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25" y="1263650"/>
            <a:ext cx="5238750" cy="294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Tatum WO, Hirsch LJ, Gelfand MA, et al. Assessment of the predictive value of outpatient smartphone videos for diagnosis of epileptic seizures. JAMA Neurol 2020;77 (5): 593‒600.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Nascimento FA, Friedman D, Peters JM, et al. Focal epilepsies: Update on diagnosis and classification. Epileptic </a:t>
            </a:r>
            <a:r>
              <a:rPr lang="en-US" dirty="0" err="1"/>
              <a:t>Disord</a:t>
            </a:r>
            <a:r>
              <a:rPr lang="en-US" dirty="0"/>
              <a:t> 2023; 25 (1): 1‒17.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Najm I, Lal D, Vanegas MA, et al. The ILAE consensus classification of focal cortical dysplasia: An update proposed by an ad hoc task force of the ILAE diagnostic methods commission. Epilepsia 2022; 63 (8): 1899‒1919.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Bauer T, Olbrich S, </a:t>
            </a:r>
            <a:r>
              <a:rPr lang="en-US" dirty="0" err="1"/>
              <a:t>Groteklaes</a:t>
            </a:r>
            <a:r>
              <a:rPr lang="en-US" dirty="0"/>
              <a:t> A, et al. Proof of concept: Portable ultra-low-field magnetic resonance imaging for the diagnosis of epileptogenic brain pathologies. Epilepsia 2024; 65 (12): 3607‒3618.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Algahtany</a:t>
            </a:r>
            <a:r>
              <a:rPr lang="en-US" dirty="0"/>
              <a:t> M, </a:t>
            </a:r>
            <a:r>
              <a:rPr lang="en-US" dirty="0" err="1"/>
              <a:t>Abdrabou</a:t>
            </a:r>
            <a:r>
              <a:rPr lang="en-US" dirty="0"/>
              <a:t> A, Elhaddad A, Alghamdi A. Advances in brain imaging techniques for patients with intractable epilepsy. Front Neurol 2021; 15: 699123.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Duncan JS. Brain imaging in epilepsy. </a:t>
            </a:r>
            <a:r>
              <a:rPr lang="en-US" dirty="0" err="1"/>
              <a:t>Pract</a:t>
            </a:r>
            <a:r>
              <a:rPr lang="en-US" dirty="0"/>
              <a:t> Neurol 2019; 19 (5): 438‒443.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1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259D86-3B26-69AD-28A8-3249FBA4F5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Definitions and diagnosis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B8B34A-39EC-F77F-2436-9D3CCF32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Diagnosis: neuroimaging 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E75173-A4EF-9E63-1D67-02ADF16FA39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Early imaging can be crucial in emergencies when associated with new-onset sudden neurological deficits, cognitive changes, headache, or fever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Neuroimaging identifies a lesion in 20% of new-onset seizures but this can rise to 50% of focal seizures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A head CT is recommended in emergency room patients with a first seizure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It is sensitive to bleeds and small calcified lesions</a:t>
            </a:r>
          </a:p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MRI demonstrates better brain tissue differentiation, and has been used to characterize some focal cortical dysplasias</a:t>
            </a:r>
            <a:r>
              <a:rPr lang="en-US" sz="1400" baseline="30000" dirty="0">
                <a:solidFill>
                  <a:schemeClr val="tx1"/>
                </a:solidFill>
              </a:rPr>
              <a:t>2,3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The Harmonized Neuroimaging of Epilepsy Structural Sequences (HARNESS) protocol with 1 mm high-resolution eliminates the need for pathology-specific sequences</a:t>
            </a:r>
            <a:r>
              <a:rPr lang="en-US" sz="1200" baseline="30000" dirty="0">
                <a:solidFill>
                  <a:schemeClr val="tx1"/>
                </a:solidFill>
              </a:rPr>
              <a:t>2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In low-resource settings, a far less costly portable ultra-low field MRI can localize up to two-thirds of all pathologies identified with high-field MRI, and achieve a full diagnosis in one-half</a:t>
            </a:r>
            <a:r>
              <a:rPr lang="en-US" sz="1200" baseline="30000" dirty="0">
                <a:solidFill>
                  <a:schemeClr val="tx1"/>
                </a:solidFill>
              </a:rPr>
              <a:t>4</a:t>
            </a:r>
          </a:p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PET/SPECT</a:t>
            </a:r>
            <a:r>
              <a:rPr lang="en-US" sz="1400" baseline="30000" dirty="0">
                <a:solidFill>
                  <a:schemeClr val="tx1"/>
                </a:solidFill>
              </a:rPr>
              <a:t>2,5,6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In particular, these can be used for presurgical evaluation in non-lesional cases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If the radioactive SPECT tracer is injected at seizure onset an ictal SPECT may localize the seizure onset zone</a:t>
            </a:r>
          </a:p>
          <a:p>
            <a:pPr lvl="1">
              <a:spcBef>
                <a:spcPts val="800"/>
              </a:spcBef>
            </a:pPr>
            <a:r>
              <a:rPr lang="en-US" sz="1200" dirty="0">
                <a:solidFill>
                  <a:schemeClr val="tx1"/>
                </a:solidFill>
              </a:rPr>
              <a:t>PET may also determine lesions missed on MRI</a:t>
            </a:r>
          </a:p>
          <a:p>
            <a:pPr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MEG can be used in presurgical evaluations to determine the distribution of functional cortex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endParaRPr lang="en-GB" sz="1400" baseline="30000" dirty="0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F74261-5247-DE9F-099C-B298E5E07FC7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"/>
              </a:rPr>
              <a:t>Diagnosis can be entirely clinical, preferably based on direct observation or a video of the event</a:t>
            </a:r>
            <a:r>
              <a:rPr lang="en-US" baseline="30000" dirty="0">
                <a:solidFill>
                  <a:schemeClr val="tx1"/>
                </a:solidFill>
                <a:cs typeface="Arial"/>
              </a:rPr>
              <a:t>1</a:t>
            </a:r>
          </a:p>
          <a:p>
            <a:r>
              <a:rPr lang="en-US" dirty="0">
                <a:solidFill>
                  <a:schemeClr val="tx1"/>
                </a:solidFill>
                <a:cs typeface="Arial"/>
              </a:rPr>
              <a:t>Brain imaging and EEG can be normal, and the diagnosis of a seizure still be made</a:t>
            </a:r>
            <a:r>
              <a:rPr lang="en-US" baseline="30000" dirty="0">
                <a:solidFill>
                  <a:schemeClr val="tx1"/>
                </a:solidFill>
                <a:cs typeface="Arial"/>
              </a:rPr>
              <a:t>2</a:t>
            </a:r>
            <a:endParaRPr lang="en-GB" baseline="30000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15E236-64FE-635C-D443-F31FCF7672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CT=computed tomography; EEG=electroencephalography; MEG=magnetoencephalography; MRI=magnetic resonance imaging; </a:t>
            </a:r>
            <a:br>
              <a:rPr lang="en-US" dirty="0"/>
            </a:br>
            <a:r>
              <a:rPr lang="en-US" dirty="0"/>
              <a:t>PET=positron emission tomography; SPECT=single photon emission computed tomography</a:t>
            </a:r>
          </a:p>
          <a:p>
            <a:endParaRPr lang="en-US" dirty="0"/>
          </a:p>
          <a:p>
            <a:r>
              <a:rPr lang="en-US" dirty="0"/>
              <a:t>1. Tatum et al. JAMA Neurol 2020;77(5):593‒600; 2. Nascimento et al. Epileptic </a:t>
            </a:r>
            <a:r>
              <a:rPr lang="en-US" dirty="0" err="1"/>
              <a:t>Disord</a:t>
            </a:r>
            <a:r>
              <a:rPr lang="en-US" dirty="0"/>
              <a:t> 2023;25(1):1‒17; 3. Najm et al. Epilepsia 2022;63(8):1899‒1919; </a:t>
            </a:r>
            <a:br>
              <a:rPr lang="en-US" dirty="0"/>
            </a:br>
            <a:r>
              <a:rPr lang="en-US" dirty="0"/>
              <a:t>4. Bauer et al. Epilepsia 2024;65(12):3607‒3618; 5. </a:t>
            </a:r>
            <a:r>
              <a:rPr lang="en-US" dirty="0" err="1"/>
              <a:t>Algahtany</a:t>
            </a:r>
            <a:r>
              <a:rPr lang="en-US" dirty="0"/>
              <a:t> et al. Front Neurol 2021;15:699123; 6. Duncan. </a:t>
            </a:r>
            <a:r>
              <a:rPr lang="en-US" dirty="0" err="1"/>
              <a:t>Pract</a:t>
            </a:r>
            <a:r>
              <a:rPr lang="en-US" dirty="0"/>
              <a:t> Neurol 2019;19(5):438‒443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27087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534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Diagnosis: neuroimaging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