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5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F3114-CC0A-F384-27CB-EF63DB00FB9D}" name="Amy Brooks-Kayal, M.D." initials="ABKM" userId="S::ABrooks-Kayal@abpn.org::f063a834-b3b5-4c18-a143-95a783059f26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MW" userId="Cambridge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1" autoAdjust="0"/>
    <p:restoredTop sz="80017" autoAdjust="0"/>
  </p:normalViewPr>
  <p:slideViewPr>
    <p:cSldViewPr snapToGrid="0">
      <p:cViewPr varScale="1">
        <p:scale>
          <a:sx n="77" d="100"/>
          <a:sy n="77" d="100"/>
        </p:scale>
        <p:origin x="1374" y="294"/>
      </p:cViewPr>
      <p:guideLst/>
    </p:cSldViewPr>
  </p:slideViewPr>
  <p:outlineViewPr>
    <p:cViewPr>
      <p:scale>
        <a:sx n="33" d="100"/>
        <a:sy n="33" d="100"/>
      </p:scale>
      <p:origin x="0" y="-120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122"/>
    </p:cViewPr>
  </p:sorterViewPr>
  <p:notesViewPr>
    <p:cSldViewPr snapToGrid="0">
      <p:cViewPr>
        <p:scale>
          <a:sx n="140" d="100"/>
          <a:sy n="140" d="100"/>
        </p:scale>
        <p:origin x="4614" y="-4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06450" y="1271588"/>
            <a:ext cx="5245100" cy="2951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one study, nine adults with epilepsy and known or suspected temporal/frontotemporal seizure foci and self-reported seizure frequency of at least one seizure per month had a subcutaneous EEG device implanted to enable continuous at-home monitoring and were provided with electronic or paper diaries to record any seizures that occurred.</a:t>
            </a:r>
            <a:r>
              <a:rPr lang="en-US" baseline="30000" dirty="0"/>
              <a:t>2 </a:t>
            </a:r>
            <a:r>
              <a:rPr lang="en-US" dirty="0"/>
              <a:t>A total of 491 days of EEG recordings were collected.</a:t>
            </a:r>
            <a:r>
              <a:rPr lang="en-US" baseline="30000" dirty="0"/>
              <a:t>2 </a:t>
            </a:r>
            <a:r>
              <a:rPr lang="en-US" dirty="0"/>
              <a:t>There were often mismatches between the number of seizures reported by participants and those recorded on EEG – two participants had many electroencephalographic seizures without corresponding diary entries, and the reverse was true for another two participants.</a:t>
            </a:r>
            <a:r>
              <a:rPr lang="en-US" baseline="30000" dirty="0"/>
              <a:t>2 </a:t>
            </a:r>
            <a:r>
              <a:rPr lang="en-US" dirty="0"/>
              <a:t>There was only complete agreement between diary entries and EEG activity for one participant.</a:t>
            </a:r>
            <a:r>
              <a:rPr lang="en-US" baseline="30000" dirty="0"/>
              <a:t>2 </a:t>
            </a:r>
            <a:endParaRPr lang="en-US" dirty="0"/>
          </a:p>
          <a:p>
            <a:endParaRPr lang="en-US" dirty="0"/>
          </a:p>
          <a:p>
            <a:r>
              <a:rPr lang="en-US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Fisher RS, Acevedo C, </a:t>
            </a:r>
            <a:r>
              <a:rPr lang="en-GB" dirty="0" err="1"/>
              <a:t>Arzimanoglou</a:t>
            </a:r>
            <a:r>
              <a:rPr lang="en-GB" dirty="0"/>
              <a:t> A, et al. ILAE official report: a practical clinical definition of epilepsy. Epilepsia 2014; 55 (4): 475‒482. </a:t>
            </a:r>
            <a:endParaRPr lang="en-US" dirty="0"/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Weisdorf S, Duun-Henriksen J, Kjeldsen MJ, et al. Ultra-long-term subcutaneous home monitoring of epilepsy – 490 days of EEG from nine patients. Epilepsia 2019; 60 (11): 2204‒2214.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Baud MO, Kleen JK, Mirro EA, et al. Multi-day rhythms modulate seizure risk in epilepsy. Nat Commun 2018; 9: 88.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Cook MJ, O’Brien TJ, Berkovic SF, et al. Prediction of seizure likelihood with a long-term, implanted seizure advisory system in patients with drug-resistant epilepsy: a first-in-man study. Lancet Neurol 2013; 12 (6): 563‒571.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dirty="0"/>
              <a:t>Heck CN, King-Stephens D, Massey AD, et al. Two-year seizure reduction in adults with medically intractable partial onset epilepsy treated with responsive neurostimulation: Final results of the RNS System Pivotal trial. Epilepsia 2014; 55 (3): 432‒441.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229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B54B96-B310-6916-0783-917B91D33BD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Definitions and diagnosis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EC641B-BBF8-BED7-85A3-6BE65864F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tools for ongoing care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C82F70-65C2-D085-2365-D8799FED3873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386037" cy="441521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Epilepsy is a chronic condition with intermittent symptoms</a:t>
            </a:r>
            <a:r>
              <a:rPr lang="en-US" baseline="30000" dirty="0">
                <a:solidFill>
                  <a:schemeClr val="tx1"/>
                </a:solidFill>
              </a:rPr>
              <a:t>1</a:t>
            </a:r>
          </a:p>
          <a:p>
            <a:r>
              <a:rPr lang="en-US" dirty="0">
                <a:solidFill>
                  <a:schemeClr val="tx1"/>
                </a:solidFill>
              </a:rPr>
              <a:t>Self-reported seizure burden does not correlate well with electroencephalographic seizure counts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</a:p>
          <a:p>
            <a:r>
              <a:rPr lang="en-US" dirty="0">
                <a:solidFill>
                  <a:schemeClr val="tx1"/>
                </a:solidFill>
              </a:rPr>
              <a:t>Diagnostic devices are now becoming available to allow long-term seizure burden tracking</a:t>
            </a:r>
            <a:r>
              <a:rPr lang="en-US" baseline="30000" dirty="0">
                <a:solidFill>
                  <a:schemeClr val="tx1"/>
                </a:solidFill>
              </a:rPr>
              <a:t>2-5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These include subcutaneous EEG, implantable EEG or implantable cortical neurostimulation devices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1E1A26-F754-00B6-4AB3-DE7DC0471B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EEG=electroencephalography</a:t>
            </a:r>
          </a:p>
          <a:p>
            <a:endParaRPr lang="en-GB" dirty="0"/>
          </a:p>
          <a:p>
            <a:r>
              <a:rPr lang="en-GB" dirty="0"/>
              <a:t>1. Fisher et al. Epilepsia 2014; 55 (4): 475‒482; 2. </a:t>
            </a:r>
            <a:r>
              <a:rPr lang="en-US" dirty="0"/>
              <a:t>Weisdorf et al. Epilepsia 2019;60(11):2204‒2214; 3. Baud et al. Nat Commun 2018;9(1):88; </a:t>
            </a:r>
            <a:br>
              <a:rPr lang="en-US" dirty="0"/>
            </a:br>
            <a:r>
              <a:rPr lang="en-US" dirty="0"/>
              <a:t>4. Cook et al. Lancet Neurol 2013;12(6):563‒571; 5. Heck et al. Epilepsia 2014;55(3):432‒441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27756E-022C-A83F-CFB7-2E6FEB027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1111" y="1907960"/>
            <a:ext cx="5285579" cy="38304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DE3A65-A243-49CD-38CA-73AE3BA7C27B}"/>
              </a:ext>
            </a:extLst>
          </p:cNvPr>
          <p:cNvSpPr txBox="1"/>
          <p:nvPr/>
        </p:nvSpPr>
        <p:spPr>
          <a:xfrm>
            <a:off x="6783481" y="1363437"/>
            <a:ext cx="3973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Hourly and daily EEG activity with an implanted brain stimulation device</a:t>
            </a:r>
            <a:r>
              <a:rPr lang="en-US" sz="1600" b="1" baseline="30000" dirty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en-GB" sz="1600" b="1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CA0825D-5FB3-048B-6955-A8946B0CC334}"/>
              </a:ext>
            </a:extLst>
          </p:cNvPr>
          <p:cNvSpPr txBox="1"/>
          <p:nvPr/>
        </p:nvSpPr>
        <p:spPr>
          <a:xfrm>
            <a:off x="5817996" y="5896424"/>
            <a:ext cx="5537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US" sz="9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work is from ‘Multi-day rhythms modulate seizure risk in epilepsy’ by Baud et al., used under CC-BY. This work is licensed under Creative Commons license CC-BY-SA by The Lundbeck Foundation.</a:t>
            </a:r>
            <a:endParaRPr lang="en-GB" sz="9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456454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2CFC33-D76C-455C-9AF4-51AF767D40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08562aa6-c0ad-4fb9-8a82-15409d3a28b4"/>
    <ds:schemaRef ds:uri="http://purl.org/dc/terms/"/>
    <ds:schemaRef ds:uri="http://schemas.microsoft.com/office/infopath/2007/PartnerControl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3276</TotalTime>
  <Words>476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Diagnostic tools for ongoing care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Terese Vibe Boye</cp:lastModifiedBy>
  <cp:revision>275</cp:revision>
  <dcterms:created xsi:type="dcterms:W3CDTF">2022-12-01T09:25:49Z</dcterms:created>
  <dcterms:modified xsi:type="dcterms:W3CDTF">2025-11-27T09:16:52Z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