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MW" userId="Cambridge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1" autoAdjust="0"/>
    <p:restoredTop sz="80017" autoAdjust="0"/>
  </p:normalViewPr>
  <p:slideViewPr>
    <p:cSldViewPr snapToGrid="0">
      <p:cViewPr varScale="1">
        <p:scale>
          <a:sx n="77" d="100"/>
          <a:sy n="77" d="100"/>
        </p:scale>
        <p:origin x="1374" y="294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22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2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F31E20B-6FFA-BF9C-9FAB-D0D5655A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ED4E09-8510-E952-AB99-6D38293E8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78562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2CFC33-D76C-455C-9AF4-51AF767D4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terms/"/>
    <ds:schemaRef ds:uri="http://schemas.microsoft.com/office/infopath/2007/PartnerControl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3277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275</cp:revision>
  <dcterms:created xsi:type="dcterms:W3CDTF">2022-12-01T09:25:49Z</dcterms:created>
  <dcterms:modified xsi:type="dcterms:W3CDTF">2025-11-27T09:16:55Z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