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6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46555C6D-31EC-DA99-61B5-C6F6A324EF99}" name="Fact Check" initials="FC" userId="Fact Check" providerId="None"/>
  <p188:author id="{8F4F1484-770B-D90B-A95A-C4CCDCB84F04}" name="Writer" initials="W" userId="Writer" providerId="None"/>
  <p188:author id="{FFE610A8-FDE8-265E-25FC-F98F9FA8FAAD}" name="Source" initials="S" userId="Source" providerId="None"/>
  <p188:author id="{548E33BE-41FD-592C-5C8D-31BD765ADCA9}" name="Cambridge" initials="MW" userId="Cambridge" providerId="None"/>
  <p188:author id="{FFE47EE6-A2F0-13A5-8EE8-3661DB1849A6}" name="Medical Writer" initials="CI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6227A-AE9A-4A28-ACC7-D1C20585AC22}" v="35" dt="2025-11-19T22:14:38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1" autoAdjust="0"/>
    <p:restoredTop sz="84052" autoAdjust="0"/>
  </p:normalViewPr>
  <p:slideViewPr>
    <p:cSldViewPr snapToGrid="0">
      <p:cViewPr varScale="1">
        <p:scale>
          <a:sx n="81" d="100"/>
          <a:sy n="81" d="100"/>
        </p:scale>
        <p:origin x="834" y="300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E968C3AF-DB07-ACDC-740C-9FB013E5D2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50715FE4-834B-72B1-63F4-C404D8BD97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3717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08838-5C84-4BCD-9F97-53A63FFD93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</p:spPr>
        <p:txBody>
          <a:bodyPr/>
          <a:lstStyle/>
          <a:p>
            <a:r>
              <a:rPr lang="en-GB" dirty="0"/>
              <a:t>Epilepsy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2FDF9-4A62-489B-BDE3-72C10080FE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</p:spPr>
        <p:txBody>
          <a:bodyPr/>
          <a:lstStyle/>
          <a:p>
            <a:r>
              <a:rPr lang="en-GB" dirty="0"/>
              <a:t>Neurobiology and aetiology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9C8CCC3-2968-84EF-E6DF-F4BE8A4A9B9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1" r="8861"/>
          <a:stretch/>
        </p:blipFill>
        <p:spPr/>
      </p:pic>
    </p:spTree>
    <p:extLst>
      <p:ext uri="{BB962C8B-B14F-4D97-AF65-F5344CB8AC3E}">
        <p14:creationId xmlns:p14="http://schemas.microsoft.com/office/powerpoint/2010/main" val="714090399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34DC1609-027D-4210-A6F7-3F06D17AB6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dcmitype/"/>
    <ds:schemaRef ds:uri="http://purl.org/dc/terms/"/>
    <ds:schemaRef ds:uri="08562aa6-c0ad-4fb9-8a82-15409d3a28b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8627d7c-4416-4bc1-86cf-ca6c3a42a8f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32241</TotalTime>
  <Words>5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73</cp:revision>
  <dcterms:created xsi:type="dcterms:W3CDTF">2022-12-01T09:25:49Z</dcterms:created>
  <dcterms:modified xsi:type="dcterms:W3CDTF">2025-11-26T11:57:15Z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