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3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Genetic mutations can be passed down from a parent, or they can arise spontaneously in the individual.</a:t>
            </a:r>
            <a:r>
              <a:rPr lang="en-US" baseline="30000" dirty="0"/>
              <a:t>1</a:t>
            </a:r>
            <a:r>
              <a:rPr lang="en-US" dirty="0"/>
              <a:t> They result in an alteration – loss or gain – of the function of the affected gene or of the protein encoded by the gene, and subsequently in a disruption of one or more of the biological processes underpinning normal neuronal and brain function, associated with epilepsy.</a:t>
            </a:r>
            <a:r>
              <a:rPr lang="en-US" baseline="30000" dirty="0"/>
              <a:t>1 </a:t>
            </a:r>
            <a:r>
              <a:rPr lang="en-US" dirty="0"/>
              <a:t>Loss-of-function mutations in sodium channel gene </a:t>
            </a:r>
            <a:r>
              <a:rPr lang="en-US" i="1" dirty="0"/>
              <a:t>SCN1A</a:t>
            </a:r>
            <a:r>
              <a:rPr lang="en-US" dirty="0"/>
              <a:t> have been detected in most patients with Dravet syndrome and gain-of-function mutations in the sodium-activated potassium channel gene </a:t>
            </a:r>
            <a:r>
              <a:rPr lang="en-US" i="1" dirty="0"/>
              <a:t>KCNT1</a:t>
            </a:r>
            <a:r>
              <a:rPr lang="en-US" dirty="0"/>
              <a:t> have been detected in around half of infancy epilepsy cases with migrating focal seizures.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r>
              <a:rPr lang="en-US" dirty="0"/>
              <a:t>Genetic causes of epilepsy can also affect the function of neurons through mechanisms unrelated to seizures, e.g., aberrant neuronal migration or the formation of abnormal neuronal networks.</a:t>
            </a:r>
            <a:r>
              <a:rPr lang="en-US" baseline="30000" dirty="0"/>
              <a:t>1</a:t>
            </a:r>
          </a:p>
          <a:p>
            <a:r>
              <a:rPr lang="en-GB" dirty="0"/>
              <a:t>Variation in phenotype of genetic epilepsy can be driven by changes at the gene level, within the neuron, or across networks of neurons.</a:t>
            </a:r>
            <a:r>
              <a:rPr lang="en-GB" baseline="30000" dirty="0"/>
              <a:t>2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McTague A, Howell KB, Cross JH, et al. The genetic landscape of the epileptic encephalopathies of infancy and childhood. Lancet Neurol 2016; 15 (3): 304–316.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Demarest ST, Brooks-Kayal A. From molecules to medicines: the dawn of targeted therapies for genetic epilepsies. Nat Rev Neurol 2018; 14 (12): 735–745.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An Introduction to Epilepsy [Internet]. Available at: https://www.ncbi.nlm.nih.gov/books/NBK2510/. Accessed October 2025.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8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TextBox 760">
            <a:extLst>
              <a:ext uri="{FF2B5EF4-FFF2-40B4-BE49-F238E27FC236}">
                <a16:creationId xmlns:a16="http://schemas.microsoft.com/office/drawing/2014/main" id="{B63D4F88-7256-005E-271B-B835B623A279}"/>
              </a:ext>
            </a:extLst>
          </p:cNvPr>
          <p:cNvSpPr txBox="1"/>
          <p:nvPr/>
        </p:nvSpPr>
        <p:spPr>
          <a:xfrm>
            <a:off x="3333501" y="1935521"/>
            <a:ext cx="2979991" cy="646331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Abnormalities of interneuron development, migration or function</a:t>
            </a:r>
            <a:r>
              <a:rPr lang="en-GB" sz="1200" baseline="30000" dirty="0"/>
              <a:t>1</a:t>
            </a:r>
          </a:p>
          <a:p>
            <a:pPr algn="ctr"/>
            <a:r>
              <a:rPr lang="en-GB" sz="1200" dirty="0"/>
              <a:t>E.g., </a:t>
            </a:r>
            <a:r>
              <a:rPr lang="en-GB" sz="1200" i="1" dirty="0"/>
              <a:t>ARX</a:t>
            </a:r>
            <a:r>
              <a:rPr lang="en-GB" sz="1200" dirty="0"/>
              <a:t> or </a:t>
            </a:r>
            <a:r>
              <a:rPr lang="en-GB" sz="1200" i="1" dirty="0"/>
              <a:t>SCN1A</a:t>
            </a:r>
            <a:r>
              <a:rPr lang="en-GB" sz="1200" dirty="0"/>
              <a:t> mutations</a:t>
            </a:r>
            <a:endParaRPr lang="en-GB" sz="1200" i="1" dirty="0"/>
          </a:p>
        </p:txBody>
      </p:sp>
      <p:sp>
        <p:nvSpPr>
          <p:cNvPr id="715" name="Content Placeholder 714">
            <a:extLst>
              <a:ext uri="{FF2B5EF4-FFF2-40B4-BE49-F238E27FC236}">
                <a16:creationId xmlns:a16="http://schemas.microsoft.com/office/drawing/2014/main" id="{6C6CE78B-10D5-A3FF-91A0-98497FEF84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cumulative effect of disrupted neuronal mechanisms </a:t>
            </a:r>
            <a:br>
              <a:rPr lang="en-GB" dirty="0"/>
            </a:br>
            <a:r>
              <a:rPr lang="en-GB" dirty="0"/>
              <a:t>(e.g., increased </a:t>
            </a:r>
            <a:br>
              <a:rPr lang="en-GB" dirty="0"/>
            </a:br>
            <a:r>
              <a:rPr lang="en-GB" dirty="0"/>
              <a:t>excitatory synaptic neurotransmission, decreased inhibitory neurotransmission, or an alteration of intra- or extra-cellular ion concentrations) is imbalance favouring neuronal excitation over inhibition, resulting in neuronal hyperexcitability, predisposing to seizures</a:t>
            </a:r>
            <a:r>
              <a:rPr lang="en-GB" baseline="30000" dirty="0"/>
              <a:t>3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4B84D4-81E6-2451-7039-7F6F2DBA16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472CCB-B677-4A5D-8DAB-3334C258C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genetic mutations result in epilepsy?</a:t>
            </a:r>
            <a:endParaRPr lang="en-GB" dirty="0"/>
          </a:p>
        </p:txBody>
      </p:sp>
      <p:sp>
        <p:nvSpPr>
          <p:cNvPr id="753" name="Content Placeholder 752">
            <a:extLst>
              <a:ext uri="{FF2B5EF4-FFF2-40B4-BE49-F238E27FC236}">
                <a16:creationId xmlns:a16="http://schemas.microsoft.com/office/drawing/2014/main" id="{5AEC570A-045F-34CC-4DC6-D50CD0B3CFEF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Multiple disease mechanisms underpinned by genetic mutations have been implicated in the development of epilepsy</a:t>
            </a:r>
            <a:r>
              <a:rPr lang="en-GB" baseline="30000" dirty="0"/>
              <a:t>1,2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F82C50-2F1A-ABD0-6C5C-48438AD525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DNA=deoxyribonucleic acid; mTOR=mammalian target of rapamycin</a:t>
            </a:r>
          </a:p>
          <a:p>
            <a:endParaRPr lang="en-GB" dirty="0"/>
          </a:p>
          <a:p>
            <a:r>
              <a:rPr lang="en-GB" dirty="0"/>
              <a:t>1. McTague et al. Lancet </a:t>
            </a:r>
            <a:r>
              <a:rPr lang="en-GB" dirty="0" err="1"/>
              <a:t>Neurol</a:t>
            </a:r>
            <a:r>
              <a:rPr lang="en-GB" dirty="0"/>
              <a:t> 2016;15(3):304–316; 2. Demarest &amp; Brooks-Kayal. Nat Rev </a:t>
            </a:r>
            <a:r>
              <a:rPr lang="en-GB" dirty="0" err="1"/>
              <a:t>Neurol</a:t>
            </a:r>
            <a:r>
              <a:rPr lang="en-GB" dirty="0"/>
              <a:t> 2018;14(12):735–745; </a:t>
            </a:r>
            <a:br>
              <a:rPr lang="en-GB" dirty="0"/>
            </a:br>
            <a:r>
              <a:rPr lang="en-GB" dirty="0"/>
              <a:t>3. An Introduction to Epilepsy [Internet]. https://www.ncbi.nlm.nih.gov/books/NBK2510/. Accessed October 2025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8FE360-939F-56FF-E1BD-66DD9944DC03}"/>
              </a:ext>
            </a:extLst>
          </p:cNvPr>
          <p:cNvGrpSpPr/>
          <p:nvPr/>
        </p:nvGrpSpPr>
        <p:grpSpPr>
          <a:xfrm>
            <a:off x="1789234" y="3019995"/>
            <a:ext cx="6186694" cy="2281500"/>
            <a:chOff x="966788" y="1727200"/>
            <a:chExt cx="8707438" cy="2938463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CC741EF1-E113-713A-BF9F-E33DA47D1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951" y="1749425"/>
              <a:ext cx="7945438" cy="2894013"/>
            </a:xfrm>
            <a:custGeom>
              <a:avLst/>
              <a:gdLst>
                <a:gd name="T0" fmla="*/ 132 w 1086"/>
                <a:gd name="T1" fmla="*/ 381 h 395"/>
                <a:gd name="T2" fmla="*/ 98 w 1086"/>
                <a:gd name="T3" fmla="*/ 350 h 395"/>
                <a:gd name="T4" fmla="*/ 73 w 1086"/>
                <a:gd name="T5" fmla="*/ 384 h 395"/>
                <a:gd name="T6" fmla="*/ 63 w 1086"/>
                <a:gd name="T7" fmla="*/ 315 h 395"/>
                <a:gd name="T8" fmla="*/ 99 w 1086"/>
                <a:gd name="T9" fmla="*/ 265 h 395"/>
                <a:gd name="T10" fmla="*/ 113 w 1086"/>
                <a:gd name="T11" fmla="*/ 236 h 395"/>
                <a:gd name="T12" fmla="*/ 146 w 1086"/>
                <a:gd name="T13" fmla="*/ 203 h 395"/>
                <a:gd name="T14" fmla="*/ 97 w 1086"/>
                <a:gd name="T15" fmla="*/ 193 h 395"/>
                <a:gd name="T16" fmla="*/ 44 w 1086"/>
                <a:gd name="T17" fmla="*/ 223 h 395"/>
                <a:gd name="T18" fmla="*/ 6 w 1086"/>
                <a:gd name="T19" fmla="*/ 271 h 395"/>
                <a:gd name="T20" fmla="*/ 29 w 1086"/>
                <a:gd name="T21" fmla="*/ 218 h 395"/>
                <a:gd name="T22" fmla="*/ 7 w 1086"/>
                <a:gd name="T23" fmla="*/ 197 h 395"/>
                <a:gd name="T24" fmla="*/ 38 w 1086"/>
                <a:gd name="T25" fmla="*/ 210 h 395"/>
                <a:gd name="T26" fmla="*/ 77 w 1086"/>
                <a:gd name="T27" fmla="*/ 194 h 395"/>
                <a:gd name="T28" fmla="*/ 142 w 1086"/>
                <a:gd name="T29" fmla="*/ 189 h 395"/>
                <a:gd name="T30" fmla="*/ 115 w 1086"/>
                <a:gd name="T31" fmla="*/ 142 h 395"/>
                <a:gd name="T32" fmla="*/ 84 w 1086"/>
                <a:gd name="T33" fmla="*/ 127 h 395"/>
                <a:gd name="T34" fmla="*/ 34 w 1086"/>
                <a:gd name="T35" fmla="*/ 70 h 395"/>
                <a:gd name="T36" fmla="*/ 36 w 1086"/>
                <a:gd name="T37" fmla="*/ 55 h 395"/>
                <a:gd name="T38" fmla="*/ 65 w 1086"/>
                <a:gd name="T39" fmla="*/ 93 h 395"/>
                <a:gd name="T40" fmla="*/ 68 w 1086"/>
                <a:gd name="T41" fmla="*/ 60 h 395"/>
                <a:gd name="T42" fmla="*/ 74 w 1086"/>
                <a:gd name="T43" fmla="*/ 94 h 395"/>
                <a:gd name="T44" fmla="*/ 96 w 1086"/>
                <a:gd name="T45" fmla="*/ 115 h 395"/>
                <a:gd name="T46" fmla="*/ 166 w 1086"/>
                <a:gd name="T47" fmla="*/ 185 h 395"/>
                <a:gd name="T48" fmla="*/ 332 w 1086"/>
                <a:gd name="T49" fmla="*/ 195 h 395"/>
                <a:gd name="T50" fmla="*/ 399 w 1086"/>
                <a:gd name="T51" fmla="*/ 188 h 395"/>
                <a:gd name="T52" fmla="*/ 480 w 1086"/>
                <a:gd name="T53" fmla="*/ 139 h 395"/>
                <a:gd name="T54" fmla="*/ 521 w 1086"/>
                <a:gd name="T55" fmla="*/ 11 h 395"/>
                <a:gd name="T56" fmla="*/ 555 w 1086"/>
                <a:gd name="T57" fmla="*/ 46 h 395"/>
                <a:gd name="T58" fmla="*/ 590 w 1086"/>
                <a:gd name="T59" fmla="*/ 6 h 395"/>
                <a:gd name="T60" fmla="*/ 610 w 1086"/>
                <a:gd name="T61" fmla="*/ 1 h 395"/>
                <a:gd name="T62" fmla="*/ 590 w 1086"/>
                <a:gd name="T63" fmla="*/ 35 h 395"/>
                <a:gd name="T64" fmla="*/ 558 w 1086"/>
                <a:gd name="T65" fmla="*/ 192 h 395"/>
                <a:gd name="T66" fmla="*/ 911 w 1086"/>
                <a:gd name="T67" fmla="*/ 210 h 395"/>
                <a:gd name="T68" fmla="*/ 1014 w 1086"/>
                <a:gd name="T69" fmla="*/ 74 h 395"/>
                <a:gd name="T70" fmla="*/ 1021 w 1086"/>
                <a:gd name="T71" fmla="*/ 93 h 395"/>
                <a:gd name="T72" fmla="*/ 945 w 1086"/>
                <a:gd name="T73" fmla="*/ 243 h 395"/>
                <a:gd name="T74" fmla="*/ 1014 w 1086"/>
                <a:gd name="T75" fmla="*/ 239 h 395"/>
                <a:gd name="T76" fmla="*/ 1084 w 1086"/>
                <a:gd name="T77" fmla="*/ 229 h 395"/>
                <a:gd name="T78" fmla="*/ 1068 w 1086"/>
                <a:gd name="T79" fmla="*/ 231 h 395"/>
                <a:gd name="T80" fmla="*/ 956 w 1086"/>
                <a:gd name="T81" fmla="*/ 272 h 395"/>
                <a:gd name="T82" fmla="*/ 966 w 1086"/>
                <a:gd name="T83" fmla="*/ 324 h 395"/>
                <a:gd name="T84" fmla="*/ 954 w 1086"/>
                <a:gd name="T85" fmla="*/ 342 h 395"/>
                <a:gd name="T86" fmla="*/ 952 w 1086"/>
                <a:gd name="T87" fmla="*/ 308 h 395"/>
                <a:gd name="T88" fmla="*/ 916 w 1086"/>
                <a:gd name="T89" fmla="*/ 227 h 395"/>
                <a:gd name="T90" fmla="*/ 644 w 1086"/>
                <a:gd name="T91" fmla="*/ 217 h 395"/>
                <a:gd name="T92" fmla="*/ 597 w 1086"/>
                <a:gd name="T93" fmla="*/ 219 h 395"/>
                <a:gd name="T94" fmla="*/ 604 w 1086"/>
                <a:gd name="T95" fmla="*/ 376 h 395"/>
                <a:gd name="T96" fmla="*/ 594 w 1086"/>
                <a:gd name="T97" fmla="*/ 376 h 395"/>
                <a:gd name="T98" fmla="*/ 516 w 1086"/>
                <a:gd name="T99" fmla="*/ 358 h 395"/>
                <a:gd name="T100" fmla="*/ 519 w 1086"/>
                <a:gd name="T101" fmla="*/ 339 h 395"/>
                <a:gd name="T102" fmla="*/ 440 w 1086"/>
                <a:gd name="T103" fmla="*/ 248 h 395"/>
                <a:gd name="T104" fmla="*/ 363 w 1086"/>
                <a:gd name="T105" fmla="*/ 211 h 395"/>
                <a:gd name="T106" fmla="*/ 278 w 1086"/>
                <a:gd name="T107" fmla="*/ 213 h 395"/>
                <a:gd name="T108" fmla="*/ 177 w 1086"/>
                <a:gd name="T109" fmla="*/ 210 h 395"/>
                <a:gd name="T110" fmla="*/ 126 w 1086"/>
                <a:gd name="T111" fmla="*/ 234 h 395"/>
                <a:gd name="T112" fmla="*/ 108 w 1086"/>
                <a:gd name="T113" fmla="*/ 271 h 395"/>
                <a:gd name="T114" fmla="*/ 89 w 1086"/>
                <a:gd name="T115" fmla="*/ 298 h 395"/>
                <a:gd name="T116" fmla="*/ 132 w 1086"/>
                <a:gd name="T117" fmla="*/ 361 h 395"/>
                <a:gd name="T118" fmla="*/ 140 w 1086"/>
                <a:gd name="T119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6" h="395">
                  <a:moveTo>
                    <a:pt x="140" y="395"/>
                  </a:moveTo>
                  <a:cubicBezTo>
                    <a:pt x="138" y="395"/>
                    <a:pt x="137" y="394"/>
                    <a:pt x="137" y="393"/>
                  </a:cubicBezTo>
                  <a:cubicBezTo>
                    <a:pt x="136" y="391"/>
                    <a:pt x="136" y="390"/>
                    <a:pt x="135" y="389"/>
                  </a:cubicBezTo>
                  <a:cubicBezTo>
                    <a:pt x="134" y="386"/>
                    <a:pt x="133" y="384"/>
                    <a:pt x="132" y="381"/>
                  </a:cubicBezTo>
                  <a:cubicBezTo>
                    <a:pt x="131" y="375"/>
                    <a:pt x="129" y="371"/>
                    <a:pt x="126" y="366"/>
                  </a:cubicBezTo>
                  <a:cubicBezTo>
                    <a:pt x="121" y="360"/>
                    <a:pt x="115" y="357"/>
                    <a:pt x="108" y="354"/>
                  </a:cubicBezTo>
                  <a:cubicBezTo>
                    <a:pt x="106" y="354"/>
                    <a:pt x="105" y="353"/>
                    <a:pt x="104" y="353"/>
                  </a:cubicBezTo>
                  <a:cubicBezTo>
                    <a:pt x="98" y="350"/>
                    <a:pt x="98" y="350"/>
                    <a:pt x="98" y="350"/>
                  </a:cubicBezTo>
                  <a:cubicBezTo>
                    <a:pt x="78" y="341"/>
                    <a:pt x="73" y="328"/>
                    <a:pt x="74" y="315"/>
                  </a:cubicBezTo>
                  <a:cubicBezTo>
                    <a:pt x="73" y="317"/>
                    <a:pt x="71" y="319"/>
                    <a:pt x="70" y="320"/>
                  </a:cubicBezTo>
                  <a:cubicBezTo>
                    <a:pt x="58" y="339"/>
                    <a:pt x="64" y="358"/>
                    <a:pt x="75" y="380"/>
                  </a:cubicBezTo>
                  <a:cubicBezTo>
                    <a:pt x="75" y="381"/>
                    <a:pt x="75" y="383"/>
                    <a:pt x="73" y="384"/>
                  </a:cubicBezTo>
                  <a:cubicBezTo>
                    <a:pt x="73" y="384"/>
                    <a:pt x="72" y="384"/>
                    <a:pt x="72" y="384"/>
                  </a:cubicBezTo>
                  <a:cubicBezTo>
                    <a:pt x="70" y="384"/>
                    <a:pt x="69" y="384"/>
                    <a:pt x="69" y="382"/>
                  </a:cubicBezTo>
                  <a:cubicBezTo>
                    <a:pt x="67" y="379"/>
                    <a:pt x="67" y="379"/>
                    <a:pt x="67" y="379"/>
                  </a:cubicBezTo>
                  <a:cubicBezTo>
                    <a:pt x="57" y="358"/>
                    <a:pt x="48" y="338"/>
                    <a:pt x="63" y="315"/>
                  </a:cubicBezTo>
                  <a:cubicBezTo>
                    <a:pt x="69" y="306"/>
                    <a:pt x="74" y="298"/>
                    <a:pt x="81" y="291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4" y="275"/>
                    <a:pt x="96" y="271"/>
                    <a:pt x="98" y="266"/>
                  </a:cubicBezTo>
                  <a:cubicBezTo>
                    <a:pt x="99" y="265"/>
                    <a:pt x="99" y="265"/>
                    <a:pt x="99" y="265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3" y="258"/>
                    <a:pt x="103" y="258"/>
                    <a:pt x="103" y="258"/>
                  </a:cubicBezTo>
                  <a:cubicBezTo>
                    <a:pt x="108" y="250"/>
                    <a:pt x="108" y="250"/>
                    <a:pt x="108" y="250"/>
                  </a:cubicBezTo>
                  <a:cubicBezTo>
                    <a:pt x="110" y="245"/>
                    <a:pt x="111" y="241"/>
                    <a:pt x="113" y="236"/>
                  </a:cubicBezTo>
                  <a:cubicBezTo>
                    <a:pt x="113" y="235"/>
                    <a:pt x="113" y="234"/>
                    <a:pt x="113" y="233"/>
                  </a:cubicBezTo>
                  <a:cubicBezTo>
                    <a:pt x="114" y="231"/>
                    <a:pt x="114" y="231"/>
                    <a:pt x="114" y="231"/>
                  </a:cubicBezTo>
                  <a:cubicBezTo>
                    <a:pt x="115" y="225"/>
                    <a:pt x="116" y="222"/>
                    <a:pt x="122" y="215"/>
                  </a:cubicBezTo>
                  <a:cubicBezTo>
                    <a:pt x="127" y="211"/>
                    <a:pt x="137" y="206"/>
                    <a:pt x="146" y="203"/>
                  </a:cubicBezTo>
                  <a:cubicBezTo>
                    <a:pt x="143" y="202"/>
                    <a:pt x="140" y="202"/>
                    <a:pt x="138" y="201"/>
                  </a:cubicBezTo>
                  <a:cubicBezTo>
                    <a:pt x="129" y="198"/>
                    <a:pt x="129" y="198"/>
                    <a:pt x="129" y="198"/>
                  </a:cubicBezTo>
                  <a:cubicBezTo>
                    <a:pt x="121" y="194"/>
                    <a:pt x="113" y="191"/>
                    <a:pt x="105" y="191"/>
                  </a:cubicBezTo>
                  <a:cubicBezTo>
                    <a:pt x="102" y="191"/>
                    <a:pt x="100" y="192"/>
                    <a:pt x="97" y="193"/>
                  </a:cubicBezTo>
                  <a:cubicBezTo>
                    <a:pt x="92" y="194"/>
                    <a:pt x="89" y="197"/>
                    <a:pt x="85" y="201"/>
                  </a:cubicBezTo>
                  <a:cubicBezTo>
                    <a:pt x="79" y="207"/>
                    <a:pt x="79" y="207"/>
                    <a:pt x="79" y="207"/>
                  </a:cubicBezTo>
                  <a:cubicBezTo>
                    <a:pt x="73" y="212"/>
                    <a:pt x="66" y="215"/>
                    <a:pt x="58" y="217"/>
                  </a:cubicBezTo>
                  <a:cubicBezTo>
                    <a:pt x="54" y="220"/>
                    <a:pt x="48" y="221"/>
                    <a:pt x="44" y="223"/>
                  </a:cubicBezTo>
                  <a:cubicBezTo>
                    <a:pt x="38" y="224"/>
                    <a:pt x="33" y="226"/>
                    <a:pt x="29" y="229"/>
                  </a:cubicBezTo>
                  <a:cubicBezTo>
                    <a:pt x="14" y="240"/>
                    <a:pt x="8" y="252"/>
                    <a:pt x="9" y="267"/>
                  </a:cubicBezTo>
                  <a:cubicBezTo>
                    <a:pt x="9" y="268"/>
                    <a:pt x="9" y="269"/>
                    <a:pt x="8" y="270"/>
                  </a:cubicBezTo>
                  <a:cubicBezTo>
                    <a:pt x="8" y="271"/>
                    <a:pt x="7" y="271"/>
                    <a:pt x="6" y="271"/>
                  </a:cubicBezTo>
                  <a:cubicBezTo>
                    <a:pt x="5" y="271"/>
                    <a:pt x="5" y="271"/>
                    <a:pt x="5" y="271"/>
                  </a:cubicBezTo>
                  <a:cubicBezTo>
                    <a:pt x="3" y="271"/>
                    <a:pt x="2" y="270"/>
                    <a:pt x="1" y="268"/>
                  </a:cubicBezTo>
                  <a:cubicBezTo>
                    <a:pt x="0" y="249"/>
                    <a:pt x="7" y="233"/>
                    <a:pt x="23" y="221"/>
                  </a:cubicBezTo>
                  <a:cubicBezTo>
                    <a:pt x="25" y="220"/>
                    <a:pt x="27" y="219"/>
                    <a:pt x="29" y="218"/>
                  </a:cubicBezTo>
                  <a:cubicBezTo>
                    <a:pt x="22" y="216"/>
                    <a:pt x="16" y="212"/>
                    <a:pt x="11" y="208"/>
                  </a:cubicBezTo>
                  <a:cubicBezTo>
                    <a:pt x="5" y="203"/>
                    <a:pt x="5" y="203"/>
                    <a:pt x="5" y="203"/>
                  </a:cubicBezTo>
                  <a:cubicBezTo>
                    <a:pt x="3" y="202"/>
                    <a:pt x="3" y="200"/>
                    <a:pt x="4" y="199"/>
                  </a:cubicBezTo>
                  <a:cubicBezTo>
                    <a:pt x="4" y="198"/>
                    <a:pt x="6" y="197"/>
                    <a:pt x="7" y="197"/>
                  </a:cubicBezTo>
                  <a:cubicBezTo>
                    <a:pt x="7" y="197"/>
                    <a:pt x="8" y="197"/>
                    <a:pt x="8" y="198"/>
                  </a:cubicBezTo>
                  <a:cubicBezTo>
                    <a:pt x="15" y="202"/>
                    <a:pt x="15" y="202"/>
                    <a:pt x="15" y="202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22" y="206"/>
                    <a:pt x="31" y="210"/>
                    <a:pt x="38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53" y="210"/>
                    <a:pt x="64" y="207"/>
                    <a:pt x="72" y="199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82" y="189"/>
                    <a:pt x="86" y="184"/>
                    <a:pt x="94" y="182"/>
                  </a:cubicBezTo>
                  <a:cubicBezTo>
                    <a:pt x="99" y="181"/>
                    <a:pt x="104" y="180"/>
                    <a:pt x="108" y="180"/>
                  </a:cubicBezTo>
                  <a:cubicBezTo>
                    <a:pt x="118" y="180"/>
                    <a:pt x="126" y="183"/>
                    <a:pt x="133" y="186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6" y="190"/>
                    <a:pt x="152" y="192"/>
                    <a:pt x="158" y="193"/>
                  </a:cubicBezTo>
                  <a:cubicBezTo>
                    <a:pt x="143" y="182"/>
                    <a:pt x="131" y="165"/>
                    <a:pt x="119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5" y="142"/>
                    <a:pt x="115" y="142"/>
                    <a:pt x="115" y="142"/>
                  </a:cubicBezTo>
                  <a:cubicBezTo>
                    <a:pt x="110" y="134"/>
                    <a:pt x="106" y="129"/>
                    <a:pt x="103" y="128"/>
                  </a:cubicBezTo>
                  <a:cubicBezTo>
                    <a:pt x="100" y="126"/>
                    <a:pt x="96" y="125"/>
                    <a:pt x="93" y="125"/>
                  </a:cubicBezTo>
                  <a:cubicBezTo>
                    <a:pt x="91" y="125"/>
                    <a:pt x="89" y="126"/>
                    <a:pt x="87" y="126"/>
                  </a:cubicBezTo>
                  <a:cubicBezTo>
                    <a:pt x="86" y="126"/>
                    <a:pt x="85" y="127"/>
                    <a:pt x="84" y="127"/>
                  </a:cubicBezTo>
                  <a:cubicBezTo>
                    <a:pt x="82" y="128"/>
                    <a:pt x="79" y="129"/>
                    <a:pt x="76" y="129"/>
                  </a:cubicBezTo>
                  <a:cubicBezTo>
                    <a:pt x="75" y="129"/>
                    <a:pt x="74" y="129"/>
                    <a:pt x="74" y="129"/>
                  </a:cubicBezTo>
                  <a:cubicBezTo>
                    <a:pt x="48" y="126"/>
                    <a:pt x="41" y="99"/>
                    <a:pt x="36" y="77"/>
                  </a:cubicBezTo>
                  <a:cubicBezTo>
                    <a:pt x="35" y="75"/>
                    <a:pt x="35" y="72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57"/>
                    <a:pt x="34" y="55"/>
                    <a:pt x="35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7" y="55"/>
                    <a:pt x="39" y="56"/>
                    <a:pt x="39" y="57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6" y="83"/>
                    <a:pt x="52" y="104"/>
                    <a:pt x="62" y="114"/>
                  </a:cubicBezTo>
                  <a:cubicBezTo>
                    <a:pt x="62" y="107"/>
                    <a:pt x="63" y="100"/>
                    <a:pt x="65" y="93"/>
                  </a:cubicBezTo>
                  <a:cubicBezTo>
                    <a:pt x="65" y="90"/>
                    <a:pt x="66" y="88"/>
                    <a:pt x="66" y="86"/>
                  </a:cubicBezTo>
                  <a:cubicBezTo>
                    <a:pt x="68" y="78"/>
                    <a:pt x="70" y="68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6" y="63"/>
                    <a:pt x="67" y="61"/>
                    <a:pt x="68" y="60"/>
                  </a:cubicBezTo>
                  <a:cubicBezTo>
                    <a:pt x="69" y="59"/>
                    <a:pt x="69" y="59"/>
                    <a:pt x="70" y="59"/>
                  </a:cubicBezTo>
                  <a:cubicBezTo>
                    <a:pt x="71" y="59"/>
                    <a:pt x="72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9" y="69"/>
                    <a:pt x="76" y="82"/>
                    <a:pt x="74" y="94"/>
                  </a:cubicBezTo>
                  <a:cubicBezTo>
                    <a:pt x="72" y="104"/>
                    <a:pt x="70" y="113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6" y="119"/>
                    <a:pt x="80" y="118"/>
                    <a:pt x="83" y="117"/>
                  </a:cubicBezTo>
                  <a:cubicBezTo>
                    <a:pt x="87" y="116"/>
                    <a:pt x="91" y="115"/>
                    <a:pt x="96" y="115"/>
                  </a:cubicBezTo>
                  <a:cubicBezTo>
                    <a:pt x="100" y="115"/>
                    <a:pt x="104" y="116"/>
                    <a:pt x="107" y="117"/>
                  </a:cubicBezTo>
                  <a:cubicBezTo>
                    <a:pt x="116" y="121"/>
                    <a:pt x="121" y="129"/>
                    <a:pt x="124" y="136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9" y="158"/>
                    <a:pt x="152" y="175"/>
                    <a:pt x="166" y="185"/>
                  </a:cubicBezTo>
                  <a:cubicBezTo>
                    <a:pt x="177" y="193"/>
                    <a:pt x="221" y="195"/>
                    <a:pt x="250" y="196"/>
                  </a:cubicBezTo>
                  <a:cubicBezTo>
                    <a:pt x="263" y="196"/>
                    <a:pt x="273" y="196"/>
                    <a:pt x="279" y="197"/>
                  </a:cubicBezTo>
                  <a:cubicBezTo>
                    <a:pt x="280" y="197"/>
                    <a:pt x="282" y="197"/>
                    <a:pt x="285" y="197"/>
                  </a:cubicBezTo>
                  <a:cubicBezTo>
                    <a:pt x="295" y="197"/>
                    <a:pt x="315" y="196"/>
                    <a:pt x="332" y="195"/>
                  </a:cubicBezTo>
                  <a:cubicBezTo>
                    <a:pt x="342" y="194"/>
                    <a:pt x="351" y="194"/>
                    <a:pt x="357" y="193"/>
                  </a:cubicBezTo>
                  <a:cubicBezTo>
                    <a:pt x="358" y="193"/>
                    <a:pt x="358" y="193"/>
                    <a:pt x="359" y="193"/>
                  </a:cubicBezTo>
                  <a:cubicBezTo>
                    <a:pt x="371" y="192"/>
                    <a:pt x="387" y="190"/>
                    <a:pt x="398" y="188"/>
                  </a:cubicBezTo>
                  <a:cubicBezTo>
                    <a:pt x="399" y="188"/>
                    <a:pt x="399" y="188"/>
                    <a:pt x="399" y="188"/>
                  </a:cubicBezTo>
                  <a:cubicBezTo>
                    <a:pt x="416" y="186"/>
                    <a:pt x="427" y="176"/>
                    <a:pt x="439" y="166"/>
                  </a:cubicBezTo>
                  <a:cubicBezTo>
                    <a:pt x="445" y="161"/>
                    <a:pt x="451" y="155"/>
                    <a:pt x="458" y="151"/>
                  </a:cubicBezTo>
                  <a:cubicBezTo>
                    <a:pt x="463" y="148"/>
                    <a:pt x="472" y="142"/>
                    <a:pt x="479" y="139"/>
                  </a:cubicBezTo>
                  <a:cubicBezTo>
                    <a:pt x="479" y="139"/>
                    <a:pt x="480" y="139"/>
                    <a:pt x="480" y="139"/>
                  </a:cubicBezTo>
                  <a:cubicBezTo>
                    <a:pt x="507" y="133"/>
                    <a:pt x="522" y="116"/>
                    <a:pt x="525" y="89"/>
                  </a:cubicBezTo>
                  <a:cubicBezTo>
                    <a:pt x="529" y="65"/>
                    <a:pt x="522" y="35"/>
                    <a:pt x="517" y="15"/>
                  </a:cubicBezTo>
                  <a:cubicBezTo>
                    <a:pt x="517" y="14"/>
                    <a:pt x="518" y="12"/>
                    <a:pt x="520" y="11"/>
                  </a:cubicBezTo>
                  <a:cubicBezTo>
                    <a:pt x="520" y="11"/>
                    <a:pt x="520" y="11"/>
                    <a:pt x="521" y="11"/>
                  </a:cubicBezTo>
                  <a:cubicBezTo>
                    <a:pt x="522" y="11"/>
                    <a:pt x="523" y="12"/>
                    <a:pt x="524" y="13"/>
                  </a:cubicBezTo>
                  <a:cubicBezTo>
                    <a:pt x="531" y="29"/>
                    <a:pt x="533" y="43"/>
                    <a:pt x="536" y="58"/>
                  </a:cubicBezTo>
                  <a:cubicBezTo>
                    <a:pt x="537" y="63"/>
                    <a:pt x="538" y="68"/>
                    <a:pt x="540" y="74"/>
                  </a:cubicBezTo>
                  <a:cubicBezTo>
                    <a:pt x="546" y="65"/>
                    <a:pt x="550" y="55"/>
                    <a:pt x="555" y="46"/>
                  </a:cubicBezTo>
                  <a:cubicBezTo>
                    <a:pt x="562" y="30"/>
                    <a:pt x="569" y="14"/>
                    <a:pt x="586" y="1"/>
                  </a:cubicBezTo>
                  <a:cubicBezTo>
                    <a:pt x="586" y="0"/>
                    <a:pt x="587" y="0"/>
                    <a:pt x="588" y="0"/>
                  </a:cubicBezTo>
                  <a:cubicBezTo>
                    <a:pt x="589" y="0"/>
                    <a:pt x="590" y="1"/>
                    <a:pt x="590" y="1"/>
                  </a:cubicBezTo>
                  <a:cubicBezTo>
                    <a:pt x="591" y="2"/>
                    <a:pt x="592" y="4"/>
                    <a:pt x="590" y="6"/>
                  </a:cubicBezTo>
                  <a:cubicBezTo>
                    <a:pt x="576" y="23"/>
                    <a:pt x="570" y="33"/>
                    <a:pt x="565" y="48"/>
                  </a:cubicBezTo>
                  <a:cubicBezTo>
                    <a:pt x="578" y="35"/>
                    <a:pt x="596" y="16"/>
                    <a:pt x="606" y="4"/>
                  </a:cubicBezTo>
                  <a:cubicBezTo>
                    <a:pt x="607" y="3"/>
                    <a:pt x="607" y="2"/>
                    <a:pt x="607" y="2"/>
                  </a:cubicBezTo>
                  <a:cubicBezTo>
                    <a:pt x="608" y="2"/>
                    <a:pt x="609" y="1"/>
                    <a:pt x="610" y="1"/>
                  </a:cubicBezTo>
                  <a:cubicBezTo>
                    <a:pt x="611" y="1"/>
                    <a:pt x="612" y="2"/>
                    <a:pt x="613" y="3"/>
                  </a:cubicBezTo>
                  <a:cubicBezTo>
                    <a:pt x="614" y="5"/>
                    <a:pt x="614" y="5"/>
                    <a:pt x="603" y="20"/>
                  </a:cubicBezTo>
                  <a:cubicBezTo>
                    <a:pt x="598" y="26"/>
                    <a:pt x="592" y="33"/>
                    <a:pt x="590" y="35"/>
                  </a:cubicBezTo>
                  <a:cubicBezTo>
                    <a:pt x="590" y="35"/>
                    <a:pt x="590" y="35"/>
                    <a:pt x="590" y="35"/>
                  </a:cubicBezTo>
                  <a:cubicBezTo>
                    <a:pt x="548" y="78"/>
                    <a:pt x="515" y="118"/>
                    <a:pt x="542" y="167"/>
                  </a:cubicBezTo>
                  <a:cubicBezTo>
                    <a:pt x="543" y="167"/>
                    <a:pt x="543" y="167"/>
                    <a:pt x="543" y="167"/>
                  </a:cubicBezTo>
                  <a:cubicBezTo>
                    <a:pt x="545" y="171"/>
                    <a:pt x="547" y="175"/>
                    <a:pt x="549" y="179"/>
                  </a:cubicBezTo>
                  <a:cubicBezTo>
                    <a:pt x="552" y="184"/>
                    <a:pt x="555" y="188"/>
                    <a:pt x="558" y="192"/>
                  </a:cubicBezTo>
                  <a:cubicBezTo>
                    <a:pt x="559" y="192"/>
                    <a:pt x="559" y="192"/>
                    <a:pt x="559" y="192"/>
                  </a:cubicBezTo>
                  <a:cubicBezTo>
                    <a:pt x="561" y="195"/>
                    <a:pt x="569" y="201"/>
                    <a:pt x="598" y="201"/>
                  </a:cubicBezTo>
                  <a:cubicBezTo>
                    <a:pt x="600" y="201"/>
                    <a:pt x="600" y="201"/>
                    <a:pt x="600" y="201"/>
                  </a:cubicBezTo>
                  <a:cubicBezTo>
                    <a:pt x="684" y="204"/>
                    <a:pt x="895" y="209"/>
                    <a:pt x="911" y="210"/>
                  </a:cubicBezTo>
                  <a:cubicBezTo>
                    <a:pt x="911" y="210"/>
                    <a:pt x="911" y="210"/>
                    <a:pt x="911" y="210"/>
                  </a:cubicBezTo>
                  <a:cubicBezTo>
                    <a:pt x="923" y="203"/>
                    <a:pt x="944" y="192"/>
                    <a:pt x="958" y="157"/>
                  </a:cubicBezTo>
                  <a:cubicBezTo>
                    <a:pt x="967" y="134"/>
                    <a:pt x="993" y="97"/>
                    <a:pt x="1000" y="90"/>
                  </a:cubicBezTo>
                  <a:cubicBezTo>
                    <a:pt x="1002" y="85"/>
                    <a:pt x="1007" y="74"/>
                    <a:pt x="1014" y="74"/>
                  </a:cubicBezTo>
                  <a:cubicBezTo>
                    <a:pt x="1015" y="74"/>
                    <a:pt x="1017" y="75"/>
                    <a:pt x="1018" y="76"/>
                  </a:cubicBezTo>
                  <a:cubicBezTo>
                    <a:pt x="1023" y="80"/>
                    <a:pt x="1024" y="84"/>
                    <a:pt x="1024" y="87"/>
                  </a:cubicBezTo>
                  <a:cubicBezTo>
                    <a:pt x="1024" y="89"/>
                    <a:pt x="1023" y="92"/>
                    <a:pt x="1022" y="93"/>
                  </a:cubicBezTo>
                  <a:cubicBezTo>
                    <a:pt x="1021" y="93"/>
                    <a:pt x="1021" y="93"/>
                    <a:pt x="1021" y="93"/>
                  </a:cubicBezTo>
                  <a:cubicBezTo>
                    <a:pt x="1018" y="96"/>
                    <a:pt x="1012" y="97"/>
                    <a:pt x="1009" y="97"/>
                  </a:cubicBezTo>
                  <a:cubicBezTo>
                    <a:pt x="1002" y="103"/>
                    <a:pt x="974" y="150"/>
                    <a:pt x="967" y="164"/>
                  </a:cubicBezTo>
                  <a:cubicBezTo>
                    <a:pt x="960" y="179"/>
                    <a:pt x="948" y="202"/>
                    <a:pt x="924" y="218"/>
                  </a:cubicBezTo>
                  <a:cubicBezTo>
                    <a:pt x="927" y="223"/>
                    <a:pt x="939" y="237"/>
                    <a:pt x="945" y="243"/>
                  </a:cubicBezTo>
                  <a:cubicBezTo>
                    <a:pt x="949" y="248"/>
                    <a:pt x="952" y="251"/>
                    <a:pt x="953" y="253"/>
                  </a:cubicBezTo>
                  <a:cubicBezTo>
                    <a:pt x="957" y="254"/>
                    <a:pt x="959" y="255"/>
                    <a:pt x="962" y="255"/>
                  </a:cubicBezTo>
                  <a:cubicBezTo>
                    <a:pt x="967" y="255"/>
                    <a:pt x="974" y="253"/>
                    <a:pt x="988" y="248"/>
                  </a:cubicBezTo>
                  <a:cubicBezTo>
                    <a:pt x="995" y="245"/>
                    <a:pt x="1004" y="242"/>
                    <a:pt x="1014" y="239"/>
                  </a:cubicBezTo>
                  <a:cubicBezTo>
                    <a:pt x="1034" y="233"/>
                    <a:pt x="1057" y="225"/>
                    <a:pt x="1063" y="222"/>
                  </a:cubicBezTo>
                  <a:cubicBezTo>
                    <a:pt x="1067" y="217"/>
                    <a:pt x="1073" y="212"/>
                    <a:pt x="1077" y="212"/>
                  </a:cubicBezTo>
                  <a:cubicBezTo>
                    <a:pt x="1080" y="212"/>
                    <a:pt x="1082" y="213"/>
                    <a:pt x="1083" y="216"/>
                  </a:cubicBezTo>
                  <a:cubicBezTo>
                    <a:pt x="1085" y="219"/>
                    <a:pt x="1086" y="225"/>
                    <a:pt x="1084" y="229"/>
                  </a:cubicBezTo>
                  <a:cubicBezTo>
                    <a:pt x="1083" y="231"/>
                    <a:pt x="1081" y="233"/>
                    <a:pt x="1078" y="233"/>
                  </a:cubicBezTo>
                  <a:cubicBezTo>
                    <a:pt x="1078" y="233"/>
                    <a:pt x="1078" y="233"/>
                    <a:pt x="1078" y="233"/>
                  </a:cubicBezTo>
                  <a:cubicBezTo>
                    <a:pt x="1075" y="232"/>
                    <a:pt x="1072" y="232"/>
                    <a:pt x="1070" y="231"/>
                  </a:cubicBezTo>
                  <a:cubicBezTo>
                    <a:pt x="1070" y="231"/>
                    <a:pt x="1069" y="231"/>
                    <a:pt x="1068" y="231"/>
                  </a:cubicBezTo>
                  <a:cubicBezTo>
                    <a:pt x="1065" y="233"/>
                    <a:pt x="1057" y="235"/>
                    <a:pt x="1038" y="242"/>
                  </a:cubicBezTo>
                  <a:cubicBezTo>
                    <a:pt x="1022" y="247"/>
                    <a:pt x="1005" y="253"/>
                    <a:pt x="998" y="256"/>
                  </a:cubicBezTo>
                  <a:cubicBezTo>
                    <a:pt x="986" y="261"/>
                    <a:pt x="965" y="266"/>
                    <a:pt x="956" y="266"/>
                  </a:cubicBezTo>
                  <a:cubicBezTo>
                    <a:pt x="956" y="268"/>
                    <a:pt x="956" y="270"/>
                    <a:pt x="956" y="272"/>
                  </a:cubicBezTo>
                  <a:cubicBezTo>
                    <a:pt x="957" y="274"/>
                    <a:pt x="957" y="276"/>
                    <a:pt x="957" y="278"/>
                  </a:cubicBezTo>
                  <a:cubicBezTo>
                    <a:pt x="958" y="282"/>
                    <a:pt x="961" y="303"/>
                    <a:pt x="962" y="306"/>
                  </a:cubicBezTo>
                  <a:cubicBezTo>
                    <a:pt x="962" y="307"/>
                    <a:pt x="962" y="307"/>
                    <a:pt x="963" y="309"/>
                  </a:cubicBezTo>
                  <a:cubicBezTo>
                    <a:pt x="963" y="313"/>
                    <a:pt x="964" y="320"/>
                    <a:pt x="966" y="324"/>
                  </a:cubicBezTo>
                  <a:cubicBezTo>
                    <a:pt x="970" y="328"/>
                    <a:pt x="973" y="334"/>
                    <a:pt x="972" y="338"/>
                  </a:cubicBezTo>
                  <a:cubicBezTo>
                    <a:pt x="972" y="341"/>
                    <a:pt x="970" y="344"/>
                    <a:pt x="967" y="344"/>
                  </a:cubicBezTo>
                  <a:cubicBezTo>
                    <a:pt x="965" y="345"/>
                    <a:pt x="963" y="345"/>
                    <a:pt x="961" y="345"/>
                  </a:cubicBezTo>
                  <a:cubicBezTo>
                    <a:pt x="957" y="345"/>
                    <a:pt x="955" y="344"/>
                    <a:pt x="954" y="342"/>
                  </a:cubicBezTo>
                  <a:cubicBezTo>
                    <a:pt x="952" y="340"/>
                    <a:pt x="952" y="337"/>
                    <a:pt x="954" y="333"/>
                  </a:cubicBezTo>
                  <a:cubicBezTo>
                    <a:pt x="954" y="332"/>
                    <a:pt x="954" y="331"/>
                    <a:pt x="954" y="330"/>
                  </a:cubicBezTo>
                  <a:cubicBezTo>
                    <a:pt x="955" y="329"/>
                    <a:pt x="955" y="329"/>
                    <a:pt x="955" y="327"/>
                  </a:cubicBezTo>
                  <a:cubicBezTo>
                    <a:pt x="956" y="325"/>
                    <a:pt x="953" y="315"/>
                    <a:pt x="952" y="308"/>
                  </a:cubicBezTo>
                  <a:cubicBezTo>
                    <a:pt x="949" y="295"/>
                    <a:pt x="946" y="281"/>
                    <a:pt x="946" y="274"/>
                  </a:cubicBezTo>
                  <a:cubicBezTo>
                    <a:pt x="946" y="267"/>
                    <a:pt x="945" y="262"/>
                    <a:pt x="942" y="259"/>
                  </a:cubicBezTo>
                  <a:cubicBezTo>
                    <a:pt x="939" y="255"/>
                    <a:pt x="935" y="250"/>
                    <a:pt x="932" y="246"/>
                  </a:cubicBezTo>
                  <a:cubicBezTo>
                    <a:pt x="926" y="237"/>
                    <a:pt x="920" y="230"/>
                    <a:pt x="916" y="227"/>
                  </a:cubicBezTo>
                  <a:cubicBezTo>
                    <a:pt x="910" y="223"/>
                    <a:pt x="908" y="223"/>
                    <a:pt x="905" y="223"/>
                  </a:cubicBezTo>
                  <a:cubicBezTo>
                    <a:pt x="904" y="223"/>
                    <a:pt x="904" y="223"/>
                    <a:pt x="904" y="223"/>
                  </a:cubicBezTo>
                  <a:cubicBezTo>
                    <a:pt x="904" y="223"/>
                    <a:pt x="902" y="223"/>
                    <a:pt x="899" y="223"/>
                  </a:cubicBezTo>
                  <a:cubicBezTo>
                    <a:pt x="795" y="219"/>
                    <a:pt x="704" y="218"/>
                    <a:pt x="644" y="217"/>
                  </a:cubicBezTo>
                  <a:cubicBezTo>
                    <a:pt x="642" y="217"/>
                    <a:pt x="642" y="217"/>
                    <a:pt x="642" y="217"/>
                  </a:cubicBezTo>
                  <a:cubicBezTo>
                    <a:pt x="636" y="217"/>
                    <a:pt x="630" y="217"/>
                    <a:pt x="624" y="218"/>
                  </a:cubicBezTo>
                  <a:cubicBezTo>
                    <a:pt x="619" y="218"/>
                    <a:pt x="619" y="218"/>
                    <a:pt x="619" y="218"/>
                  </a:cubicBezTo>
                  <a:cubicBezTo>
                    <a:pt x="611" y="218"/>
                    <a:pt x="604" y="218"/>
                    <a:pt x="597" y="219"/>
                  </a:cubicBezTo>
                  <a:cubicBezTo>
                    <a:pt x="597" y="219"/>
                    <a:pt x="597" y="219"/>
                    <a:pt x="597" y="219"/>
                  </a:cubicBezTo>
                  <a:cubicBezTo>
                    <a:pt x="568" y="222"/>
                    <a:pt x="543" y="242"/>
                    <a:pt x="543" y="264"/>
                  </a:cubicBezTo>
                  <a:cubicBezTo>
                    <a:pt x="546" y="298"/>
                    <a:pt x="599" y="370"/>
                    <a:pt x="601" y="373"/>
                  </a:cubicBezTo>
                  <a:cubicBezTo>
                    <a:pt x="602" y="375"/>
                    <a:pt x="603" y="376"/>
                    <a:pt x="604" y="376"/>
                  </a:cubicBezTo>
                  <a:cubicBezTo>
                    <a:pt x="605" y="378"/>
                    <a:pt x="607" y="379"/>
                    <a:pt x="606" y="381"/>
                  </a:cubicBezTo>
                  <a:cubicBezTo>
                    <a:pt x="605" y="382"/>
                    <a:pt x="604" y="383"/>
                    <a:pt x="603" y="383"/>
                  </a:cubicBezTo>
                  <a:cubicBezTo>
                    <a:pt x="602" y="383"/>
                    <a:pt x="602" y="383"/>
                    <a:pt x="602" y="383"/>
                  </a:cubicBezTo>
                  <a:cubicBezTo>
                    <a:pt x="601" y="383"/>
                    <a:pt x="601" y="383"/>
                    <a:pt x="594" y="376"/>
                  </a:cubicBezTo>
                  <a:cubicBezTo>
                    <a:pt x="592" y="374"/>
                    <a:pt x="588" y="369"/>
                    <a:pt x="585" y="366"/>
                  </a:cubicBezTo>
                  <a:cubicBezTo>
                    <a:pt x="575" y="355"/>
                    <a:pt x="568" y="343"/>
                    <a:pt x="560" y="331"/>
                  </a:cubicBezTo>
                  <a:cubicBezTo>
                    <a:pt x="555" y="323"/>
                    <a:pt x="551" y="316"/>
                    <a:pt x="546" y="310"/>
                  </a:cubicBezTo>
                  <a:cubicBezTo>
                    <a:pt x="539" y="329"/>
                    <a:pt x="529" y="345"/>
                    <a:pt x="516" y="358"/>
                  </a:cubicBezTo>
                  <a:cubicBezTo>
                    <a:pt x="515" y="359"/>
                    <a:pt x="514" y="359"/>
                    <a:pt x="514" y="359"/>
                  </a:cubicBezTo>
                  <a:cubicBezTo>
                    <a:pt x="513" y="359"/>
                    <a:pt x="512" y="359"/>
                    <a:pt x="512" y="358"/>
                  </a:cubicBezTo>
                  <a:cubicBezTo>
                    <a:pt x="510" y="357"/>
                    <a:pt x="510" y="356"/>
                    <a:pt x="511" y="354"/>
                  </a:cubicBezTo>
                  <a:cubicBezTo>
                    <a:pt x="513" y="349"/>
                    <a:pt x="516" y="345"/>
                    <a:pt x="519" y="339"/>
                  </a:cubicBezTo>
                  <a:cubicBezTo>
                    <a:pt x="529" y="322"/>
                    <a:pt x="540" y="303"/>
                    <a:pt x="533" y="285"/>
                  </a:cubicBezTo>
                  <a:cubicBezTo>
                    <a:pt x="523" y="266"/>
                    <a:pt x="505" y="263"/>
                    <a:pt x="484" y="260"/>
                  </a:cubicBezTo>
                  <a:cubicBezTo>
                    <a:pt x="469" y="258"/>
                    <a:pt x="454" y="256"/>
                    <a:pt x="441" y="248"/>
                  </a:cubicBezTo>
                  <a:cubicBezTo>
                    <a:pt x="440" y="248"/>
                    <a:pt x="440" y="248"/>
                    <a:pt x="440" y="248"/>
                  </a:cubicBezTo>
                  <a:cubicBezTo>
                    <a:pt x="440" y="247"/>
                    <a:pt x="438" y="246"/>
                    <a:pt x="435" y="244"/>
                  </a:cubicBezTo>
                  <a:cubicBezTo>
                    <a:pt x="425" y="236"/>
                    <a:pt x="399" y="215"/>
                    <a:pt x="390" y="212"/>
                  </a:cubicBezTo>
                  <a:cubicBezTo>
                    <a:pt x="383" y="211"/>
                    <a:pt x="376" y="210"/>
                    <a:pt x="371" y="210"/>
                  </a:cubicBezTo>
                  <a:cubicBezTo>
                    <a:pt x="368" y="210"/>
                    <a:pt x="365" y="210"/>
                    <a:pt x="363" y="211"/>
                  </a:cubicBezTo>
                  <a:cubicBezTo>
                    <a:pt x="361" y="211"/>
                    <a:pt x="359" y="211"/>
                    <a:pt x="357" y="211"/>
                  </a:cubicBezTo>
                  <a:cubicBezTo>
                    <a:pt x="347" y="211"/>
                    <a:pt x="339" y="211"/>
                    <a:pt x="330" y="212"/>
                  </a:cubicBezTo>
                  <a:cubicBezTo>
                    <a:pt x="324" y="212"/>
                    <a:pt x="292" y="213"/>
                    <a:pt x="280" y="213"/>
                  </a:cubicBezTo>
                  <a:cubicBezTo>
                    <a:pt x="279" y="213"/>
                    <a:pt x="279" y="213"/>
                    <a:pt x="278" y="213"/>
                  </a:cubicBezTo>
                  <a:cubicBezTo>
                    <a:pt x="272" y="213"/>
                    <a:pt x="258" y="213"/>
                    <a:pt x="243" y="212"/>
                  </a:cubicBezTo>
                  <a:cubicBezTo>
                    <a:pt x="219" y="211"/>
                    <a:pt x="192" y="210"/>
                    <a:pt x="179" y="210"/>
                  </a:cubicBezTo>
                  <a:cubicBezTo>
                    <a:pt x="178" y="210"/>
                    <a:pt x="177" y="210"/>
                    <a:pt x="177" y="210"/>
                  </a:cubicBezTo>
                  <a:cubicBezTo>
                    <a:pt x="177" y="210"/>
                    <a:pt x="177" y="210"/>
                    <a:pt x="177" y="210"/>
                  </a:cubicBezTo>
                  <a:cubicBezTo>
                    <a:pt x="177" y="210"/>
                    <a:pt x="176" y="210"/>
                    <a:pt x="175" y="210"/>
                  </a:cubicBezTo>
                  <a:cubicBezTo>
                    <a:pt x="168" y="210"/>
                    <a:pt x="145" y="211"/>
                    <a:pt x="131" y="224"/>
                  </a:cubicBezTo>
                  <a:cubicBezTo>
                    <a:pt x="128" y="227"/>
                    <a:pt x="127" y="228"/>
                    <a:pt x="126" y="232"/>
                  </a:cubicBezTo>
                  <a:cubicBezTo>
                    <a:pt x="126" y="234"/>
                    <a:pt x="126" y="234"/>
                    <a:pt x="126" y="234"/>
                  </a:cubicBezTo>
                  <a:cubicBezTo>
                    <a:pt x="126" y="236"/>
                    <a:pt x="126" y="236"/>
                    <a:pt x="126" y="236"/>
                  </a:cubicBezTo>
                  <a:cubicBezTo>
                    <a:pt x="124" y="244"/>
                    <a:pt x="120" y="250"/>
                    <a:pt x="116" y="256"/>
                  </a:cubicBezTo>
                  <a:cubicBezTo>
                    <a:pt x="111" y="264"/>
                    <a:pt x="111" y="264"/>
                    <a:pt x="111" y="264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5" y="276"/>
                    <a:pt x="103" y="281"/>
                    <a:pt x="99" y="286"/>
                  </a:cubicBezTo>
                  <a:cubicBezTo>
                    <a:pt x="99" y="286"/>
                    <a:pt x="99" y="286"/>
                    <a:pt x="99" y="286"/>
                  </a:cubicBezTo>
                  <a:cubicBezTo>
                    <a:pt x="98" y="287"/>
                    <a:pt x="97" y="289"/>
                    <a:pt x="94" y="292"/>
                  </a:cubicBezTo>
                  <a:cubicBezTo>
                    <a:pt x="89" y="298"/>
                    <a:pt x="89" y="298"/>
                    <a:pt x="89" y="298"/>
                  </a:cubicBezTo>
                  <a:cubicBezTo>
                    <a:pt x="87" y="300"/>
                    <a:pt x="87" y="300"/>
                    <a:pt x="87" y="300"/>
                  </a:cubicBezTo>
                  <a:cubicBezTo>
                    <a:pt x="81" y="319"/>
                    <a:pt x="82" y="332"/>
                    <a:pt x="102" y="342"/>
                  </a:cubicBezTo>
                  <a:cubicBezTo>
                    <a:pt x="108" y="344"/>
                    <a:pt x="108" y="344"/>
                    <a:pt x="108" y="344"/>
                  </a:cubicBezTo>
                  <a:cubicBezTo>
                    <a:pt x="117" y="348"/>
                    <a:pt x="126" y="352"/>
                    <a:pt x="132" y="361"/>
                  </a:cubicBezTo>
                  <a:cubicBezTo>
                    <a:pt x="137" y="367"/>
                    <a:pt x="139" y="374"/>
                    <a:pt x="140" y="380"/>
                  </a:cubicBezTo>
                  <a:cubicBezTo>
                    <a:pt x="141" y="384"/>
                    <a:pt x="142" y="387"/>
                    <a:pt x="143" y="390"/>
                  </a:cubicBezTo>
                  <a:cubicBezTo>
                    <a:pt x="144" y="392"/>
                    <a:pt x="143" y="394"/>
                    <a:pt x="141" y="395"/>
                  </a:cubicBezTo>
                  <a:cubicBezTo>
                    <a:pt x="141" y="395"/>
                    <a:pt x="140" y="395"/>
                    <a:pt x="140" y="395"/>
                  </a:cubicBezTo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FCC1E3D-0DC9-BFDF-4E0B-1D2967BC9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6788" y="1727200"/>
              <a:ext cx="8005763" cy="2938463"/>
            </a:xfrm>
            <a:custGeom>
              <a:avLst/>
              <a:gdLst>
                <a:gd name="T0" fmla="*/ 550 w 1094"/>
                <a:gd name="T1" fmla="*/ 184 h 401"/>
                <a:gd name="T2" fmla="*/ 1020 w 1094"/>
                <a:gd name="T3" fmla="*/ 81 h 401"/>
                <a:gd name="T4" fmla="*/ 966 w 1094"/>
                <a:gd name="T5" fmla="*/ 261 h 401"/>
                <a:gd name="T6" fmla="*/ 1072 w 1094"/>
                <a:gd name="T7" fmla="*/ 231 h 401"/>
                <a:gd name="T8" fmla="*/ 970 w 1094"/>
                <a:gd name="T9" fmla="*/ 344 h 401"/>
                <a:gd name="T10" fmla="*/ 908 w 1094"/>
                <a:gd name="T11" fmla="*/ 223 h 401"/>
                <a:gd name="T12" fmla="*/ 607 w 1094"/>
                <a:gd name="T13" fmla="*/ 383 h 401"/>
                <a:gd name="T14" fmla="*/ 375 w 1094"/>
                <a:gd name="T15" fmla="*/ 210 h 401"/>
                <a:gd name="T16" fmla="*/ 179 w 1094"/>
                <a:gd name="T17" fmla="*/ 210 h 401"/>
                <a:gd name="T18" fmla="*/ 100 w 1094"/>
                <a:gd name="T19" fmla="*/ 287 h 401"/>
                <a:gd name="T20" fmla="*/ 144 w 1094"/>
                <a:gd name="T21" fmla="*/ 394 h 401"/>
                <a:gd name="T22" fmla="*/ 76 w 1094"/>
                <a:gd name="T23" fmla="*/ 384 h 401"/>
                <a:gd name="T24" fmla="*/ 121 w 1094"/>
                <a:gd name="T25" fmla="*/ 236 h 401"/>
                <a:gd name="T26" fmla="*/ 100 w 1094"/>
                <a:gd name="T27" fmla="*/ 192 h 401"/>
                <a:gd name="T28" fmla="*/ 9 w 1094"/>
                <a:gd name="T29" fmla="*/ 271 h 401"/>
                <a:gd name="T30" fmla="*/ 11 w 1094"/>
                <a:gd name="T31" fmla="*/ 204 h 401"/>
                <a:gd name="T32" fmla="*/ 112 w 1094"/>
                <a:gd name="T33" fmla="*/ 187 h 401"/>
                <a:gd name="T34" fmla="*/ 109 w 1094"/>
                <a:gd name="T35" fmla="*/ 127 h 401"/>
                <a:gd name="T36" fmla="*/ 43 w 1094"/>
                <a:gd name="T37" fmla="*/ 72 h 401"/>
                <a:gd name="T38" fmla="*/ 77 w 1094"/>
                <a:gd name="T39" fmla="*/ 125 h 401"/>
                <a:gd name="T40" fmla="*/ 283 w 1094"/>
                <a:gd name="T41" fmla="*/ 203 h 401"/>
                <a:gd name="T42" fmla="*/ 525 w 1094"/>
                <a:gd name="T43" fmla="*/ 18 h 401"/>
                <a:gd name="T44" fmla="*/ 588 w 1094"/>
                <a:gd name="T45" fmla="*/ 1 h 401"/>
                <a:gd name="T46" fmla="*/ 518 w 1094"/>
                <a:gd name="T47" fmla="*/ 19 h 401"/>
                <a:gd name="T48" fmla="*/ 402 w 1094"/>
                <a:gd name="T49" fmla="*/ 188 h 401"/>
                <a:gd name="T50" fmla="*/ 255 w 1094"/>
                <a:gd name="T51" fmla="*/ 195 h 401"/>
                <a:gd name="T52" fmla="*/ 79 w 1094"/>
                <a:gd name="T53" fmla="*/ 119 h 401"/>
                <a:gd name="T54" fmla="*/ 74 w 1094"/>
                <a:gd name="T55" fmla="*/ 59 h 401"/>
                <a:gd name="T56" fmla="*/ 63 w 1094"/>
                <a:gd name="T57" fmla="*/ 108 h 401"/>
                <a:gd name="T58" fmla="*/ 35 w 1094"/>
                <a:gd name="T59" fmla="*/ 73 h 401"/>
                <a:gd name="T60" fmla="*/ 92 w 1094"/>
                <a:gd name="T61" fmla="*/ 132 h 401"/>
                <a:gd name="T62" fmla="*/ 150 w 1094"/>
                <a:gd name="T63" fmla="*/ 190 h 401"/>
                <a:gd name="T64" fmla="*/ 74 w 1094"/>
                <a:gd name="T65" fmla="*/ 200 h 401"/>
                <a:gd name="T66" fmla="*/ 5 w 1094"/>
                <a:gd name="T67" fmla="*/ 200 h 401"/>
                <a:gd name="T68" fmla="*/ 10 w 1094"/>
                <a:gd name="T69" fmla="*/ 277 h 401"/>
                <a:gd name="T70" fmla="*/ 85 w 1094"/>
                <a:gd name="T71" fmla="*/ 212 h 401"/>
                <a:gd name="T72" fmla="*/ 139 w 1094"/>
                <a:gd name="T73" fmla="*/ 207 h 401"/>
                <a:gd name="T74" fmla="*/ 103 w 1094"/>
                <a:gd name="T75" fmla="*/ 260 h 401"/>
                <a:gd name="T76" fmla="*/ 68 w 1094"/>
                <a:gd name="T77" fmla="*/ 383 h 401"/>
                <a:gd name="T78" fmla="*/ 101 w 1094"/>
                <a:gd name="T79" fmla="*/ 356 h 401"/>
                <a:gd name="T80" fmla="*/ 144 w 1094"/>
                <a:gd name="T81" fmla="*/ 401 h 401"/>
                <a:gd name="T82" fmla="*/ 94 w 1094"/>
                <a:gd name="T83" fmla="*/ 305 h 401"/>
                <a:gd name="T84" fmla="*/ 105 w 1094"/>
                <a:gd name="T85" fmla="*/ 291 h 401"/>
                <a:gd name="T86" fmla="*/ 134 w 1094"/>
                <a:gd name="T87" fmla="*/ 236 h 401"/>
                <a:gd name="T88" fmla="*/ 183 w 1094"/>
                <a:gd name="T89" fmla="*/ 217 h 401"/>
                <a:gd name="T90" fmla="*/ 375 w 1094"/>
                <a:gd name="T91" fmla="*/ 217 h 401"/>
                <a:gd name="T92" fmla="*/ 520 w 1094"/>
                <a:gd name="T93" fmla="*/ 341 h 401"/>
                <a:gd name="T94" fmla="*/ 586 w 1094"/>
                <a:gd name="T95" fmla="*/ 371 h 401"/>
                <a:gd name="T96" fmla="*/ 550 w 1094"/>
                <a:gd name="T97" fmla="*/ 267 h 401"/>
                <a:gd name="T98" fmla="*/ 648 w 1094"/>
                <a:gd name="T99" fmla="*/ 224 h 401"/>
                <a:gd name="T100" fmla="*/ 947 w 1094"/>
                <a:gd name="T101" fmla="*/ 277 h 401"/>
                <a:gd name="T102" fmla="*/ 972 w 1094"/>
                <a:gd name="T103" fmla="*/ 351 h 401"/>
                <a:gd name="T104" fmla="*/ 964 w 1094"/>
                <a:gd name="T105" fmla="*/ 272 h 401"/>
                <a:gd name="T106" fmla="*/ 1091 w 1094"/>
                <a:gd name="T107" fmla="*/ 234 h 401"/>
                <a:gd name="T108" fmla="*/ 959 w 1094"/>
                <a:gd name="T109" fmla="*/ 253 h 401"/>
                <a:gd name="T110" fmla="*/ 1031 w 1094"/>
                <a:gd name="T111" fmla="*/ 90 h 401"/>
                <a:gd name="T112" fmla="*/ 604 w 1094"/>
                <a:gd name="T113" fmla="*/ 201 h 401"/>
                <a:gd name="T114" fmla="*/ 549 w 1094"/>
                <a:gd name="T115" fmla="*/ 168 h 401"/>
                <a:gd name="T116" fmla="*/ 614 w 1094"/>
                <a:gd name="T117" fmla="*/ 1 h 401"/>
                <a:gd name="T118" fmla="*/ 592 w 1094"/>
                <a:gd name="T119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4" h="401">
                  <a:moveTo>
                    <a:pt x="592" y="7"/>
                  </a:moveTo>
                  <a:cubicBezTo>
                    <a:pt x="574" y="28"/>
                    <a:pt x="569" y="39"/>
                    <a:pt x="562" y="62"/>
                  </a:cubicBezTo>
                  <a:cubicBezTo>
                    <a:pt x="579" y="48"/>
                    <a:pt x="613" y="8"/>
                    <a:pt x="614" y="8"/>
                  </a:cubicBezTo>
                  <a:cubicBezTo>
                    <a:pt x="614" y="8"/>
                    <a:pt x="614" y="8"/>
                    <a:pt x="614" y="8"/>
                  </a:cubicBezTo>
                  <a:cubicBezTo>
                    <a:pt x="614" y="8"/>
                    <a:pt x="595" y="32"/>
                    <a:pt x="592" y="36"/>
                  </a:cubicBezTo>
                  <a:cubicBezTo>
                    <a:pt x="550" y="78"/>
                    <a:pt x="514" y="120"/>
                    <a:pt x="544" y="171"/>
                  </a:cubicBezTo>
                  <a:cubicBezTo>
                    <a:pt x="546" y="175"/>
                    <a:pt x="548" y="179"/>
                    <a:pt x="550" y="184"/>
                  </a:cubicBezTo>
                  <a:cubicBezTo>
                    <a:pt x="553" y="188"/>
                    <a:pt x="556" y="193"/>
                    <a:pt x="560" y="197"/>
                  </a:cubicBezTo>
                  <a:cubicBezTo>
                    <a:pt x="567" y="207"/>
                    <a:pt x="598" y="207"/>
                    <a:pt x="603" y="207"/>
                  </a:cubicBezTo>
                  <a:cubicBezTo>
                    <a:pt x="691" y="210"/>
                    <a:pt x="915" y="216"/>
                    <a:pt x="915" y="216"/>
                  </a:cubicBezTo>
                  <a:cubicBezTo>
                    <a:pt x="927" y="210"/>
                    <a:pt x="950" y="198"/>
                    <a:pt x="965" y="161"/>
                  </a:cubicBezTo>
                  <a:cubicBezTo>
                    <a:pt x="975" y="137"/>
                    <a:pt x="1003" y="97"/>
                    <a:pt x="1008" y="94"/>
                  </a:cubicBezTo>
                  <a:cubicBezTo>
                    <a:pt x="1008" y="91"/>
                    <a:pt x="1013" y="80"/>
                    <a:pt x="1018" y="80"/>
                  </a:cubicBezTo>
                  <a:cubicBezTo>
                    <a:pt x="1018" y="80"/>
                    <a:pt x="1019" y="81"/>
                    <a:pt x="1020" y="81"/>
                  </a:cubicBezTo>
                  <a:cubicBezTo>
                    <a:pt x="1026" y="86"/>
                    <a:pt x="1024" y="93"/>
                    <a:pt x="1023" y="94"/>
                  </a:cubicBezTo>
                  <a:cubicBezTo>
                    <a:pt x="1021" y="96"/>
                    <a:pt x="1015" y="97"/>
                    <a:pt x="1012" y="97"/>
                  </a:cubicBezTo>
                  <a:cubicBezTo>
                    <a:pt x="1012" y="97"/>
                    <a:pt x="1012" y="97"/>
                    <a:pt x="1012" y="97"/>
                  </a:cubicBezTo>
                  <a:cubicBezTo>
                    <a:pt x="1006" y="100"/>
                    <a:pt x="975" y="152"/>
                    <a:pt x="968" y="166"/>
                  </a:cubicBezTo>
                  <a:cubicBezTo>
                    <a:pt x="960" y="182"/>
                    <a:pt x="948" y="204"/>
                    <a:pt x="923" y="220"/>
                  </a:cubicBezTo>
                  <a:cubicBezTo>
                    <a:pt x="924" y="225"/>
                    <a:pt x="951" y="253"/>
                    <a:pt x="955" y="259"/>
                  </a:cubicBezTo>
                  <a:cubicBezTo>
                    <a:pt x="960" y="260"/>
                    <a:pt x="963" y="261"/>
                    <a:pt x="966" y="261"/>
                  </a:cubicBezTo>
                  <a:cubicBezTo>
                    <a:pt x="972" y="261"/>
                    <a:pt x="978" y="259"/>
                    <a:pt x="993" y="254"/>
                  </a:cubicBezTo>
                  <a:cubicBezTo>
                    <a:pt x="1016" y="246"/>
                    <a:pt x="1062" y="232"/>
                    <a:pt x="1070" y="228"/>
                  </a:cubicBezTo>
                  <a:cubicBezTo>
                    <a:pt x="1072" y="223"/>
                    <a:pt x="1078" y="219"/>
                    <a:pt x="1081" y="219"/>
                  </a:cubicBezTo>
                  <a:cubicBezTo>
                    <a:pt x="1083" y="219"/>
                    <a:pt x="1084" y="219"/>
                    <a:pt x="1084" y="220"/>
                  </a:cubicBezTo>
                  <a:cubicBezTo>
                    <a:pt x="1086" y="224"/>
                    <a:pt x="1087" y="232"/>
                    <a:pt x="1082" y="232"/>
                  </a:cubicBezTo>
                  <a:cubicBezTo>
                    <a:pt x="1082" y="232"/>
                    <a:pt x="1082" y="232"/>
                    <a:pt x="1082" y="232"/>
                  </a:cubicBezTo>
                  <a:cubicBezTo>
                    <a:pt x="1078" y="232"/>
                    <a:pt x="1074" y="231"/>
                    <a:pt x="1072" y="231"/>
                  </a:cubicBezTo>
                  <a:cubicBezTo>
                    <a:pt x="1069" y="233"/>
                    <a:pt x="1014" y="250"/>
                    <a:pt x="1001" y="256"/>
                  </a:cubicBezTo>
                  <a:cubicBezTo>
                    <a:pt x="989" y="261"/>
                    <a:pt x="967" y="266"/>
                    <a:pt x="959" y="266"/>
                  </a:cubicBezTo>
                  <a:cubicBezTo>
                    <a:pt x="958" y="266"/>
                    <a:pt x="957" y="266"/>
                    <a:pt x="956" y="266"/>
                  </a:cubicBezTo>
                  <a:cubicBezTo>
                    <a:pt x="957" y="271"/>
                    <a:pt x="957" y="277"/>
                    <a:pt x="958" y="281"/>
                  </a:cubicBezTo>
                  <a:cubicBezTo>
                    <a:pt x="958" y="285"/>
                    <a:pt x="962" y="306"/>
                    <a:pt x="963" y="310"/>
                  </a:cubicBezTo>
                  <a:cubicBezTo>
                    <a:pt x="963" y="311"/>
                    <a:pt x="964" y="323"/>
                    <a:pt x="967" y="330"/>
                  </a:cubicBezTo>
                  <a:cubicBezTo>
                    <a:pt x="973" y="334"/>
                    <a:pt x="975" y="343"/>
                    <a:pt x="970" y="344"/>
                  </a:cubicBezTo>
                  <a:cubicBezTo>
                    <a:pt x="968" y="345"/>
                    <a:pt x="967" y="345"/>
                    <a:pt x="965" y="345"/>
                  </a:cubicBezTo>
                  <a:cubicBezTo>
                    <a:pt x="961" y="345"/>
                    <a:pt x="958" y="343"/>
                    <a:pt x="961" y="337"/>
                  </a:cubicBezTo>
                  <a:cubicBezTo>
                    <a:pt x="962" y="333"/>
                    <a:pt x="962" y="334"/>
                    <a:pt x="963" y="330"/>
                  </a:cubicBezTo>
                  <a:cubicBezTo>
                    <a:pt x="964" y="325"/>
                    <a:pt x="953" y="288"/>
                    <a:pt x="953" y="277"/>
                  </a:cubicBezTo>
                  <a:cubicBezTo>
                    <a:pt x="953" y="271"/>
                    <a:pt x="952" y="264"/>
                    <a:pt x="949" y="260"/>
                  </a:cubicBezTo>
                  <a:cubicBezTo>
                    <a:pt x="938" y="246"/>
                    <a:pt x="929" y="232"/>
                    <a:pt x="921" y="227"/>
                  </a:cubicBezTo>
                  <a:cubicBezTo>
                    <a:pt x="914" y="222"/>
                    <a:pt x="912" y="223"/>
                    <a:pt x="908" y="223"/>
                  </a:cubicBezTo>
                  <a:cubicBezTo>
                    <a:pt x="904" y="222"/>
                    <a:pt x="752" y="217"/>
                    <a:pt x="648" y="217"/>
                  </a:cubicBezTo>
                  <a:cubicBezTo>
                    <a:pt x="648" y="217"/>
                    <a:pt x="647" y="217"/>
                    <a:pt x="646" y="217"/>
                  </a:cubicBezTo>
                  <a:cubicBezTo>
                    <a:pt x="638" y="217"/>
                    <a:pt x="631" y="217"/>
                    <a:pt x="623" y="217"/>
                  </a:cubicBezTo>
                  <a:cubicBezTo>
                    <a:pt x="615" y="217"/>
                    <a:pt x="608" y="218"/>
                    <a:pt x="600" y="219"/>
                  </a:cubicBezTo>
                  <a:cubicBezTo>
                    <a:pt x="570" y="221"/>
                    <a:pt x="544" y="243"/>
                    <a:pt x="544" y="267"/>
                  </a:cubicBezTo>
                  <a:cubicBezTo>
                    <a:pt x="547" y="302"/>
                    <a:pt x="602" y="378"/>
                    <a:pt x="602" y="378"/>
                  </a:cubicBezTo>
                  <a:cubicBezTo>
                    <a:pt x="605" y="382"/>
                    <a:pt x="607" y="383"/>
                    <a:pt x="607" y="383"/>
                  </a:cubicBezTo>
                  <a:cubicBezTo>
                    <a:pt x="606" y="383"/>
                    <a:pt x="596" y="372"/>
                    <a:pt x="591" y="367"/>
                  </a:cubicBezTo>
                  <a:cubicBezTo>
                    <a:pt x="574" y="348"/>
                    <a:pt x="563" y="323"/>
                    <a:pt x="549" y="306"/>
                  </a:cubicBezTo>
                  <a:cubicBezTo>
                    <a:pt x="542" y="327"/>
                    <a:pt x="532" y="345"/>
                    <a:pt x="518" y="359"/>
                  </a:cubicBezTo>
                  <a:cubicBezTo>
                    <a:pt x="528" y="338"/>
                    <a:pt x="551" y="312"/>
                    <a:pt x="540" y="287"/>
                  </a:cubicBezTo>
                  <a:cubicBezTo>
                    <a:pt x="522" y="252"/>
                    <a:pt x="479" y="267"/>
                    <a:pt x="446" y="248"/>
                  </a:cubicBezTo>
                  <a:cubicBezTo>
                    <a:pt x="442" y="245"/>
                    <a:pt x="406" y="216"/>
                    <a:pt x="395" y="212"/>
                  </a:cubicBezTo>
                  <a:cubicBezTo>
                    <a:pt x="388" y="210"/>
                    <a:pt x="381" y="210"/>
                    <a:pt x="375" y="210"/>
                  </a:cubicBezTo>
                  <a:cubicBezTo>
                    <a:pt x="370" y="210"/>
                    <a:pt x="365" y="210"/>
                    <a:pt x="361" y="210"/>
                  </a:cubicBezTo>
                  <a:cubicBezTo>
                    <a:pt x="352" y="210"/>
                    <a:pt x="343" y="211"/>
                    <a:pt x="334" y="211"/>
                  </a:cubicBezTo>
                  <a:cubicBezTo>
                    <a:pt x="328" y="212"/>
                    <a:pt x="296" y="213"/>
                    <a:pt x="284" y="213"/>
                  </a:cubicBezTo>
                  <a:cubicBezTo>
                    <a:pt x="284" y="213"/>
                    <a:pt x="283" y="213"/>
                    <a:pt x="282" y="213"/>
                  </a:cubicBezTo>
                  <a:cubicBezTo>
                    <a:pt x="267" y="213"/>
                    <a:pt x="205" y="210"/>
                    <a:pt x="183" y="210"/>
                  </a:cubicBezTo>
                  <a:cubicBezTo>
                    <a:pt x="182" y="210"/>
                    <a:pt x="182" y="210"/>
                    <a:pt x="181" y="210"/>
                  </a:cubicBezTo>
                  <a:cubicBezTo>
                    <a:pt x="181" y="210"/>
                    <a:pt x="180" y="210"/>
                    <a:pt x="179" y="210"/>
                  </a:cubicBezTo>
                  <a:cubicBezTo>
                    <a:pt x="171" y="210"/>
                    <a:pt x="148" y="211"/>
                    <a:pt x="133" y="225"/>
                  </a:cubicBezTo>
                  <a:cubicBezTo>
                    <a:pt x="128" y="229"/>
                    <a:pt x="128" y="231"/>
                    <a:pt x="127" y="236"/>
                  </a:cubicBezTo>
                  <a:cubicBezTo>
                    <a:pt x="126" y="238"/>
                    <a:pt x="126" y="238"/>
                    <a:pt x="126" y="238"/>
                  </a:cubicBezTo>
                  <a:cubicBezTo>
                    <a:pt x="124" y="246"/>
                    <a:pt x="121" y="252"/>
                    <a:pt x="117" y="258"/>
                  </a:cubicBezTo>
                  <a:cubicBezTo>
                    <a:pt x="112" y="265"/>
                    <a:pt x="112" y="265"/>
                    <a:pt x="112" y="265"/>
                  </a:cubicBezTo>
                  <a:cubicBezTo>
                    <a:pt x="109" y="273"/>
                    <a:pt x="109" y="273"/>
                    <a:pt x="109" y="273"/>
                  </a:cubicBezTo>
                  <a:cubicBezTo>
                    <a:pt x="106" y="278"/>
                    <a:pt x="104" y="282"/>
                    <a:pt x="100" y="287"/>
                  </a:cubicBezTo>
                  <a:cubicBezTo>
                    <a:pt x="90" y="298"/>
                    <a:pt x="90" y="298"/>
                    <a:pt x="90" y="298"/>
                  </a:cubicBezTo>
                  <a:cubicBezTo>
                    <a:pt x="89" y="299"/>
                    <a:pt x="89" y="300"/>
                    <a:pt x="88" y="301"/>
                  </a:cubicBezTo>
                  <a:cubicBezTo>
                    <a:pt x="81" y="322"/>
                    <a:pt x="82" y="337"/>
                    <a:pt x="105" y="348"/>
                  </a:cubicBezTo>
                  <a:cubicBezTo>
                    <a:pt x="110" y="350"/>
                    <a:pt x="110" y="350"/>
                    <a:pt x="110" y="350"/>
                  </a:cubicBezTo>
                  <a:cubicBezTo>
                    <a:pt x="119" y="354"/>
                    <a:pt x="128" y="357"/>
                    <a:pt x="134" y="366"/>
                  </a:cubicBezTo>
                  <a:cubicBezTo>
                    <a:pt x="138" y="372"/>
                    <a:pt x="140" y="378"/>
                    <a:pt x="141" y="384"/>
                  </a:cubicBezTo>
                  <a:cubicBezTo>
                    <a:pt x="142" y="387"/>
                    <a:pt x="142" y="391"/>
                    <a:pt x="144" y="394"/>
                  </a:cubicBezTo>
                  <a:cubicBezTo>
                    <a:pt x="142" y="391"/>
                    <a:pt x="140" y="387"/>
                    <a:pt x="139" y="384"/>
                  </a:cubicBezTo>
                  <a:cubicBezTo>
                    <a:pt x="138" y="378"/>
                    <a:pt x="137" y="372"/>
                    <a:pt x="132" y="367"/>
                  </a:cubicBezTo>
                  <a:cubicBezTo>
                    <a:pt x="127" y="359"/>
                    <a:pt x="118" y="356"/>
                    <a:pt x="109" y="353"/>
                  </a:cubicBezTo>
                  <a:cubicBezTo>
                    <a:pt x="104" y="350"/>
                    <a:pt x="104" y="350"/>
                    <a:pt x="104" y="350"/>
                  </a:cubicBezTo>
                  <a:cubicBezTo>
                    <a:pt x="82" y="340"/>
                    <a:pt x="79" y="325"/>
                    <a:pt x="83" y="306"/>
                  </a:cubicBezTo>
                  <a:cubicBezTo>
                    <a:pt x="79" y="311"/>
                    <a:pt x="75" y="316"/>
                    <a:pt x="71" y="322"/>
                  </a:cubicBezTo>
                  <a:cubicBezTo>
                    <a:pt x="58" y="342"/>
                    <a:pt x="65" y="362"/>
                    <a:pt x="76" y="384"/>
                  </a:cubicBezTo>
                  <a:cubicBezTo>
                    <a:pt x="65" y="361"/>
                    <a:pt x="55" y="342"/>
                    <a:pt x="70" y="320"/>
                  </a:cubicBezTo>
                  <a:cubicBezTo>
                    <a:pt x="76" y="311"/>
                    <a:pt x="81" y="303"/>
                    <a:pt x="88" y="296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1" y="280"/>
                    <a:pt x="103" y="275"/>
                    <a:pt x="106" y="270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8" y="249"/>
                    <a:pt x="119" y="243"/>
                    <a:pt x="121" y="236"/>
                  </a:cubicBezTo>
                  <a:cubicBezTo>
                    <a:pt x="121" y="235"/>
                    <a:pt x="121" y="235"/>
                    <a:pt x="121" y="235"/>
                  </a:cubicBezTo>
                  <a:cubicBezTo>
                    <a:pt x="123" y="229"/>
                    <a:pt x="123" y="226"/>
                    <a:pt x="129" y="221"/>
                  </a:cubicBezTo>
                  <a:cubicBezTo>
                    <a:pt x="135" y="214"/>
                    <a:pt x="154" y="208"/>
                    <a:pt x="166" y="204"/>
                  </a:cubicBezTo>
                  <a:cubicBezTo>
                    <a:pt x="160" y="203"/>
                    <a:pt x="148" y="203"/>
                    <a:pt x="143" y="201"/>
                  </a:cubicBezTo>
                  <a:cubicBezTo>
                    <a:pt x="134" y="197"/>
                    <a:pt x="134" y="197"/>
                    <a:pt x="134" y="197"/>
                  </a:cubicBezTo>
                  <a:cubicBezTo>
                    <a:pt x="126" y="194"/>
                    <a:pt x="118" y="191"/>
                    <a:pt x="109" y="191"/>
                  </a:cubicBezTo>
                  <a:cubicBezTo>
                    <a:pt x="106" y="191"/>
                    <a:pt x="103" y="192"/>
                    <a:pt x="100" y="192"/>
                  </a:cubicBezTo>
                  <a:cubicBezTo>
                    <a:pt x="94" y="194"/>
                    <a:pt x="90" y="198"/>
                    <a:pt x="86" y="202"/>
                  </a:cubicBezTo>
                  <a:cubicBezTo>
                    <a:pt x="81" y="207"/>
                    <a:pt x="81" y="207"/>
                    <a:pt x="81" y="207"/>
                  </a:cubicBezTo>
                  <a:cubicBezTo>
                    <a:pt x="75" y="213"/>
                    <a:pt x="68" y="216"/>
                    <a:pt x="61" y="217"/>
                  </a:cubicBezTo>
                  <a:cubicBezTo>
                    <a:pt x="57" y="220"/>
                    <a:pt x="52" y="221"/>
                    <a:pt x="47" y="223"/>
                  </a:cubicBezTo>
                  <a:cubicBezTo>
                    <a:pt x="41" y="224"/>
                    <a:pt x="35" y="226"/>
                    <a:pt x="31" y="229"/>
                  </a:cubicBezTo>
                  <a:cubicBezTo>
                    <a:pt x="16" y="240"/>
                    <a:pt x="8" y="254"/>
                    <a:pt x="10" y="271"/>
                  </a:cubicBezTo>
                  <a:cubicBezTo>
                    <a:pt x="9" y="271"/>
                    <a:pt x="9" y="271"/>
                    <a:pt x="9" y="271"/>
                  </a:cubicBezTo>
                  <a:cubicBezTo>
                    <a:pt x="7" y="253"/>
                    <a:pt x="14" y="238"/>
                    <a:pt x="29" y="227"/>
                  </a:cubicBezTo>
                  <a:cubicBezTo>
                    <a:pt x="34" y="224"/>
                    <a:pt x="40" y="222"/>
                    <a:pt x="46" y="220"/>
                  </a:cubicBezTo>
                  <a:cubicBezTo>
                    <a:pt x="47" y="219"/>
                    <a:pt x="49" y="219"/>
                    <a:pt x="50" y="219"/>
                  </a:cubicBezTo>
                  <a:cubicBezTo>
                    <a:pt x="47" y="219"/>
                    <a:pt x="45" y="219"/>
                    <a:pt x="43" y="219"/>
                  </a:cubicBezTo>
                  <a:cubicBezTo>
                    <a:pt x="42" y="219"/>
                    <a:pt x="42" y="219"/>
                    <a:pt x="41" y="219"/>
                  </a:cubicBezTo>
                  <a:cubicBezTo>
                    <a:pt x="31" y="219"/>
                    <a:pt x="24" y="213"/>
                    <a:pt x="17" y="208"/>
                  </a:cubicBezTo>
                  <a:cubicBezTo>
                    <a:pt x="11" y="204"/>
                    <a:pt x="11" y="204"/>
                    <a:pt x="11" y="204"/>
                  </a:cubicBezTo>
                  <a:cubicBezTo>
                    <a:pt x="18" y="208"/>
                    <a:pt x="18" y="208"/>
                    <a:pt x="18" y="208"/>
                  </a:cubicBezTo>
                  <a:cubicBezTo>
                    <a:pt x="24" y="212"/>
                    <a:pt x="34" y="216"/>
                    <a:pt x="42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57" y="216"/>
                    <a:pt x="69" y="213"/>
                    <a:pt x="78" y="205"/>
                  </a:cubicBezTo>
                  <a:cubicBezTo>
                    <a:pt x="83" y="199"/>
                    <a:pt x="83" y="199"/>
                    <a:pt x="83" y="199"/>
                  </a:cubicBezTo>
                  <a:cubicBezTo>
                    <a:pt x="88" y="194"/>
                    <a:pt x="92" y="190"/>
                    <a:pt x="99" y="188"/>
                  </a:cubicBezTo>
                  <a:cubicBezTo>
                    <a:pt x="104" y="187"/>
                    <a:pt x="108" y="187"/>
                    <a:pt x="112" y="187"/>
                  </a:cubicBezTo>
                  <a:cubicBezTo>
                    <a:pt x="121" y="187"/>
                    <a:pt x="128" y="189"/>
                    <a:pt x="136" y="192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52" y="198"/>
                    <a:pt x="170" y="201"/>
                    <a:pt x="177" y="202"/>
                  </a:cubicBezTo>
                  <a:cubicBezTo>
                    <a:pt x="176" y="202"/>
                    <a:pt x="167" y="196"/>
                    <a:pt x="166" y="195"/>
                  </a:cubicBezTo>
                  <a:cubicBezTo>
                    <a:pt x="150" y="183"/>
                    <a:pt x="138" y="167"/>
                    <a:pt x="126" y="150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9" y="138"/>
                    <a:pt x="114" y="130"/>
                    <a:pt x="109" y="127"/>
                  </a:cubicBezTo>
                  <a:cubicBezTo>
                    <a:pt x="105" y="126"/>
                    <a:pt x="101" y="125"/>
                    <a:pt x="97" y="125"/>
                  </a:cubicBezTo>
                  <a:cubicBezTo>
                    <a:pt x="95" y="125"/>
                    <a:pt x="92" y="125"/>
                    <a:pt x="91" y="126"/>
                  </a:cubicBezTo>
                  <a:cubicBezTo>
                    <a:pt x="87" y="127"/>
                    <a:pt x="84" y="128"/>
                    <a:pt x="80" y="128"/>
                  </a:cubicBezTo>
                  <a:cubicBezTo>
                    <a:pt x="79" y="128"/>
                    <a:pt x="78" y="128"/>
                    <a:pt x="78" y="128"/>
                  </a:cubicBezTo>
                  <a:cubicBezTo>
                    <a:pt x="52" y="126"/>
                    <a:pt x="47" y="95"/>
                    <a:pt x="41" y="72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8" y="90"/>
                    <a:pt x="55" y="118"/>
                    <a:pt x="71" y="124"/>
                  </a:cubicBezTo>
                  <a:cubicBezTo>
                    <a:pt x="68" y="116"/>
                    <a:pt x="70" y="106"/>
                    <a:pt x="72" y="96"/>
                  </a:cubicBezTo>
                  <a:cubicBezTo>
                    <a:pt x="74" y="85"/>
                    <a:pt x="79" y="72"/>
                    <a:pt x="74" y="65"/>
                  </a:cubicBezTo>
                  <a:cubicBezTo>
                    <a:pt x="79" y="73"/>
                    <a:pt x="77" y="85"/>
                    <a:pt x="75" y="97"/>
                  </a:cubicBezTo>
                  <a:cubicBezTo>
                    <a:pt x="72" y="108"/>
                    <a:pt x="70" y="118"/>
                    <a:pt x="74" y="125"/>
                  </a:cubicBezTo>
                  <a:cubicBezTo>
                    <a:pt x="75" y="125"/>
                    <a:pt x="75" y="125"/>
                    <a:pt x="76" y="125"/>
                  </a:cubicBezTo>
                  <a:cubicBezTo>
                    <a:pt x="76" y="125"/>
                    <a:pt x="77" y="125"/>
                    <a:pt x="77" y="125"/>
                  </a:cubicBezTo>
                  <a:cubicBezTo>
                    <a:pt x="81" y="125"/>
                    <a:pt x="84" y="124"/>
                    <a:pt x="88" y="124"/>
                  </a:cubicBezTo>
                  <a:cubicBezTo>
                    <a:pt x="92" y="123"/>
                    <a:pt x="96" y="121"/>
                    <a:pt x="100" y="121"/>
                  </a:cubicBezTo>
                  <a:cubicBezTo>
                    <a:pt x="103" y="121"/>
                    <a:pt x="106" y="122"/>
                    <a:pt x="110" y="123"/>
                  </a:cubicBezTo>
                  <a:cubicBezTo>
                    <a:pt x="118" y="127"/>
                    <a:pt x="122" y="134"/>
                    <a:pt x="126" y="141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41" y="163"/>
                    <a:pt x="154" y="180"/>
                    <a:pt x="168" y="191"/>
                  </a:cubicBezTo>
                  <a:cubicBezTo>
                    <a:pt x="184" y="203"/>
                    <a:pt x="262" y="201"/>
                    <a:pt x="283" y="203"/>
                  </a:cubicBezTo>
                  <a:cubicBezTo>
                    <a:pt x="284" y="203"/>
                    <a:pt x="286" y="203"/>
                    <a:pt x="289" y="203"/>
                  </a:cubicBezTo>
                  <a:cubicBezTo>
                    <a:pt x="306" y="203"/>
                    <a:pt x="345" y="200"/>
                    <a:pt x="362" y="200"/>
                  </a:cubicBezTo>
                  <a:cubicBezTo>
                    <a:pt x="362" y="200"/>
                    <a:pt x="363" y="200"/>
                    <a:pt x="363" y="200"/>
                  </a:cubicBezTo>
                  <a:cubicBezTo>
                    <a:pt x="375" y="198"/>
                    <a:pt x="390" y="196"/>
                    <a:pt x="403" y="194"/>
                  </a:cubicBezTo>
                  <a:cubicBezTo>
                    <a:pt x="430" y="191"/>
                    <a:pt x="443" y="171"/>
                    <a:pt x="464" y="157"/>
                  </a:cubicBezTo>
                  <a:cubicBezTo>
                    <a:pt x="470" y="153"/>
                    <a:pt x="477" y="148"/>
                    <a:pt x="484" y="145"/>
                  </a:cubicBezTo>
                  <a:cubicBezTo>
                    <a:pt x="549" y="130"/>
                    <a:pt x="535" y="63"/>
                    <a:pt x="525" y="18"/>
                  </a:cubicBezTo>
                  <a:cubicBezTo>
                    <a:pt x="535" y="41"/>
                    <a:pt x="536" y="61"/>
                    <a:pt x="542" y="84"/>
                  </a:cubicBezTo>
                  <a:cubicBezTo>
                    <a:pt x="563" y="60"/>
                    <a:pt x="564" y="28"/>
                    <a:pt x="592" y="7"/>
                  </a:cubicBezTo>
                  <a:moveTo>
                    <a:pt x="74" y="65"/>
                  </a:move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moveTo>
                    <a:pt x="592" y="0"/>
                  </a:moveTo>
                  <a:cubicBezTo>
                    <a:pt x="590" y="0"/>
                    <a:pt x="589" y="0"/>
                    <a:pt x="588" y="1"/>
                  </a:cubicBezTo>
                  <a:cubicBezTo>
                    <a:pt x="570" y="14"/>
                    <a:pt x="563" y="31"/>
                    <a:pt x="555" y="48"/>
                  </a:cubicBezTo>
                  <a:cubicBezTo>
                    <a:pt x="552" y="55"/>
                    <a:pt x="549" y="62"/>
                    <a:pt x="545" y="68"/>
                  </a:cubicBezTo>
                  <a:cubicBezTo>
                    <a:pt x="545" y="66"/>
                    <a:pt x="544" y="63"/>
                    <a:pt x="544" y="60"/>
                  </a:cubicBezTo>
                  <a:cubicBezTo>
                    <a:pt x="541" y="46"/>
                    <a:pt x="538" y="31"/>
                    <a:pt x="531" y="15"/>
                  </a:cubicBezTo>
                  <a:cubicBezTo>
                    <a:pt x="530" y="12"/>
                    <a:pt x="527" y="11"/>
                    <a:pt x="525" y="11"/>
                  </a:cubicBezTo>
                  <a:cubicBezTo>
                    <a:pt x="524" y="11"/>
                    <a:pt x="523" y="11"/>
                    <a:pt x="523" y="11"/>
                  </a:cubicBezTo>
                  <a:cubicBezTo>
                    <a:pt x="519" y="12"/>
                    <a:pt x="517" y="16"/>
                    <a:pt x="518" y="19"/>
                  </a:cubicBezTo>
                  <a:cubicBezTo>
                    <a:pt x="523" y="39"/>
                    <a:pt x="529" y="68"/>
                    <a:pt x="526" y="92"/>
                  </a:cubicBezTo>
                  <a:cubicBezTo>
                    <a:pt x="525" y="104"/>
                    <a:pt x="521" y="114"/>
                    <a:pt x="514" y="121"/>
                  </a:cubicBezTo>
                  <a:cubicBezTo>
                    <a:pt x="507" y="130"/>
                    <a:pt x="497" y="136"/>
                    <a:pt x="483" y="139"/>
                  </a:cubicBezTo>
                  <a:cubicBezTo>
                    <a:pt x="483" y="139"/>
                    <a:pt x="482" y="139"/>
                    <a:pt x="482" y="139"/>
                  </a:cubicBezTo>
                  <a:cubicBezTo>
                    <a:pt x="475" y="142"/>
                    <a:pt x="467" y="147"/>
                    <a:pt x="461" y="151"/>
                  </a:cubicBezTo>
                  <a:cubicBezTo>
                    <a:pt x="453" y="156"/>
                    <a:pt x="447" y="161"/>
                    <a:pt x="441" y="166"/>
                  </a:cubicBezTo>
                  <a:cubicBezTo>
                    <a:pt x="429" y="177"/>
                    <a:pt x="419" y="186"/>
                    <a:pt x="402" y="188"/>
                  </a:cubicBezTo>
                  <a:cubicBezTo>
                    <a:pt x="402" y="188"/>
                    <a:pt x="402" y="188"/>
                    <a:pt x="402" y="188"/>
                  </a:cubicBezTo>
                  <a:cubicBezTo>
                    <a:pt x="391" y="189"/>
                    <a:pt x="375" y="192"/>
                    <a:pt x="363" y="193"/>
                  </a:cubicBezTo>
                  <a:cubicBezTo>
                    <a:pt x="362" y="193"/>
                    <a:pt x="362" y="193"/>
                    <a:pt x="361" y="193"/>
                  </a:cubicBezTo>
                  <a:cubicBezTo>
                    <a:pt x="355" y="193"/>
                    <a:pt x="345" y="194"/>
                    <a:pt x="335" y="194"/>
                  </a:cubicBezTo>
                  <a:cubicBezTo>
                    <a:pt x="318" y="196"/>
                    <a:pt x="299" y="197"/>
                    <a:pt x="289" y="197"/>
                  </a:cubicBezTo>
                  <a:cubicBezTo>
                    <a:pt x="286" y="197"/>
                    <a:pt x="284" y="197"/>
                    <a:pt x="284" y="197"/>
                  </a:cubicBezTo>
                  <a:cubicBezTo>
                    <a:pt x="277" y="196"/>
                    <a:pt x="267" y="196"/>
                    <a:pt x="255" y="195"/>
                  </a:cubicBezTo>
                  <a:cubicBezTo>
                    <a:pt x="229" y="194"/>
                    <a:pt x="182" y="193"/>
                    <a:pt x="172" y="185"/>
                  </a:cubicBezTo>
                  <a:cubicBezTo>
                    <a:pt x="158" y="175"/>
                    <a:pt x="146" y="159"/>
                    <a:pt x="135" y="143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27" y="130"/>
                    <a:pt x="122" y="122"/>
                    <a:pt x="112" y="117"/>
                  </a:cubicBezTo>
                  <a:cubicBezTo>
                    <a:pt x="108" y="116"/>
                    <a:pt x="104" y="115"/>
                    <a:pt x="100" y="115"/>
                  </a:cubicBezTo>
                  <a:cubicBezTo>
                    <a:pt x="95" y="115"/>
                    <a:pt x="90" y="116"/>
                    <a:pt x="86" y="117"/>
                  </a:cubicBezTo>
                  <a:cubicBezTo>
                    <a:pt x="83" y="118"/>
                    <a:pt x="81" y="118"/>
                    <a:pt x="79" y="119"/>
                  </a:cubicBezTo>
                  <a:cubicBezTo>
                    <a:pt x="78" y="114"/>
                    <a:pt x="80" y="106"/>
                    <a:pt x="81" y="98"/>
                  </a:cubicBezTo>
                  <a:cubicBezTo>
                    <a:pt x="84" y="86"/>
                    <a:pt x="87" y="7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78" y="60"/>
                    <a:pt x="76" y="59"/>
                    <a:pt x="74" y="59"/>
                  </a:cubicBezTo>
                  <a:cubicBezTo>
                    <a:pt x="73" y="59"/>
                    <a:pt x="72" y="59"/>
                    <a:pt x="70" y="60"/>
                  </a:cubicBezTo>
                  <a:cubicBezTo>
                    <a:pt x="67" y="62"/>
                    <a:pt x="67" y="66"/>
                    <a:pt x="69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1" y="72"/>
                    <a:pt x="69" y="81"/>
                    <a:pt x="67" y="88"/>
                  </a:cubicBezTo>
                  <a:cubicBezTo>
                    <a:pt x="66" y="90"/>
                    <a:pt x="66" y="93"/>
                    <a:pt x="65" y="95"/>
                  </a:cubicBezTo>
                  <a:cubicBezTo>
                    <a:pt x="64" y="99"/>
                    <a:pt x="64" y="104"/>
                    <a:pt x="63" y="108"/>
                  </a:cubicBezTo>
                  <a:cubicBezTo>
                    <a:pt x="56" y="97"/>
                    <a:pt x="52" y="81"/>
                    <a:pt x="49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6"/>
                    <a:pt x="43" y="54"/>
                    <a:pt x="40" y="54"/>
                  </a:cubicBezTo>
                  <a:cubicBezTo>
                    <a:pt x="40" y="54"/>
                    <a:pt x="39" y="54"/>
                    <a:pt x="39" y="54"/>
                  </a:cubicBezTo>
                  <a:cubicBezTo>
                    <a:pt x="35" y="55"/>
                    <a:pt x="33" y="58"/>
                    <a:pt x="33" y="6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3"/>
                    <a:pt x="35" y="74"/>
                    <a:pt x="35" y="74"/>
                  </a:cubicBezTo>
                  <a:cubicBezTo>
                    <a:pt x="35" y="76"/>
                    <a:pt x="36" y="79"/>
                    <a:pt x="37" y="81"/>
                  </a:cubicBezTo>
                  <a:cubicBezTo>
                    <a:pt x="39" y="92"/>
                    <a:pt x="42" y="104"/>
                    <a:pt x="48" y="114"/>
                  </a:cubicBezTo>
                  <a:cubicBezTo>
                    <a:pt x="55" y="127"/>
                    <a:pt x="65" y="134"/>
                    <a:pt x="77" y="135"/>
                  </a:cubicBezTo>
                  <a:cubicBezTo>
                    <a:pt x="78" y="135"/>
                    <a:pt x="79" y="135"/>
                    <a:pt x="80" y="135"/>
                  </a:cubicBezTo>
                  <a:cubicBezTo>
                    <a:pt x="84" y="135"/>
                    <a:pt x="87" y="134"/>
                    <a:pt x="89" y="133"/>
                  </a:cubicBezTo>
                  <a:cubicBezTo>
                    <a:pt x="90" y="133"/>
                    <a:pt x="91" y="132"/>
                    <a:pt x="92" y="132"/>
                  </a:cubicBezTo>
                  <a:cubicBezTo>
                    <a:pt x="94" y="132"/>
                    <a:pt x="95" y="132"/>
                    <a:pt x="97" y="132"/>
                  </a:cubicBezTo>
                  <a:cubicBezTo>
                    <a:pt x="100" y="132"/>
                    <a:pt x="103" y="132"/>
                    <a:pt x="106" y="134"/>
                  </a:cubicBezTo>
                  <a:cubicBezTo>
                    <a:pt x="107" y="134"/>
                    <a:pt x="111" y="137"/>
                    <a:pt x="116" y="147"/>
                  </a:cubicBezTo>
                  <a:cubicBezTo>
                    <a:pt x="116" y="147"/>
                    <a:pt x="116" y="147"/>
                    <a:pt x="116" y="147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9" y="166"/>
                    <a:pt x="139" y="179"/>
                    <a:pt x="150" y="190"/>
                  </a:cubicBezTo>
                  <a:cubicBezTo>
                    <a:pt x="149" y="190"/>
                    <a:pt x="148" y="189"/>
                    <a:pt x="147" y="189"/>
                  </a:cubicBezTo>
                  <a:cubicBezTo>
                    <a:pt x="138" y="186"/>
                    <a:pt x="138" y="186"/>
                    <a:pt x="138" y="186"/>
                  </a:cubicBezTo>
                  <a:cubicBezTo>
                    <a:pt x="131" y="183"/>
                    <a:pt x="122" y="180"/>
                    <a:pt x="112" y="180"/>
                  </a:cubicBezTo>
                  <a:cubicBezTo>
                    <a:pt x="107" y="180"/>
                    <a:pt x="102" y="181"/>
                    <a:pt x="97" y="182"/>
                  </a:cubicBezTo>
                  <a:cubicBezTo>
                    <a:pt x="88" y="185"/>
                    <a:pt x="83" y="190"/>
                    <a:pt x="78" y="195"/>
                  </a:cubicBezTo>
                  <a:cubicBezTo>
                    <a:pt x="78" y="195"/>
                    <a:pt x="78" y="195"/>
                    <a:pt x="78" y="195"/>
                  </a:cubicBezTo>
                  <a:cubicBezTo>
                    <a:pt x="74" y="200"/>
                    <a:pt x="74" y="200"/>
                    <a:pt x="74" y="200"/>
                  </a:cubicBezTo>
                  <a:cubicBezTo>
                    <a:pt x="66" y="207"/>
                    <a:pt x="57" y="210"/>
                    <a:pt x="43" y="210"/>
                  </a:cubicBezTo>
                  <a:cubicBezTo>
                    <a:pt x="43" y="210"/>
                    <a:pt x="43" y="210"/>
                    <a:pt x="42" y="210"/>
                  </a:cubicBezTo>
                  <a:cubicBezTo>
                    <a:pt x="36" y="210"/>
                    <a:pt x="27" y="206"/>
                    <a:pt x="22" y="202"/>
                  </a:cubicBezTo>
                  <a:cubicBezTo>
                    <a:pt x="22" y="202"/>
                    <a:pt x="21" y="202"/>
                    <a:pt x="21" y="202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3" y="197"/>
                    <a:pt x="12" y="197"/>
                    <a:pt x="11" y="197"/>
                  </a:cubicBezTo>
                  <a:cubicBezTo>
                    <a:pt x="8" y="197"/>
                    <a:pt x="6" y="198"/>
                    <a:pt x="5" y="200"/>
                  </a:cubicBezTo>
                  <a:cubicBezTo>
                    <a:pt x="3" y="203"/>
                    <a:pt x="4" y="207"/>
                    <a:pt x="7" y="209"/>
                  </a:cubicBezTo>
                  <a:cubicBezTo>
                    <a:pt x="13" y="214"/>
                    <a:pt x="13" y="214"/>
                    <a:pt x="13" y="214"/>
                  </a:cubicBezTo>
                  <a:cubicBezTo>
                    <a:pt x="17" y="216"/>
                    <a:pt x="21" y="219"/>
                    <a:pt x="25" y="222"/>
                  </a:cubicBezTo>
                  <a:cubicBezTo>
                    <a:pt x="25" y="222"/>
                    <a:pt x="25" y="222"/>
                    <a:pt x="25" y="222"/>
                  </a:cubicBezTo>
                  <a:cubicBezTo>
                    <a:pt x="8" y="234"/>
                    <a:pt x="0" y="251"/>
                    <a:pt x="2" y="271"/>
                  </a:cubicBezTo>
                  <a:cubicBezTo>
                    <a:pt x="2" y="275"/>
                    <a:pt x="5" y="277"/>
                    <a:pt x="9" y="277"/>
                  </a:cubicBezTo>
                  <a:cubicBezTo>
                    <a:pt x="10" y="277"/>
                    <a:pt x="10" y="277"/>
                    <a:pt x="10" y="277"/>
                  </a:cubicBezTo>
                  <a:cubicBezTo>
                    <a:pt x="12" y="277"/>
                    <a:pt x="13" y="277"/>
                    <a:pt x="15" y="275"/>
                  </a:cubicBezTo>
                  <a:cubicBezTo>
                    <a:pt x="16" y="274"/>
                    <a:pt x="17" y="272"/>
                    <a:pt x="16" y="270"/>
                  </a:cubicBezTo>
                  <a:cubicBezTo>
                    <a:pt x="15" y="256"/>
                    <a:pt x="21" y="245"/>
                    <a:pt x="35" y="235"/>
                  </a:cubicBezTo>
                  <a:cubicBezTo>
                    <a:pt x="38" y="232"/>
                    <a:pt x="44" y="231"/>
                    <a:pt x="49" y="229"/>
                  </a:cubicBezTo>
                  <a:cubicBezTo>
                    <a:pt x="53" y="228"/>
                    <a:pt x="59" y="226"/>
                    <a:pt x="63" y="223"/>
                  </a:cubicBezTo>
                  <a:cubicBezTo>
                    <a:pt x="72" y="221"/>
                    <a:pt x="79" y="218"/>
                    <a:pt x="85" y="212"/>
                  </a:cubicBezTo>
                  <a:cubicBezTo>
                    <a:pt x="85" y="212"/>
                    <a:pt x="85" y="212"/>
                    <a:pt x="85" y="212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95" y="203"/>
                    <a:pt x="98" y="200"/>
                    <a:pt x="102" y="199"/>
                  </a:cubicBezTo>
                  <a:cubicBezTo>
                    <a:pt x="104" y="198"/>
                    <a:pt x="107" y="198"/>
                    <a:pt x="109" y="198"/>
                  </a:cubicBezTo>
                  <a:cubicBezTo>
                    <a:pt x="117" y="198"/>
                    <a:pt x="124" y="201"/>
                    <a:pt x="131" y="204"/>
                  </a:cubicBezTo>
                  <a:cubicBezTo>
                    <a:pt x="131" y="204"/>
                    <a:pt x="131" y="204"/>
                    <a:pt x="131" y="204"/>
                  </a:cubicBezTo>
                  <a:cubicBezTo>
                    <a:pt x="139" y="207"/>
                    <a:pt x="139" y="207"/>
                    <a:pt x="139" y="207"/>
                  </a:cubicBezTo>
                  <a:cubicBezTo>
                    <a:pt x="133" y="209"/>
                    <a:pt x="127" y="213"/>
                    <a:pt x="124" y="216"/>
                  </a:cubicBezTo>
                  <a:cubicBezTo>
                    <a:pt x="118" y="223"/>
                    <a:pt x="116" y="226"/>
                    <a:pt x="115" y="233"/>
                  </a:cubicBezTo>
                  <a:cubicBezTo>
                    <a:pt x="114" y="235"/>
                    <a:pt x="114" y="235"/>
                    <a:pt x="114" y="235"/>
                  </a:cubicBezTo>
                  <a:cubicBezTo>
                    <a:pt x="114" y="236"/>
                    <a:pt x="114" y="237"/>
                    <a:pt x="113" y="238"/>
                  </a:cubicBezTo>
                  <a:cubicBezTo>
                    <a:pt x="112" y="243"/>
                    <a:pt x="111" y="247"/>
                    <a:pt x="109" y="251"/>
                  </a:cubicBezTo>
                  <a:cubicBezTo>
                    <a:pt x="104" y="259"/>
                    <a:pt x="104" y="259"/>
                    <a:pt x="104" y="259"/>
                  </a:cubicBezTo>
                  <a:cubicBezTo>
                    <a:pt x="104" y="259"/>
                    <a:pt x="104" y="259"/>
                    <a:pt x="103" y="260"/>
                  </a:cubicBezTo>
                  <a:cubicBezTo>
                    <a:pt x="100" y="267"/>
                    <a:pt x="100" y="267"/>
                    <a:pt x="100" y="267"/>
                  </a:cubicBezTo>
                  <a:cubicBezTo>
                    <a:pt x="100" y="267"/>
                    <a:pt x="100" y="267"/>
                    <a:pt x="100" y="267"/>
                  </a:cubicBezTo>
                  <a:cubicBezTo>
                    <a:pt x="99" y="268"/>
                    <a:pt x="99" y="268"/>
                    <a:pt x="99" y="268"/>
                  </a:cubicBezTo>
                  <a:cubicBezTo>
                    <a:pt x="97" y="272"/>
                    <a:pt x="95" y="276"/>
                    <a:pt x="93" y="280"/>
                  </a:cubicBezTo>
                  <a:cubicBezTo>
                    <a:pt x="83" y="291"/>
                    <a:pt x="83" y="291"/>
                    <a:pt x="83" y="291"/>
                  </a:cubicBezTo>
                  <a:cubicBezTo>
                    <a:pt x="75" y="299"/>
                    <a:pt x="70" y="308"/>
                    <a:pt x="64" y="316"/>
                  </a:cubicBezTo>
                  <a:cubicBezTo>
                    <a:pt x="48" y="341"/>
                    <a:pt x="58" y="361"/>
                    <a:pt x="68" y="383"/>
                  </a:cubicBezTo>
                  <a:cubicBezTo>
                    <a:pt x="68" y="384"/>
                    <a:pt x="69" y="386"/>
                    <a:pt x="70" y="387"/>
                  </a:cubicBezTo>
                  <a:cubicBezTo>
                    <a:pt x="71" y="389"/>
                    <a:pt x="73" y="391"/>
                    <a:pt x="76" y="391"/>
                  </a:cubicBezTo>
                  <a:cubicBezTo>
                    <a:pt x="77" y="391"/>
                    <a:pt x="77" y="390"/>
                    <a:pt x="78" y="390"/>
                  </a:cubicBezTo>
                  <a:cubicBezTo>
                    <a:pt x="82" y="388"/>
                    <a:pt x="83" y="384"/>
                    <a:pt x="82" y="381"/>
                  </a:cubicBezTo>
                  <a:cubicBezTo>
                    <a:pt x="72" y="361"/>
                    <a:pt x="66" y="344"/>
                    <a:pt x="75" y="328"/>
                  </a:cubicBezTo>
                  <a:cubicBezTo>
                    <a:pt x="77" y="338"/>
                    <a:pt x="84" y="349"/>
                    <a:pt x="101" y="356"/>
                  </a:cubicBezTo>
                  <a:cubicBezTo>
                    <a:pt x="101" y="356"/>
                    <a:pt x="101" y="356"/>
                    <a:pt x="101" y="356"/>
                  </a:cubicBezTo>
                  <a:cubicBezTo>
                    <a:pt x="107" y="359"/>
                    <a:pt x="107" y="359"/>
                    <a:pt x="107" y="359"/>
                  </a:cubicBezTo>
                  <a:cubicBezTo>
                    <a:pt x="108" y="359"/>
                    <a:pt x="109" y="360"/>
                    <a:pt x="110" y="360"/>
                  </a:cubicBezTo>
                  <a:cubicBezTo>
                    <a:pt x="117" y="363"/>
                    <a:pt x="123" y="366"/>
                    <a:pt x="127" y="371"/>
                  </a:cubicBezTo>
                  <a:cubicBezTo>
                    <a:pt x="130" y="375"/>
                    <a:pt x="132" y="380"/>
                    <a:pt x="133" y="385"/>
                  </a:cubicBezTo>
                  <a:cubicBezTo>
                    <a:pt x="134" y="388"/>
                    <a:pt x="135" y="391"/>
                    <a:pt x="136" y="393"/>
                  </a:cubicBezTo>
                  <a:cubicBezTo>
                    <a:pt x="137" y="394"/>
                    <a:pt x="137" y="396"/>
                    <a:pt x="138" y="397"/>
                  </a:cubicBezTo>
                  <a:cubicBezTo>
                    <a:pt x="139" y="399"/>
                    <a:pt x="141" y="401"/>
                    <a:pt x="144" y="401"/>
                  </a:cubicBezTo>
                  <a:cubicBezTo>
                    <a:pt x="145" y="401"/>
                    <a:pt x="145" y="401"/>
                    <a:pt x="146" y="401"/>
                  </a:cubicBezTo>
                  <a:cubicBezTo>
                    <a:pt x="150" y="399"/>
                    <a:pt x="151" y="395"/>
                    <a:pt x="150" y="392"/>
                  </a:cubicBezTo>
                  <a:cubicBezTo>
                    <a:pt x="149" y="389"/>
                    <a:pt x="148" y="386"/>
                    <a:pt x="147" y="383"/>
                  </a:cubicBezTo>
                  <a:cubicBezTo>
                    <a:pt x="146" y="376"/>
                    <a:pt x="145" y="369"/>
                    <a:pt x="139" y="362"/>
                  </a:cubicBezTo>
                  <a:cubicBezTo>
                    <a:pt x="132" y="352"/>
                    <a:pt x="122" y="348"/>
                    <a:pt x="113" y="344"/>
                  </a:cubicBezTo>
                  <a:cubicBezTo>
                    <a:pt x="107" y="341"/>
                    <a:pt x="107" y="341"/>
                    <a:pt x="107" y="341"/>
                  </a:cubicBezTo>
                  <a:cubicBezTo>
                    <a:pt x="91" y="334"/>
                    <a:pt x="88" y="325"/>
                    <a:pt x="94" y="305"/>
                  </a:cubicBezTo>
                  <a:cubicBezTo>
                    <a:pt x="94" y="304"/>
                    <a:pt x="94" y="304"/>
                    <a:pt x="94" y="304"/>
                  </a:cubicBezTo>
                  <a:cubicBezTo>
                    <a:pt x="95" y="303"/>
                    <a:pt x="95" y="303"/>
                    <a:pt x="95" y="303"/>
                  </a:cubicBezTo>
                  <a:cubicBezTo>
                    <a:pt x="95" y="303"/>
                    <a:pt x="95" y="303"/>
                    <a:pt x="95" y="303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4" y="293"/>
                    <a:pt x="104" y="293"/>
                    <a:pt x="104" y="293"/>
                  </a:cubicBezTo>
                  <a:cubicBezTo>
                    <a:pt x="104" y="293"/>
                    <a:pt x="105" y="292"/>
                    <a:pt x="105" y="291"/>
                  </a:cubicBezTo>
                  <a:cubicBezTo>
                    <a:pt x="105" y="291"/>
                    <a:pt x="105" y="291"/>
                    <a:pt x="105" y="291"/>
                  </a:cubicBezTo>
                  <a:cubicBezTo>
                    <a:pt x="110" y="286"/>
                    <a:pt x="112" y="281"/>
                    <a:pt x="115" y="276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123" y="261"/>
                    <a:pt x="123" y="261"/>
                    <a:pt x="123" y="261"/>
                  </a:cubicBezTo>
                  <a:cubicBezTo>
                    <a:pt x="127" y="255"/>
                    <a:pt x="131" y="248"/>
                    <a:pt x="133" y="240"/>
                  </a:cubicBezTo>
                  <a:cubicBezTo>
                    <a:pt x="133" y="238"/>
                    <a:pt x="133" y="238"/>
                    <a:pt x="133" y="238"/>
                  </a:cubicBezTo>
                  <a:cubicBezTo>
                    <a:pt x="133" y="237"/>
                    <a:pt x="134" y="237"/>
                    <a:pt x="134" y="236"/>
                  </a:cubicBezTo>
                  <a:cubicBezTo>
                    <a:pt x="135" y="232"/>
                    <a:pt x="135" y="232"/>
                    <a:pt x="137" y="230"/>
                  </a:cubicBezTo>
                  <a:cubicBezTo>
                    <a:pt x="151" y="217"/>
                    <a:pt x="172" y="217"/>
                    <a:pt x="179" y="217"/>
                  </a:cubicBezTo>
                  <a:cubicBezTo>
                    <a:pt x="180" y="217"/>
                    <a:pt x="180" y="217"/>
                    <a:pt x="181" y="217"/>
                  </a:cubicBezTo>
                  <a:cubicBezTo>
                    <a:pt x="181" y="217"/>
                    <a:pt x="181" y="217"/>
                    <a:pt x="181" y="217"/>
                  </a:cubicBezTo>
                  <a:cubicBezTo>
                    <a:pt x="181" y="217"/>
                    <a:pt x="181" y="217"/>
                    <a:pt x="181" y="217"/>
                  </a:cubicBezTo>
                  <a:cubicBezTo>
                    <a:pt x="181" y="217"/>
                    <a:pt x="181" y="217"/>
                    <a:pt x="181" y="217"/>
                  </a:cubicBezTo>
                  <a:cubicBezTo>
                    <a:pt x="182" y="217"/>
                    <a:pt x="182" y="217"/>
                    <a:pt x="183" y="217"/>
                  </a:cubicBezTo>
                  <a:cubicBezTo>
                    <a:pt x="196" y="217"/>
                    <a:pt x="224" y="218"/>
                    <a:pt x="247" y="219"/>
                  </a:cubicBezTo>
                  <a:cubicBezTo>
                    <a:pt x="262" y="219"/>
                    <a:pt x="276" y="220"/>
                    <a:pt x="282" y="220"/>
                  </a:cubicBezTo>
                  <a:cubicBezTo>
                    <a:pt x="283" y="220"/>
                    <a:pt x="283" y="220"/>
                    <a:pt x="284" y="220"/>
                  </a:cubicBezTo>
                  <a:cubicBezTo>
                    <a:pt x="296" y="220"/>
                    <a:pt x="328" y="219"/>
                    <a:pt x="334" y="218"/>
                  </a:cubicBezTo>
                  <a:cubicBezTo>
                    <a:pt x="343" y="217"/>
                    <a:pt x="351" y="217"/>
                    <a:pt x="361" y="217"/>
                  </a:cubicBezTo>
                  <a:cubicBezTo>
                    <a:pt x="363" y="217"/>
                    <a:pt x="365" y="217"/>
                    <a:pt x="367" y="217"/>
                  </a:cubicBezTo>
                  <a:cubicBezTo>
                    <a:pt x="369" y="217"/>
                    <a:pt x="372" y="217"/>
                    <a:pt x="375" y="217"/>
                  </a:cubicBezTo>
                  <a:cubicBezTo>
                    <a:pt x="379" y="217"/>
                    <a:pt x="386" y="217"/>
                    <a:pt x="393" y="219"/>
                  </a:cubicBezTo>
                  <a:cubicBezTo>
                    <a:pt x="401" y="221"/>
                    <a:pt x="428" y="243"/>
                    <a:pt x="437" y="250"/>
                  </a:cubicBezTo>
                  <a:cubicBezTo>
                    <a:pt x="440" y="252"/>
                    <a:pt x="442" y="253"/>
                    <a:pt x="443" y="254"/>
                  </a:cubicBezTo>
                  <a:cubicBezTo>
                    <a:pt x="443" y="254"/>
                    <a:pt x="443" y="254"/>
                    <a:pt x="443" y="254"/>
                  </a:cubicBezTo>
                  <a:cubicBezTo>
                    <a:pt x="457" y="262"/>
                    <a:pt x="472" y="264"/>
                    <a:pt x="487" y="267"/>
                  </a:cubicBezTo>
                  <a:cubicBezTo>
                    <a:pt x="507" y="269"/>
                    <a:pt x="525" y="272"/>
                    <a:pt x="534" y="290"/>
                  </a:cubicBezTo>
                  <a:cubicBezTo>
                    <a:pt x="541" y="306"/>
                    <a:pt x="530" y="324"/>
                    <a:pt x="520" y="341"/>
                  </a:cubicBezTo>
                  <a:cubicBezTo>
                    <a:pt x="517" y="346"/>
                    <a:pt x="514" y="351"/>
                    <a:pt x="512" y="356"/>
                  </a:cubicBezTo>
                  <a:cubicBezTo>
                    <a:pt x="510" y="359"/>
                    <a:pt x="511" y="362"/>
                    <a:pt x="514" y="364"/>
                  </a:cubicBezTo>
                  <a:cubicBezTo>
                    <a:pt x="515" y="365"/>
                    <a:pt x="516" y="365"/>
                    <a:pt x="518" y="365"/>
                  </a:cubicBezTo>
                  <a:cubicBezTo>
                    <a:pt x="519" y="365"/>
                    <a:pt x="521" y="365"/>
                    <a:pt x="522" y="363"/>
                  </a:cubicBezTo>
                  <a:cubicBezTo>
                    <a:pt x="534" y="351"/>
                    <a:pt x="544" y="337"/>
                    <a:pt x="551" y="320"/>
                  </a:cubicBezTo>
                  <a:cubicBezTo>
                    <a:pt x="555" y="325"/>
                    <a:pt x="558" y="330"/>
                    <a:pt x="561" y="336"/>
                  </a:cubicBezTo>
                  <a:cubicBezTo>
                    <a:pt x="569" y="348"/>
                    <a:pt x="577" y="360"/>
                    <a:pt x="586" y="371"/>
                  </a:cubicBezTo>
                  <a:cubicBezTo>
                    <a:pt x="589" y="374"/>
                    <a:pt x="594" y="379"/>
                    <a:pt x="596" y="381"/>
                  </a:cubicBezTo>
                  <a:cubicBezTo>
                    <a:pt x="598" y="383"/>
                    <a:pt x="599" y="385"/>
                    <a:pt x="600" y="386"/>
                  </a:cubicBezTo>
                  <a:cubicBezTo>
                    <a:pt x="602" y="388"/>
                    <a:pt x="604" y="389"/>
                    <a:pt x="607" y="389"/>
                  </a:cubicBezTo>
                  <a:cubicBezTo>
                    <a:pt x="609" y="389"/>
                    <a:pt x="612" y="388"/>
                    <a:pt x="613" y="385"/>
                  </a:cubicBezTo>
                  <a:cubicBezTo>
                    <a:pt x="614" y="381"/>
                    <a:pt x="612" y="379"/>
                    <a:pt x="610" y="377"/>
                  </a:cubicBezTo>
                  <a:cubicBezTo>
                    <a:pt x="610" y="377"/>
                    <a:pt x="609" y="376"/>
                    <a:pt x="608" y="374"/>
                  </a:cubicBezTo>
                  <a:cubicBezTo>
                    <a:pt x="599" y="362"/>
                    <a:pt x="553" y="297"/>
                    <a:pt x="550" y="267"/>
                  </a:cubicBezTo>
                  <a:cubicBezTo>
                    <a:pt x="550" y="247"/>
                    <a:pt x="574" y="228"/>
                    <a:pt x="601" y="225"/>
                  </a:cubicBezTo>
                  <a:cubicBezTo>
                    <a:pt x="601" y="225"/>
                    <a:pt x="601" y="225"/>
                    <a:pt x="601" y="225"/>
                  </a:cubicBezTo>
                  <a:cubicBezTo>
                    <a:pt x="608" y="224"/>
                    <a:pt x="615" y="224"/>
                    <a:pt x="623" y="224"/>
                  </a:cubicBezTo>
                  <a:cubicBezTo>
                    <a:pt x="623" y="224"/>
                    <a:pt x="623" y="224"/>
                    <a:pt x="623" y="224"/>
                  </a:cubicBezTo>
                  <a:cubicBezTo>
                    <a:pt x="625" y="224"/>
                    <a:pt x="627" y="224"/>
                    <a:pt x="628" y="224"/>
                  </a:cubicBezTo>
                  <a:cubicBezTo>
                    <a:pt x="634" y="224"/>
                    <a:pt x="640" y="224"/>
                    <a:pt x="646" y="224"/>
                  </a:cubicBezTo>
                  <a:cubicBezTo>
                    <a:pt x="648" y="224"/>
                    <a:pt x="648" y="224"/>
                    <a:pt x="648" y="224"/>
                  </a:cubicBezTo>
                  <a:cubicBezTo>
                    <a:pt x="708" y="224"/>
                    <a:pt x="799" y="226"/>
                    <a:pt x="903" y="229"/>
                  </a:cubicBezTo>
                  <a:cubicBezTo>
                    <a:pt x="905" y="229"/>
                    <a:pt x="907" y="229"/>
                    <a:pt x="908" y="229"/>
                  </a:cubicBezTo>
                  <a:cubicBezTo>
                    <a:pt x="909" y="229"/>
                    <a:pt x="909" y="229"/>
                    <a:pt x="909" y="229"/>
                  </a:cubicBezTo>
                  <a:cubicBezTo>
                    <a:pt x="911" y="229"/>
                    <a:pt x="912" y="229"/>
                    <a:pt x="918" y="233"/>
                  </a:cubicBezTo>
                  <a:cubicBezTo>
                    <a:pt x="922" y="236"/>
                    <a:pt x="928" y="243"/>
                    <a:pt x="934" y="251"/>
                  </a:cubicBezTo>
                  <a:cubicBezTo>
                    <a:pt x="937" y="255"/>
                    <a:pt x="940" y="260"/>
                    <a:pt x="944" y="264"/>
                  </a:cubicBezTo>
                  <a:cubicBezTo>
                    <a:pt x="945" y="266"/>
                    <a:pt x="947" y="270"/>
                    <a:pt x="947" y="277"/>
                  </a:cubicBezTo>
                  <a:cubicBezTo>
                    <a:pt x="946" y="284"/>
                    <a:pt x="949" y="296"/>
                    <a:pt x="952" y="311"/>
                  </a:cubicBezTo>
                  <a:cubicBezTo>
                    <a:pt x="954" y="318"/>
                    <a:pt x="956" y="327"/>
                    <a:pt x="956" y="329"/>
                  </a:cubicBezTo>
                  <a:cubicBezTo>
                    <a:pt x="956" y="331"/>
                    <a:pt x="956" y="331"/>
                    <a:pt x="955" y="332"/>
                  </a:cubicBezTo>
                  <a:cubicBezTo>
                    <a:pt x="955" y="333"/>
                    <a:pt x="955" y="333"/>
                    <a:pt x="954" y="335"/>
                  </a:cubicBezTo>
                  <a:cubicBezTo>
                    <a:pt x="953" y="340"/>
                    <a:pt x="953" y="344"/>
                    <a:pt x="955" y="347"/>
                  </a:cubicBezTo>
                  <a:cubicBezTo>
                    <a:pt x="957" y="349"/>
                    <a:pt x="960" y="352"/>
                    <a:pt x="965" y="352"/>
                  </a:cubicBezTo>
                  <a:cubicBezTo>
                    <a:pt x="967" y="352"/>
                    <a:pt x="970" y="351"/>
                    <a:pt x="972" y="351"/>
                  </a:cubicBezTo>
                  <a:cubicBezTo>
                    <a:pt x="976" y="349"/>
                    <a:pt x="979" y="346"/>
                    <a:pt x="980" y="342"/>
                  </a:cubicBezTo>
                  <a:cubicBezTo>
                    <a:pt x="981" y="336"/>
                    <a:pt x="978" y="330"/>
                    <a:pt x="973" y="325"/>
                  </a:cubicBezTo>
                  <a:cubicBezTo>
                    <a:pt x="971" y="321"/>
                    <a:pt x="970" y="315"/>
                    <a:pt x="970" y="311"/>
                  </a:cubicBezTo>
                  <a:cubicBezTo>
                    <a:pt x="970" y="310"/>
                    <a:pt x="970" y="309"/>
                    <a:pt x="969" y="308"/>
                  </a:cubicBezTo>
                  <a:cubicBezTo>
                    <a:pt x="969" y="305"/>
                    <a:pt x="965" y="284"/>
                    <a:pt x="964" y="280"/>
                  </a:cubicBezTo>
                  <a:cubicBezTo>
                    <a:pt x="964" y="279"/>
                    <a:pt x="964" y="277"/>
                    <a:pt x="964" y="275"/>
                  </a:cubicBezTo>
                  <a:cubicBezTo>
                    <a:pt x="964" y="274"/>
                    <a:pt x="964" y="273"/>
                    <a:pt x="964" y="272"/>
                  </a:cubicBezTo>
                  <a:cubicBezTo>
                    <a:pt x="975" y="271"/>
                    <a:pt x="993" y="266"/>
                    <a:pt x="1003" y="262"/>
                  </a:cubicBezTo>
                  <a:cubicBezTo>
                    <a:pt x="1010" y="259"/>
                    <a:pt x="1028" y="253"/>
                    <a:pt x="1043" y="248"/>
                  </a:cubicBezTo>
                  <a:cubicBezTo>
                    <a:pt x="1061" y="242"/>
                    <a:pt x="1069" y="239"/>
                    <a:pt x="1073" y="238"/>
                  </a:cubicBezTo>
                  <a:cubicBezTo>
                    <a:pt x="1073" y="238"/>
                    <a:pt x="1073" y="238"/>
                    <a:pt x="1073" y="238"/>
                  </a:cubicBezTo>
                  <a:cubicBezTo>
                    <a:pt x="1076" y="238"/>
                    <a:pt x="1079" y="239"/>
                    <a:pt x="1082" y="239"/>
                  </a:cubicBezTo>
                  <a:cubicBezTo>
                    <a:pt x="1082" y="239"/>
                    <a:pt x="1082" y="239"/>
                    <a:pt x="1082" y="239"/>
                  </a:cubicBezTo>
                  <a:cubicBezTo>
                    <a:pt x="1086" y="239"/>
                    <a:pt x="1089" y="237"/>
                    <a:pt x="1091" y="234"/>
                  </a:cubicBezTo>
                  <a:cubicBezTo>
                    <a:pt x="1094" y="229"/>
                    <a:pt x="1093" y="222"/>
                    <a:pt x="1090" y="217"/>
                  </a:cubicBezTo>
                  <a:cubicBezTo>
                    <a:pt x="1088" y="214"/>
                    <a:pt x="1085" y="212"/>
                    <a:pt x="1081" y="212"/>
                  </a:cubicBezTo>
                  <a:cubicBezTo>
                    <a:pt x="1075" y="212"/>
                    <a:pt x="1069" y="217"/>
                    <a:pt x="1065" y="223"/>
                  </a:cubicBezTo>
                  <a:cubicBezTo>
                    <a:pt x="1058" y="226"/>
                    <a:pt x="1035" y="233"/>
                    <a:pt x="1017" y="239"/>
                  </a:cubicBezTo>
                  <a:cubicBezTo>
                    <a:pt x="1007" y="242"/>
                    <a:pt x="998" y="245"/>
                    <a:pt x="991" y="248"/>
                  </a:cubicBezTo>
                  <a:cubicBezTo>
                    <a:pt x="977" y="252"/>
                    <a:pt x="971" y="254"/>
                    <a:pt x="966" y="254"/>
                  </a:cubicBezTo>
                  <a:cubicBezTo>
                    <a:pt x="964" y="254"/>
                    <a:pt x="962" y="254"/>
                    <a:pt x="959" y="253"/>
                  </a:cubicBezTo>
                  <a:cubicBezTo>
                    <a:pt x="958" y="251"/>
                    <a:pt x="955" y="248"/>
                    <a:pt x="952" y="244"/>
                  </a:cubicBezTo>
                  <a:cubicBezTo>
                    <a:pt x="946" y="238"/>
                    <a:pt x="937" y="228"/>
                    <a:pt x="932" y="222"/>
                  </a:cubicBezTo>
                  <a:cubicBezTo>
                    <a:pt x="955" y="205"/>
                    <a:pt x="967" y="184"/>
                    <a:pt x="974" y="168"/>
                  </a:cubicBezTo>
                  <a:cubicBezTo>
                    <a:pt x="981" y="154"/>
                    <a:pt x="1007" y="111"/>
                    <a:pt x="1014" y="103"/>
                  </a:cubicBezTo>
                  <a:cubicBezTo>
                    <a:pt x="1018" y="103"/>
                    <a:pt x="1024" y="102"/>
                    <a:pt x="1028" y="99"/>
                  </a:cubicBezTo>
                  <a:cubicBezTo>
                    <a:pt x="1028" y="99"/>
                    <a:pt x="1028" y="99"/>
                    <a:pt x="1028" y="99"/>
                  </a:cubicBezTo>
                  <a:cubicBezTo>
                    <a:pt x="1031" y="96"/>
                    <a:pt x="1031" y="91"/>
                    <a:pt x="1031" y="90"/>
                  </a:cubicBezTo>
                  <a:cubicBezTo>
                    <a:pt x="1031" y="85"/>
                    <a:pt x="1028" y="80"/>
                    <a:pt x="1024" y="76"/>
                  </a:cubicBezTo>
                  <a:cubicBezTo>
                    <a:pt x="1022" y="75"/>
                    <a:pt x="1020" y="74"/>
                    <a:pt x="1018" y="74"/>
                  </a:cubicBezTo>
                  <a:cubicBezTo>
                    <a:pt x="1009" y="74"/>
                    <a:pt x="1003" y="85"/>
                    <a:pt x="1001" y="91"/>
                  </a:cubicBezTo>
                  <a:cubicBezTo>
                    <a:pt x="995" y="97"/>
                    <a:pt x="985" y="113"/>
                    <a:pt x="983" y="116"/>
                  </a:cubicBezTo>
                  <a:cubicBezTo>
                    <a:pt x="977" y="126"/>
                    <a:pt x="965" y="144"/>
                    <a:pt x="959" y="158"/>
                  </a:cubicBezTo>
                  <a:cubicBezTo>
                    <a:pt x="946" y="192"/>
                    <a:pt x="926" y="203"/>
                    <a:pt x="914" y="209"/>
                  </a:cubicBezTo>
                  <a:cubicBezTo>
                    <a:pt x="893" y="209"/>
                    <a:pt x="686" y="204"/>
                    <a:pt x="604" y="201"/>
                  </a:cubicBezTo>
                  <a:cubicBezTo>
                    <a:pt x="604" y="201"/>
                    <a:pt x="604" y="201"/>
                    <a:pt x="604" y="201"/>
                  </a:cubicBezTo>
                  <a:cubicBezTo>
                    <a:pt x="602" y="201"/>
                    <a:pt x="602" y="201"/>
                    <a:pt x="602" y="201"/>
                  </a:cubicBezTo>
                  <a:cubicBezTo>
                    <a:pt x="572" y="200"/>
                    <a:pt x="566" y="195"/>
                    <a:pt x="565" y="193"/>
                  </a:cubicBezTo>
                  <a:cubicBezTo>
                    <a:pt x="565" y="193"/>
                    <a:pt x="565" y="193"/>
                    <a:pt x="565" y="193"/>
                  </a:cubicBezTo>
                  <a:cubicBezTo>
                    <a:pt x="562" y="189"/>
                    <a:pt x="559" y="185"/>
                    <a:pt x="556" y="180"/>
                  </a:cubicBezTo>
                  <a:cubicBezTo>
                    <a:pt x="554" y="176"/>
                    <a:pt x="552" y="172"/>
                    <a:pt x="550" y="169"/>
                  </a:cubicBezTo>
                  <a:cubicBezTo>
                    <a:pt x="549" y="168"/>
                    <a:pt x="549" y="168"/>
                    <a:pt x="549" y="168"/>
                  </a:cubicBezTo>
                  <a:cubicBezTo>
                    <a:pt x="537" y="146"/>
                    <a:pt x="536" y="125"/>
                    <a:pt x="547" y="103"/>
                  </a:cubicBezTo>
                  <a:cubicBezTo>
                    <a:pt x="557" y="81"/>
                    <a:pt x="577" y="60"/>
                    <a:pt x="597" y="41"/>
                  </a:cubicBezTo>
                  <a:cubicBezTo>
                    <a:pt x="597" y="41"/>
                    <a:pt x="597" y="40"/>
                    <a:pt x="597" y="40"/>
                  </a:cubicBezTo>
                  <a:cubicBezTo>
                    <a:pt x="599" y="38"/>
                    <a:pt x="605" y="31"/>
                    <a:pt x="609" y="25"/>
                  </a:cubicBezTo>
                  <a:cubicBezTo>
                    <a:pt x="612" y="21"/>
                    <a:pt x="614" y="18"/>
                    <a:pt x="616" y="16"/>
                  </a:cubicBezTo>
                  <a:cubicBezTo>
                    <a:pt x="620" y="11"/>
                    <a:pt x="622" y="9"/>
                    <a:pt x="620" y="5"/>
                  </a:cubicBezTo>
                  <a:cubicBezTo>
                    <a:pt x="619" y="3"/>
                    <a:pt x="616" y="1"/>
                    <a:pt x="614" y="1"/>
                  </a:cubicBezTo>
                  <a:cubicBezTo>
                    <a:pt x="613" y="1"/>
                    <a:pt x="611" y="1"/>
                    <a:pt x="609" y="3"/>
                  </a:cubicBezTo>
                  <a:cubicBezTo>
                    <a:pt x="609" y="3"/>
                    <a:pt x="609" y="3"/>
                    <a:pt x="609" y="3"/>
                  </a:cubicBezTo>
                  <a:cubicBezTo>
                    <a:pt x="609" y="3"/>
                    <a:pt x="609" y="3"/>
                    <a:pt x="608" y="4"/>
                  </a:cubicBezTo>
                  <a:cubicBezTo>
                    <a:pt x="597" y="17"/>
                    <a:pt x="587" y="27"/>
                    <a:pt x="579" y="36"/>
                  </a:cubicBezTo>
                  <a:cubicBezTo>
                    <a:pt x="583" y="28"/>
                    <a:pt x="589" y="21"/>
                    <a:pt x="597" y="11"/>
                  </a:cubicBezTo>
                  <a:cubicBezTo>
                    <a:pt x="599" y="8"/>
                    <a:pt x="599" y="4"/>
                    <a:pt x="597" y="2"/>
                  </a:cubicBezTo>
                  <a:cubicBezTo>
                    <a:pt x="595" y="1"/>
                    <a:pt x="594" y="0"/>
                    <a:pt x="592" y="0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reeform 29">
              <a:extLst>
                <a:ext uri="{FF2B5EF4-FFF2-40B4-BE49-F238E27FC236}">
                  <a16:creationId xmlns:a16="http://schemas.microsoft.com/office/drawing/2014/main" id="{191DF8AA-4540-CE5B-F1E6-1CDC467BC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951" y="1757363"/>
              <a:ext cx="7939088" cy="2878138"/>
            </a:xfrm>
            <a:custGeom>
              <a:avLst/>
              <a:gdLst>
                <a:gd name="T0" fmla="*/ 133 w 1085"/>
                <a:gd name="T1" fmla="*/ 380 h 393"/>
                <a:gd name="T2" fmla="*/ 98 w 1085"/>
                <a:gd name="T3" fmla="*/ 349 h 393"/>
                <a:gd name="T4" fmla="*/ 73 w 1085"/>
                <a:gd name="T5" fmla="*/ 382 h 393"/>
                <a:gd name="T6" fmla="*/ 64 w 1085"/>
                <a:gd name="T7" fmla="*/ 314 h 393"/>
                <a:gd name="T8" fmla="*/ 99 w 1085"/>
                <a:gd name="T9" fmla="*/ 265 h 393"/>
                <a:gd name="T10" fmla="*/ 113 w 1085"/>
                <a:gd name="T11" fmla="*/ 235 h 393"/>
                <a:gd name="T12" fmla="*/ 149 w 1085"/>
                <a:gd name="T13" fmla="*/ 201 h 393"/>
                <a:gd name="T14" fmla="*/ 97 w 1085"/>
                <a:gd name="T15" fmla="*/ 191 h 393"/>
                <a:gd name="T16" fmla="*/ 44 w 1085"/>
                <a:gd name="T17" fmla="*/ 221 h 393"/>
                <a:gd name="T18" fmla="*/ 6 w 1085"/>
                <a:gd name="T19" fmla="*/ 269 h 393"/>
                <a:gd name="T20" fmla="*/ 31 w 1085"/>
                <a:gd name="T21" fmla="*/ 217 h 393"/>
                <a:gd name="T22" fmla="*/ 7 w 1085"/>
                <a:gd name="T23" fmla="*/ 197 h 393"/>
                <a:gd name="T24" fmla="*/ 38 w 1085"/>
                <a:gd name="T25" fmla="*/ 210 h 393"/>
                <a:gd name="T26" fmla="*/ 77 w 1085"/>
                <a:gd name="T27" fmla="*/ 193 h 393"/>
                <a:gd name="T28" fmla="*/ 142 w 1085"/>
                <a:gd name="T29" fmla="*/ 189 h 393"/>
                <a:gd name="T30" fmla="*/ 120 w 1085"/>
                <a:gd name="T31" fmla="*/ 147 h 393"/>
                <a:gd name="T32" fmla="*/ 87 w 1085"/>
                <a:gd name="T33" fmla="*/ 124 h 393"/>
                <a:gd name="T34" fmla="*/ 37 w 1085"/>
                <a:gd name="T35" fmla="*/ 76 h 393"/>
                <a:gd name="T36" fmla="*/ 35 w 1085"/>
                <a:gd name="T37" fmla="*/ 54 h 393"/>
                <a:gd name="T38" fmla="*/ 63 w 1085"/>
                <a:gd name="T39" fmla="*/ 115 h 393"/>
                <a:gd name="T40" fmla="*/ 68 w 1085"/>
                <a:gd name="T41" fmla="*/ 63 h 393"/>
                <a:gd name="T42" fmla="*/ 72 w 1085"/>
                <a:gd name="T43" fmla="*/ 60 h 393"/>
                <a:gd name="T44" fmla="*/ 73 w 1085"/>
                <a:gd name="T45" fmla="*/ 119 h 393"/>
                <a:gd name="T46" fmla="*/ 124 w 1085"/>
                <a:gd name="T47" fmla="*/ 135 h 393"/>
                <a:gd name="T48" fmla="*/ 279 w 1085"/>
                <a:gd name="T49" fmla="*/ 197 h 393"/>
                <a:gd name="T50" fmla="*/ 359 w 1085"/>
                <a:gd name="T51" fmla="*/ 193 h 393"/>
                <a:gd name="T52" fmla="*/ 480 w 1085"/>
                <a:gd name="T53" fmla="*/ 139 h 393"/>
                <a:gd name="T54" fmla="*/ 520 w 1085"/>
                <a:gd name="T55" fmla="*/ 11 h 393"/>
                <a:gd name="T56" fmla="*/ 539 w 1085"/>
                <a:gd name="T57" fmla="*/ 74 h 393"/>
                <a:gd name="T58" fmla="*/ 590 w 1085"/>
                <a:gd name="T59" fmla="*/ 1 h 393"/>
                <a:gd name="T60" fmla="*/ 608 w 1085"/>
                <a:gd name="T61" fmla="*/ 2 h 393"/>
                <a:gd name="T62" fmla="*/ 590 w 1085"/>
                <a:gd name="T63" fmla="*/ 34 h 393"/>
                <a:gd name="T64" fmla="*/ 549 w 1085"/>
                <a:gd name="T65" fmla="*/ 178 h 393"/>
                <a:gd name="T66" fmla="*/ 600 w 1085"/>
                <a:gd name="T67" fmla="*/ 201 h 393"/>
                <a:gd name="T68" fmla="*/ 1001 w 1085"/>
                <a:gd name="T69" fmla="*/ 89 h 393"/>
                <a:gd name="T70" fmla="*/ 1021 w 1085"/>
                <a:gd name="T71" fmla="*/ 92 h 393"/>
                <a:gd name="T72" fmla="*/ 923 w 1085"/>
                <a:gd name="T73" fmla="*/ 217 h 393"/>
                <a:gd name="T74" fmla="*/ 988 w 1085"/>
                <a:gd name="T75" fmla="*/ 247 h 393"/>
                <a:gd name="T76" fmla="*/ 1083 w 1085"/>
                <a:gd name="T77" fmla="*/ 215 h 393"/>
                <a:gd name="T78" fmla="*/ 1070 w 1085"/>
                <a:gd name="T79" fmla="*/ 230 h 393"/>
                <a:gd name="T80" fmla="*/ 955 w 1085"/>
                <a:gd name="T81" fmla="*/ 265 h 393"/>
                <a:gd name="T82" fmla="*/ 962 w 1085"/>
                <a:gd name="T83" fmla="*/ 308 h 393"/>
                <a:gd name="T84" fmla="*/ 961 w 1085"/>
                <a:gd name="T85" fmla="*/ 344 h 393"/>
                <a:gd name="T86" fmla="*/ 956 w 1085"/>
                <a:gd name="T87" fmla="*/ 326 h 393"/>
                <a:gd name="T88" fmla="*/ 933 w 1085"/>
                <a:gd name="T89" fmla="*/ 245 h 393"/>
                <a:gd name="T90" fmla="*/ 899 w 1085"/>
                <a:gd name="T91" fmla="*/ 221 h 393"/>
                <a:gd name="T92" fmla="*/ 619 w 1085"/>
                <a:gd name="T93" fmla="*/ 216 h 393"/>
                <a:gd name="T94" fmla="*/ 605 w 1085"/>
                <a:gd name="T95" fmla="*/ 380 h 393"/>
                <a:gd name="T96" fmla="*/ 585 w 1085"/>
                <a:gd name="T97" fmla="*/ 365 h 393"/>
                <a:gd name="T98" fmla="*/ 514 w 1085"/>
                <a:gd name="T99" fmla="*/ 357 h 393"/>
                <a:gd name="T100" fmla="*/ 534 w 1085"/>
                <a:gd name="T101" fmla="*/ 284 h 393"/>
                <a:gd name="T102" fmla="*/ 436 w 1085"/>
                <a:gd name="T103" fmla="*/ 243 h 393"/>
                <a:gd name="T104" fmla="*/ 357 w 1085"/>
                <a:gd name="T105" fmla="*/ 209 h 393"/>
                <a:gd name="T106" fmla="*/ 243 w 1085"/>
                <a:gd name="T107" fmla="*/ 211 h 393"/>
                <a:gd name="T108" fmla="*/ 175 w 1085"/>
                <a:gd name="T109" fmla="*/ 209 h 393"/>
                <a:gd name="T110" fmla="*/ 125 w 1085"/>
                <a:gd name="T111" fmla="*/ 235 h 393"/>
                <a:gd name="T112" fmla="*/ 98 w 1085"/>
                <a:gd name="T113" fmla="*/ 285 h 393"/>
                <a:gd name="T114" fmla="*/ 86 w 1085"/>
                <a:gd name="T115" fmla="*/ 299 h 393"/>
                <a:gd name="T116" fmla="*/ 140 w 1085"/>
                <a:gd name="T117" fmla="*/ 379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5" h="393">
                  <a:moveTo>
                    <a:pt x="140" y="393"/>
                  </a:moveTo>
                  <a:cubicBezTo>
                    <a:pt x="139" y="393"/>
                    <a:pt x="138" y="392"/>
                    <a:pt x="137" y="391"/>
                  </a:cubicBezTo>
                  <a:cubicBezTo>
                    <a:pt x="137" y="390"/>
                    <a:pt x="136" y="389"/>
                    <a:pt x="136" y="388"/>
                  </a:cubicBezTo>
                  <a:cubicBezTo>
                    <a:pt x="135" y="385"/>
                    <a:pt x="133" y="383"/>
                    <a:pt x="133" y="380"/>
                  </a:cubicBezTo>
                  <a:cubicBezTo>
                    <a:pt x="132" y="374"/>
                    <a:pt x="130" y="369"/>
                    <a:pt x="126" y="364"/>
                  </a:cubicBezTo>
                  <a:cubicBezTo>
                    <a:pt x="122" y="358"/>
                    <a:pt x="115" y="356"/>
                    <a:pt x="108" y="353"/>
                  </a:cubicBezTo>
                  <a:cubicBezTo>
                    <a:pt x="107" y="352"/>
                    <a:pt x="105" y="352"/>
                    <a:pt x="104" y="351"/>
                  </a:cubicBezTo>
                  <a:cubicBezTo>
                    <a:pt x="98" y="349"/>
                    <a:pt x="98" y="349"/>
                    <a:pt x="98" y="349"/>
                  </a:cubicBezTo>
                  <a:cubicBezTo>
                    <a:pt x="77" y="339"/>
                    <a:pt x="74" y="325"/>
                    <a:pt x="75" y="312"/>
                  </a:cubicBezTo>
                  <a:cubicBezTo>
                    <a:pt x="73" y="314"/>
                    <a:pt x="71" y="317"/>
                    <a:pt x="70" y="319"/>
                  </a:cubicBezTo>
                  <a:cubicBezTo>
                    <a:pt x="57" y="338"/>
                    <a:pt x="64" y="357"/>
                    <a:pt x="74" y="379"/>
                  </a:cubicBezTo>
                  <a:cubicBezTo>
                    <a:pt x="75" y="380"/>
                    <a:pt x="74" y="382"/>
                    <a:pt x="73" y="382"/>
                  </a:cubicBezTo>
                  <a:cubicBezTo>
                    <a:pt x="72" y="383"/>
                    <a:pt x="72" y="383"/>
                    <a:pt x="72" y="383"/>
                  </a:cubicBezTo>
                  <a:cubicBezTo>
                    <a:pt x="71" y="383"/>
                    <a:pt x="70" y="382"/>
                    <a:pt x="69" y="381"/>
                  </a:cubicBezTo>
                  <a:cubicBezTo>
                    <a:pt x="68" y="378"/>
                    <a:pt x="68" y="378"/>
                    <a:pt x="68" y="378"/>
                  </a:cubicBezTo>
                  <a:cubicBezTo>
                    <a:pt x="57" y="356"/>
                    <a:pt x="49" y="337"/>
                    <a:pt x="64" y="314"/>
                  </a:cubicBezTo>
                  <a:cubicBezTo>
                    <a:pt x="69" y="306"/>
                    <a:pt x="75" y="298"/>
                    <a:pt x="82" y="290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5" y="274"/>
                    <a:pt x="97" y="270"/>
                    <a:pt x="99" y="265"/>
                  </a:cubicBezTo>
                  <a:cubicBezTo>
                    <a:pt x="99" y="265"/>
                    <a:pt x="99" y="265"/>
                    <a:pt x="99" y="265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8" y="249"/>
                    <a:pt x="108" y="249"/>
                    <a:pt x="108" y="249"/>
                  </a:cubicBezTo>
                  <a:cubicBezTo>
                    <a:pt x="111" y="245"/>
                    <a:pt x="112" y="240"/>
                    <a:pt x="113" y="235"/>
                  </a:cubicBezTo>
                  <a:cubicBezTo>
                    <a:pt x="114" y="234"/>
                    <a:pt x="114" y="233"/>
                    <a:pt x="114" y="232"/>
                  </a:cubicBezTo>
                  <a:cubicBezTo>
                    <a:pt x="115" y="230"/>
                    <a:pt x="115" y="230"/>
                    <a:pt x="115" y="230"/>
                  </a:cubicBezTo>
                  <a:cubicBezTo>
                    <a:pt x="116" y="224"/>
                    <a:pt x="117" y="221"/>
                    <a:pt x="123" y="215"/>
                  </a:cubicBezTo>
                  <a:cubicBezTo>
                    <a:pt x="127" y="210"/>
                    <a:pt x="139" y="205"/>
                    <a:pt x="149" y="201"/>
                  </a:cubicBezTo>
                  <a:cubicBezTo>
                    <a:pt x="145" y="201"/>
                    <a:pt x="141" y="200"/>
                    <a:pt x="139" y="200"/>
                  </a:cubicBezTo>
                  <a:cubicBezTo>
                    <a:pt x="129" y="196"/>
                    <a:pt x="129" y="196"/>
                    <a:pt x="129" y="196"/>
                  </a:cubicBezTo>
                  <a:cubicBezTo>
                    <a:pt x="121" y="193"/>
                    <a:pt x="113" y="190"/>
                    <a:pt x="105" y="190"/>
                  </a:cubicBezTo>
                  <a:cubicBezTo>
                    <a:pt x="102" y="190"/>
                    <a:pt x="99" y="190"/>
                    <a:pt x="97" y="191"/>
                  </a:cubicBezTo>
                  <a:cubicBezTo>
                    <a:pt x="91" y="192"/>
                    <a:pt x="88" y="196"/>
                    <a:pt x="84" y="200"/>
                  </a:cubicBezTo>
                  <a:cubicBezTo>
                    <a:pt x="79" y="205"/>
                    <a:pt x="79" y="205"/>
                    <a:pt x="79" y="205"/>
                  </a:cubicBezTo>
                  <a:cubicBezTo>
                    <a:pt x="73" y="210"/>
                    <a:pt x="66" y="214"/>
                    <a:pt x="58" y="216"/>
                  </a:cubicBezTo>
                  <a:cubicBezTo>
                    <a:pt x="53" y="218"/>
                    <a:pt x="48" y="220"/>
                    <a:pt x="44" y="221"/>
                  </a:cubicBezTo>
                  <a:cubicBezTo>
                    <a:pt x="38" y="223"/>
                    <a:pt x="32" y="225"/>
                    <a:pt x="28" y="228"/>
                  </a:cubicBezTo>
                  <a:cubicBezTo>
                    <a:pt x="14" y="238"/>
                    <a:pt x="7" y="251"/>
                    <a:pt x="8" y="267"/>
                  </a:cubicBezTo>
                  <a:cubicBezTo>
                    <a:pt x="8" y="267"/>
                    <a:pt x="8" y="268"/>
                    <a:pt x="8" y="269"/>
                  </a:cubicBezTo>
                  <a:cubicBezTo>
                    <a:pt x="7" y="269"/>
                    <a:pt x="6" y="269"/>
                    <a:pt x="6" y="269"/>
                  </a:cubicBezTo>
                  <a:cubicBezTo>
                    <a:pt x="5" y="269"/>
                    <a:pt x="5" y="269"/>
                    <a:pt x="5" y="269"/>
                  </a:cubicBezTo>
                  <a:cubicBezTo>
                    <a:pt x="3" y="269"/>
                    <a:pt x="2" y="268"/>
                    <a:pt x="2" y="267"/>
                  </a:cubicBezTo>
                  <a:cubicBezTo>
                    <a:pt x="0" y="248"/>
                    <a:pt x="8" y="232"/>
                    <a:pt x="23" y="221"/>
                  </a:cubicBezTo>
                  <a:cubicBezTo>
                    <a:pt x="26" y="219"/>
                    <a:pt x="28" y="218"/>
                    <a:pt x="31" y="217"/>
                  </a:cubicBezTo>
                  <a:cubicBezTo>
                    <a:pt x="23" y="215"/>
                    <a:pt x="17" y="211"/>
                    <a:pt x="12" y="206"/>
                  </a:cubicBezTo>
                  <a:cubicBezTo>
                    <a:pt x="5" y="202"/>
                    <a:pt x="5" y="202"/>
                    <a:pt x="5" y="202"/>
                  </a:cubicBezTo>
                  <a:cubicBezTo>
                    <a:pt x="4" y="201"/>
                    <a:pt x="4" y="199"/>
                    <a:pt x="4" y="198"/>
                  </a:cubicBezTo>
                  <a:cubicBezTo>
                    <a:pt x="5" y="197"/>
                    <a:pt x="6" y="197"/>
                    <a:pt x="7" y="197"/>
                  </a:cubicBezTo>
                  <a:cubicBezTo>
                    <a:pt x="7" y="197"/>
                    <a:pt x="7" y="197"/>
                    <a:pt x="8" y="197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22" y="206"/>
                    <a:pt x="31" y="210"/>
                    <a:pt x="38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54" y="210"/>
                    <a:pt x="64" y="206"/>
                    <a:pt x="72" y="199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82" y="189"/>
                    <a:pt x="86" y="184"/>
                    <a:pt x="94" y="182"/>
                  </a:cubicBezTo>
                  <a:cubicBezTo>
                    <a:pt x="99" y="181"/>
                    <a:pt x="104" y="180"/>
                    <a:pt x="108" y="180"/>
                  </a:cubicBezTo>
                  <a:cubicBezTo>
                    <a:pt x="117" y="180"/>
                    <a:pt x="126" y="183"/>
                    <a:pt x="133" y="185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6" y="190"/>
                    <a:pt x="154" y="192"/>
                    <a:pt x="161" y="193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44" y="181"/>
                    <a:pt x="132" y="164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4" y="137"/>
                    <a:pt x="109" y="128"/>
                    <a:pt x="104" y="126"/>
                  </a:cubicBezTo>
                  <a:cubicBezTo>
                    <a:pt x="100" y="125"/>
                    <a:pt x="96" y="124"/>
                    <a:pt x="93" y="124"/>
                  </a:cubicBezTo>
                  <a:cubicBezTo>
                    <a:pt x="91" y="124"/>
                    <a:pt x="89" y="124"/>
                    <a:pt x="87" y="124"/>
                  </a:cubicBezTo>
                  <a:cubicBezTo>
                    <a:pt x="86" y="125"/>
                    <a:pt x="85" y="125"/>
                    <a:pt x="84" y="125"/>
                  </a:cubicBezTo>
                  <a:cubicBezTo>
                    <a:pt x="82" y="126"/>
                    <a:pt x="79" y="127"/>
                    <a:pt x="76" y="127"/>
                  </a:cubicBezTo>
                  <a:cubicBezTo>
                    <a:pt x="75" y="127"/>
                    <a:pt x="74" y="127"/>
                    <a:pt x="74" y="127"/>
                  </a:cubicBezTo>
                  <a:cubicBezTo>
                    <a:pt x="49" y="125"/>
                    <a:pt x="42" y="98"/>
                    <a:pt x="37" y="76"/>
                  </a:cubicBezTo>
                  <a:cubicBezTo>
                    <a:pt x="36" y="74"/>
                    <a:pt x="35" y="71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4" y="55"/>
                    <a:pt x="35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4"/>
                    <a:pt x="38" y="55"/>
                    <a:pt x="39" y="56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6" y="83"/>
                    <a:pt x="51" y="105"/>
                    <a:pt x="63" y="115"/>
                  </a:cubicBezTo>
                  <a:cubicBezTo>
                    <a:pt x="62" y="108"/>
                    <a:pt x="64" y="100"/>
                    <a:pt x="65" y="92"/>
                  </a:cubicBezTo>
                  <a:cubicBezTo>
                    <a:pt x="66" y="89"/>
                    <a:pt x="66" y="87"/>
                    <a:pt x="67" y="85"/>
                  </a:cubicBezTo>
                  <a:cubicBezTo>
                    <a:pt x="69" y="76"/>
                    <a:pt x="71" y="67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7" y="62"/>
                    <a:pt x="67" y="60"/>
                    <a:pt x="69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1" y="59"/>
                    <a:pt x="72" y="59"/>
                    <a:pt x="72" y="60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8" y="69"/>
                    <a:pt x="76" y="81"/>
                    <a:pt x="73" y="93"/>
                  </a:cubicBezTo>
                  <a:cubicBezTo>
                    <a:pt x="71" y="103"/>
                    <a:pt x="69" y="113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7" y="119"/>
                    <a:pt x="80" y="118"/>
                    <a:pt x="83" y="117"/>
                  </a:cubicBezTo>
                  <a:cubicBezTo>
                    <a:pt x="87" y="116"/>
                    <a:pt x="91" y="115"/>
                    <a:pt x="96" y="115"/>
                  </a:cubicBezTo>
                  <a:cubicBezTo>
                    <a:pt x="100" y="115"/>
                    <a:pt x="103" y="116"/>
                    <a:pt x="107" y="117"/>
                  </a:cubicBezTo>
                  <a:cubicBezTo>
                    <a:pt x="115" y="121"/>
                    <a:pt x="120" y="129"/>
                    <a:pt x="124" y="135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39" y="158"/>
                    <a:pt x="151" y="174"/>
                    <a:pt x="165" y="184"/>
                  </a:cubicBezTo>
                  <a:cubicBezTo>
                    <a:pt x="176" y="193"/>
                    <a:pt x="221" y="194"/>
                    <a:pt x="250" y="195"/>
                  </a:cubicBezTo>
                  <a:cubicBezTo>
                    <a:pt x="263" y="196"/>
                    <a:pt x="273" y="196"/>
                    <a:pt x="279" y="197"/>
                  </a:cubicBezTo>
                  <a:cubicBezTo>
                    <a:pt x="280" y="197"/>
                    <a:pt x="282" y="197"/>
                    <a:pt x="285" y="197"/>
                  </a:cubicBezTo>
                  <a:cubicBezTo>
                    <a:pt x="295" y="197"/>
                    <a:pt x="315" y="196"/>
                    <a:pt x="332" y="194"/>
                  </a:cubicBezTo>
                  <a:cubicBezTo>
                    <a:pt x="342" y="194"/>
                    <a:pt x="351" y="193"/>
                    <a:pt x="357" y="193"/>
                  </a:cubicBezTo>
                  <a:cubicBezTo>
                    <a:pt x="358" y="193"/>
                    <a:pt x="359" y="193"/>
                    <a:pt x="359" y="193"/>
                  </a:cubicBezTo>
                  <a:cubicBezTo>
                    <a:pt x="371" y="192"/>
                    <a:pt x="387" y="189"/>
                    <a:pt x="398" y="188"/>
                  </a:cubicBezTo>
                  <a:cubicBezTo>
                    <a:pt x="416" y="186"/>
                    <a:pt x="428" y="176"/>
                    <a:pt x="440" y="165"/>
                  </a:cubicBezTo>
                  <a:cubicBezTo>
                    <a:pt x="446" y="160"/>
                    <a:pt x="452" y="155"/>
                    <a:pt x="459" y="150"/>
                  </a:cubicBezTo>
                  <a:cubicBezTo>
                    <a:pt x="463" y="147"/>
                    <a:pt x="472" y="142"/>
                    <a:pt x="480" y="139"/>
                  </a:cubicBezTo>
                  <a:cubicBezTo>
                    <a:pt x="480" y="139"/>
                    <a:pt x="480" y="139"/>
                    <a:pt x="480" y="139"/>
                  </a:cubicBezTo>
                  <a:cubicBezTo>
                    <a:pt x="507" y="132"/>
                    <a:pt x="522" y="116"/>
                    <a:pt x="526" y="89"/>
                  </a:cubicBezTo>
                  <a:cubicBezTo>
                    <a:pt x="529" y="64"/>
                    <a:pt x="523" y="34"/>
                    <a:pt x="518" y="14"/>
                  </a:cubicBezTo>
                  <a:cubicBezTo>
                    <a:pt x="518" y="13"/>
                    <a:pt x="518" y="11"/>
                    <a:pt x="520" y="11"/>
                  </a:cubicBezTo>
                  <a:cubicBezTo>
                    <a:pt x="520" y="11"/>
                    <a:pt x="520" y="11"/>
                    <a:pt x="521" y="11"/>
                  </a:cubicBezTo>
                  <a:cubicBezTo>
                    <a:pt x="522" y="11"/>
                    <a:pt x="523" y="11"/>
                    <a:pt x="523" y="12"/>
                  </a:cubicBezTo>
                  <a:cubicBezTo>
                    <a:pt x="530" y="28"/>
                    <a:pt x="533" y="42"/>
                    <a:pt x="536" y="57"/>
                  </a:cubicBezTo>
                  <a:cubicBezTo>
                    <a:pt x="537" y="63"/>
                    <a:pt x="538" y="68"/>
                    <a:pt x="539" y="74"/>
                  </a:cubicBezTo>
                  <a:cubicBezTo>
                    <a:pt x="546" y="65"/>
                    <a:pt x="551" y="55"/>
                    <a:pt x="555" y="45"/>
                  </a:cubicBezTo>
                  <a:cubicBezTo>
                    <a:pt x="562" y="29"/>
                    <a:pt x="570" y="13"/>
                    <a:pt x="586" y="0"/>
                  </a:cubicBezTo>
                  <a:cubicBezTo>
                    <a:pt x="587" y="0"/>
                    <a:pt x="587" y="0"/>
                    <a:pt x="588" y="0"/>
                  </a:cubicBezTo>
                  <a:cubicBezTo>
                    <a:pt x="589" y="0"/>
                    <a:pt x="589" y="0"/>
                    <a:pt x="590" y="1"/>
                  </a:cubicBezTo>
                  <a:cubicBezTo>
                    <a:pt x="591" y="2"/>
                    <a:pt x="591" y="3"/>
                    <a:pt x="590" y="4"/>
                  </a:cubicBezTo>
                  <a:cubicBezTo>
                    <a:pt x="575" y="22"/>
                    <a:pt x="569" y="33"/>
                    <a:pt x="563" y="49"/>
                  </a:cubicBezTo>
                  <a:cubicBezTo>
                    <a:pt x="577" y="37"/>
                    <a:pt x="596" y="16"/>
                    <a:pt x="607" y="3"/>
                  </a:cubicBezTo>
                  <a:cubicBezTo>
                    <a:pt x="607" y="2"/>
                    <a:pt x="608" y="2"/>
                    <a:pt x="608" y="2"/>
                  </a:cubicBezTo>
                  <a:cubicBezTo>
                    <a:pt x="608" y="1"/>
                    <a:pt x="609" y="1"/>
                    <a:pt x="610" y="1"/>
                  </a:cubicBezTo>
                  <a:cubicBezTo>
                    <a:pt x="611" y="1"/>
                    <a:pt x="612" y="2"/>
                    <a:pt x="612" y="3"/>
                  </a:cubicBezTo>
                  <a:cubicBezTo>
                    <a:pt x="613" y="4"/>
                    <a:pt x="613" y="4"/>
                    <a:pt x="602" y="18"/>
                  </a:cubicBezTo>
                  <a:cubicBezTo>
                    <a:pt x="597" y="24"/>
                    <a:pt x="592" y="32"/>
                    <a:pt x="590" y="34"/>
                  </a:cubicBezTo>
                  <a:cubicBezTo>
                    <a:pt x="590" y="34"/>
                    <a:pt x="590" y="34"/>
                    <a:pt x="590" y="34"/>
                  </a:cubicBezTo>
                  <a:cubicBezTo>
                    <a:pt x="547" y="77"/>
                    <a:pt x="514" y="117"/>
                    <a:pt x="542" y="166"/>
                  </a:cubicBezTo>
                  <a:cubicBezTo>
                    <a:pt x="542" y="167"/>
                    <a:pt x="542" y="167"/>
                    <a:pt x="542" y="167"/>
                  </a:cubicBezTo>
                  <a:cubicBezTo>
                    <a:pt x="544" y="170"/>
                    <a:pt x="547" y="174"/>
                    <a:pt x="549" y="178"/>
                  </a:cubicBezTo>
                  <a:cubicBezTo>
                    <a:pt x="552" y="183"/>
                    <a:pt x="555" y="187"/>
                    <a:pt x="558" y="191"/>
                  </a:cubicBezTo>
                  <a:cubicBezTo>
                    <a:pt x="558" y="192"/>
                    <a:pt x="558" y="192"/>
                    <a:pt x="558" y="192"/>
                  </a:cubicBezTo>
                  <a:cubicBezTo>
                    <a:pt x="560" y="195"/>
                    <a:pt x="568" y="200"/>
                    <a:pt x="598" y="201"/>
                  </a:cubicBezTo>
                  <a:cubicBezTo>
                    <a:pt x="600" y="201"/>
                    <a:pt x="600" y="201"/>
                    <a:pt x="600" y="201"/>
                  </a:cubicBezTo>
                  <a:cubicBezTo>
                    <a:pt x="684" y="204"/>
                    <a:pt x="897" y="209"/>
                    <a:pt x="911" y="210"/>
                  </a:cubicBezTo>
                  <a:cubicBezTo>
                    <a:pt x="911" y="209"/>
                    <a:pt x="911" y="209"/>
                    <a:pt x="911" y="209"/>
                  </a:cubicBezTo>
                  <a:cubicBezTo>
                    <a:pt x="923" y="203"/>
                    <a:pt x="945" y="191"/>
                    <a:pt x="959" y="156"/>
                  </a:cubicBezTo>
                  <a:cubicBezTo>
                    <a:pt x="968" y="133"/>
                    <a:pt x="994" y="96"/>
                    <a:pt x="1001" y="89"/>
                  </a:cubicBezTo>
                  <a:cubicBezTo>
                    <a:pt x="1002" y="84"/>
                    <a:pt x="1007" y="74"/>
                    <a:pt x="1014" y="74"/>
                  </a:cubicBezTo>
                  <a:cubicBezTo>
                    <a:pt x="1015" y="74"/>
                    <a:pt x="1016" y="74"/>
                    <a:pt x="1018" y="75"/>
                  </a:cubicBezTo>
                  <a:cubicBezTo>
                    <a:pt x="1022" y="79"/>
                    <a:pt x="1023" y="83"/>
                    <a:pt x="1023" y="86"/>
                  </a:cubicBezTo>
                  <a:cubicBezTo>
                    <a:pt x="1023" y="88"/>
                    <a:pt x="1023" y="90"/>
                    <a:pt x="1021" y="92"/>
                  </a:cubicBezTo>
                  <a:cubicBezTo>
                    <a:pt x="1021" y="92"/>
                    <a:pt x="1021" y="92"/>
                    <a:pt x="1021" y="92"/>
                  </a:cubicBezTo>
                  <a:cubicBezTo>
                    <a:pt x="1018" y="94"/>
                    <a:pt x="1012" y="95"/>
                    <a:pt x="1008" y="96"/>
                  </a:cubicBezTo>
                  <a:cubicBezTo>
                    <a:pt x="1003" y="101"/>
                    <a:pt x="974" y="147"/>
                    <a:pt x="967" y="163"/>
                  </a:cubicBezTo>
                  <a:cubicBezTo>
                    <a:pt x="959" y="178"/>
                    <a:pt x="947" y="201"/>
                    <a:pt x="923" y="217"/>
                  </a:cubicBezTo>
                  <a:cubicBezTo>
                    <a:pt x="926" y="222"/>
                    <a:pt x="938" y="236"/>
                    <a:pt x="945" y="243"/>
                  </a:cubicBezTo>
                  <a:cubicBezTo>
                    <a:pt x="948" y="247"/>
                    <a:pt x="951" y="251"/>
                    <a:pt x="953" y="253"/>
                  </a:cubicBezTo>
                  <a:cubicBezTo>
                    <a:pt x="957" y="254"/>
                    <a:pt x="959" y="254"/>
                    <a:pt x="962" y="254"/>
                  </a:cubicBezTo>
                  <a:cubicBezTo>
                    <a:pt x="967" y="254"/>
                    <a:pt x="974" y="252"/>
                    <a:pt x="988" y="247"/>
                  </a:cubicBezTo>
                  <a:cubicBezTo>
                    <a:pt x="995" y="245"/>
                    <a:pt x="1004" y="242"/>
                    <a:pt x="1014" y="239"/>
                  </a:cubicBezTo>
                  <a:cubicBezTo>
                    <a:pt x="1034" y="232"/>
                    <a:pt x="1057" y="225"/>
                    <a:pt x="1064" y="222"/>
                  </a:cubicBezTo>
                  <a:cubicBezTo>
                    <a:pt x="1067" y="216"/>
                    <a:pt x="1073" y="212"/>
                    <a:pt x="1077" y="212"/>
                  </a:cubicBezTo>
                  <a:cubicBezTo>
                    <a:pt x="1080" y="212"/>
                    <a:pt x="1082" y="213"/>
                    <a:pt x="1083" y="215"/>
                  </a:cubicBezTo>
                  <a:cubicBezTo>
                    <a:pt x="1084" y="219"/>
                    <a:pt x="1085" y="225"/>
                    <a:pt x="1083" y="228"/>
                  </a:cubicBezTo>
                  <a:cubicBezTo>
                    <a:pt x="1082" y="230"/>
                    <a:pt x="1080" y="231"/>
                    <a:pt x="1078" y="231"/>
                  </a:cubicBezTo>
                  <a:cubicBezTo>
                    <a:pt x="1078" y="231"/>
                    <a:pt x="1078" y="231"/>
                    <a:pt x="1078" y="231"/>
                  </a:cubicBezTo>
                  <a:cubicBezTo>
                    <a:pt x="1075" y="231"/>
                    <a:pt x="1072" y="230"/>
                    <a:pt x="1070" y="230"/>
                  </a:cubicBezTo>
                  <a:cubicBezTo>
                    <a:pt x="1070" y="230"/>
                    <a:pt x="1069" y="230"/>
                    <a:pt x="1068" y="229"/>
                  </a:cubicBezTo>
                  <a:cubicBezTo>
                    <a:pt x="1065" y="231"/>
                    <a:pt x="1056" y="234"/>
                    <a:pt x="1038" y="240"/>
                  </a:cubicBezTo>
                  <a:cubicBezTo>
                    <a:pt x="1022" y="246"/>
                    <a:pt x="1005" y="251"/>
                    <a:pt x="998" y="254"/>
                  </a:cubicBezTo>
                  <a:cubicBezTo>
                    <a:pt x="985" y="260"/>
                    <a:pt x="964" y="264"/>
                    <a:pt x="955" y="265"/>
                  </a:cubicBezTo>
                  <a:cubicBezTo>
                    <a:pt x="956" y="267"/>
                    <a:pt x="956" y="269"/>
                    <a:pt x="956" y="271"/>
                  </a:cubicBezTo>
                  <a:cubicBezTo>
                    <a:pt x="956" y="273"/>
                    <a:pt x="956" y="275"/>
                    <a:pt x="956" y="277"/>
                  </a:cubicBezTo>
                  <a:cubicBezTo>
                    <a:pt x="957" y="281"/>
                    <a:pt x="961" y="302"/>
                    <a:pt x="961" y="305"/>
                  </a:cubicBezTo>
                  <a:cubicBezTo>
                    <a:pt x="962" y="306"/>
                    <a:pt x="962" y="306"/>
                    <a:pt x="962" y="308"/>
                  </a:cubicBezTo>
                  <a:cubicBezTo>
                    <a:pt x="963" y="312"/>
                    <a:pt x="964" y="319"/>
                    <a:pt x="966" y="324"/>
                  </a:cubicBezTo>
                  <a:cubicBezTo>
                    <a:pt x="970" y="327"/>
                    <a:pt x="973" y="333"/>
                    <a:pt x="972" y="337"/>
                  </a:cubicBezTo>
                  <a:cubicBezTo>
                    <a:pt x="971" y="340"/>
                    <a:pt x="970" y="342"/>
                    <a:pt x="967" y="343"/>
                  </a:cubicBezTo>
                  <a:cubicBezTo>
                    <a:pt x="965" y="343"/>
                    <a:pt x="963" y="344"/>
                    <a:pt x="961" y="344"/>
                  </a:cubicBezTo>
                  <a:cubicBezTo>
                    <a:pt x="957" y="344"/>
                    <a:pt x="955" y="342"/>
                    <a:pt x="954" y="341"/>
                  </a:cubicBezTo>
                  <a:cubicBezTo>
                    <a:pt x="953" y="339"/>
                    <a:pt x="953" y="336"/>
                    <a:pt x="954" y="332"/>
                  </a:cubicBezTo>
                  <a:cubicBezTo>
                    <a:pt x="955" y="331"/>
                    <a:pt x="955" y="330"/>
                    <a:pt x="955" y="329"/>
                  </a:cubicBezTo>
                  <a:cubicBezTo>
                    <a:pt x="956" y="328"/>
                    <a:pt x="956" y="328"/>
                    <a:pt x="956" y="326"/>
                  </a:cubicBezTo>
                  <a:cubicBezTo>
                    <a:pt x="956" y="324"/>
                    <a:pt x="954" y="314"/>
                    <a:pt x="952" y="306"/>
                  </a:cubicBezTo>
                  <a:cubicBezTo>
                    <a:pt x="949" y="294"/>
                    <a:pt x="946" y="280"/>
                    <a:pt x="947" y="273"/>
                  </a:cubicBezTo>
                  <a:cubicBezTo>
                    <a:pt x="947" y="266"/>
                    <a:pt x="945" y="260"/>
                    <a:pt x="943" y="258"/>
                  </a:cubicBezTo>
                  <a:cubicBezTo>
                    <a:pt x="939" y="253"/>
                    <a:pt x="936" y="249"/>
                    <a:pt x="933" y="245"/>
                  </a:cubicBezTo>
                  <a:cubicBezTo>
                    <a:pt x="926" y="236"/>
                    <a:pt x="921" y="229"/>
                    <a:pt x="916" y="226"/>
                  </a:cubicBezTo>
                  <a:cubicBezTo>
                    <a:pt x="910" y="221"/>
                    <a:pt x="908" y="221"/>
                    <a:pt x="905" y="221"/>
                  </a:cubicBezTo>
                  <a:cubicBezTo>
                    <a:pt x="904" y="221"/>
                    <a:pt x="904" y="221"/>
                    <a:pt x="904" y="221"/>
                  </a:cubicBezTo>
                  <a:cubicBezTo>
                    <a:pt x="904" y="221"/>
                    <a:pt x="902" y="221"/>
                    <a:pt x="899" y="221"/>
                  </a:cubicBezTo>
                  <a:cubicBezTo>
                    <a:pt x="795" y="218"/>
                    <a:pt x="704" y="216"/>
                    <a:pt x="644" y="216"/>
                  </a:cubicBezTo>
                  <a:cubicBezTo>
                    <a:pt x="642" y="216"/>
                    <a:pt x="642" y="216"/>
                    <a:pt x="642" y="216"/>
                  </a:cubicBezTo>
                  <a:cubicBezTo>
                    <a:pt x="636" y="216"/>
                    <a:pt x="630" y="216"/>
                    <a:pt x="624" y="216"/>
                  </a:cubicBezTo>
                  <a:cubicBezTo>
                    <a:pt x="619" y="216"/>
                    <a:pt x="619" y="216"/>
                    <a:pt x="619" y="216"/>
                  </a:cubicBezTo>
                  <a:cubicBezTo>
                    <a:pt x="611" y="216"/>
                    <a:pt x="604" y="216"/>
                    <a:pt x="597" y="217"/>
                  </a:cubicBezTo>
                  <a:cubicBezTo>
                    <a:pt x="567" y="220"/>
                    <a:pt x="542" y="241"/>
                    <a:pt x="542" y="263"/>
                  </a:cubicBezTo>
                  <a:cubicBezTo>
                    <a:pt x="546" y="297"/>
                    <a:pt x="598" y="370"/>
                    <a:pt x="600" y="373"/>
                  </a:cubicBezTo>
                  <a:cubicBezTo>
                    <a:pt x="606" y="378"/>
                    <a:pt x="606" y="378"/>
                    <a:pt x="605" y="380"/>
                  </a:cubicBezTo>
                  <a:cubicBezTo>
                    <a:pt x="605" y="381"/>
                    <a:pt x="604" y="381"/>
                    <a:pt x="603" y="381"/>
                  </a:cubicBezTo>
                  <a:cubicBezTo>
                    <a:pt x="603" y="381"/>
                    <a:pt x="603" y="381"/>
                    <a:pt x="603" y="381"/>
                  </a:cubicBezTo>
                  <a:cubicBezTo>
                    <a:pt x="601" y="381"/>
                    <a:pt x="601" y="381"/>
                    <a:pt x="595" y="375"/>
                  </a:cubicBezTo>
                  <a:cubicBezTo>
                    <a:pt x="592" y="372"/>
                    <a:pt x="588" y="368"/>
                    <a:pt x="585" y="365"/>
                  </a:cubicBezTo>
                  <a:cubicBezTo>
                    <a:pt x="576" y="354"/>
                    <a:pt x="568" y="341"/>
                    <a:pt x="561" y="330"/>
                  </a:cubicBezTo>
                  <a:cubicBezTo>
                    <a:pt x="556" y="322"/>
                    <a:pt x="551" y="314"/>
                    <a:pt x="546" y="307"/>
                  </a:cubicBezTo>
                  <a:cubicBezTo>
                    <a:pt x="539" y="327"/>
                    <a:pt x="529" y="343"/>
                    <a:pt x="515" y="356"/>
                  </a:cubicBezTo>
                  <a:cubicBezTo>
                    <a:pt x="515" y="357"/>
                    <a:pt x="514" y="357"/>
                    <a:pt x="514" y="357"/>
                  </a:cubicBezTo>
                  <a:cubicBezTo>
                    <a:pt x="513" y="357"/>
                    <a:pt x="513" y="357"/>
                    <a:pt x="512" y="357"/>
                  </a:cubicBezTo>
                  <a:cubicBezTo>
                    <a:pt x="511" y="356"/>
                    <a:pt x="511" y="355"/>
                    <a:pt x="511" y="353"/>
                  </a:cubicBezTo>
                  <a:cubicBezTo>
                    <a:pt x="514" y="349"/>
                    <a:pt x="516" y="344"/>
                    <a:pt x="519" y="339"/>
                  </a:cubicBezTo>
                  <a:cubicBezTo>
                    <a:pt x="530" y="322"/>
                    <a:pt x="541" y="302"/>
                    <a:pt x="534" y="284"/>
                  </a:cubicBezTo>
                  <a:cubicBezTo>
                    <a:pt x="524" y="264"/>
                    <a:pt x="505" y="262"/>
                    <a:pt x="484" y="259"/>
                  </a:cubicBezTo>
                  <a:cubicBezTo>
                    <a:pt x="469" y="257"/>
                    <a:pt x="454" y="254"/>
                    <a:pt x="441" y="247"/>
                  </a:cubicBezTo>
                  <a:cubicBezTo>
                    <a:pt x="441" y="247"/>
                    <a:pt x="441" y="247"/>
                    <a:pt x="441" y="247"/>
                  </a:cubicBezTo>
                  <a:cubicBezTo>
                    <a:pt x="440" y="246"/>
                    <a:pt x="438" y="245"/>
                    <a:pt x="436" y="243"/>
                  </a:cubicBezTo>
                  <a:cubicBezTo>
                    <a:pt x="426" y="235"/>
                    <a:pt x="399" y="213"/>
                    <a:pt x="390" y="211"/>
                  </a:cubicBezTo>
                  <a:cubicBezTo>
                    <a:pt x="383" y="209"/>
                    <a:pt x="376" y="209"/>
                    <a:pt x="371" y="209"/>
                  </a:cubicBezTo>
                  <a:cubicBezTo>
                    <a:pt x="368" y="209"/>
                    <a:pt x="365" y="209"/>
                    <a:pt x="363" y="209"/>
                  </a:cubicBezTo>
                  <a:cubicBezTo>
                    <a:pt x="361" y="209"/>
                    <a:pt x="359" y="209"/>
                    <a:pt x="357" y="209"/>
                  </a:cubicBezTo>
                  <a:cubicBezTo>
                    <a:pt x="347" y="209"/>
                    <a:pt x="339" y="209"/>
                    <a:pt x="330" y="210"/>
                  </a:cubicBezTo>
                  <a:cubicBezTo>
                    <a:pt x="324" y="211"/>
                    <a:pt x="292" y="212"/>
                    <a:pt x="280" y="212"/>
                  </a:cubicBezTo>
                  <a:cubicBezTo>
                    <a:pt x="280" y="212"/>
                    <a:pt x="279" y="212"/>
                    <a:pt x="278" y="212"/>
                  </a:cubicBezTo>
                  <a:cubicBezTo>
                    <a:pt x="272" y="212"/>
                    <a:pt x="259" y="211"/>
                    <a:pt x="243" y="211"/>
                  </a:cubicBezTo>
                  <a:cubicBezTo>
                    <a:pt x="219" y="210"/>
                    <a:pt x="192" y="209"/>
                    <a:pt x="179" y="209"/>
                  </a:cubicBezTo>
                  <a:cubicBezTo>
                    <a:pt x="178" y="209"/>
                    <a:pt x="177" y="209"/>
                    <a:pt x="177" y="209"/>
                  </a:cubicBezTo>
                  <a:cubicBezTo>
                    <a:pt x="177" y="209"/>
                    <a:pt x="177" y="209"/>
                    <a:pt x="177" y="209"/>
                  </a:cubicBezTo>
                  <a:cubicBezTo>
                    <a:pt x="177" y="209"/>
                    <a:pt x="176" y="209"/>
                    <a:pt x="175" y="209"/>
                  </a:cubicBezTo>
                  <a:cubicBezTo>
                    <a:pt x="168" y="209"/>
                    <a:pt x="145" y="210"/>
                    <a:pt x="131" y="223"/>
                  </a:cubicBezTo>
                  <a:cubicBezTo>
                    <a:pt x="127" y="226"/>
                    <a:pt x="127" y="227"/>
                    <a:pt x="126" y="231"/>
                  </a:cubicBezTo>
                  <a:cubicBezTo>
                    <a:pt x="125" y="233"/>
                    <a:pt x="125" y="233"/>
                    <a:pt x="125" y="233"/>
                  </a:cubicBezTo>
                  <a:cubicBezTo>
                    <a:pt x="125" y="235"/>
                    <a:pt x="125" y="235"/>
                    <a:pt x="125" y="235"/>
                  </a:cubicBezTo>
                  <a:cubicBezTo>
                    <a:pt x="123" y="243"/>
                    <a:pt x="119" y="249"/>
                    <a:pt x="115" y="255"/>
                  </a:cubicBezTo>
                  <a:cubicBezTo>
                    <a:pt x="111" y="263"/>
                    <a:pt x="111" y="263"/>
                    <a:pt x="111" y="263"/>
                  </a:cubicBezTo>
                  <a:cubicBezTo>
                    <a:pt x="107" y="270"/>
                    <a:pt x="107" y="270"/>
                    <a:pt x="107" y="270"/>
                  </a:cubicBezTo>
                  <a:cubicBezTo>
                    <a:pt x="105" y="275"/>
                    <a:pt x="102" y="280"/>
                    <a:pt x="98" y="285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8" y="286"/>
                    <a:pt x="96" y="287"/>
                    <a:pt x="93" y="291"/>
                  </a:cubicBezTo>
                  <a:cubicBezTo>
                    <a:pt x="88" y="296"/>
                    <a:pt x="88" y="296"/>
                    <a:pt x="88" y="296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78" y="324"/>
                    <a:pt x="86" y="334"/>
                    <a:pt x="102" y="341"/>
                  </a:cubicBezTo>
                  <a:cubicBezTo>
                    <a:pt x="107" y="344"/>
                    <a:pt x="107" y="344"/>
                    <a:pt x="107" y="344"/>
                  </a:cubicBezTo>
                  <a:cubicBezTo>
                    <a:pt x="117" y="347"/>
                    <a:pt x="125" y="351"/>
                    <a:pt x="132" y="360"/>
                  </a:cubicBezTo>
                  <a:cubicBezTo>
                    <a:pt x="137" y="367"/>
                    <a:pt x="138" y="373"/>
                    <a:pt x="140" y="379"/>
                  </a:cubicBezTo>
                  <a:cubicBezTo>
                    <a:pt x="140" y="383"/>
                    <a:pt x="141" y="386"/>
                    <a:pt x="142" y="389"/>
                  </a:cubicBezTo>
                  <a:cubicBezTo>
                    <a:pt x="143" y="391"/>
                    <a:pt x="142" y="392"/>
                    <a:pt x="141" y="393"/>
                  </a:cubicBezTo>
                  <a:cubicBezTo>
                    <a:pt x="140" y="393"/>
                    <a:pt x="140" y="393"/>
                    <a:pt x="140" y="393"/>
                  </a:cubicBezTo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30">
              <a:extLst>
                <a:ext uri="{FF2B5EF4-FFF2-40B4-BE49-F238E27FC236}">
                  <a16:creationId xmlns:a16="http://schemas.microsoft.com/office/drawing/2014/main" id="{A2395173-60D7-743E-6BEC-641887E4A3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2663" y="1735138"/>
              <a:ext cx="7975600" cy="2922588"/>
            </a:xfrm>
            <a:custGeom>
              <a:avLst/>
              <a:gdLst>
                <a:gd name="T0" fmla="*/ 548 w 1090"/>
                <a:gd name="T1" fmla="*/ 183 h 399"/>
                <a:gd name="T2" fmla="*/ 1018 w 1090"/>
                <a:gd name="T3" fmla="*/ 80 h 399"/>
                <a:gd name="T4" fmla="*/ 964 w 1090"/>
                <a:gd name="T5" fmla="*/ 260 h 399"/>
                <a:gd name="T6" fmla="*/ 1070 w 1090"/>
                <a:gd name="T7" fmla="*/ 230 h 399"/>
                <a:gd name="T8" fmla="*/ 968 w 1090"/>
                <a:gd name="T9" fmla="*/ 343 h 399"/>
                <a:gd name="T10" fmla="*/ 906 w 1090"/>
                <a:gd name="T11" fmla="*/ 222 h 399"/>
                <a:gd name="T12" fmla="*/ 605 w 1090"/>
                <a:gd name="T13" fmla="*/ 382 h 399"/>
                <a:gd name="T14" fmla="*/ 373 w 1090"/>
                <a:gd name="T15" fmla="*/ 209 h 399"/>
                <a:gd name="T16" fmla="*/ 177 w 1090"/>
                <a:gd name="T17" fmla="*/ 209 h 399"/>
                <a:gd name="T18" fmla="*/ 98 w 1090"/>
                <a:gd name="T19" fmla="*/ 286 h 399"/>
                <a:gd name="T20" fmla="*/ 142 w 1090"/>
                <a:gd name="T21" fmla="*/ 393 h 399"/>
                <a:gd name="T22" fmla="*/ 74 w 1090"/>
                <a:gd name="T23" fmla="*/ 383 h 399"/>
                <a:gd name="T24" fmla="*/ 119 w 1090"/>
                <a:gd name="T25" fmla="*/ 235 h 399"/>
                <a:gd name="T26" fmla="*/ 98 w 1090"/>
                <a:gd name="T27" fmla="*/ 191 h 399"/>
                <a:gd name="T28" fmla="*/ 7 w 1090"/>
                <a:gd name="T29" fmla="*/ 270 h 399"/>
                <a:gd name="T30" fmla="*/ 9 w 1090"/>
                <a:gd name="T31" fmla="*/ 203 h 399"/>
                <a:gd name="T32" fmla="*/ 110 w 1090"/>
                <a:gd name="T33" fmla="*/ 186 h 399"/>
                <a:gd name="T34" fmla="*/ 107 w 1090"/>
                <a:gd name="T35" fmla="*/ 126 h 399"/>
                <a:gd name="T36" fmla="*/ 41 w 1090"/>
                <a:gd name="T37" fmla="*/ 71 h 399"/>
                <a:gd name="T38" fmla="*/ 75 w 1090"/>
                <a:gd name="T39" fmla="*/ 124 h 399"/>
                <a:gd name="T40" fmla="*/ 281 w 1090"/>
                <a:gd name="T41" fmla="*/ 202 h 399"/>
                <a:gd name="T42" fmla="*/ 523 w 1090"/>
                <a:gd name="T43" fmla="*/ 17 h 399"/>
                <a:gd name="T44" fmla="*/ 587 w 1090"/>
                <a:gd name="T45" fmla="*/ 1 h 399"/>
                <a:gd name="T46" fmla="*/ 517 w 1090"/>
                <a:gd name="T47" fmla="*/ 18 h 399"/>
                <a:gd name="T48" fmla="*/ 361 w 1090"/>
                <a:gd name="T49" fmla="*/ 193 h 399"/>
                <a:gd name="T50" fmla="*/ 132 w 1090"/>
                <a:gd name="T51" fmla="*/ 143 h 399"/>
                <a:gd name="T52" fmla="*/ 77 w 1090"/>
                <a:gd name="T53" fmla="*/ 61 h 399"/>
                <a:gd name="T54" fmla="*/ 68 w 1090"/>
                <a:gd name="T55" fmla="*/ 67 h 399"/>
                <a:gd name="T56" fmla="*/ 37 w 1090"/>
                <a:gd name="T57" fmla="*/ 55 h 399"/>
                <a:gd name="T58" fmla="*/ 87 w 1090"/>
                <a:gd name="T59" fmla="*/ 131 h 399"/>
                <a:gd name="T60" fmla="*/ 120 w 1090"/>
                <a:gd name="T61" fmla="*/ 152 h 399"/>
                <a:gd name="T62" fmla="*/ 77 w 1090"/>
                <a:gd name="T63" fmla="*/ 195 h 399"/>
                <a:gd name="T64" fmla="*/ 9 w 1090"/>
                <a:gd name="T65" fmla="*/ 197 h 399"/>
                <a:gd name="T66" fmla="*/ 7 w 1090"/>
                <a:gd name="T67" fmla="*/ 275 h 399"/>
                <a:gd name="T68" fmla="*/ 82 w 1090"/>
                <a:gd name="T69" fmla="*/ 210 h 399"/>
                <a:gd name="T70" fmla="*/ 130 w 1090"/>
                <a:gd name="T71" fmla="*/ 201 h 399"/>
                <a:gd name="T72" fmla="*/ 113 w 1090"/>
                <a:gd name="T73" fmla="*/ 237 h 399"/>
                <a:gd name="T74" fmla="*/ 92 w 1090"/>
                <a:gd name="T75" fmla="*/ 279 h 399"/>
                <a:gd name="T76" fmla="*/ 78 w 1090"/>
                <a:gd name="T77" fmla="*/ 381 h 399"/>
                <a:gd name="T78" fmla="*/ 109 w 1090"/>
                <a:gd name="T79" fmla="*/ 358 h 399"/>
                <a:gd name="T80" fmla="*/ 147 w 1090"/>
                <a:gd name="T81" fmla="*/ 391 h 399"/>
                <a:gd name="T82" fmla="*/ 91 w 1090"/>
                <a:gd name="T83" fmla="*/ 302 h 399"/>
                <a:gd name="T84" fmla="*/ 112 w 1090"/>
                <a:gd name="T85" fmla="*/ 274 h 399"/>
                <a:gd name="T86" fmla="*/ 177 w 1090"/>
                <a:gd name="T87" fmla="*/ 214 h 399"/>
                <a:gd name="T88" fmla="*/ 280 w 1090"/>
                <a:gd name="T89" fmla="*/ 217 h 399"/>
                <a:gd name="T90" fmla="*/ 436 w 1090"/>
                <a:gd name="T91" fmla="*/ 248 h 399"/>
                <a:gd name="T92" fmla="*/ 512 w 1090"/>
                <a:gd name="T93" fmla="*/ 362 h 399"/>
                <a:gd name="T94" fmla="*/ 599 w 1090"/>
                <a:gd name="T95" fmla="*/ 384 h 399"/>
                <a:gd name="T96" fmla="*/ 599 w 1090"/>
                <a:gd name="T97" fmla="*/ 223 h 399"/>
                <a:gd name="T98" fmla="*/ 901 w 1090"/>
                <a:gd name="T99" fmla="*/ 227 h 399"/>
                <a:gd name="T100" fmla="*/ 952 w 1090"/>
                <a:gd name="T101" fmla="*/ 310 h 399"/>
                <a:gd name="T102" fmla="*/ 976 w 1090"/>
                <a:gd name="T103" fmla="*/ 341 h 399"/>
                <a:gd name="T104" fmla="*/ 1001 w 1090"/>
                <a:gd name="T105" fmla="*/ 260 h 399"/>
                <a:gd name="T106" fmla="*/ 1087 w 1090"/>
                <a:gd name="T107" fmla="*/ 217 h 399"/>
                <a:gd name="T108" fmla="*/ 949 w 1090"/>
                <a:gd name="T109" fmla="*/ 244 h 399"/>
                <a:gd name="T110" fmla="*/ 1021 w 1090"/>
                <a:gd name="T111" fmla="*/ 76 h 399"/>
                <a:gd name="T112" fmla="*/ 600 w 1090"/>
                <a:gd name="T113" fmla="*/ 201 h 399"/>
                <a:gd name="T114" fmla="*/ 594 w 1090"/>
                <a:gd name="T115" fmla="*/ 39 h 399"/>
                <a:gd name="T116" fmla="*/ 608 w 1090"/>
                <a:gd name="T117" fmla="*/ 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90" h="399">
                  <a:moveTo>
                    <a:pt x="590" y="6"/>
                  </a:moveTo>
                  <a:cubicBezTo>
                    <a:pt x="572" y="27"/>
                    <a:pt x="567" y="38"/>
                    <a:pt x="560" y="61"/>
                  </a:cubicBezTo>
                  <a:cubicBezTo>
                    <a:pt x="577" y="47"/>
                    <a:pt x="611" y="7"/>
                    <a:pt x="612" y="7"/>
                  </a:cubicBezTo>
                  <a:cubicBezTo>
                    <a:pt x="612" y="7"/>
                    <a:pt x="612" y="7"/>
                    <a:pt x="612" y="7"/>
                  </a:cubicBezTo>
                  <a:cubicBezTo>
                    <a:pt x="612" y="7"/>
                    <a:pt x="593" y="31"/>
                    <a:pt x="590" y="35"/>
                  </a:cubicBezTo>
                  <a:cubicBezTo>
                    <a:pt x="548" y="77"/>
                    <a:pt x="512" y="119"/>
                    <a:pt x="542" y="170"/>
                  </a:cubicBezTo>
                  <a:cubicBezTo>
                    <a:pt x="544" y="174"/>
                    <a:pt x="546" y="178"/>
                    <a:pt x="548" y="183"/>
                  </a:cubicBezTo>
                  <a:cubicBezTo>
                    <a:pt x="551" y="187"/>
                    <a:pt x="554" y="192"/>
                    <a:pt x="558" y="196"/>
                  </a:cubicBezTo>
                  <a:cubicBezTo>
                    <a:pt x="565" y="206"/>
                    <a:pt x="596" y="206"/>
                    <a:pt x="601" y="206"/>
                  </a:cubicBezTo>
                  <a:cubicBezTo>
                    <a:pt x="689" y="209"/>
                    <a:pt x="913" y="215"/>
                    <a:pt x="913" y="215"/>
                  </a:cubicBezTo>
                  <a:cubicBezTo>
                    <a:pt x="925" y="209"/>
                    <a:pt x="948" y="197"/>
                    <a:pt x="963" y="160"/>
                  </a:cubicBezTo>
                  <a:cubicBezTo>
                    <a:pt x="973" y="136"/>
                    <a:pt x="1001" y="96"/>
                    <a:pt x="1006" y="93"/>
                  </a:cubicBezTo>
                  <a:cubicBezTo>
                    <a:pt x="1006" y="90"/>
                    <a:pt x="1011" y="79"/>
                    <a:pt x="1016" y="79"/>
                  </a:cubicBezTo>
                  <a:cubicBezTo>
                    <a:pt x="1016" y="79"/>
                    <a:pt x="1017" y="80"/>
                    <a:pt x="1018" y="80"/>
                  </a:cubicBezTo>
                  <a:cubicBezTo>
                    <a:pt x="1024" y="85"/>
                    <a:pt x="1022" y="92"/>
                    <a:pt x="1021" y="93"/>
                  </a:cubicBezTo>
                  <a:cubicBezTo>
                    <a:pt x="1019" y="95"/>
                    <a:pt x="1013" y="96"/>
                    <a:pt x="1010" y="96"/>
                  </a:cubicBezTo>
                  <a:cubicBezTo>
                    <a:pt x="1010" y="96"/>
                    <a:pt x="1010" y="96"/>
                    <a:pt x="1010" y="96"/>
                  </a:cubicBezTo>
                  <a:cubicBezTo>
                    <a:pt x="1004" y="99"/>
                    <a:pt x="973" y="151"/>
                    <a:pt x="966" y="165"/>
                  </a:cubicBezTo>
                  <a:cubicBezTo>
                    <a:pt x="958" y="181"/>
                    <a:pt x="946" y="203"/>
                    <a:pt x="921" y="219"/>
                  </a:cubicBezTo>
                  <a:cubicBezTo>
                    <a:pt x="922" y="224"/>
                    <a:pt x="949" y="252"/>
                    <a:pt x="953" y="258"/>
                  </a:cubicBezTo>
                  <a:cubicBezTo>
                    <a:pt x="958" y="259"/>
                    <a:pt x="961" y="260"/>
                    <a:pt x="964" y="260"/>
                  </a:cubicBezTo>
                  <a:cubicBezTo>
                    <a:pt x="970" y="260"/>
                    <a:pt x="976" y="258"/>
                    <a:pt x="991" y="253"/>
                  </a:cubicBezTo>
                  <a:cubicBezTo>
                    <a:pt x="1014" y="245"/>
                    <a:pt x="1060" y="231"/>
                    <a:pt x="1068" y="227"/>
                  </a:cubicBezTo>
                  <a:cubicBezTo>
                    <a:pt x="1070" y="222"/>
                    <a:pt x="1076" y="218"/>
                    <a:pt x="1079" y="218"/>
                  </a:cubicBezTo>
                  <a:cubicBezTo>
                    <a:pt x="1081" y="218"/>
                    <a:pt x="1082" y="218"/>
                    <a:pt x="1082" y="219"/>
                  </a:cubicBezTo>
                  <a:cubicBezTo>
                    <a:pt x="1084" y="223"/>
                    <a:pt x="1085" y="231"/>
                    <a:pt x="1080" y="231"/>
                  </a:cubicBezTo>
                  <a:cubicBezTo>
                    <a:pt x="1080" y="231"/>
                    <a:pt x="1080" y="231"/>
                    <a:pt x="1080" y="231"/>
                  </a:cubicBezTo>
                  <a:cubicBezTo>
                    <a:pt x="1076" y="231"/>
                    <a:pt x="1072" y="230"/>
                    <a:pt x="1070" y="230"/>
                  </a:cubicBezTo>
                  <a:cubicBezTo>
                    <a:pt x="1067" y="232"/>
                    <a:pt x="1012" y="249"/>
                    <a:pt x="999" y="255"/>
                  </a:cubicBezTo>
                  <a:cubicBezTo>
                    <a:pt x="987" y="260"/>
                    <a:pt x="965" y="265"/>
                    <a:pt x="957" y="265"/>
                  </a:cubicBezTo>
                  <a:cubicBezTo>
                    <a:pt x="956" y="265"/>
                    <a:pt x="955" y="265"/>
                    <a:pt x="954" y="265"/>
                  </a:cubicBezTo>
                  <a:cubicBezTo>
                    <a:pt x="955" y="270"/>
                    <a:pt x="955" y="276"/>
                    <a:pt x="956" y="280"/>
                  </a:cubicBezTo>
                  <a:cubicBezTo>
                    <a:pt x="956" y="284"/>
                    <a:pt x="960" y="305"/>
                    <a:pt x="961" y="309"/>
                  </a:cubicBezTo>
                  <a:cubicBezTo>
                    <a:pt x="961" y="310"/>
                    <a:pt x="962" y="322"/>
                    <a:pt x="965" y="329"/>
                  </a:cubicBezTo>
                  <a:cubicBezTo>
                    <a:pt x="971" y="333"/>
                    <a:pt x="973" y="342"/>
                    <a:pt x="968" y="343"/>
                  </a:cubicBezTo>
                  <a:cubicBezTo>
                    <a:pt x="966" y="344"/>
                    <a:pt x="965" y="344"/>
                    <a:pt x="963" y="344"/>
                  </a:cubicBezTo>
                  <a:cubicBezTo>
                    <a:pt x="959" y="344"/>
                    <a:pt x="956" y="342"/>
                    <a:pt x="959" y="336"/>
                  </a:cubicBezTo>
                  <a:cubicBezTo>
                    <a:pt x="960" y="332"/>
                    <a:pt x="960" y="333"/>
                    <a:pt x="961" y="329"/>
                  </a:cubicBezTo>
                  <a:cubicBezTo>
                    <a:pt x="962" y="324"/>
                    <a:pt x="951" y="287"/>
                    <a:pt x="951" y="276"/>
                  </a:cubicBezTo>
                  <a:cubicBezTo>
                    <a:pt x="951" y="270"/>
                    <a:pt x="950" y="263"/>
                    <a:pt x="947" y="259"/>
                  </a:cubicBezTo>
                  <a:cubicBezTo>
                    <a:pt x="936" y="245"/>
                    <a:pt x="927" y="231"/>
                    <a:pt x="919" y="226"/>
                  </a:cubicBezTo>
                  <a:cubicBezTo>
                    <a:pt x="912" y="221"/>
                    <a:pt x="910" y="222"/>
                    <a:pt x="906" y="222"/>
                  </a:cubicBezTo>
                  <a:cubicBezTo>
                    <a:pt x="902" y="221"/>
                    <a:pt x="750" y="216"/>
                    <a:pt x="646" y="216"/>
                  </a:cubicBezTo>
                  <a:cubicBezTo>
                    <a:pt x="646" y="216"/>
                    <a:pt x="645" y="216"/>
                    <a:pt x="644" y="216"/>
                  </a:cubicBezTo>
                  <a:cubicBezTo>
                    <a:pt x="636" y="216"/>
                    <a:pt x="629" y="216"/>
                    <a:pt x="621" y="216"/>
                  </a:cubicBezTo>
                  <a:cubicBezTo>
                    <a:pt x="613" y="216"/>
                    <a:pt x="606" y="217"/>
                    <a:pt x="598" y="218"/>
                  </a:cubicBezTo>
                  <a:cubicBezTo>
                    <a:pt x="568" y="220"/>
                    <a:pt x="542" y="242"/>
                    <a:pt x="542" y="266"/>
                  </a:cubicBezTo>
                  <a:cubicBezTo>
                    <a:pt x="545" y="301"/>
                    <a:pt x="600" y="377"/>
                    <a:pt x="600" y="377"/>
                  </a:cubicBezTo>
                  <a:cubicBezTo>
                    <a:pt x="603" y="381"/>
                    <a:pt x="605" y="382"/>
                    <a:pt x="605" y="382"/>
                  </a:cubicBezTo>
                  <a:cubicBezTo>
                    <a:pt x="604" y="382"/>
                    <a:pt x="594" y="371"/>
                    <a:pt x="589" y="366"/>
                  </a:cubicBezTo>
                  <a:cubicBezTo>
                    <a:pt x="572" y="347"/>
                    <a:pt x="561" y="322"/>
                    <a:pt x="547" y="305"/>
                  </a:cubicBezTo>
                  <a:cubicBezTo>
                    <a:pt x="540" y="326"/>
                    <a:pt x="530" y="344"/>
                    <a:pt x="516" y="358"/>
                  </a:cubicBezTo>
                  <a:cubicBezTo>
                    <a:pt x="526" y="337"/>
                    <a:pt x="549" y="311"/>
                    <a:pt x="538" y="286"/>
                  </a:cubicBezTo>
                  <a:cubicBezTo>
                    <a:pt x="520" y="251"/>
                    <a:pt x="477" y="266"/>
                    <a:pt x="444" y="247"/>
                  </a:cubicBezTo>
                  <a:cubicBezTo>
                    <a:pt x="440" y="244"/>
                    <a:pt x="404" y="215"/>
                    <a:pt x="393" y="211"/>
                  </a:cubicBezTo>
                  <a:cubicBezTo>
                    <a:pt x="386" y="209"/>
                    <a:pt x="379" y="209"/>
                    <a:pt x="373" y="209"/>
                  </a:cubicBezTo>
                  <a:cubicBezTo>
                    <a:pt x="368" y="209"/>
                    <a:pt x="363" y="209"/>
                    <a:pt x="359" y="209"/>
                  </a:cubicBezTo>
                  <a:cubicBezTo>
                    <a:pt x="350" y="209"/>
                    <a:pt x="341" y="210"/>
                    <a:pt x="332" y="210"/>
                  </a:cubicBezTo>
                  <a:cubicBezTo>
                    <a:pt x="326" y="211"/>
                    <a:pt x="294" y="212"/>
                    <a:pt x="282" y="212"/>
                  </a:cubicBezTo>
                  <a:cubicBezTo>
                    <a:pt x="282" y="212"/>
                    <a:pt x="281" y="212"/>
                    <a:pt x="280" y="212"/>
                  </a:cubicBezTo>
                  <a:cubicBezTo>
                    <a:pt x="265" y="212"/>
                    <a:pt x="203" y="209"/>
                    <a:pt x="181" y="209"/>
                  </a:cubicBezTo>
                  <a:cubicBezTo>
                    <a:pt x="180" y="209"/>
                    <a:pt x="180" y="209"/>
                    <a:pt x="179" y="209"/>
                  </a:cubicBezTo>
                  <a:cubicBezTo>
                    <a:pt x="179" y="209"/>
                    <a:pt x="178" y="209"/>
                    <a:pt x="177" y="209"/>
                  </a:cubicBezTo>
                  <a:cubicBezTo>
                    <a:pt x="169" y="209"/>
                    <a:pt x="146" y="210"/>
                    <a:pt x="131" y="224"/>
                  </a:cubicBezTo>
                  <a:cubicBezTo>
                    <a:pt x="126" y="228"/>
                    <a:pt x="126" y="230"/>
                    <a:pt x="125" y="235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2" y="245"/>
                    <a:pt x="119" y="251"/>
                    <a:pt x="115" y="257"/>
                  </a:cubicBezTo>
                  <a:cubicBezTo>
                    <a:pt x="110" y="264"/>
                    <a:pt x="110" y="264"/>
                    <a:pt x="110" y="264"/>
                  </a:cubicBezTo>
                  <a:cubicBezTo>
                    <a:pt x="107" y="272"/>
                    <a:pt x="107" y="272"/>
                    <a:pt x="107" y="272"/>
                  </a:cubicBezTo>
                  <a:cubicBezTo>
                    <a:pt x="104" y="277"/>
                    <a:pt x="102" y="281"/>
                    <a:pt x="98" y="286"/>
                  </a:cubicBezTo>
                  <a:cubicBezTo>
                    <a:pt x="88" y="297"/>
                    <a:pt x="88" y="297"/>
                    <a:pt x="88" y="297"/>
                  </a:cubicBezTo>
                  <a:cubicBezTo>
                    <a:pt x="87" y="298"/>
                    <a:pt x="87" y="299"/>
                    <a:pt x="86" y="300"/>
                  </a:cubicBezTo>
                  <a:cubicBezTo>
                    <a:pt x="79" y="321"/>
                    <a:pt x="80" y="336"/>
                    <a:pt x="103" y="347"/>
                  </a:cubicBezTo>
                  <a:cubicBezTo>
                    <a:pt x="108" y="349"/>
                    <a:pt x="108" y="349"/>
                    <a:pt x="108" y="349"/>
                  </a:cubicBezTo>
                  <a:cubicBezTo>
                    <a:pt x="117" y="353"/>
                    <a:pt x="126" y="356"/>
                    <a:pt x="132" y="365"/>
                  </a:cubicBezTo>
                  <a:cubicBezTo>
                    <a:pt x="136" y="371"/>
                    <a:pt x="138" y="377"/>
                    <a:pt x="139" y="383"/>
                  </a:cubicBezTo>
                  <a:cubicBezTo>
                    <a:pt x="140" y="386"/>
                    <a:pt x="140" y="390"/>
                    <a:pt x="142" y="393"/>
                  </a:cubicBezTo>
                  <a:cubicBezTo>
                    <a:pt x="140" y="390"/>
                    <a:pt x="138" y="386"/>
                    <a:pt x="137" y="383"/>
                  </a:cubicBezTo>
                  <a:cubicBezTo>
                    <a:pt x="136" y="377"/>
                    <a:pt x="135" y="371"/>
                    <a:pt x="130" y="366"/>
                  </a:cubicBezTo>
                  <a:cubicBezTo>
                    <a:pt x="125" y="358"/>
                    <a:pt x="116" y="355"/>
                    <a:pt x="107" y="352"/>
                  </a:cubicBezTo>
                  <a:cubicBezTo>
                    <a:pt x="102" y="349"/>
                    <a:pt x="102" y="349"/>
                    <a:pt x="102" y="349"/>
                  </a:cubicBezTo>
                  <a:cubicBezTo>
                    <a:pt x="80" y="339"/>
                    <a:pt x="77" y="324"/>
                    <a:pt x="81" y="305"/>
                  </a:cubicBezTo>
                  <a:cubicBezTo>
                    <a:pt x="77" y="310"/>
                    <a:pt x="73" y="315"/>
                    <a:pt x="69" y="321"/>
                  </a:cubicBezTo>
                  <a:cubicBezTo>
                    <a:pt x="56" y="341"/>
                    <a:pt x="63" y="361"/>
                    <a:pt x="74" y="383"/>
                  </a:cubicBezTo>
                  <a:cubicBezTo>
                    <a:pt x="63" y="360"/>
                    <a:pt x="53" y="341"/>
                    <a:pt x="68" y="319"/>
                  </a:cubicBezTo>
                  <a:cubicBezTo>
                    <a:pt x="74" y="310"/>
                    <a:pt x="79" y="302"/>
                    <a:pt x="86" y="295"/>
                  </a:cubicBezTo>
                  <a:cubicBezTo>
                    <a:pt x="96" y="283"/>
                    <a:pt x="96" y="283"/>
                    <a:pt x="96" y="283"/>
                  </a:cubicBezTo>
                  <a:cubicBezTo>
                    <a:pt x="99" y="279"/>
                    <a:pt x="101" y="274"/>
                    <a:pt x="104" y="269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13" y="253"/>
                    <a:pt x="113" y="253"/>
                    <a:pt x="113" y="253"/>
                  </a:cubicBezTo>
                  <a:cubicBezTo>
                    <a:pt x="116" y="248"/>
                    <a:pt x="117" y="242"/>
                    <a:pt x="119" y="235"/>
                  </a:cubicBezTo>
                  <a:cubicBezTo>
                    <a:pt x="119" y="234"/>
                    <a:pt x="119" y="234"/>
                    <a:pt x="119" y="234"/>
                  </a:cubicBezTo>
                  <a:cubicBezTo>
                    <a:pt x="121" y="228"/>
                    <a:pt x="121" y="225"/>
                    <a:pt x="127" y="220"/>
                  </a:cubicBezTo>
                  <a:cubicBezTo>
                    <a:pt x="133" y="213"/>
                    <a:pt x="152" y="207"/>
                    <a:pt x="164" y="203"/>
                  </a:cubicBezTo>
                  <a:cubicBezTo>
                    <a:pt x="158" y="202"/>
                    <a:pt x="146" y="202"/>
                    <a:pt x="141" y="200"/>
                  </a:cubicBezTo>
                  <a:cubicBezTo>
                    <a:pt x="132" y="196"/>
                    <a:pt x="132" y="196"/>
                    <a:pt x="132" y="196"/>
                  </a:cubicBezTo>
                  <a:cubicBezTo>
                    <a:pt x="124" y="193"/>
                    <a:pt x="116" y="190"/>
                    <a:pt x="107" y="190"/>
                  </a:cubicBezTo>
                  <a:cubicBezTo>
                    <a:pt x="104" y="190"/>
                    <a:pt x="101" y="191"/>
                    <a:pt x="98" y="191"/>
                  </a:cubicBezTo>
                  <a:cubicBezTo>
                    <a:pt x="92" y="193"/>
                    <a:pt x="88" y="197"/>
                    <a:pt x="84" y="201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3" y="212"/>
                    <a:pt x="66" y="215"/>
                    <a:pt x="59" y="216"/>
                  </a:cubicBezTo>
                  <a:cubicBezTo>
                    <a:pt x="55" y="219"/>
                    <a:pt x="50" y="220"/>
                    <a:pt x="45" y="222"/>
                  </a:cubicBezTo>
                  <a:cubicBezTo>
                    <a:pt x="39" y="223"/>
                    <a:pt x="33" y="225"/>
                    <a:pt x="29" y="228"/>
                  </a:cubicBezTo>
                  <a:cubicBezTo>
                    <a:pt x="14" y="239"/>
                    <a:pt x="6" y="253"/>
                    <a:pt x="8" y="270"/>
                  </a:cubicBezTo>
                  <a:cubicBezTo>
                    <a:pt x="7" y="270"/>
                    <a:pt x="7" y="270"/>
                    <a:pt x="7" y="270"/>
                  </a:cubicBezTo>
                  <a:cubicBezTo>
                    <a:pt x="5" y="252"/>
                    <a:pt x="12" y="237"/>
                    <a:pt x="27" y="226"/>
                  </a:cubicBezTo>
                  <a:cubicBezTo>
                    <a:pt x="32" y="223"/>
                    <a:pt x="38" y="221"/>
                    <a:pt x="44" y="219"/>
                  </a:cubicBezTo>
                  <a:cubicBezTo>
                    <a:pt x="45" y="218"/>
                    <a:pt x="47" y="218"/>
                    <a:pt x="48" y="218"/>
                  </a:cubicBezTo>
                  <a:cubicBezTo>
                    <a:pt x="45" y="218"/>
                    <a:pt x="43" y="218"/>
                    <a:pt x="41" y="218"/>
                  </a:cubicBezTo>
                  <a:cubicBezTo>
                    <a:pt x="40" y="218"/>
                    <a:pt x="40" y="218"/>
                    <a:pt x="39" y="218"/>
                  </a:cubicBezTo>
                  <a:cubicBezTo>
                    <a:pt x="29" y="218"/>
                    <a:pt x="22" y="212"/>
                    <a:pt x="15" y="207"/>
                  </a:cubicBezTo>
                  <a:cubicBezTo>
                    <a:pt x="9" y="203"/>
                    <a:pt x="9" y="203"/>
                    <a:pt x="9" y="203"/>
                  </a:cubicBezTo>
                  <a:cubicBezTo>
                    <a:pt x="16" y="207"/>
                    <a:pt x="16" y="207"/>
                    <a:pt x="16" y="207"/>
                  </a:cubicBezTo>
                  <a:cubicBezTo>
                    <a:pt x="22" y="211"/>
                    <a:pt x="32" y="215"/>
                    <a:pt x="40" y="215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55" y="215"/>
                    <a:pt x="67" y="212"/>
                    <a:pt x="76" y="204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6" y="193"/>
                    <a:pt x="90" y="189"/>
                    <a:pt x="97" y="187"/>
                  </a:cubicBezTo>
                  <a:cubicBezTo>
                    <a:pt x="102" y="186"/>
                    <a:pt x="106" y="186"/>
                    <a:pt x="110" y="186"/>
                  </a:cubicBezTo>
                  <a:cubicBezTo>
                    <a:pt x="119" y="186"/>
                    <a:pt x="126" y="188"/>
                    <a:pt x="134" y="191"/>
                  </a:cubicBezTo>
                  <a:cubicBezTo>
                    <a:pt x="143" y="194"/>
                    <a:pt x="143" y="194"/>
                    <a:pt x="143" y="194"/>
                  </a:cubicBezTo>
                  <a:cubicBezTo>
                    <a:pt x="150" y="197"/>
                    <a:pt x="168" y="200"/>
                    <a:pt x="175" y="201"/>
                  </a:cubicBezTo>
                  <a:cubicBezTo>
                    <a:pt x="174" y="201"/>
                    <a:pt x="165" y="195"/>
                    <a:pt x="164" y="194"/>
                  </a:cubicBezTo>
                  <a:cubicBezTo>
                    <a:pt x="148" y="182"/>
                    <a:pt x="136" y="166"/>
                    <a:pt x="124" y="149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7" y="137"/>
                    <a:pt x="112" y="129"/>
                    <a:pt x="107" y="126"/>
                  </a:cubicBezTo>
                  <a:cubicBezTo>
                    <a:pt x="103" y="125"/>
                    <a:pt x="99" y="124"/>
                    <a:pt x="95" y="124"/>
                  </a:cubicBezTo>
                  <a:cubicBezTo>
                    <a:pt x="93" y="124"/>
                    <a:pt x="90" y="124"/>
                    <a:pt x="89" y="125"/>
                  </a:cubicBezTo>
                  <a:cubicBezTo>
                    <a:pt x="85" y="126"/>
                    <a:pt x="82" y="127"/>
                    <a:pt x="78" y="127"/>
                  </a:cubicBezTo>
                  <a:cubicBezTo>
                    <a:pt x="77" y="127"/>
                    <a:pt x="76" y="127"/>
                    <a:pt x="76" y="127"/>
                  </a:cubicBezTo>
                  <a:cubicBezTo>
                    <a:pt x="50" y="125"/>
                    <a:pt x="45" y="94"/>
                    <a:pt x="39" y="7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6" y="89"/>
                    <a:pt x="53" y="117"/>
                    <a:pt x="69" y="123"/>
                  </a:cubicBezTo>
                  <a:cubicBezTo>
                    <a:pt x="66" y="115"/>
                    <a:pt x="68" y="105"/>
                    <a:pt x="70" y="95"/>
                  </a:cubicBezTo>
                  <a:cubicBezTo>
                    <a:pt x="72" y="84"/>
                    <a:pt x="77" y="71"/>
                    <a:pt x="72" y="64"/>
                  </a:cubicBezTo>
                  <a:cubicBezTo>
                    <a:pt x="77" y="72"/>
                    <a:pt x="75" y="84"/>
                    <a:pt x="73" y="96"/>
                  </a:cubicBezTo>
                  <a:cubicBezTo>
                    <a:pt x="70" y="107"/>
                    <a:pt x="68" y="117"/>
                    <a:pt x="72" y="124"/>
                  </a:cubicBezTo>
                  <a:cubicBezTo>
                    <a:pt x="73" y="124"/>
                    <a:pt x="73" y="124"/>
                    <a:pt x="74" y="124"/>
                  </a:cubicBezTo>
                  <a:cubicBezTo>
                    <a:pt x="74" y="124"/>
                    <a:pt x="75" y="124"/>
                    <a:pt x="75" y="124"/>
                  </a:cubicBezTo>
                  <a:cubicBezTo>
                    <a:pt x="79" y="124"/>
                    <a:pt x="82" y="123"/>
                    <a:pt x="86" y="123"/>
                  </a:cubicBezTo>
                  <a:cubicBezTo>
                    <a:pt x="90" y="122"/>
                    <a:pt x="94" y="120"/>
                    <a:pt x="98" y="120"/>
                  </a:cubicBezTo>
                  <a:cubicBezTo>
                    <a:pt x="101" y="120"/>
                    <a:pt x="104" y="121"/>
                    <a:pt x="108" y="122"/>
                  </a:cubicBezTo>
                  <a:cubicBezTo>
                    <a:pt x="116" y="126"/>
                    <a:pt x="120" y="133"/>
                    <a:pt x="124" y="140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39" y="162"/>
                    <a:pt x="152" y="179"/>
                    <a:pt x="166" y="190"/>
                  </a:cubicBezTo>
                  <a:cubicBezTo>
                    <a:pt x="182" y="202"/>
                    <a:pt x="260" y="200"/>
                    <a:pt x="281" y="202"/>
                  </a:cubicBezTo>
                  <a:cubicBezTo>
                    <a:pt x="282" y="202"/>
                    <a:pt x="284" y="202"/>
                    <a:pt x="287" y="202"/>
                  </a:cubicBezTo>
                  <a:cubicBezTo>
                    <a:pt x="304" y="202"/>
                    <a:pt x="343" y="199"/>
                    <a:pt x="360" y="199"/>
                  </a:cubicBezTo>
                  <a:cubicBezTo>
                    <a:pt x="360" y="199"/>
                    <a:pt x="361" y="199"/>
                    <a:pt x="361" y="199"/>
                  </a:cubicBezTo>
                  <a:cubicBezTo>
                    <a:pt x="373" y="197"/>
                    <a:pt x="388" y="195"/>
                    <a:pt x="401" y="193"/>
                  </a:cubicBezTo>
                  <a:cubicBezTo>
                    <a:pt x="428" y="190"/>
                    <a:pt x="441" y="170"/>
                    <a:pt x="462" y="156"/>
                  </a:cubicBezTo>
                  <a:cubicBezTo>
                    <a:pt x="468" y="152"/>
                    <a:pt x="475" y="147"/>
                    <a:pt x="482" y="144"/>
                  </a:cubicBezTo>
                  <a:cubicBezTo>
                    <a:pt x="547" y="129"/>
                    <a:pt x="533" y="62"/>
                    <a:pt x="523" y="17"/>
                  </a:cubicBezTo>
                  <a:cubicBezTo>
                    <a:pt x="533" y="40"/>
                    <a:pt x="534" y="60"/>
                    <a:pt x="540" y="83"/>
                  </a:cubicBezTo>
                  <a:cubicBezTo>
                    <a:pt x="561" y="59"/>
                    <a:pt x="562" y="27"/>
                    <a:pt x="590" y="6"/>
                  </a:cubicBezTo>
                  <a:moveTo>
                    <a:pt x="72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moveTo>
                    <a:pt x="590" y="0"/>
                  </a:moveTo>
                  <a:cubicBezTo>
                    <a:pt x="589" y="0"/>
                    <a:pt x="588" y="1"/>
                    <a:pt x="587" y="1"/>
                  </a:cubicBezTo>
                  <a:cubicBezTo>
                    <a:pt x="569" y="14"/>
                    <a:pt x="562" y="31"/>
                    <a:pt x="555" y="47"/>
                  </a:cubicBezTo>
                  <a:cubicBezTo>
                    <a:pt x="551" y="56"/>
                    <a:pt x="547" y="64"/>
                    <a:pt x="543" y="71"/>
                  </a:cubicBezTo>
                  <a:cubicBezTo>
                    <a:pt x="542" y="67"/>
                    <a:pt x="541" y="63"/>
                    <a:pt x="540" y="59"/>
                  </a:cubicBezTo>
                  <a:cubicBezTo>
                    <a:pt x="537" y="45"/>
                    <a:pt x="534" y="31"/>
                    <a:pt x="528" y="14"/>
                  </a:cubicBezTo>
                  <a:cubicBezTo>
                    <a:pt x="527" y="12"/>
                    <a:pt x="525" y="11"/>
                    <a:pt x="523" y="11"/>
                  </a:cubicBezTo>
                  <a:cubicBezTo>
                    <a:pt x="522" y="11"/>
                    <a:pt x="522" y="11"/>
                    <a:pt x="521" y="11"/>
                  </a:cubicBezTo>
                  <a:cubicBezTo>
                    <a:pt x="518" y="12"/>
                    <a:pt x="517" y="15"/>
                    <a:pt x="517" y="18"/>
                  </a:cubicBezTo>
                  <a:cubicBezTo>
                    <a:pt x="530" y="72"/>
                    <a:pt x="537" y="126"/>
                    <a:pt x="481" y="139"/>
                  </a:cubicBezTo>
                  <a:cubicBezTo>
                    <a:pt x="481" y="139"/>
                    <a:pt x="481" y="139"/>
                    <a:pt x="481" y="139"/>
                  </a:cubicBezTo>
                  <a:cubicBezTo>
                    <a:pt x="473" y="142"/>
                    <a:pt x="466" y="147"/>
                    <a:pt x="459" y="151"/>
                  </a:cubicBezTo>
                  <a:cubicBezTo>
                    <a:pt x="452" y="156"/>
                    <a:pt x="446" y="161"/>
                    <a:pt x="440" y="166"/>
                  </a:cubicBezTo>
                  <a:cubicBezTo>
                    <a:pt x="428" y="177"/>
                    <a:pt x="417" y="186"/>
                    <a:pt x="400" y="188"/>
                  </a:cubicBezTo>
                  <a:cubicBezTo>
                    <a:pt x="400" y="188"/>
                    <a:pt x="400" y="188"/>
                    <a:pt x="400" y="188"/>
                  </a:cubicBezTo>
                  <a:cubicBezTo>
                    <a:pt x="389" y="190"/>
                    <a:pt x="373" y="192"/>
                    <a:pt x="361" y="193"/>
                  </a:cubicBezTo>
                  <a:cubicBezTo>
                    <a:pt x="360" y="193"/>
                    <a:pt x="360" y="193"/>
                    <a:pt x="359" y="193"/>
                  </a:cubicBezTo>
                  <a:cubicBezTo>
                    <a:pt x="353" y="194"/>
                    <a:pt x="343" y="194"/>
                    <a:pt x="333" y="195"/>
                  </a:cubicBezTo>
                  <a:cubicBezTo>
                    <a:pt x="316" y="196"/>
                    <a:pt x="297" y="197"/>
                    <a:pt x="287" y="197"/>
                  </a:cubicBezTo>
                  <a:cubicBezTo>
                    <a:pt x="284" y="197"/>
                    <a:pt x="282" y="197"/>
                    <a:pt x="281" y="197"/>
                  </a:cubicBezTo>
                  <a:cubicBezTo>
                    <a:pt x="275" y="196"/>
                    <a:pt x="265" y="196"/>
                    <a:pt x="253" y="196"/>
                  </a:cubicBezTo>
                  <a:cubicBezTo>
                    <a:pt x="225" y="195"/>
                    <a:pt x="179" y="193"/>
                    <a:pt x="169" y="185"/>
                  </a:cubicBezTo>
                  <a:cubicBezTo>
                    <a:pt x="155" y="175"/>
                    <a:pt x="143" y="159"/>
                    <a:pt x="132" y="143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4" y="130"/>
                    <a:pt x="119" y="122"/>
                    <a:pt x="110" y="118"/>
                  </a:cubicBezTo>
                  <a:cubicBezTo>
                    <a:pt x="106" y="116"/>
                    <a:pt x="102" y="115"/>
                    <a:pt x="98" y="115"/>
                  </a:cubicBezTo>
                  <a:cubicBezTo>
                    <a:pt x="93" y="115"/>
                    <a:pt x="88" y="116"/>
                    <a:pt x="84" y="117"/>
                  </a:cubicBezTo>
                  <a:cubicBezTo>
                    <a:pt x="81" y="118"/>
                    <a:pt x="79" y="119"/>
                    <a:pt x="76" y="119"/>
                  </a:cubicBezTo>
                  <a:cubicBezTo>
                    <a:pt x="75" y="114"/>
                    <a:pt x="76" y="105"/>
                    <a:pt x="78" y="97"/>
                  </a:cubicBezTo>
                  <a:cubicBezTo>
                    <a:pt x="80" y="84"/>
                    <a:pt x="83" y="71"/>
                    <a:pt x="77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5" y="60"/>
                    <a:pt x="74" y="59"/>
                    <a:pt x="72" y="59"/>
                  </a:cubicBezTo>
                  <a:cubicBezTo>
                    <a:pt x="71" y="59"/>
                    <a:pt x="70" y="59"/>
                    <a:pt x="69" y="60"/>
                  </a:cubicBezTo>
                  <a:cubicBezTo>
                    <a:pt x="67" y="61"/>
                    <a:pt x="66" y="65"/>
                    <a:pt x="68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70" y="71"/>
                    <a:pt x="68" y="80"/>
                    <a:pt x="66" y="87"/>
                  </a:cubicBezTo>
                  <a:cubicBezTo>
                    <a:pt x="66" y="89"/>
                    <a:pt x="65" y="92"/>
                    <a:pt x="65" y="94"/>
                  </a:cubicBezTo>
                  <a:cubicBezTo>
                    <a:pt x="63" y="100"/>
                    <a:pt x="62" y="105"/>
                    <a:pt x="62" y="111"/>
                  </a:cubicBezTo>
                  <a:cubicBezTo>
                    <a:pt x="54" y="101"/>
                    <a:pt x="49" y="82"/>
                    <a:pt x="46" y="69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2" y="56"/>
                    <a:pt x="40" y="55"/>
                    <a:pt x="38" y="55"/>
                  </a:cubicBezTo>
                  <a:cubicBezTo>
                    <a:pt x="38" y="55"/>
                    <a:pt x="37" y="55"/>
                    <a:pt x="37" y="55"/>
                  </a:cubicBezTo>
                  <a:cubicBezTo>
                    <a:pt x="34" y="55"/>
                    <a:pt x="32" y="58"/>
                    <a:pt x="33" y="61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2"/>
                    <a:pt x="34" y="72"/>
                    <a:pt x="34" y="73"/>
                  </a:cubicBezTo>
                  <a:cubicBezTo>
                    <a:pt x="35" y="75"/>
                    <a:pt x="35" y="77"/>
                    <a:pt x="36" y="80"/>
                  </a:cubicBezTo>
                  <a:cubicBezTo>
                    <a:pt x="42" y="102"/>
                    <a:pt x="48" y="130"/>
                    <a:pt x="75" y="133"/>
                  </a:cubicBezTo>
                  <a:cubicBezTo>
                    <a:pt x="76" y="133"/>
                    <a:pt x="77" y="133"/>
                    <a:pt x="78" y="133"/>
                  </a:cubicBezTo>
                  <a:cubicBezTo>
                    <a:pt x="82" y="133"/>
                    <a:pt x="84" y="132"/>
                    <a:pt x="87" y="131"/>
                  </a:cubicBezTo>
                  <a:cubicBezTo>
                    <a:pt x="88" y="131"/>
                    <a:pt x="89" y="130"/>
                    <a:pt x="90" y="130"/>
                  </a:cubicBezTo>
                  <a:cubicBezTo>
                    <a:pt x="91" y="130"/>
                    <a:pt x="93" y="129"/>
                    <a:pt x="95" y="129"/>
                  </a:cubicBezTo>
                  <a:cubicBezTo>
                    <a:pt x="98" y="129"/>
                    <a:pt x="102" y="130"/>
                    <a:pt x="104" y="131"/>
                  </a:cubicBezTo>
                  <a:cubicBezTo>
                    <a:pt x="106" y="132"/>
                    <a:pt x="110" y="135"/>
                    <a:pt x="115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0" y="166"/>
                    <a:pt x="140" y="180"/>
                    <a:pt x="152" y="191"/>
                  </a:cubicBezTo>
                  <a:cubicBezTo>
                    <a:pt x="149" y="191"/>
                    <a:pt x="147" y="190"/>
                    <a:pt x="145" y="189"/>
                  </a:cubicBezTo>
                  <a:cubicBezTo>
                    <a:pt x="136" y="186"/>
                    <a:pt x="136" y="186"/>
                    <a:pt x="136" y="186"/>
                  </a:cubicBezTo>
                  <a:cubicBezTo>
                    <a:pt x="128" y="183"/>
                    <a:pt x="120" y="180"/>
                    <a:pt x="110" y="180"/>
                  </a:cubicBezTo>
                  <a:cubicBezTo>
                    <a:pt x="105" y="180"/>
                    <a:pt x="101" y="181"/>
                    <a:pt x="96" y="182"/>
                  </a:cubicBezTo>
                  <a:cubicBezTo>
                    <a:pt x="87" y="185"/>
                    <a:pt x="82" y="190"/>
                    <a:pt x="77" y="194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3" y="200"/>
                    <a:pt x="73" y="200"/>
                    <a:pt x="73" y="200"/>
                  </a:cubicBezTo>
                  <a:cubicBezTo>
                    <a:pt x="65" y="207"/>
                    <a:pt x="55" y="210"/>
                    <a:pt x="41" y="210"/>
                  </a:cubicBezTo>
                  <a:cubicBezTo>
                    <a:pt x="41" y="210"/>
                    <a:pt x="41" y="210"/>
                    <a:pt x="40" y="210"/>
                  </a:cubicBezTo>
                  <a:cubicBezTo>
                    <a:pt x="34" y="210"/>
                    <a:pt x="25" y="207"/>
                    <a:pt x="19" y="202"/>
                  </a:cubicBezTo>
                  <a:cubicBezTo>
                    <a:pt x="19" y="202"/>
                    <a:pt x="19" y="202"/>
                    <a:pt x="18" y="202"/>
                  </a:cubicBezTo>
                  <a:cubicBezTo>
                    <a:pt x="11" y="198"/>
                    <a:pt x="11" y="198"/>
                    <a:pt x="11" y="198"/>
                  </a:cubicBezTo>
                  <a:cubicBezTo>
                    <a:pt x="10" y="197"/>
                    <a:pt x="9" y="197"/>
                    <a:pt x="9" y="197"/>
                  </a:cubicBezTo>
                  <a:cubicBezTo>
                    <a:pt x="7" y="197"/>
                    <a:pt x="5" y="198"/>
                    <a:pt x="4" y="200"/>
                  </a:cubicBezTo>
                  <a:cubicBezTo>
                    <a:pt x="3" y="202"/>
                    <a:pt x="3" y="205"/>
                    <a:pt x="6" y="207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6" y="215"/>
                    <a:pt x="21" y="218"/>
                    <a:pt x="26" y="220"/>
                  </a:cubicBezTo>
                  <a:cubicBezTo>
                    <a:pt x="25" y="221"/>
                    <a:pt x="25" y="221"/>
                    <a:pt x="24" y="222"/>
                  </a:cubicBezTo>
                  <a:cubicBezTo>
                    <a:pt x="7" y="234"/>
                    <a:pt x="0" y="250"/>
                    <a:pt x="1" y="270"/>
                  </a:cubicBezTo>
                  <a:cubicBezTo>
                    <a:pt x="2" y="273"/>
                    <a:pt x="4" y="275"/>
                    <a:pt x="7" y="275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9" y="275"/>
                    <a:pt x="11" y="274"/>
                    <a:pt x="12" y="273"/>
                  </a:cubicBezTo>
                  <a:cubicBezTo>
                    <a:pt x="13" y="272"/>
                    <a:pt x="13" y="271"/>
                    <a:pt x="13" y="269"/>
                  </a:cubicBezTo>
                  <a:cubicBezTo>
                    <a:pt x="12" y="255"/>
                    <a:pt x="18" y="243"/>
                    <a:pt x="32" y="233"/>
                  </a:cubicBezTo>
                  <a:cubicBezTo>
                    <a:pt x="36" y="230"/>
                    <a:pt x="41" y="228"/>
                    <a:pt x="46" y="227"/>
                  </a:cubicBezTo>
                  <a:cubicBezTo>
                    <a:pt x="51" y="225"/>
                    <a:pt x="56" y="224"/>
                    <a:pt x="61" y="221"/>
                  </a:cubicBezTo>
                  <a:cubicBezTo>
                    <a:pt x="69" y="219"/>
                    <a:pt x="76" y="216"/>
                    <a:pt x="82" y="210"/>
                  </a:cubicBezTo>
                  <a:cubicBezTo>
                    <a:pt x="82" y="210"/>
                    <a:pt x="82" y="210"/>
                    <a:pt x="82" y="210"/>
                  </a:cubicBezTo>
                  <a:cubicBezTo>
                    <a:pt x="88" y="205"/>
                    <a:pt x="88" y="205"/>
                    <a:pt x="88" y="205"/>
                  </a:cubicBezTo>
                  <a:cubicBezTo>
                    <a:pt x="88" y="205"/>
                    <a:pt x="88" y="205"/>
                    <a:pt x="88" y="205"/>
                  </a:cubicBezTo>
                  <a:cubicBezTo>
                    <a:pt x="92" y="201"/>
                    <a:pt x="95" y="198"/>
                    <a:pt x="99" y="197"/>
                  </a:cubicBezTo>
                  <a:cubicBezTo>
                    <a:pt x="102" y="196"/>
                    <a:pt x="105" y="195"/>
                    <a:pt x="107" y="195"/>
                  </a:cubicBezTo>
                  <a:cubicBezTo>
                    <a:pt x="115" y="195"/>
                    <a:pt x="122" y="198"/>
                    <a:pt x="130" y="201"/>
                  </a:cubicBezTo>
                  <a:cubicBezTo>
                    <a:pt x="130" y="201"/>
                    <a:pt x="130" y="201"/>
                    <a:pt x="130" y="201"/>
                  </a:cubicBezTo>
                  <a:cubicBezTo>
                    <a:pt x="140" y="205"/>
                    <a:pt x="140" y="205"/>
                    <a:pt x="140" y="205"/>
                  </a:cubicBezTo>
                  <a:cubicBezTo>
                    <a:pt x="140" y="205"/>
                    <a:pt x="140" y="205"/>
                    <a:pt x="140" y="205"/>
                  </a:cubicBezTo>
                  <a:cubicBezTo>
                    <a:pt x="140" y="205"/>
                    <a:pt x="140" y="205"/>
                    <a:pt x="141" y="205"/>
                  </a:cubicBezTo>
                  <a:cubicBezTo>
                    <a:pt x="133" y="209"/>
                    <a:pt x="126" y="212"/>
                    <a:pt x="123" y="216"/>
                  </a:cubicBezTo>
                  <a:cubicBezTo>
                    <a:pt x="116" y="223"/>
                    <a:pt x="115" y="226"/>
                    <a:pt x="114" y="233"/>
                  </a:cubicBezTo>
                  <a:cubicBezTo>
                    <a:pt x="114" y="234"/>
                    <a:pt x="114" y="234"/>
                    <a:pt x="114" y="234"/>
                  </a:cubicBezTo>
                  <a:cubicBezTo>
                    <a:pt x="113" y="235"/>
                    <a:pt x="113" y="236"/>
                    <a:pt x="113" y="237"/>
                  </a:cubicBezTo>
                  <a:cubicBezTo>
                    <a:pt x="112" y="242"/>
                    <a:pt x="111" y="247"/>
                    <a:pt x="108" y="251"/>
                  </a:cubicBezTo>
                  <a:cubicBezTo>
                    <a:pt x="103" y="259"/>
                    <a:pt x="103" y="259"/>
                    <a:pt x="103" y="259"/>
                  </a:cubicBezTo>
                  <a:cubicBezTo>
                    <a:pt x="103" y="259"/>
                    <a:pt x="103" y="259"/>
                    <a:pt x="103" y="259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6" y="272"/>
                    <a:pt x="94" y="276"/>
                    <a:pt x="92" y="279"/>
                  </a:cubicBezTo>
                  <a:cubicBezTo>
                    <a:pt x="82" y="291"/>
                    <a:pt x="82" y="291"/>
                    <a:pt x="82" y="291"/>
                  </a:cubicBezTo>
                  <a:cubicBezTo>
                    <a:pt x="74" y="299"/>
                    <a:pt x="69" y="307"/>
                    <a:pt x="64" y="316"/>
                  </a:cubicBezTo>
                  <a:cubicBezTo>
                    <a:pt x="48" y="340"/>
                    <a:pt x="57" y="360"/>
                    <a:pt x="67" y="382"/>
                  </a:cubicBezTo>
                  <a:cubicBezTo>
                    <a:pt x="68" y="383"/>
                    <a:pt x="68" y="384"/>
                    <a:pt x="69" y="385"/>
                  </a:cubicBezTo>
                  <a:cubicBezTo>
                    <a:pt x="70" y="387"/>
                    <a:pt x="72" y="388"/>
                    <a:pt x="74" y="388"/>
                  </a:cubicBezTo>
                  <a:cubicBezTo>
                    <a:pt x="74" y="388"/>
                    <a:pt x="75" y="388"/>
                    <a:pt x="76" y="388"/>
                  </a:cubicBezTo>
                  <a:cubicBezTo>
                    <a:pt x="78" y="387"/>
                    <a:pt x="80" y="383"/>
                    <a:pt x="78" y="381"/>
                  </a:cubicBezTo>
                  <a:cubicBezTo>
                    <a:pt x="69" y="359"/>
                    <a:pt x="62" y="342"/>
                    <a:pt x="74" y="324"/>
                  </a:cubicBezTo>
                  <a:cubicBezTo>
                    <a:pt x="74" y="323"/>
                    <a:pt x="74" y="323"/>
                    <a:pt x="74" y="323"/>
                  </a:cubicBezTo>
                  <a:cubicBezTo>
                    <a:pt x="75" y="326"/>
                    <a:pt x="75" y="330"/>
                    <a:pt x="76" y="333"/>
                  </a:cubicBezTo>
                  <a:cubicBezTo>
                    <a:pt x="80" y="342"/>
                    <a:pt x="87" y="349"/>
                    <a:pt x="99" y="354"/>
                  </a:cubicBezTo>
                  <a:cubicBezTo>
                    <a:pt x="99" y="354"/>
                    <a:pt x="99" y="354"/>
                    <a:pt x="99" y="354"/>
                  </a:cubicBezTo>
                  <a:cubicBezTo>
                    <a:pt x="105" y="357"/>
                    <a:pt x="105" y="357"/>
                    <a:pt x="105" y="357"/>
                  </a:cubicBezTo>
                  <a:cubicBezTo>
                    <a:pt x="106" y="357"/>
                    <a:pt x="108" y="358"/>
                    <a:pt x="109" y="358"/>
                  </a:cubicBezTo>
                  <a:cubicBezTo>
                    <a:pt x="116" y="361"/>
                    <a:pt x="122" y="364"/>
                    <a:pt x="126" y="369"/>
                  </a:cubicBezTo>
                  <a:cubicBezTo>
                    <a:pt x="130" y="374"/>
                    <a:pt x="131" y="378"/>
                    <a:pt x="132" y="384"/>
                  </a:cubicBezTo>
                  <a:cubicBezTo>
                    <a:pt x="133" y="387"/>
                    <a:pt x="134" y="389"/>
                    <a:pt x="135" y="392"/>
                  </a:cubicBezTo>
                  <a:cubicBezTo>
                    <a:pt x="136" y="393"/>
                    <a:pt x="136" y="394"/>
                    <a:pt x="137" y="395"/>
                  </a:cubicBezTo>
                  <a:cubicBezTo>
                    <a:pt x="138" y="397"/>
                    <a:pt x="140" y="399"/>
                    <a:pt x="142" y="399"/>
                  </a:cubicBezTo>
                  <a:cubicBezTo>
                    <a:pt x="142" y="399"/>
                    <a:pt x="143" y="399"/>
                    <a:pt x="144" y="398"/>
                  </a:cubicBezTo>
                  <a:cubicBezTo>
                    <a:pt x="146" y="397"/>
                    <a:pt x="148" y="394"/>
                    <a:pt x="147" y="391"/>
                  </a:cubicBezTo>
                  <a:cubicBezTo>
                    <a:pt x="146" y="388"/>
                    <a:pt x="145" y="385"/>
                    <a:pt x="144" y="382"/>
                  </a:cubicBezTo>
                  <a:cubicBezTo>
                    <a:pt x="143" y="376"/>
                    <a:pt x="141" y="369"/>
                    <a:pt x="136" y="361"/>
                  </a:cubicBezTo>
                  <a:cubicBezTo>
                    <a:pt x="129" y="352"/>
                    <a:pt x="120" y="348"/>
                    <a:pt x="110" y="344"/>
                  </a:cubicBezTo>
                  <a:cubicBezTo>
                    <a:pt x="105" y="342"/>
                    <a:pt x="105" y="342"/>
                    <a:pt x="105" y="342"/>
                  </a:cubicBezTo>
                  <a:cubicBezTo>
                    <a:pt x="96" y="337"/>
                    <a:pt x="90" y="332"/>
                    <a:pt x="89" y="326"/>
                  </a:cubicBezTo>
                  <a:cubicBezTo>
                    <a:pt x="87" y="320"/>
                    <a:pt x="88" y="313"/>
                    <a:pt x="91" y="303"/>
                  </a:cubicBezTo>
                  <a:cubicBezTo>
                    <a:pt x="91" y="303"/>
                    <a:pt x="91" y="303"/>
                    <a:pt x="91" y="302"/>
                  </a:cubicBezTo>
                  <a:cubicBezTo>
                    <a:pt x="92" y="301"/>
                    <a:pt x="92" y="301"/>
                    <a:pt x="92" y="301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101" y="291"/>
                    <a:pt x="101" y="291"/>
                    <a:pt x="101" y="291"/>
                  </a:cubicBezTo>
                  <a:cubicBezTo>
                    <a:pt x="101" y="291"/>
                    <a:pt x="102" y="290"/>
                    <a:pt x="102" y="290"/>
                  </a:cubicBezTo>
                  <a:cubicBezTo>
                    <a:pt x="102" y="290"/>
                    <a:pt x="102" y="290"/>
                    <a:pt x="102" y="290"/>
                  </a:cubicBezTo>
                  <a:cubicBezTo>
                    <a:pt x="107" y="284"/>
                    <a:pt x="109" y="279"/>
                    <a:pt x="112" y="274"/>
                  </a:cubicBezTo>
                  <a:cubicBezTo>
                    <a:pt x="112" y="274"/>
                    <a:pt x="112" y="274"/>
                    <a:pt x="112" y="274"/>
                  </a:cubicBezTo>
                  <a:cubicBezTo>
                    <a:pt x="115" y="267"/>
                    <a:pt x="115" y="267"/>
                    <a:pt x="115" y="267"/>
                  </a:cubicBezTo>
                  <a:cubicBezTo>
                    <a:pt x="120" y="259"/>
                    <a:pt x="120" y="259"/>
                    <a:pt x="120" y="259"/>
                  </a:cubicBezTo>
                  <a:cubicBezTo>
                    <a:pt x="123" y="253"/>
                    <a:pt x="127" y="247"/>
                    <a:pt x="130" y="238"/>
                  </a:cubicBezTo>
                  <a:cubicBezTo>
                    <a:pt x="130" y="237"/>
                    <a:pt x="130" y="237"/>
                    <a:pt x="130" y="237"/>
                  </a:cubicBezTo>
                  <a:cubicBezTo>
                    <a:pt x="130" y="236"/>
                    <a:pt x="130" y="235"/>
                    <a:pt x="130" y="235"/>
                  </a:cubicBezTo>
                  <a:cubicBezTo>
                    <a:pt x="131" y="231"/>
                    <a:pt x="132" y="230"/>
                    <a:pt x="134" y="228"/>
                  </a:cubicBezTo>
                  <a:cubicBezTo>
                    <a:pt x="148" y="215"/>
                    <a:pt x="170" y="214"/>
                    <a:pt x="177" y="214"/>
                  </a:cubicBezTo>
                  <a:cubicBezTo>
                    <a:pt x="178" y="214"/>
                    <a:pt x="178" y="214"/>
                    <a:pt x="17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80" y="214"/>
                    <a:pt x="180" y="214"/>
                    <a:pt x="181" y="214"/>
                  </a:cubicBezTo>
                  <a:cubicBezTo>
                    <a:pt x="194" y="214"/>
                    <a:pt x="222" y="215"/>
                    <a:pt x="245" y="216"/>
                  </a:cubicBezTo>
                  <a:cubicBezTo>
                    <a:pt x="260" y="217"/>
                    <a:pt x="274" y="217"/>
                    <a:pt x="280" y="217"/>
                  </a:cubicBezTo>
                  <a:cubicBezTo>
                    <a:pt x="281" y="217"/>
                    <a:pt x="281" y="217"/>
                    <a:pt x="282" y="217"/>
                  </a:cubicBezTo>
                  <a:cubicBezTo>
                    <a:pt x="294" y="217"/>
                    <a:pt x="326" y="216"/>
                    <a:pt x="332" y="216"/>
                  </a:cubicBezTo>
                  <a:cubicBezTo>
                    <a:pt x="341" y="215"/>
                    <a:pt x="349" y="215"/>
                    <a:pt x="359" y="215"/>
                  </a:cubicBezTo>
                  <a:cubicBezTo>
                    <a:pt x="361" y="215"/>
                    <a:pt x="363" y="215"/>
                    <a:pt x="365" y="215"/>
                  </a:cubicBezTo>
                  <a:cubicBezTo>
                    <a:pt x="367" y="214"/>
                    <a:pt x="370" y="214"/>
                    <a:pt x="373" y="214"/>
                  </a:cubicBezTo>
                  <a:cubicBezTo>
                    <a:pt x="378" y="214"/>
                    <a:pt x="385" y="215"/>
                    <a:pt x="391" y="216"/>
                  </a:cubicBezTo>
                  <a:cubicBezTo>
                    <a:pt x="400" y="219"/>
                    <a:pt x="427" y="241"/>
                    <a:pt x="436" y="248"/>
                  </a:cubicBezTo>
                  <a:cubicBezTo>
                    <a:pt x="439" y="250"/>
                    <a:pt x="440" y="251"/>
                    <a:pt x="441" y="252"/>
                  </a:cubicBezTo>
                  <a:cubicBezTo>
                    <a:pt x="441" y="252"/>
                    <a:pt x="442" y="252"/>
                    <a:pt x="442" y="252"/>
                  </a:cubicBezTo>
                  <a:cubicBezTo>
                    <a:pt x="456" y="260"/>
                    <a:pt x="471" y="262"/>
                    <a:pt x="485" y="264"/>
                  </a:cubicBezTo>
                  <a:cubicBezTo>
                    <a:pt x="506" y="267"/>
                    <a:pt x="524" y="270"/>
                    <a:pt x="533" y="288"/>
                  </a:cubicBezTo>
                  <a:cubicBezTo>
                    <a:pt x="540" y="305"/>
                    <a:pt x="530" y="323"/>
                    <a:pt x="519" y="340"/>
                  </a:cubicBezTo>
                  <a:cubicBezTo>
                    <a:pt x="516" y="346"/>
                    <a:pt x="513" y="350"/>
                    <a:pt x="511" y="355"/>
                  </a:cubicBezTo>
                  <a:cubicBezTo>
                    <a:pt x="510" y="358"/>
                    <a:pt x="510" y="360"/>
                    <a:pt x="512" y="362"/>
                  </a:cubicBezTo>
                  <a:cubicBezTo>
                    <a:pt x="513" y="363"/>
                    <a:pt x="515" y="363"/>
                    <a:pt x="516" y="363"/>
                  </a:cubicBezTo>
                  <a:cubicBezTo>
                    <a:pt x="517" y="363"/>
                    <a:pt x="518" y="362"/>
                    <a:pt x="519" y="361"/>
                  </a:cubicBezTo>
                  <a:cubicBezTo>
                    <a:pt x="532" y="349"/>
                    <a:pt x="542" y="334"/>
                    <a:pt x="549" y="316"/>
                  </a:cubicBezTo>
                  <a:cubicBezTo>
                    <a:pt x="553" y="322"/>
                    <a:pt x="557" y="328"/>
                    <a:pt x="560" y="334"/>
                  </a:cubicBezTo>
                  <a:cubicBezTo>
                    <a:pt x="568" y="346"/>
                    <a:pt x="576" y="358"/>
                    <a:pt x="585" y="369"/>
                  </a:cubicBezTo>
                  <a:cubicBezTo>
                    <a:pt x="588" y="373"/>
                    <a:pt x="592" y="377"/>
                    <a:pt x="595" y="380"/>
                  </a:cubicBezTo>
                  <a:cubicBezTo>
                    <a:pt x="596" y="381"/>
                    <a:pt x="598" y="383"/>
                    <a:pt x="599" y="384"/>
                  </a:cubicBezTo>
                  <a:cubicBezTo>
                    <a:pt x="601" y="386"/>
                    <a:pt x="602" y="387"/>
                    <a:pt x="605" y="387"/>
                  </a:cubicBezTo>
                  <a:cubicBezTo>
                    <a:pt x="607" y="387"/>
                    <a:pt x="609" y="386"/>
                    <a:pt x="610" y="384"/>
                  </a:cubicBezTo>
                  <a:cubicBezTo>
                    <a:pt x="611" y="381"/>
                    <a:pt x="609" y="379"/>
                    <a:pt x="608" y="377"/>
                  </a:cubicBezTo>
                  <a:cubicBezTo>
                    <a:pt x="607" y="376"/>
                    <a:pt x="606" y="375"/>
                    <a:pt x="605" y="374"/>
                  </a:cubicBezTo>
                  <a:cubicBezTo>
                    <a:pt x="602" y="370"/>
                    <a:pt x="550" y="299"/>
                    <a:pt x="547" y="266"/>
                  </a:cubicBezTo>
                  <a:cubicBezTo>
                    <a:pt x="547" y="256"/>
                    <a:pt x="552" y="246"/>
                    <a:pt x="562" y="238"/>
                  </a:cubicBezTo>
                  <a:cubicBezTo>
                    <a:pt x="572" y="230"/>
                    <a:pt x="585" y="224"/>
                    <a:pt x="599" y="223"/>
                  </a:cubicBezTo>
                  <a:cubicBezTo>
                    <a:pt x="599" y="223"/>
                    <a:pt x="599" y="223"/>
                    <a:pt x="599" y="223"/>
                  </a:cubicBezTo>
                  <a:cubicBezTo>
                    <a:pt x="606" y="222"/>
                    <a:pt x="613" y="222"/>
                    <a:pt x="621" y="222"/>
                  </a:cubicBezTo>
                  <a:cubicBezTo>
                    <a:pt x="621" y="222"/>
                    <a:pt x="621" y="222"/>
                    <a:pt x="621" y="222"/>
                  </a:cubicBezTo>
                  <a:cubicBezTo>
                    <a:pt x="623" y="222"/>
                    <a:pt x="625" y="222"/>
                    <a:pt x="626" y="222"/>
                  </a:cubicBezTo>
                  <a:cubicBezTo>
                    <a:pt x="632" y="221"/>
                    <a:pt x="638" y="221"/>
                    <a:pt x="644" y="221"/>
                  </a:cubicBezTo>
                  <a:cubicBezTo>
                    <a:pt x="646" y="221"/>
                    <a:pt x="646" y="221"/>
                    <a:pt x="646" y="221"/>
                  </a:cubicBezTo>
                  <a:cubicBezTo>
                    <a:pt x="706" y="222"/>
                    <a:pt x="797" y="223"/>
                    <a:pt x="901" y="227"/>
                  </a:cubicBezTo>
                  <a:cubicBezTo>
                    <a:pt x="904" y="227"/>
                    <a:pt x="905" y="227"/>
                    <a:pt x="906" y="227"/>
                  </a:cubicBezTo>
                  <a:cubicBezTo>
                    <a:pt x="907" y="227"/>
                    <a:pt x="907" y="227"/>
                    <a:pt x="907" y="227"/>
                  </a:cubicBezTo>
                  <a:cubicBezTo>
                    <a:pt x="909" y="227"/>
                    <a:pt x="911" y="227"/>
                    <a:pt x="917" y="231"/>
                  </a:cubicBezTo>
                  <a:cubicBezTo>
                    <a:pt x="921" y="234"/>
                    <a:pt x="927" y="241"/>
                    <a:pt x="933" y="249"/>
                  </a:cubicBezTo>
                  <a:cubicBezTo>
                    <a:pt x="936" y="253"/>
                    <a:pt x="939" y="258"/>
                    <a:pt x="943" y="262"/>
                  </a:cubicBezTo>
                  <a:cubicBezTo>
                    <a:pt x="945" y="265"/>
                    <a:pt x="946" y="270"/>
                    <a:pt x="946" y="276"/>
                  </a:cubicBezTo>
                  <a:cubicBezTo>
                    <a:pt x="946" y="283"/>
                    <a:pt x="949" y="297"/>
                    <a:pt x="952" y="310"/>
                  </a:cubicBezTo>
                  <a:cubicBezTo>
                    <a:pt x="953" y="317"/>
                    <a:pt x="956" y="326"/>
                    <a:pt x="955" y="328"/>
                  </a:cubicBezTo>
                  <a:cubicBezTo>
                    <a:pt x="955" y="330"/>
                    <a:pt x="955" y="330"/>
                    <a:pt x="955" y="331"/>
                  </a:cubicBezTo>
                  <a:cubicBezTo>
                    <a:pt x="954" y="332"/>
                    <a:pt x="954" y="333"/>
                    <a:pt x="954" y="334"/>
                  </a:cubicBezTo>
                  <a:cubicBezTo>
                    <a:pt x="952" y="339"/>
                    <a:pt x="952" y="342"/>
                    <a:pt x="954" y="345"/>
                  </a:cubicBezTo>
                  <a:cubicBezTo>
                    <a:pt x="956" y="347"/>
                    <a:pt x="958" y="349"/>
                    <a:pt x="963" y="349"/>
                  </a:cubicBezTo>
                  <a:cubicBezTo>
                    <a:pt x="965" y="349"/>
                    <a:pt x="967" y="349"/>
                    <a:pt x="970" y="348"/>
                  </a:cubicBezTo>
                  <a:cubicBezTo>
                    <a:pt x="973" y="347"/>
                    <a:pt x="976" y="344"/>
                    <a:pt x="976" y="341"/>
                  </a:cubicBezTo>
                  <a:cubicBezTo>
                    <a:pt x="977" y="335"/>
                    <a:pt x="975" y="329"/>
                    <a:pt x="970" y="325"/>
                  </a:cubicBezTo>
                  <a:cubicBezTo>
                    <a:pt x="968" y="321"/>
                    <a:pt x="967" y="314"/>
                    <a:pt x="967" y="311"/>
                  </a:cubicBezTo>
                  <a:cubicBezTo>
                    <a:pt x="966" y="309"/>
                    <a:pt x="966" y="308"/>
                    <a:pt x="966" y="307"/>
                  </a:cubicBezTo>
                  <a:cubicBezTo>
                    <a:pt x="965" y="304"/>
                    <a:pt x="962" y="284"/>
                    <a:pt x="961" y="279"/>
                  </a:cubicBezTo>
                  <a:cubicBezTo>
                    <a:pt x="961" y="278"/>
                    <a:pt x="961" y="276"/>
                    <a:pt x="960" y="274"/>
                  </a:cubicBezTo>
                  <a:cubicBezTo>
                    <a:pt x="960" y="273"/>
                    <a:pt x="960" y="271"/>
                    <a:pt x="960" y="270"/>
                  </a:cubicBezTo>
                  <a:cubicBezTo>
                    <a:pt x="971" y="269"/>
                    <a:pt x="990" y="264"/>
                    <a:pt x="1001" y="260"/>
                  </a:cubicBezTo>
                  <a:cubicBezTo>
                    <a:pt x="1007" y="257"/>
                    <a:pt x="1025" y="251"/>
                    <a:pt x="1041" y="246"/>
                  </a:cubicBezTo>
                  <a:cubicBezTo>
                    <a:pt x="1060" y="239"/>
                    <a:pt x="1067" y="237"/>
                    <a:pt x="1071" y="235"/>
                  </a:cubicBezTo>
                  <a:cubicBezTo>
                    <a:pt x="1071" y="235"/>
                    <a:pt x="1071" y="235"/>
                    <a:pt x="1072" y="235"/>
                  </a:cubicBezTo>
                  <a:cubicBezTo>
                    <a:pt x="1074" y="236"/>
                    <a:pt x="1077" y="236"/>
                    <a:pt x="1080" y="237"/>
                  </a:cubicBezTo>
                  <a:cubicBezTo>
                    <a:pt x="1080" y="237"/>
                    <a:pt x="1080" y="237"/>
                    <a:pt x="1080" y="237"/>
                  </a:cubicBezTo>
                  <a:cubicBezTo>
                    <a:pt x="1083" y="237"/>
                    <a:pt x="1086" y="235"/>
                    <a:pt x="1088" y="233"/>
                  </a:cubicBezTo>
                  <a:cubicBezTo>
                    <a:pt x="1090" y="228"/>
                    <a:pt x="1089" y="221"/>
                    <a:pt x="1087" y="217"/>
                  </a:cubicBezTo>
                  <a:cubicBezTo>
                    <a:pt x="1085" y="214"/>
                    <a:pt x="1083" y="212"/>
                    <a:pt x="1079" y="212"/>
                  </a:cubicBezTo>
                  <a:cubicBezTo>
                    <a:pt x="1074" y="212"/>
                    <a:pt x="1067" y="217"/>
                    <a:pt x="1064" y="223"/>
                  </a:cubicBezTo>
                  <a:cubicBezTo>
                    <a:pt x="1057" y="226"/>
                    <a:pt x="1034" y="233"/>
                    <a:pt x="1015" y="239"/>
                  </a:cubicBezTo>
                  <a:cubicBezTo>
                    <a:pt x="1006" y="243"/>
                    <a:pt x="996" y="245"/>
                    <a:pt x="989" y="248"/>
                  </a:cubicBezTo>
                  <a:cubicBezTo>
                    <a:pt x="975" y="253"/>
                    <a:pt x="969" y="255"/>
                    <a:pt x="964" y="255"/>
                  </a:cubicBezTo>
                  <a:cubicBezTo>
                    <a:pt x="962" y="255"/>
                    <a:pt x="960" y="254"/>
                    <a:pt x="957" y="253"/>
                  </a:cubicBezTo>
                  <a:cubicBezTo>
                    <a:pt x="955" y="251"/>
                    <a:pt x="952" y="248"/>
                    <a:pt x="949" y="244"/>
                  </a:cubicBezTo>
                  <a:cubicBezTo>
                    <a:pt x="943" y="238"/>
                    <a:pt x="933" y="226"/>
                    <a:pt x="928" y="220"/>
                  </a:cubicBezTo>
                  <a:cubicBezTo>
                    <a:pt x="952" y="204"/>
                    <a:pt x="964" y="182"/>
                    <a:pt x="971" y="167"/>
                  </a:cubicBezTo>
                  <a:cubicBezTo>
                    <a:pt x="978" y="152"/>
                    <a:pt x="1005" y="108"/>
                    <a:pt x="1012" y="101"/>
                  </a:cubicBezTo>
                  <a:cubicBezTo>
                    <a:pt x="1015" y="101"/>
                    <a:pt x="1021" y="100"/>
                    <a:pt x="1025" y="97"/>
                  </a:cubicBezTo>
                  <a:cubicBezTo>
                    <a:pt x="1025" y="97"/>
                    <a:pt x="1025" y="97"/>
                    <a:pt x="1025" y="97"/>
                  </a:cubicBezTo>
                  <a:cubicBezTo>
                    <a:pt x="1027" y="94"/>
                    <a:pt x="1028" y="90"/>
                    <a:pt x="1028" y="89"/>
                  </a:cubicBezTo>
                  <a:cubicBezTo>
                    <a:pt x="1027" y="84"/>
                    <a:pt x="1025" y="80"/>
                    <a:pt x="1021" y="76"/>
                  </a:cubicBezTo>
                  <a:cubicBezTo>
                    <a:pt x="1020" y="75"/>
                    <a:pt x="1018" y="74"/>
                    <a:pt x="1016" y="74"/>
                  </a:cubicBezTo>
                  <a:cubicBezTo>
                    <a:pt x="1008" y="74"/>
                    <a:pt x="1002" y="85"/>
                    <a:pt x="1001" y="91"/>
                  </a:cubicBezTo>
                  <a:cubicBezTo>
                    <a:pt x="992" y="100"/>
                    <a:pt x="967" y="136"/>
                    <a:pt x="958" y="158"/>
                  </a:cubicBezTo>
                  <a:cubicBezTo>
                    <a:pt x="945" y="192"/>
                    <a:pt x="924" y="203"/>
                    <a:pt x="912" y="210"/>
                  </a:cubicBezTo>
                  <a:cubicBezTo>
                    <a:pt x="893" y="209"/>
                    <a:pt x="684" y="204"/>
                    <a:pt x="602" y="201"/>
                  </a:cubicBezTo>
                  <a:cubicBezTo>
                    <a:pt x="602" y="201"/>
                    <a:pt x="602" y="201"/>
                    <a:pt x="602" y="201"/>
                  </a:cubicBezTo>
                  <a:cubicBezTo>
                    <a:pt x="600" y="201"/>
                    <a:pt x="600" y="201"/>
                    <a:pt x="600" y="201"/>
                  </a:cubicBezTo>
                  <a:cubicBezTo>
                    <a:pt x="570" y="201"/>
                    <a:pt x="563" y="195"/>
                    <a:pt x="562" y="193"/>
                  </a:cubicBezTo>
                  <a:cubicBezTo>
                    <a:pt x="562" y="193"/>
                    <a:pt x="562" y="193"/>
                    <a:pt x="562" y="193"/>
                  </a:cubicBezTo>
                  <a:cubicBezTo>
                    <a:pt x="559" y="189"/>
                    <a:pt x="556" y="185"/>
                    <a:pt x="553" y="180"/>
                  </a:cubicBezTo>
                  <a:cubicBezTo>
                    <a:pt x="551" y="176"/>
                    <a:pt x="549" y="172"/>
                    <a:pt x="547" y="168"/>
                  </a:cubicBezTo>
                  <a:cubicBezTo>
                    <a:pt x="546" y="168"/>
                    <a:pt x="546" y="168"/>
                    <a:pt x="546" y="168"/>
                  </a:cubicBezTo>
                  <a:cubicBezTo>
                    <a:pt x="534" y="145"/>
                    <a:pt x="533" y="124"/>
                    <a:pt x="544" y="101"/>
                  </a:cubicBezTo>
                  <a:cubicBezTo>
                    <a:pt x="554" y="79"/>
                    <a:pt x="574" y="58"/>
                    <a:pt x="594" y="39"/>
                  </a:cubicBezTo>
                  <a:cubicBezTo>
                    <a:pt x="594" y="38"/>
                    <a:pt x="594" y="38"/>
                    <a:pt x="594" y="38"/>
                  </a:cubicBezTo>
                  <a:cubicBezTo>
                    <a:pt x="596" y="36"/>
                    <a:pt x="602" y="29"/>
                    <a:pt x="606" y="23"/>
                  </a:cubicBezTo>
                  <a:cubicBezTo>
                    <a:pt x="609" y="19"/>
                    <a:pt x="611" y="16"/>
                    <a:pt x="613" y="14"/>
                  </a:cubicBezTo>
                  <a:cubicBezTo>
                    <a:pt x="614" y="13"/>
                    <a:pt x="615" y="12"/>
                    <a:pt x="615" y="11"/>
                  </a:cubicBezTo>
                  <a:cubicBezTo>
                    <a:pt x="616" y="10"/>
                    <a:pt x="618" y="7"/>
                    <a:pt x="617" y="4"/>
                  </a:cubicBezTo>
                  <a:cubicBezTo>
                    <a:pt x="616" y="3"/>
                    <a:pt x="614" y="1"/>
                    <a:pt x="612" y="1"/>
                  </a:cubicBezTo>
                  <a:cubicBezTo>
                    <a:pt x="611" y="1"/>
                    <a:pt x="609" y="2"/>
                    <a:pt x="608" y="3"/>
                  </a:cubicBezTo>
                  <a:cubicBezTo>
                    <a:pt x="608" y="3"/>
                    <a:pt x="608" y="3"/>
                    <a:pt x="607" y="4"/>
                  </a:cubicBezTo>
                  <a:cubicBezTo>
                    <a:pt x="593" y="20"/>
                    <a:pt x="582" y="32"/>
                    <a:pt x="572" y="42"/>
                  </a:cubicBezTo>
                  <a:cubicBezTo>
                    <a:pt x="577" y="31"/>
                    <a:pt x="583" y="22"/>
                    <a:pt x="594" y="9"/>
                  </a:cubicBezTo>
                  <a:cubicBezTo>
                    <a:pt x="596" y="7"/>
                    <a:pt x="596" y="4"/>
                    <a:pt x="594" y="2"/>
                  </a:cubicBezTo>
                  <a:cubicBezTo>
                    <a:pt x="593" y="1"/>
                    <a:pt x="591" y="0"/>
                    <a:pt x="59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B9955740-ED7C-D3F1-D281-5470981E0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113" y="3148013"/>
              <a:ext cx="600075" cy="257175"/>
            </a:xfrm>
            <a:custGeom>
              <a:avLst/>
              <a:gdLst>
                <a:gd name="T0" fmla="*/ 2 w 82"/>
                <a:gd name="T1" fmla="*/ 7 h 35"/>
                <a:gd name="T2" fmla="*/ 14 w 82"/>
                <a:gd name="T3" fmla="*/ 0 h 35"/>
                <a:gd name="T4" fmla="*/ 73 w 82"/>
                <a:gd name="T5" fmla="*/ 2 h 35"/>
                <a:gd name="T6" fmla="*/ 79 w 82"/>
                <a:gd name="T7" fmla="*/ 15 h 35"/>
                <a:gd name="T8" fmla="*/ 69 w 82"/>
                <a:gd name="T9" fmla="*/ 34 h 35"/>
                <a:gd name="T10" fmla="*/ 6 w 82"/>
                <a:gd name="T11" fmla="*/ 33 h 35"/>
                <a:gd name="T12" fmla="*/ 2 w 82"/>
                <a:gd name="T13" fmla="*/ 16 h 35"/>
                <a:gd name="T14" fmla="*/ 2 w 82"/>
                <a:gd name="T15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35">
                  <a:moveTo>
                    <a:pt x="2" y="7"/>
                  </a:moveTo>
                  <a:cubicBezTo>
                    <a:pt x="0" y="6"/>
                    <a:pt x="2" y="0"/>
                    <a:pt x="14" y="0"/>
                  </a:cubicBezTo>
                  <a:cubicBezTo>
                    <a:pt x="24" y="1"/>
                    <a:pt x="69" y="2"/>
                    <a:pt x="73" y="2"/>
                  </a:cubicBezTo>
                  <a:cubicBezTo>
                    <a:pt x="77" y="2"/>
                    <a:pt x="79" y="8"/>
                    <a:pt x="79" y="15"/>
                  </a:cubicBezTo>
                  <a:cubicBezTo>
                    <a:pt x="78" y="22"/>
                    <a:pt x="82" y="34"/>
                    <a:pt x="69" y="34"/>
                  </a:cubicBezTo>
                  <a:cubicBezTo>
                    <a:pt x="57" y="35"/>
                    <a:pt x="10" y="34"/>
                    <a:pt x="6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55">
              <a:extLst>
                <a:ext uri="{FF2B5EF4-FFF2-40B4-BE49-F238E27FC236}">
                  <a16:creationId xmlns:a16="http://schemas.microsoft.com/office/drawing/2014/main" id="{3D81251C-1C13-AF1F-68D9-5006E3CE5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113" y="3148013"/>
              <a:ext cx="600075" cy="249238"/>
            </a:xfrm>
            <a:custGeom>
              <a:avLst/>
              <a:gdLst>
                <a:gd name="T0" fmla="*/ 2 w 82"/>
                <a:gd name="T1" fmla="*/ 7 h 34"/>
                <a:gd name="T2" fmla="*/ 14 w 82"/>
                <a:gd name="T3" fmla="*/ 0 h 34"/>
                <a:gd name="T4" fmla="*/ 73 w 82"/>
                <a:gd name="T5" fmla="*/ 2 h 34"/>
                <a:gd name="T6" fmla="*/ 79 w 82"/>
                <a:gd name="T7" fmla="*/ 15 h 34"/>
                <a:gd name="T8" fmla="*/ 69 w 82"/>
                <a:gd name="T9" fmla="*/ 34 h 34"/>
                <a:gd name="T10" fmla="*/ 6 w 82"/>
                <a:gd name="T11" fmla="*/ 33 h 34"/>
                <a:gd name="T12" fmla="*/ 2 w 82"/>
                <a:gd name="T13" fmla="*/ 16 h 34"/>
                <a:gd name="T14" fmla="*/ 2 w 82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34">
                  <a:moveTo>
                    <a:pt x="2" y="7"/>
                  </a:moveTo>
                  <a:cubicBezTo>
                    <a:pt x="1" y="6"/>
                    <a:pt x="2" y="0"/>
                    <a:pt x="14" y="0"/>
                  </a:cubicBezTo>
                  <a:cubicBezTo>
                    <a:pt x="24" y="1"/>
                    <a:pt x="69" y="2"/>
                    <a:pt x="73" y="2"/>
                  </a:cubicBezTo>
                  <a:cubicBezTo>
                    <a:pt x="77" y="2"/>
                    <a:pt x="79" y="8"/>
                    <a:pt x="79" y="15"/>
                  </a:cubicBezTo>
                  <a:cubicBezTo>
                    <a:pt x="78" y="22"/>
                    <a:pt x="82" y="34"/>
                    <a:pt x="69" y="34"/>
                  </a:cubicBezTo>
                  <a:cubicBezTo>
                    <a:pt x="57" y="34"/>
                    <a:pt x="10" y="34"/>
                    <a:pt x="6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56">
              <a:extLst>
                <a:ext uri="{FF2B5EF4-FFF2-40B4-BE49-F238E27FC236}">
                  <a16:creationId xmlns:a16="http://schemas.microsoft.com/office/drawing/2014/main" id="{D828E755-0543-52CB-C018-86857C01D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92138" cy="249238"/>
            </a:xfrm>
            <a:custGeom>
              <a:avLst/>
              <a:gdLst>
                <a:gd name="T0" fmla="*/ 1 w 81"/>
                <a:gd name="T1" fmla="*/ 7 h 34"/>
                <a:gd name="T2" fmla="*/ 13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8 w 81"/>
                <a:gd name="T9" fmla="*/ 34 h 34"/>
                <a:gd name="T10" fmla="*/ 5 w 81"/>
                <a:gd name="T11" fmla="*/ 33 h 34"/>
                <a:gd name="T12" fmla="*/ 1 w 81"/>
                <a:gd name="T13" fmla="*/ 16 h 34"/>
                <a:gd name="T14" fmla="*/ 1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1" y="7"/>
                  </a:moveTo>
                  <a:cubicBezTo>
                    <a:pt x="0" y="6"/>
                    <a:pt x="1" y="0"/>
                    <a:pt x="13" y="0"/>
                  </a:cubicBezTo>
                  <a:cubicBezTo>
                    <a:pt x="23" y="1"/>
                    <a:pt x="68" y="2"/>
                    <a:pt x="72" y="2"/>
                  </a:cubicBezTo>
                  <a:cubicBezTo>
                    <a:pt x="76" y="2"/>
                    <a:pt x="78" y="8"/>
                    <a:pt x="78" y="15"/>
                  </a:cubicBezTo>
                  <a:cubicBezTo>
                    <a:pt x="77" y="22"/>
                    <a:pt x="81" y="34"/>
                    <a:pt x="68" y="34"/>
                  </a:cubicBezTo>
                  <a:cubicBezTo>
                    <a:pt x="56" y="34"/>
                    <a:pt x="9" y="34"/>
                    <a:pt x="5" y="33"/>
                  </a:cubicBezTo>
                  <a:cubicBezTo>
                    <a:pt x="0" y="31"/>
                    <a:pt x="0" y="22"/>
                    <a:pt x="1" y="16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57">
              <a:extLst>
                <a:ext uri="{FF2B5EF4-FFF2-40B4-BE49-F238E27FC236}">
                  <a16:creationId xmlns:a16="http://schemas.microsoft.com/office/drawing/2014/main" id="{79A2AB0B-E8C7-A65A-EDEB-C441D27E3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92138" cy="249238"/>
            </a:xfrm>
            <a:custGeom>
              <a:avLst/>
              <a:gdLst>
                <a:gd name="T0" fmla="*/ 1 w 81"/>
                <a:gd name="T1" fmla="*/ 7 h 34"/>
                <a:gd name="T2" fmla="*/ 13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8 w 81"/>
                <a:gd name="T9" fmla="*/ 34 h 34"/>
                <a:gd name="T10" fmla="*/ 5 w 81"/>
                <a:gd name="T11" fmla="*/ 32 h 34"/>
                <a:gd name="T12" fmla="*/ 1 w 81"/>
                <a:gd name="T13" fmla="*/ 16 h 34"/>
                <a:gd name="T14" fmla="*/ 1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1" y="7"/>
                  </a:moveTo>
                  <a:cubicBezTo>
                    <a:pt x="0" y="6"/>
                    <a:pt x="1" y="0"/>
                    <a:pt x="13" y="0"/>
                  </a:cubicBezTo>
                  <a:cubicBezTo>
                    <a:pt x="23" y="1"/>
                    <a:pt x="67" y="2"/>
                    <a:pt x="72" y="2"/>
                  </a:cubicBezTo>
                  <a:cubicBezTo>
                    <a:pt x="76" y="2"/>
                    <a:pt x="78" y="8"/>
                    <a:pt x="78" y="15"/>
                  </a:cubicBezTo>
                  <a:cubicBezTo>
                    <a:pt x="77" y="22"/>
                    <a:pt x="81" y="33"/>
                    <a:pt x="68" y="34"/>
                  </a:cubicBezTo>
                  <a:cubicBezTo>
                    <a:pt x="56" y="34"/>
                    <a:pt x="9" y="34"/>
                    <a:pt x="5" y="32"/>
                  </a:cubicBezTo>
                  <a:cubicBezTo>
                    <a:pt x="0" y="31"/>
                    <a:pt x="0" y="22"/>
                    <a:pt x="1" y="16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58">
              <a:extLst>
                <a:ext uri="{FF2B5EF4-FFF2-40B4-BE49-F238E27FC236}">
                  <a16:creationId xmlns:a16="http://schemas.microsoft.com/office/drawing/2014/main" id="{FECE83B0-696C-A87D-0D0A-824B7FEDC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92138" cy="249238"/>
            </a:xfrm>
            <a:custGeom>
              <a:avLst/>
              <a:gdLst>
                <a:gd name="T0" fmla="*/ 1 w 81"/>
                <a:gd name="T1" fmla="*/ 8 h 34"/>
                <a:gd name="T2" fmla="*/ 14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8 w 81"/>
                <a:gd name="T9" fmla="*/ 34 h 34"/>
                <a:gd name="T10" fmla="*/ 5 w 81"/>
                <a:gd name="T11" fmla="*/ 32 h 34"/>
                <a:gd name="T12" fmla="*/ 1 w 81"/>
                <a:gd name="T13" fmla="*/ 16 h 34"/>
                <a:gd name="T14" fmla="*/ 1 w 81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1" y="8"/>
                  </a:moveTo>
                  <a:cubicBezTo>
                    <a:pt x="0" y="6"/>
                    <a:pt x="1" y="0"/>
                    <a:pt x="14" y="0"/>
                  </a:cubicBezTo>
                  <a:cubicBezTo>
                    <a:pt x="23" y="1"/>
                    <a:pt x="67" y="2"/>
                    <a:pt x="72" y="2"/>
                  </a:cubicBezTo>
                  <a:cubicBezTo>
                    <a:pt x="76" y="2"/>
                    <a:pt x="78" y="8"/>
                    <a:pt x="78" y="15"/>
                  </a:cubicBezTo>
                  <a:cubicBezTo>
                    <a:pt x="77" y="22"/>
                    <a:pt x="81" y="33"/>
                    <a:pt x="68" y="34"/>
                  </a:cubicBezTo>
                  <a:cubicBezTo>
                    <a:pt x="56" y="34"/>
                    <a:pt x="9" y="34"/>
                    <a:pt x="5" y="32"/>
                  </a:cubicBezTo>
                  <a:cubicBezTo>
                    <a:pt x="0" y="31"/>
                    <a:pt x="0" y="22"/>
                    <a:pt x="1" y="16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59">
              <a:extLst>
                <a:ext uri="{FF2B5EF4-FFF2-40B4-BE49-F238E27FC236}">
                  <a16:creationId xmlns:a16="http://schemas.microsoft.com/office/drawing/2014/main" id="{27A9D584-120A-00B5-C325-8019D17CE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0 h 34"/>
                <a:gd name="T4" fmla="*/ 72 w 80"/>
                <a:gd name="T5" fmla="*/ 2 h 34"/>
                <a:gd name="T6" fmla="*/ 78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1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0"/>
                  </a:cubicBezTo>
                  <a:cubicBezTo>
                    <a:pt x="23" y="1"/>
                    <a:pt x="67" y="2"/>
                    <a:pt x="72" y="2"/>
                  </a:cubicBezTo>
                  <a:cubicBezTo>
                    <a:pt x="76" y="2"/>
                    <a:pt x="78" y="8"/>
                    <a:pt x="78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4"/>
                    <a:pt x="5" y="32"/>
                  </a:cubicBezTo>
                  <a:cubicBezTo>
                    <a:pt x="0" y="31"/>
                    <a:pt x="0" y="22"/>
                    <a:pt x="1" y="16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60">
              <a:extLst>
                <a:ext uri="{FF2B5EF4-FFF2-40B4-BE49-F238E27FC236}">
                  <a16:creationId xmlns:a16="http://schemas.microsoft.com/office/drawing/2014/main" id="{B0308FC6-DF88-3377-EEAD-81BD3FED2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2 w 80"/>
                <a:gd name="T5" fmla="*/ 2 h 34"/>
                <a:gd name="T6" fmla="*/ 77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1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2"/>
                    <a:pt x="72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4"/>
                    <a:pt x="5" y="32"/>
                  </a:cubicBezTo>
                  <a:cubicBezTo>
                    <a:pt x="0" y="31"/>
                    <a:pt x="0" y="22"/>
                    <a:pt x="1" y="16"/>
                  </a:cubicBezTo>
                  <a:cubicBezTo>
                    <a:pt x="3" y="12"/>
                    <a:pt x="1" y="8"/>
                    <a:pt x="1" y="8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61">
              <a:extLst>
                <a:ext uri="{FF2B5EF4-FFF2-40B4-BE49-F238E27FC236}">
                  <a16:creationId xmlns:a16="http://schemas.microsoft.com/office/drawing/2014/main" id="{F0559C9A-AA66-512E-B987-5895010C3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2 w 80"/>
                <a:gd name="T5" fmla="*/ 2 h 34"/>
                <a:gd name="T6" fmla="*/ 77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2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2"/>
                    <a:pt x="2" y="16"/>
                  </a:cubicBezTo>
                  <a:cubicBezTo>
                    <a:pt x="3" y="13"/>
                    <a:pt x="1" y="8"/>
                    <a:pt x="1" y="8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62">
              <a:extLst>
                <a:ext uri="{FF2B5EF4-FFF2-40B4-BE49-F238E27FC236}">
                  <a16:creationId xmlns:a16="http://schemas.microsoft.com/office/drawing/2014/main" id="{0D1B804C-FD59-1AE7-1460-D0E69C46D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2 w 80"/>
                <a:gd name="T5" fmla="*/ 2 h 34"/>
                <a:gd name="T6" fmla="*/ 77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2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2"/>
                    <a:pt x="2" y="16"/>
                  </a:cubicBezTo>
                  <a:cubicBezTo>
                    <a:pt x="3" y="13"/>
                    <a:pt x="1" y="8"/>
                    <a:pt x="1" y="8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63">
              <a:extLst>
                <a:ext uri="{FF2B5EF4-FFF2-40B4-BE49-F238E27FC236}">
                  <a16:creationId xmlns:a16="http://schemas.microsoft.com/office/drawing/2014/main" id="{32314995-8706-DDED-4417-F06492737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1 w 80"/>
                <a:gd name="T5" fmla="*/ 2 h 34"/>
                <a:gd name="T6" fmla="*/ 77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3"/>
                    <a:pt x="1" y="8"/>
                    <a:pt x="1" y="8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64">
              <a:extLst>
                <a:ext uri="{FF2B5EF4-FFF2-40B4-BE49-F238E27FC236}">
                  <a16:creationId xmlns:a16="http://schemas.microsoft.com/office/drawing/2014/main" id="{03836683-9CD4-B3E4-7F96-CEF104AE9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1 w 80"/>
                <a:gd name="T5" fmla="*/ 2 h 34"/>
                <a:gd name="T6" fmla="*/ 77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3"/>
                    <a:pt x="1" y="8"/>
                    <a:pt x="1" y="8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65">
              <a:extLst>
                <a:ext uri="{FF2B5EF4-FFF2-40B4-BE49-F238E27FC236}">
                  <a16:creationId xmlns:a16="http://schemas.microsoft.com/office/drawing/2014/main" id="{5A6F762F-8597-0650-FE34-DAC7D9D76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1 w 80"/>
                <a:gd name="T5" fmla="*/ 2 h 34"/>
                <a:gd name="T6" fmla="*/ 77 w 80"/>
                <a:gd name="T7" fmla="*/ 15 h 34"/>
                <a:gd name="T8" fmla="*/ 68 w 80"/>
                <a:gd name="T9" fmla="*/ 34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3"/>
                    <a:pt x="1" y="8"/>
                    <a:pt x="1" y="8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reeform 66">
              <a:extLst>
                <a:ext uri="{FF2B5EF4-FFF2-40B4-BE49-F238E27FC236}">
                  <a16:creationId xmlns:a16="http://schemas.microsoft.com/office/drawing/2014/main" id="{CF6854D1-DF16-33C8-0724-C52C08AD9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2 h 34"/>
                <a:gd name="T6" fmla="*/ 77 w 80"/>
                <a:gd name="T7" fmla="*/ 15 h 34"/>
                <a:gd name="T8" fmla="*/ 68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2"/>
                  </a:cubicBezTo>
                  <a:cubicBezTo>
                    <a:pt x="76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3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3"/>
                    <a:pt x="2" y="8"/>
                    <a:pt x="2" y="8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67">
              <a:extLst>
                <a:ext uri="{FF2B5EF4-FFF2-40B4-BE49-F238E27FC236}">
                  <a16:creationId xmlns:a16="http://schemas.microsoft.com/office/drawing/2014/main" id="{A7C526B4-259A-53E0-D2FD-D744DF336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8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3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3"/>
                    <a:pt x="2" y="8"/>
                    <a:pt x="2" y="8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68">
              <a:extLst>
                <a:ext uri="{FF2B5EF4-FFF2-40B4-BE49-F238E27FC236}">
                  <a16:creationId xmlns:a16="http://schemas.microsoft.com/office/drawing/2014/main" id="{1C0035BE-C59A-8D17-2B83-9D9FD147E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8013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8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8" y="8"/>
                    <a:pt x="77" y="15"/>
                  </a:cubicBezTo>
                  <a:cubicBezTo>
                    <a:pt x="77" y="22"/>
                    <a:pt x="80" y="33"/>
                    <a:pt x="68" y="33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3"/>
                    <a:pt x="2" y="8"/>
                    <a:pt x="2" y="8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69">
              <a:extLst>
                <a:ext uri="{FF2B5EF4-FFF2-40B4-BE49-F238E27FC236}">
                  <a16:creationId xmlns:a16="http://schemas.microsoft.com/office/drawing/2014/main" id="{A06DA1B7-7FB1-9876-5153-4B9CAF53B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41300"/>
            </a:xfrm>
            <a:custGeom>
              <a:avLst/>
              <a:gdLst>
                <a:gd name="T0" fmla="*/ 2 w 80"/>
                <a:gd name="T1" fmla="*/ 7 h 33"/>
                <a:gd name="T2" fmla="*/ 14 w 80"/>
                <a:gd name="T3" fmla="*/ 0 h 33"/>
                <a:gd name="T4" fmla="*/ 71 w 80"/>
                <a:gd name="T5" fmla="*/ 2 h 33"/>
                <a:gd name="T6" fmla="*/ 77 w 80"/>
                <a:gd name="T7" fmla="*/ 14 h 33"/>
                <a:gd name="T8" fmla="*/ 68 w 80"/>
                <a:gd name="T9" fmla="*/ 32 h 33"/>
                <a:gd name="T10" fmla="*/ 5 w 80"/>
                <a:gd name="T11" fmla="*/ 31 h 33"/>
                <a:gd name="T12" fmla="*/ 2 w 80"/>
                <a:gd name="T13" fmla="*/ 15 h 33"/>
                <a:gd name="T14" fmla="*/ 2 w 80"/>
                <a:gd name="T1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3">
                  <a:moveTo>
                    <a:pt x="2" y="7"/>
                  </a:moveTo>
                  <a:cubicBezTo>
                    <a:pt x="0" y="5"/>
                    <a:pt x="1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1"/>
                    <a:pt x="78" y="7"/>
                    <a:pt x="77" y="14"/>
                  </a:cubicBezTo>
                  <a:cubicBezTo>
                    <a:pt x="77" y="21"/>
                    <a:pt x="80" y="32"/>
                    <a:pt x="68" y="32"/>
                  </a:cubicBezTo>
                  <a:cubicBezTo>
                    <a:pt x="56" y="33"/>
                    <a:pt x="9" y="32"/>
                    <a:pt x="5" y="31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70">
              <a:extLst>
                <a:ext uri="{FF2B5EF4-FFF2-40B4-BE49-F238E27FC236}">
                  <a16:creationId xmlns:a16="http://schemas.microsoft.com/office/drawing/2014/main" id="{D1A9B594-F1BE-0790-34AD-7F62F49BE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41300"/>
            </a:xfrm>
            <a:custGeom>
              <a:avLst/>
              <a:gdLst>
                <a:gd name="T0" fmla="*/ 2 w 80"/>
                <a:gd name="T1" fmla="*/ 7 h 33"/>
                <a:gd name="T2" fmla="*/ 14 w 80"/>
                <a:gd name="T3" fmla="*/ 0 h 33"/>
                <a:gd name="T4" fmla="*/ 71 w 80"/>
                <a:gd name="T5" fmla="*/ 2 h 33"/>
                <a:gd name="T6" fmla="*/ 77 w 80"/>
                <a:gd name="T7" fmla="*/ 14 h 33"/>
                <a:gd name="T8" fmla="*/ 68 w 80"/>
                <a:gd name="T9" fmla="*/ 32 h 33"/>
                <a:gd name="T10" fmla="*/ 5 w 80"/>
                <a:gd name="T11" fmla="*/ 31 h 33"/>
                <a:gd name="T12" fmla="*/ 2 w 80"/>
                <a:gd name="T13" fmla="*/ 15 h 33"/>
                <a:gd name="T14" fmla="*/ 2 w 80"/>
                <a:gd name="T1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3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1"/>
                    <a:pt x="78" y="7"/>
                    <a:pt x="77" y="14"/>
                  </a:cubicBezTo>
                  <a:cubicBezTo>
                    <a:pt x="77" y="21"/>
                    <a:pt x="80" y="32"/>
                    <a:pt x="68" y="32"/>
                  </a:cubicBezTo>
                  <a:cubicBezTo>
                    <a:pt x="56" y="33"/>
                    <a:pt x="9" y="32"/>
                    <a:pt x="5" y="31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id="{FF8B6791-E257-6219-DFD4-91289CE0A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41300"/>
            </a:xfrm>
            <a:custGeom>
              <a:avLst/>
              <a:gdLst>
                <a:gd name="T0" fmla="*/ 2 w 80"/>
                <a:gd name="T1" fmla="*/ 7 h 33"/>
                <a:gd name="T2" fmla="*/ 14 w 80"/>
                <a:gd name="T3" fmla="*/ 0 h 33"/>
                <a:gd name="T4" fmla="*/ 71 w 80"/>
                <a:gd name="T5" fmla="*/ 2 h 33"/>
                <a:gd name="T6" fmla="*/ 77 w 80"/>
                <a:gd name="T7" fmla="*/ 14 h 33"/>
                <a:gd name="T8" fmla="*/ 68 w 80"/>
                <a:gd name="T9" fmla="*/ 32 h 33"/>
                <a:gd name="T10" fmla="*/ 5 w 80"/>
                <a:gd name="T11" fmla="*/ 31 h 33"/>
                <a:gd name="T12" fmla="*/ 2 w 80"/>
                <a:gd name="T13" fmla="*/ 15 h 33"/>
                <a:gd name="T14" fmla="*/ 2 w 80"/>
                <a:gd name="T1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3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1"/>
                    <a:pt x="77" y="7"/>
                    <a:pt x="77" y="14"/>
                  </a:cubicBezTo>
                  <a:cubicBezTo>
                    <a:pt x="77" y="21"/>
                    <a:pt x="80" y="32"/>
                    <a:pt x="68" y="32"/>
                  </a:cubicBezTo>
                  <a:cubicBezTo>
                    <a:pt x="56" y="33"/>
                    <a:pt x="9" y="32"/>
                    <a:pt x="5" y="31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id="{ABD5483F-9509-FE0F-753F-C57566341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41300"/>
            </a:xfrm>
            <a:custGeom>
              <a:avLst/>
              <a:gdLst>
                <a:gd name="T0" fmla="*/ 2 w 80"/>
                <a:gd name="T1" fmla="*/ 7 h 33"/>
                <a:gd name="T2" fmla="*/ 14 w 80"/>
                <a:gd name="T3" fmla="*/ 0 h 33"/>
                <a:gd name="T4" fmla="*/ 71 w 80"/>
                <a:gd name="T5" fmla="*/ 2 h 33"/>
                <a:gd name="T6" fmla="*/ 77 w 80"/>
                <a:gd name="T7" fmla="*/ 14 h 33"/>
                <a:gd name="T8" fmla="*/ 68 w 80"/>
                <a:gd name="T9" fmla="*/ 32 h 33"/>
                <a:gd name="T10" fmla="*/ 5 w 80"/>
                <a:gd name="T11" fmla="*/ 31 h 33"/>
                <a:gd name="T12" fmla="*/ 2 w 80"/>
                <a:gd name="T13" fmla="*/ 15 h 33"/>
                <a:gd name="T14" fmla="*/ 2 w 80"/>
                <a:gd name="T1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3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1"/>
                    <a:pt x="77" y="7"/>
                    <a:pt x="77" y="14"/>
                  </a:cubicBezTo>
                  <a:cubicBezTo>
                    <a:pt x="77" y="21"/>
                    <a:pt x="80" y="32"/>
                    <a:pt x="68" y="32"/>
                  </a:cubicBezTo>
                  <a:cubicBezTo>
                    <a:pt x="56" y="33"/>
                    <a:pt x="9" y="32"/>
                    <a:pt x="5" y="31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73">
              <a:extLst>
                <a:ext uri="{FF2B5EF4-FFF2-40B4-BE49-F238E27FC236}">
                  <a16:creationId xmlns:a16="http://schemas.microsoft.com/office/drawing/2014/main" id="{D75A15FA-A290-AB43-1E9A-D9E4A7FBE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0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1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7" y="21"/>
                    <a:pt x="80" y="32"/>
                    <a:pt x="68" y="32"/>
                  </a:cubicBezTo>
                  <a:cubicBezTo>
                    <a:pt x="56" y="32"/>
                    <a:pt x="9" y="32"/>
                    <a:pt x="5" y="31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74">
              <a:extLst>
                <a:ext uri="{FF2B5EF4-FFF2-40B4-BE49-F238E27FC236}">
                  <a16:creationId xmlns:a16="http://schemas.microsoft.com/office/drawing/2014/main" id="{B3E92C74-8169-8C60-F541-D2FCF3D7E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0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1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7" y="21"/>
                    <a:pt x="80" y="32"/>
                    <a:pt x="68" y="32"/>
                  </a:cubicBezTo>
                  <a:cubicBezTo>
                    <a:pt x="56" y="32"/>
                    <a:pt x="9" y="32"/>
                    <a:pt x="5" y="31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id="{9AB11C1E-C217-167D-E169-EBCA0D4FF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0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1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80" y="32"/>
                    <a:pt x="68" y="32"/>
                  </a:cubicBezTo>
                  <a:cubicBezTo>
                    <a:pt x="56" y="32"/>
                    <a:pt x="9" y="32"/>
                    <a:pt x="5" y="31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id="{B743B611-CEBE-3FF7-F3B0-AD0B76BDD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0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1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80" y="32"/>
                    <a:pt x="68" y="32"/>
                  </a:cubicBezTo>
                  <a:cubicBezTo>
                    <a:pt x="56" y="32"/>
                    <a:pt x="9" y="32"/>
                    <a:pt x="5" y="31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77">
              <a:extLst>
                <a:ext uri="{FF2B5EF4-FFF2-40B4-BE49-F238E27FC236}">
                  <a16:creationId xmlns:a16="http://schemas.microsoft.com/office/drawing/2014/main" id="{6987A755-8C92-7D3F-06E2-7A7355B8A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0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1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80" y="31"/>
                    <a:pt x="68" y="32"/>
                  </a:cubicBezTo>
                  <a:cubicBezTo>
                    <a:pt x="56" y="32"/>
                    <a:pt x="9" y="32"/>
                    <a:pt x="5" y="31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78">
              <a:extLst>
                <a:ext uri="{FF2B5EF4-FFF2-40B4-BE49-F238E27FC236}">
                  <a16:creationId xmlns:a16="http://schemas.microsoft.com/office/drawing/2014/main" id="{2E1C29F8-9C43-6BCF-5B03-7C81B5CC2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0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0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80" y="31"/>
                    <a:pt x="68" y="32"/>
                  </a:cubicBezTo>
                  <a:cubicBezTo>
                    <a:pt x="56" y="32"/>
                    <a:pt x="9" y="32"/>
                    <a:pt x="5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79">
              <a:extLst>
                <a:ext uri="{FF2B5EF4-FFF2-40B4-BE49-F238E27FC236}">
                  <a16:creationId xmlns:a16="http://schemas.microsoft.com/office/drawing/2014/main" id="{58622927-DFE0-7B21-A7E6-9B02DE84E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1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5 w 80"/>
                <a:gd name="T11" fmla="*/ 30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80" y="31"/>
                    <a:pt x="68" y="32"/>
                  </a:cubicBezTo>
                  <a:cubicBezTo>
                    <a:pt x="56" y="32"/>
                    <a:pt x="9" y="32"/>
                    <a:pt x="5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80">
              <a:extLst>
                <a:ext uri="{FF2B5EF4-FFF2-40B4-BE49-F238E27FC236}">
                  <a16:creationId xmlns:a16="http://schemas.microsoft.com/office/drawing/2014/main" id="{7D694F8D-07CE-7D93-40AC-0701FF48C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55950"/>
              <a:ext cx="585788" cy="234950"/>
            </a:xfrm>
            <a:custGeom>
              <a:avLst/>
              <a:gdLst>
                <a:gd name="T0" fmla="*/ 2 w 80"/>
                <a:gd name="T1" fmla="*/ 7 h 32"/>
                <a:gd name="T2" fmla="*/ 14 w 80"/>
                <a:gd name="T3" fmla="*/ 1 h 32"/>
                <a:gd name="T4" fmla="*/ 71 w 80"/>
                <a:gd name="T5" fmla="*/ 2 h 32"/>
                <a:gd name="T6" fmla="*/ 77 w 80"/>
                <a:gd name="T7" fmla="*/ 14 h 32"/>
                <a:gd name="T8" fmla="*/ 68 w 80"/>
                <a:gd name="T9" fmla="*/ 32 h 32"/>
                <a:gd name="T10" fmla="*/ 6 w 80"/>
                <a:gd name="T11" fmla="*/ 30 h 32"/>
                <a:gd name="T12" fmla="*/ 2 w 80"/>
                <a:gd name="T13" fmla="*/ 15 h 32"/>
                <a:gd name="T14" fmla="*/ 2 w 80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80" y="31"/>
                    <a:pt x="68" y="32"/>
                  </a:cubicBezTo>
                  <a:cubicBezTo>
                    <a:pt x="56" y="32"/>
                    <a:pt x="10" y="31"/>
                    <a:pt x="6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BE0AF291-628B-A93D-7F7F-EA1313C5C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55950"/>
              <a:ext cx="579438" cy="234950"/>
            </a:xfrm>
            <a:custGeom>
              <a:avLst/>
              <a:gdLst>
                <a:gd name="T0" fmla="*/ 1 w 79"/>
                <a:gd name="T1" fmla="*/ 7 h 32"/>
                <a:gd name="T2" fmla="*/ 13 w 79"/>
                <a:gd name="T3" fmla="*/ 1 h 32"/>
                <a:gd name="T4" fmla="*/ 70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1 w 79"/>
                <a:gd name="T13" fmla="*/ 15 h 32"/>
                <a:gd name="T14" fmla="*/ 1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6" y="2"/>
                    <a:pt x="70" y="2"/>
                  </a:cubicBezTo>
                  <a:cubicBezTo>
                    <a:pt x="74" y="2"/>
                    <a:pt x="76" y="7"/>
                    <a:pt x="76" y="14"/>
                  </a:cubicBezTo>
                  <a:cubicBezTo>
                    <a:pt x="75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82">
              <a:extLst>
                <a:ext uri="{FF2B5EF4-FFF2-40B4-BE49-F238E27FC236}">
                  <a16:creationId xmlns:a16="http://schemas.microsoft.com/office/drawing/2014/main" id="{0FBF58E8-0C8C-EE8C-E764-6CE709A71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55950"/>
              <a:ext cx="571500" cy="234950"/>
            </a:xfrm>
            <a:custGeom>
              <a:avLst/>
              <a:gdLst>
                <a:gd name="T0" fmla="*/ 1 w 78"/>
                <a:gd name="T1" fmla="*/ 7 h 32"/>
                <a:gd name="T2" fmla="*/ 13 w 78"/>
                <a:gd name="T3" fmla="*/ 1 h 32"/>
                <a:gd name="T4" fmla="*/ 70 w 78"/>
                <a:gd name="T5" fmla="*/ 2 h 32"/>
                <a:gd name="T6" fmla="*/ 76 w 78"/>
                <a:gd name="T7" fmla="*/ 14 h 32"/>
                <a:gd name="T8" fmla="*/ 67 w 78"/>
                <a:gd name="T9" fmla="*/ 32 h 32"/>
                <a:gd name="T10" fmla="*/ 5 w 78"/>
                <a:gd name="T11" fmla="*/ 30 h 32"/>
                <a:gd name="T12" fmla="*/ 1 w 78"/>
                <a:gd name="T13" fmla="*/ 15 h 32"/>
                <a:gd name="T14" fmla="*/ 1 w 78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2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6" y="3"/>
                    <a:pt x="70" y="2"/>
                  </a:cubicBezTo>
                  <a:cubicBezTo>
                    <a:pt x="74" y="2"/>
                    <a:pt x="76" y="7"/>
                    <a:pt x="76" y="14"/>
                  </a:cubicBezTo>
                  <a:cubicBezTo>
                    <a:pt x="75" y="21"/>
                    <a:pt x="78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83">
              <a:extLst>
                <a:ext uri="{FF2B5EF4-FFF2-40B4-BE49-F238E27FC236}">
                  <a16:creationId xmlns:a16="http://schemas.microsoft.com/office/drawing/2014/main" id="{764CA60E-1723-C605-A0E4-8898DAEC2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55950"/>
              <a:ext cx="571500" cy="234950"/>
            </a:xfrm>
            <a:custGeom>
              <a:avLst/>
              <a:gdLst>
                <a:gd name="T0" fmla="*/ 1 w 78"/>
                <a:gd name="T1" fmla="*/ 7 h 32"/>
                <a:gd name="T2" fmla="*/ 13 w 78"/>
                <a:gd name="T3" fmla="*/ 1 h 32"/>
                <a:gd name="T4" fmla="*/ 70 w 78"/>
                <a:gd name="T5" fmla="*/ 2 h 32"/>
                <a:gd name="T6" fmla="*/ 76 w 78"/>
                <a:gd name="T7" fmla="*/ 14 h 32"/>
                <a:gd name="T8" fmla="*/ 67 w 78"/>
                <a:gd name="T9" fmla="*/ 32 h 32"/>
                <a:gd name="T10" fmla="*/ 5 w 78"/>
                <a:gd name="T11" fmla="*/ 30 h 32"/>
                <a:gd name="T12" fmla="*/ 1 w 78"/>
                <a:gd name="T13" fmla="*/ 15 h 32"/>
                <a:gd name="T14" fmla="*/ 1 w 78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2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6" y="3"/>
                    <a:pt x="70" y="2"/>
                  </a:cubicBezTo>
                  <a:cubicBezTo>
                    <a:pt x="74" y="2"/>
                    <a:pt x="76" y="7"/>
                    <a:pt x="76" y="14"/>
                  </a:cubicBezTo>
                  <a:cubicBezTo>
                    <a:pt x="75" y="21"/>
                    <a:pt x="78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F80483ED-0DE1-35AF-1F8C-2A8749351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55950"/>
              <a:ext cx="571500" cy="234950"/>
            </a:xfrm>
            <a:custGeom>
              <a:avLst/>
              <a:gdLst>
                <a:gd name="T0" fmla="*/ 1 w 78"/>
                <a:gd name="T1" fmla="*/ 7 h 32"/>
                <a:gd name="T2" fmla="*/ 13 w 78"/>
                <a:gd name="T3" fmla="*/ 1 h 32"/>
                <a:gd name="T4" fmla="*/ 70 w 78"/>
                <a:gd name="T5" fmla="*/ 2 h 32"/>
                <a:gd name="T6" fmla="*/ 76 w 78"/>
                <a:gd name="T7" fmla="*/ 14 h 32"/>
                <a:gd name="T8" fmla="*/ 67 w 78"/>
                <a:gd name="T9" fmla="*/ 31 h 32"/>
                <a:gd name="T10" fmla="*/ 5 w 78"/>
                <a:gd name="T11" fmla="*/ 30 h 32"/>
                <a:gd name="T12" fmla="*/ 1 w 78"/>
                <a:gd name="T13" fmla="*/ 15 h 32"/>
                <a:gd name="T14" fmla="*/ 1 w 78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2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6" y="3"/>
                    <a:pt x="70" y="2"/>
                  </a:cubicBezTo>
                  <a:cubicBezTo>
                    <a:pt x="74" y="2"/>
                    <a:pt x="76" y="7"/>
                    <a:pt x="76" y="14"/>
                  </a:cubicBezTo>
                  <a:cubicBezTo>
                    <a:pt x="75" y="21"/>
                    <a:pt x="78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85">
              <a:extLst>
                <a:ext uri="{FF2B5EF4-FFF2-40B4-BE49-F238E27FC236}">
                  <a16:creationId xmlns:a16="http://schemas.microsoft.com/office/drawing/2014/main" id="{B2C50BE6-D9C0-6263-2913-CF2BBF213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55950"/>
              <a:ext cx="571500" cy="234950"/>
            </a:xfrm>
            <a:custGeom>
              <a:avLst/>
              <a:gdLst>
                <a:gd name="T0" fmla="*/ 1 w 78"/>
                <a:gd name="T1" fmla="*/ 7 h 32"/>
                <a:gd name="T2" fmla="*/ 13 w 78"/>
                <a:gd name="T3" fmla="*/ 1 h 32"/>
                <a:gd name="T4" fmla="*/ 70 w 78"/>
                <a:gd name="T5" fmla="*/ 2 h 32"/>
                <a:gd name="T6" fmla="*/ 75 w 78"/>
                <a:gd name="T7" fmla="*/ 14 h 32"/>
                <a:gd name="T8" fmla="*/ 66 w 78"/>
                <a:gd name="T9" fmla="*/ 31 h 32"/>
                <a:gd name="T10" fmla="*/ 5 w 78"/>
                <a:gd name="T11" fmla="*/ 30 h 32"/>
                <a:gd name="T12" fmla="*/ 1 w 78"/>
                <a:gd name="T13" fmla="*/ 15 h 32"/>
                <a:gd name="T14" fmla="*/ 1 w 78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2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6" y="3"/>
                    <a:pt x="70" y="2"/>
                  </a:cubicBezTo>
                  <a:cubicBezTo>
                    <a:pt x="74" y="2"/>
                    <a:pt x="76" y="7"/>
                    <a:pt x="75" y="14"/>
                  </a:cubicBezTo>
                  <a:cubicBezTo>
                    <a:pt x="75" y="21"/>
                    <a:pt x="78" y="31"/>
                    <a:pt x="66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7"/>
                    <a:pt x="1" y="7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86">
              <a:extLst>
                <a:ext uri="{FF2B5EF4-FFF2-40B4-BE49-F238E27FC236}">
                  <a16:creationId xmlns:a16="http://schemas.microsoft.com/office/drawing/2014/main" id="{41244611-3DE6-A60A-59AA-E3A13A491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55950"/>
              <a:ext cx="571500" cy="234950"/>
            </a:xfrm>
            <a:custGeom>
              <a:avLst/>
              <a:gdLst>
                <a:gd name="T0" fmla="*/ 1 w 78"/>
                <a:gd name="T1" fmla="*/ 7 h 32"/>
                <a:gd name="T2" fmla="*/ 13 w 78"/>
                <a:gd name="T3" fmla="*/ 1 h 32"/>
                <a:gd name="T4" fmla="*/ 70 w 78"/>
                <a:gd name="T5" fmla="*/ 2 h 32"/>
                <a:gd name="T6" fmla="*/ 75 w 78"/>
                <a:gd name="T7" fmla="*/ 14 h 32"/>
                <a:gd name="T8" fmla="*/ 66 w 78"/>
                <a:gd name="T9" fmla="*/ 31 h 32"/>
                <a:gd name="T10" fmla="*/ 5 w 78"/>
                <a:gd name="T11" fmla="*/ 30 h 32"/>
                <a:gd name="T12" fmla="*/ 2 w 78"/>
                <a:gd name="T13" fmla="*/ 15 h 32"/>
                <a:gd name="T14" fmla="*/ 1 w 78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2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6" y="3"/>
                    <a:pt x="70" y="2"/>
                  </a:cubicBezTo>
                  <a:cubicBezTo>
                    <a:pt x="74" y="2"/>
                    <a:pt x="76" y="8"/>
                    <a:pt x="75" y="14"/>
                  </a:cubicBezTo>
                  <a:cubicBezTo>
                    <a:pt x="75" y="20"/>
                    <a:pt x="78" y="31"/>
                    <a:pt x="66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1" y="7"/>
                    <a:pt x="1" y="7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87">
              <a:extLst>
                <a:ext uri="{FF2B5EF4-FFF2-40B4-BE49-F238E27FC236}">
                  <a16:creationId xmlns:a16="http://schemas.microsoft.com/office/drawing/2014/main" id="{91FACB97-3E6E-2A80-EE56-92C1DC3CA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27013"/>
            </a:xfrm>
            <a:custGeom>
              <a:avLst/>
              <a:gdLst>
                <a:gd name="T0" fmla="*/ 1 w 78"/>
                <a:gd name="T1" fmla="*/ 6 h 31"/>
                <a:gd name="T2" fmla="*/ 13 w 78"/>
                <a:gd name="T3" fmla="*/ 0 h 31"/>
                <a:gd name="T4" fmla="*/ 70 w 78"/>
                <a:gd name="T5" fmla="*/ 1 h 31"/>
                <a:gd name="T6" fmla="*/ 75 w 78"/>
                <a:gd name="T7" fmla="*/ 13 h 31"/>
                <a:gd name="T8" fmla="*/ 66 w 78"/>
                <a:gd name="T9" fmla="*/ 30 h 31"/>
                <a:gd name="T10" fmla="*/ 5 w 78"/>
                <a:gd name="T11" fmla="*/ 29 h 31"/>
                <a:gd name="T12" fmla="*/ 2 w 78"/>
                <a:gd name="T13" fmla="*/ 14 h 31"/>
                <a:gd name="T14" fmla="*/ 1 w 78"/>
                <a:gd name="T1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6" y="2"/>
                    <a:pt x="70" y="1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5" y="31"/>
                    <a:pt x="9" y="30"/>
                    <a:pt x="5" y="29"/>
                  </a:cubicBezTo>
                  <a:cubicBezTo>
                    <a:pt x="0" y="28"/>
                    <a:pt x="0" y="19"/>
                    <a:pt x="2" y="14"/>
                  </a:cubicBezTo>
                  <a:cubicBezTo>
                    <a:pt x="3" y="11"/>
                    <a:pt x="1" y="6"/>
                    <a:pt x="1" y="6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846F3508-7E6D-BD97-D3C5-84ECC97D4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27013"/>
            </a:xfrm>
            <a:custGeom>
              <a:avLst/>
              <a:gdLst>
                <a:gd name="T0" fmla="*/ 1 w 78"/>
                <a:gd name="T1" fmla="*/ 6 h 31"/>
                <a:gd name="T2" fmla="*/ 13 w 78"/>
                <a:gd name="T3" fmla="*/ 0 h 31"/>
                <a:gd name="T4" fmla="*/ 70 w 78"/>
                <a:gd name="T5" fmla="*/ 2 h 31"/>
                <a:gd name="T6" fmla="*/ 75 w 78"/>
                <a:gd name="T7" fmla="*/ 13 h 31"/>
                <a:gd name="T8" fmla="*/ 66 w 78"/>
                <a:gd name="T9" fmla="*/ 30 h 31"/>
                <a:gd name="T10" fmla="*/ 5 w 78"/>
                <a:gd name="T11" fmla="*/ 29 h 31"/>
                <a:gd name="T12" fmla="*/ 2 w 78"/>
                <a:gd name="T13" fmla="*/ 14 h 31"/>
                <a:gd name="T14" fmla="*/ 1 w 78"/>
                <a:gd name="T1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6" y="2"/>
                    <a:pt x="70" y="2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5" y="31"/>
                    <a:pt x="9" y="30"/>
                    <a:pt x="5" y="29"/>
                  </a:cubicBezTo>
                  <a:cubicBezTo>
                    <a:pt x="0" y="28"/>
                    <a:pt x="0" y="19"/>
                    <a:pt x="2" y="14"/>
                  </a:cubicBezTo>
                  <a:cubicBezTo>
                    <a:pt x="3" y="11"/>
                    <a:pt x="1" y="6"/>
                    <a:pt x="1" y="6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34B006A7-EFF8-2869-4C86-086C1F602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27013"/>
            </a:xfrm>
            <a:custGeom>
              <a:avLst/>
              <a:gdLst>
                <a:gd name="T0" fmla="*/ 1 w 78"/>
                <a:gd name="T1" fmla="*/ 6 h 31"/>
                <a:gd name="T2" fmla="*/ 13 w 78"/>
                <a:gd name="T3" fmla="*/ 0 h 31"/>
                <a:gd name="T4" fmla="*/ 70 w 78"/>
                <a:gd name="T5" fmla="*/ 2 h 31"/>
                <a:gd name="T6" fmla="*/ 75 w 78"/>
                <a:gd name="T7" fmla="*/ 13 h 31"/>
                <a:gd name="T8" fmla="*/ 66 w 78"/>
                <a:gd name="T9" fmla="*/ 30 h 31"/>
                <a:gd name="T10" fmla="*/ 5 w 78"/>
                <a:gd name="T11" fmla="*/ 29 h 31"/>
                <a:gd name="T12" fmla="*/ 2 w 78"/>
                <a:gd name="T13" fmla="*/ 14 h 31"/>
                <a:gd name="T14" fmla="*/ 1 w 78"/>
                <a:gd name="T1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6" y="2"/>
                    <a:pt x="70" y="2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5" y="31"/>
                    <a:pt x="9" y="30"/>
                    <a:pt x="5" y="29"/>
                  </a:cubicBezTo>
                  <a:cubicBezTo>
                    <a:pt x="0" y="28"/>
                    <a:pt x="0" y="19"/>
                    <a:pt x="2" y="14"/>
                  </a:cubicBezTo>
                  <a:cubicBezTo>
                    <a:pt x="3" y="11"/>
                    <a:pt x="1" y="6"/>
                    <a:pt x="1" y="6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51FE686F-AC01-69E6-1C40-D2FEEE720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27013"/>
            </a:xfrm>
            <a:custGeom>
              <a:avLst/>
              <a:gdLst>
                <a:gd name="T0" fmla="*/ 1 w 78"/>
                <a:gd name="T1" fmla="*/ 6 h 31"/>
                <a:gd name="T2" fmla="*/ 13 w 78"/>
                <a:gd name="T3" fmla="*/ 0 h 31"/>
                <a:gd name="T4" fmla="*/ 70 w 78"/>
                <a:gd name="T5" fmla="*/ 2 h 31"/>
                <a:gd name="T6" fmla="*/ 75 w 78"/>
                <a:gd name="T7" fmla="*/ 13 h 31"/>
                <a:gd name="T8" fmla="*/ 66 w 78"/>
                <a:gd name="T9" fmla="*/ 30 h 31"/>
                <a:gd name="T10" fmla="*/ 5 w 78"/>
                <a:gd name="T11" fmla="*/ 29 h 31"/>
                <a:gd name="T12" fmla="*/ 2 w 78"/>
                <a:gd name="T13" fmla="*/ 14 h 31"/>
                <a:gd name="T14" fmla="*/ 1 w 78"/>
                <a:gd name="T15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6" y="2"/>
                    <a:pt x="70" y="2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5" y="31"/>
                    <a:pt x="9" y="30"/>
                    <a:pt x="5" y="29"/>
                  </a:cubicBezTo>
                  <a:cubicBezTo>
                    <a:pt x="0" y="28"/>
                    <a:pt x="0" y="19"/>
                    <a:pt x="2" y="14"/>
                  </a:cubicBezTo>
                  <a:cubicBezTo>
                    <a:pt x="3" y="11"/>
                    <a:pt x="1" y="6"/>
                    <a:pt x="1" y="6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E522C511-4755-B9B9-02E5-FDF7FBB0C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27013"/>
            </a:xfrm>
            <a:custGeom>
              <a:avLst/>
              <a:gdLst>
                <a:gd name="T0" fmla="*/ 2 w 78"/>
                <a:gd name="T1" fmla="*/ 7 h 31"/>
                <a:gd name="T2" fmla="*/ 13 w 78"/>
                <a:gd name="T3" fmla="*/ 0 h 31"/>
                <a:gd name="T4" fmla="*/ 70 w 78"/>
                <a:gd name="T5" fmla="*/ 2 h 31"/>
                <a:gd name="T6" fmla="*/ 75 w 78"/>
                <a:gd name="T7" fmla="*/ 13 h 31"/>
                <a:gd name="T8" fmla="*/ 66 w 78"/>
                <a:gd name="T9" fmla="*/ 30 h 31"/>
                <a:gd name="T10" fmla="*/ 5 w 78"/>
                <a:gd name="T11" fmla="*/ 29 h 31"/>
                <a:gd name="T12" fmla="*/ 2 w 78"/>
                <a:gd name="T13" fmla="*/ 14 h 31"/>
                <a:gd name="T14" fmla="*/ 2 w 78"/>
                <a:gd name="T1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2" y="7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6" y="2"/>
                    <a:pt x="70" y="2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5" y="31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A44B3D82-9E43-6183-2895-45282CEB2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3 w 78"/>
                <a:gd name="T3" fmla="*/ 0 h 30"/>
                <a:gd name="T4" fmla="*/ 70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1"/>
                    <a:pt x="65" y="2"/>
                    <a:pt x="70" y="2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93">
              <a:extLst>
                <a:ext uri="{FF2B5EF4-FFF2-40B4-BE49-F238E27FC236}">
                  <a16:creationId xmlns:a16="http://schemas.microsoft.com/office/drawing/2014/main" id="{98AC636F-31B3-5B98-69F1-614C01E89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3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4" y="1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94">
              <a:extLst>
                <a:ext uri="{FF2B5EF4-FFF2-40B4-BE49-F238E27FC236}">
                  <a16:creationId xmlns:a16="http://schemas.microsoft.com/office/drawing/2014/main" id="{C1672B41-E0F7-C003-006E-0E06FF20B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3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95">
              <a:extLst>
                <a:ext uri="{FF2B5EF4-FFF2-40B4-BE49-F238E27FC236}">
                  <a16:creationId xmlns:a16="http://schemas.microsoft.com/office/drawing/2014/main" id="{0D3A5046-0E10-6A8F-6571-FFDBC20AF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6" y="7"/>
                    <a:pt x="75" y="13"/>
                  </a:cubicBezTo>
                  <a:cubicBezTo>
                    <a:pt x="75" y="19"/>
                    <a:pt x="78" y="30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96">
              <a:extLst>
                <a:ext uri="{FF2B5EF4-FFF2-40B4-BE49-F238E27FC236}">
                  <a16:creationId xmlns:a16="http://schemas.microsoft.com/office/drawing/2014/main" id="{0B4C3729-F954-2B98-01E0-0CA4A9298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5" y="19"/>
                    <a:pt x="78" y="29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97">
              <a:extLst>
                <a:ext uri="{FF2B5EF4-FFF2-40B4-BE49-F238E27FC236}">
                  <a16:creationId xmlns:a16="http://schemas.microsoft.com/office/drawing/2014/main" id="{5A5E1615-84F5-718E-5018-F8717251B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5" y="19"/>
                    <a:pt x="78" y="29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98">
              <a:extLst>
                <a:ext uri="{FF2B5EF4-FFF2-40B4-BE49-F238E27FC236}">
                  <a16:creationId xmlns:a16="http://schemas.microsoft.com/office/drawing/2014/main" id="{CC2DE3B1-729C-C09E-B26C-728DC459A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9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5" y="19"/>
                    <a:pt x="78" y="29"/>
                    <a:pt x="66" y="30"/>
                  </a:cubicBezTo>
                  <a:cubicBezTo>
                    <a:pt x="54" y="30"/>
                    <a:pt x="9" y="30"/>
                    <a:pt x="5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99">
              <a:extLst>
                <a:ext uri="{FF2B5EF4-FFF2-40B4-BE49-F238E27FC236}">
                  <a16:creationId xmlns:a16="http://schemas.microsoft.com/office/drawing/2014/main" id="{C8425436-C85B-943F-4688-5B965728A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5" y="19"/>
                    <a:pt x="78" y="29"/>
                    <a:pt x="66" y="30"/>
                  </a:cubicBezTo>
                  <a:cubicBezTo>
                    <a:pt x="54" y="30"/>
                    <a:pt x="9" y="30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100">
              <a:extLst>
                <a:ext uri="{FF2B5EF4-FFF2-40B4-BE49-F238E27FC236}">
                  <a16:creationId xmlns:a16="http://schemas.microsoft.com/office/drawing/2014/main" id="{D0DE4091-029C-69A7-7268-3466C63F3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8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:a16="http://schemas.microsoft.com/office/drawing/2014/main" id="{43C31BEB-F092-827D-18E8-9E6DE9481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8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102">
              <a:extLst>
                <a:ext uri="{FF2B5EF4-FFF2-40B4-BE49-F238E27FC236}">
                  <a16:creationId xmlns:a16="http://schemas.microsoft.com/office/drawing/2014/main" id="{1DF5AF90-0E35-4CEB-FA95-DB5FC2C59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8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103">
              <a:extLst>
                <a:ext uri="{FF2B5EF4-FFF2-40B4-BE49-F238E27FC236}">
                  <a16:creationId xmlns:a16="http://schemas.microsoft.com/office/drawing/2014/main" id="{1D0AE5F7-2281-BC5E-80CE-094C944B5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29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8" y="29"/>
                    <a:pt x="66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104">
              <a:extLst>
                <a:ext uri="{FF2B5EF4-FFF2-40B4-BE49-F238E27FC236}">
                  <a16:creationId xmlns:a16="http://schemas.microsoft.com/office/drawing/2014/main" id="{7EE75123-B5EC-487E-9CD3-06C440E34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401" y="3163888"/>
              <a:ext cx="571500" cy="219075"/>
            </a:xfrm>
            <a:custGeom>
              <a:avLst/>
              <a:gdLst>
                <a:gd name="T0" fmla="*/ 2 w 78"/>
                <a:gd name="T1" fmla="*/ 7 h 30"/>
                <a:gd name="T2" fmla="*/ 14 w 78"/>
                <a:gd name="T3" fmla="*/ 1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29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8" y="29"/>
                    <a:pt x="66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105">
              <a:extLst>
                <a:ext uri="{FF2B5EF4-FFF2-40B4-BE49-F238E27FC236}">
                  <a16:creationId xmlns:a16="http://schemas.microsoft.com/office/drawing/2014/main" id="{584F795D-545C-97C7-9A27-AAF0DAED4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12725"/>
            </a:xfrm>
            <a:custGeom>
              <a:avLst/>
              <a:gdLst>
                <a:gd name="T0" fmla="*/ 1 w 76"/>
                <a:gd name="T1" fmla="*/ 6 h 29"/>
                <a:gd name="T2" fmla="*/ 13 w 76"/>
                <a:gd name="T3" fmla="*/ 0 h 29"/>
                <a:gd name="T4" fmla="*/ 68 w 76"/>
                <a:gd name="T5" fmla="*/ 1 h 29"/>
                <a:gd name="T6" fmla="*/ 74 w 76"/>
                <a:gd name="T7" fmla="*/ 12 h 29"/>
                <a:gd name="T8" fmla="*/ 65 w 76"/>
                <a:gd name="T9" fmla="*/ 28 h 29"/>
                <a:gd name="T10" fmla="*/ 4 w 76"/>
                <a:gd name="T11" fmla="*/ 27 h 29"/>
                <a:gd name="T12" fmla="*/ 1 w 76"/>
                <a:gd name="T13" fmla="*/ 13 h 29"/>
                <a:gd name="T14" fmla="*/ 1 w 76"/>
                <a:gd name="T15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9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0"/>
                    <a:pt x="64" y="2"/>
                    <a:pt x="68" y="1"/>
                  </a:cubicBezTo>
                  <a:cubicBezTo>
                    <a:pt x="72" y="1"/>
                    <a:pt x="74" y="6"/>
                    <a:pt x="74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9"/>
                    <a:pt x="8" y="28"/>
                    <a:pt x="4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1BFC6FD8-A1DA-54B7-9FBC-62AA7EE17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12725"/>
            </a:xfrm>
            <a:custGeom>
              <a:avLst/>
              <a:gdLst>
                <a:gd name="T0" fmla="*/ 1 w 76"/>
                <a:gd name="T1" fmla="*/ 6 h 29"/>
                <a:gd name="T2" fmla="*/ 13 w 76"/>
                <a:gd name="T3" fmla="*/ 0 h 29"/>
                <a:gd name="T4" fmla="*/ 68 w 76"/>
                <a:gd name="T5" fmla="*/ 1 h 29"/>
                <a:gd name="T6" fmla="*/ 74 w 76"/>
                <a:gd name="T7" fmla="*/ 12 h 29"/>
                <a:gd name="T8" fmla="*/ 65 w 76"/>
                <a:gd name="T9" fmla="*/ 28 h 29"/>
                <a:gd name="T10" fmla="*/ 4 w 76"/>
                <a:gd name="T11" fmla="*/ 27 h 29"/>
                <a:gd name="T12" fmla="*/ 1 w 76"/>
                <a:gd name="T13" fmla="*/ 13 h 29"/>
                <a:gd name="T14" fmla="*/ 1 w 76"/>
                <a:gd name="T15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9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0"/>
                    <a:pt x="64" y="2"/>
                    <a:pt x="68" y="1"/>
                  </a:cubicBezTo>
                  <a:cubicBezTo>
                    <a:pt x="72" y="1"/>
                    <a:pt x="74" y="6"/>
                    <a:pt x="74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9"/>
                    <a:pt x="8" y="28"/>
                    <a:pt x="4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 107">
              <a:extLst>
                <a:ext uri="{FF2B5EF4-FFF2-40B4-BE49-F238E27FC236}">
                  <a16:creationId xmlns:a16="http://schemas.microsoft.com/office/drawing/2014/main" id="{D1FC2E4C-B5AD-F754-6C8F-A67885CC4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12725"/>
            </a:xfrm>
            <a:custGeom>
              <a:avLst/>
              <a:gdLst>
                <a:gd name="T0" fmla="*/ 1 w 76"/>
                <a:gd name="T1" fmla="*/ 6 h 29"/>
                <a:gd name="T2" fmla="*/ 13 w 76"/>
                <a:gd name="T3" fmla="*/ 0 h 29"/>
                <a:gd name="T4" fmla="*/ 68 w 76"/>
                <a:gd name="T5" fmla="*/ 1 h 29"/>
                <a:gd name="T6" fmla="*/ 74 w 76"/>
                <a:gd name="T7" fmla="*/ 12 h 29"/>
                <a:gd name="T8" fmla="*/ 65 w 76"/>
                <a:gd name="T9" fmla="*/ 28 h 29"/>
                <a:gd name="T10" fmla="*/ 4 w 76"/>
                <a:gd name="T11" fmla="*/ 27 h 29"/>
                <a:gd name="T12" fmla="*/ 1 w 76"/>
                <a:gd name="T13" fmla="*/ 13 h 29"/>
                <a:gd name="T14" fmla="*/ 1 w 76"/>
                <a:gd name="T15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9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0"/>
                    <a:pt x="64" y="2"/>
                    <a:pt x="68" y="1"/>
                  </a:cubicBezTo>
                  <a:cubicBezTo>
                    <a:pt x="72" y="1"/>
                    <a:pt x="74" y="6"/>
                    <a:pt x="74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9"/>
                    <a:pt x="8" y="28"/>
                    <a:pt x="4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108">
              <a:extLst>
                <a:ext uri="{FF2B5EF4-FFF2-40B4-BE49-F238E27FC236}">
                  <a16:creationId xmlns:a16="http://schemas.microsoft.com/office/drawing/2014/main" id="{9E2C4B70-5259-0599-CDD6-22D2B5D59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12725"/>
            </a:xfrm>
            <a:custGeom>
              <a:avLst/>
              <a:gdLst>
                <a:gd name="T0" fmla="*/ 1 w 76"/>
                <a:gd name="T1" fmla="*/ 6 h 29"/>
                <a:gd name="T2" fmla="*/ 13 w 76"/>
                <a:gd name="T3" fmla="*/ 0 h 29"/>
                <a:gd name="T4" fmla="*/ 68 w 76"/>
                <a:gd name="T5" fmla="*/ 1 h 29"/>
                <a:gd name="T6" fmla="*/ 74 w 76"/>
                <a:gd name="T7" fmla="*/ 12 h 29"/>
                <a:gd name="T8" fmla="*/ 65 w 76"/>
                <a:gd name="T9" fmla="*/ 28 h 29"/>
                <a:gd name="T10" fmla="*/ 4 w 76"/>
                <a:gd name="T11" fmla="*/ 27 h 29"/>
                <a:gd name="T12" fmla="*/ 1 w 76"/>
                <a:gd name="T13" fmla="*/ 13 h 29"/>
                <a:gd name="T14" fmla="*/ 1 w 76"/>
                <a:gd name="T15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9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0"/>
                    <a:pt x="64" y="2"/>
                    <a:pt x="68" y="1"/>
                  </a:cubicBezTo>
                  <a:cubicBezTo>
                    <a:pt x="72" y="1"/>
                    <a:pt x="74" y="6"/>
                    <a:pt x="74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9"/>
                    <a:pt x="8" y="28"/>
                    <a:pt x="4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109">
              <a:extLst>
                <a:ext uri="{FF2B5EF4-FFF2-40B4-BE49-F238E27FC236}">
                  <a16:creationId xmlns:a16="http://schemas.microsoft.com/office/drawing/2014/main" id="{DB68AF79-B876-21C9-30A4-1328B1E17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12725"/>
            </a:xfrm>
            <a:custGeom>
              <a:avLst/>
              <a:gdLst>
                <a:gd name="T0" fmla="*/ 1 w 76"/>
                <a:gd name="T1" fmla="*/ 6 h 29"/>
                <a:gd name="T2" fmla="*/ 13 w 76"/>
                <a:gd name="T3" fmla="*/ 0 h 29"/>
                <a:gd name="T4" fmla="*/ 68 w 76"/>
                <a:gd name="T5" fmla="*/ 2 h 29"/>
                <a:gd name="T6" fmla="*/ 74 w 76"/>
                <a:gd name="T7" fmla="*/ 12 h 29"/>
                <a:gd name="T8" fmla="*/ 65 w 76"/>
                <a:gd name="T9" fmla="*/ 28 h 29"/>
                <a:gd name="T10" fmla="*/ 5 w 76"/>
                <a:gd name="T11" fmla="*/ 27 h 29"/>
                <a:gd name="T12" fmla="*/ 1 w 76"/>
                <a:gd name="T13" fmla="*/ 13 h 29"/>
                <a:gd name="T14" fmla="*/ 1 w 76"/>
                <a:gd name="T15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9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0"/>
                    <a:pt x="64" y="2"/>
                    <a:pt x="68" y="2"/>
                  </a:cubicBezTo>
                  <a:cubicBezTo>
                    <a:pt x="72" y="1"/>
                    <a:pt x="74" y="6"/>
                    <a:pt x="74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9"/>
                    <a:pt x="8" y="28"/>
                    <a:pt x="5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110">
              <a:extLst>
                <a:ext uri="{FF2B5EF4-FFF2-40B4-BE49-F238E27FC236}">
                  <a16:creationId xmlns:a16="http://schemas.microsoft.com/office/drawing/2014/main" id="{A6333BA7-9CA6-5F11-6A33-790EC3193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1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0"/>
                    <a:pt x="64" y="2"/>
                    <a:pt x="68" y="2"/>
                  </a:cubicBezTo>
                  <a:cubicBezTo>
                    <a:pt x="72" y="1"/>
                    <a:pt x="74" y="6"/>
                    <a:pt x="73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8"/>
                    <a:pt x="8" y="28"/>
                    <a:pt x="5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111">
              <a:extLst>
                <a:ext uri="{FF2B5EF4-FFF2-40B4-BE49-F238E27FC236}">
                  <a16:creationId xmlns:a16="http://schemas.microsoft.com/office/drawing/2014/main" id="{52A54AA3-E441-7951-436C-3CDD576D1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1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1"/>
                    <a:pt x="74" y="6"/>
                    <a:pt x="73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8"/>
                    <a:pt x="8" y="28"/>
                    <a:pt x="5" y="27"/>
                  </a:cubicBezTo>
                  <a:cubicBezTo>
                    <a:pt x="0" y="26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112">
              <a:extLst>
                <a:ext uri="{FF2B5EF4-FFF2-40B4-BE49-F238E27FC236}">
                  <a16:creationId xmlns:a16="http://schemas.microsoft.com/office/drawing/2014/main" id="{40BD6C39-323E-FC00-2EC6-E4A9F783B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1"/>
                    <a:pt x="74" y="6"/>
                    <a:pt x="73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6"/>
                    <a:pt x="0" y="18"/>
                    <a:pt x="2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113">
              <a:extLst>
                <a:ext uri="{FF2B5EF4-FFF2-40B4-BE49-F238E27FC236}">
                  <a16:creationId xmlns:a16="http://schemas.microsoft.com/office/drawing/2014/main" id="{1FBB367D-05F0-445C-7F4B-350AA4252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1"/>
                    <a:pt x="74" y="6"/>
                    <a:pt x="73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6"/>
                    <a:pt x="0" y="18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reeform 114">
              <a:extLst>
                <a:ext uri="{FF2B5EF4-FFF2-40B4-BE49-F238E27FC236}">
                  <a16:creationId xmlns:a16="http://schemas.microsoft.com/office/drawing/2014/main" id="{D43514A8-93E1-D544-BED2-C895BB029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8"/>
                    <a:pt x="65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115">
              <a:extLst>
                <a:ext uri="{FF2B5EF4-FFF2-40B4-BE49-F238E27FC236}">
                  <a16:creationId xmlns:a16="http://schemas.microsoft.com/office/drawing/2014/main" id="{56160F8A-C810-3F32-0033-8A0E679FC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5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116">
              <a:extLst>
                <a:ext uri="{FF2B5EF4-FFF2-40B4-BE49-F238E27FC236}">
                  <a16:creationId xmlns:a16="http://schemas.microsoft.com/office/drawing/2014/main" id="{43F3DF60-56BA-5FD2-DC6C-DFEDADE9B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5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5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117">
              <a:extLst>
                <a:ext uri="{FF2B5EF4-FFF2-40B4-BE49-F238E27FC236}">
                  <a16:creationId xmlns:a16="http://schemas.microsoft.com/office/drawing/2014/main" id="{F9E1592F-7326-D46D-9A98-A54E5A49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1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reeform 118">
              <a:extLst>
                <a:ext uri="{FF2B5EF4-FFF2-40B4-BE49-F238E27FC236}">
                  <a16:creationId xmlns:a16="http://schemas.microsoft.com/office/drawing/2014/main" id="{41DE5A23-EC93-8106-C3E7-988B20D9B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1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5 w 76"/>
                <a:gd name="T11" fmla="*/ 27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9" y="28"/>
                    <a:pt x="5" y="27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eform 119">
              <a:extLst>
                <a:ext uri="{FF2B5EF4-FFF2-40B4-BE49-F238E27FC236}">
                  <a16:creationId xmlns:a16="http://schemas.microsoft.com/office/drawing/2014/main" id="{6C0B184D-5463-E669-05A1-E1207B976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1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5 w 76"/>
                <a:gd name="T11" fmla="*/ 26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9" y="27"/>
                    <a:pt x="5" y="26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reeform 120">
              <a:extLst>
                <a:ext uri="{FF2B5EF4-FFF2-40B4-BE49-F238E27FC236}">
                  <a16:creationId xmlns:a16="http://schemas.microsoft.com/office/drawing/2014/main" id="{7E352DA0-2F4D-F01D-EA25-58BFB63AF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1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5 w 76"/>
                <a:gd name="T11" fmla="*/ 26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9" y="27"/>
                    <a:pt x="5" y="26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reeform 121">
              <a:extLst>
                <a:ext uri="{FF2B5EF4-FFF2-40B4-BE49-F238E27FC236}">
                  <a16:creationId xmlns:a16="http://schemas.microsoft.com/office/drawing/2014/main" id="{32DF1E46-42D8-9607-0F0C-D74E8826D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1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5 w 76"/>
                <a:gd name="T11" fmla="*/ 26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9" y="27"/>
                    <a:pt x="5" y="26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reeform 122">
              <a:extLst>
                <a:ext uri="{FF2B5EF4-FFF2-40B4-BE49-F238E27FC236}">
                  <a16:creationId xmlns:a16="http://schemas.microsoft.com/office/drawing/2014/main" id="{046695E0-098C-EFBF-B901-90C418A63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6 h 28"/>
                <a:gd name="T2" fmla="*/ 13 w 76"/>
                <a:gd name="T3" fmla="*/ 1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7 h 28"/>
                <a:gd name="T10" fmla="*/ 5 w 76"/>
                <a:gd name="T11" fmla="*/ 26 h 28"/>
                <a:gd name="T12" fmla="*/ 2 w 76"/>
                <a:gd name="T13" fmla="*/ 13 h 28"/>
                <a:gd name="T14" fmla="*/ 2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3" y="18"/>
                    <a:pt x="76" y="27"/>
                    <a:pt x="64" y="27"/>
                  </a:cubicBezTo>
                  <a:cubicBezTo>
                    <a:pt x="53" y="28"/>
                    <a:pt x="9" y="27"/>
                    <a:pt x="5" y="26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reeform 123">
              <a:extLst>
                <a:ext uri="{FF2B5EF4-FFF2-40B4-BE49-F238E27FC236}">
                  <a16:creationId xmlns:a16="http://schemas.microsoft.com/office/drawing/2014/main" id="{CA76A641-EC7D-E403-6ABC-AD8827057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0238"/>
              <a:ext cx="555625" cy="204788"/>
            </a:xfrm>
            <a:custGeom>
              <a:avLst/>
              <a:gdLst>
                <a:gd name="T0" fmla="*/ 2 w 76"/>
                <a:gd name="T1" fmla="*/ 7 h 28"/>
                <a:gd name="T2" fmla="*/ 13 w 76"/>
                <a:gd name="T3" fmla="*/ 1 h 28"/>
                <a:gd name="T4" fmla="*/ 67 w 76"/>
                <a:gd name="T5" fmla="*/ 2 h 28"/>
                <a:gd name="T6" fmla="*/ 73 w 76"/>
                <a:gd name="T7" fmla="*/ 12 h 28"/>
                <a:gd name="T8" fmla="*/ 64 w 76"/>
                <a:gd name="T9" fmla="*/ 27 h 28"/>
                <a:gd name="T10" fmla="*/ 5 w 76"/>
                <a:gd name="T11" fmla="*/ 26 h 28"/>
                <a:gd name="T12" fmla="*/ 2 w 76"/>
                <a:gd name="T13" fmla="*/ 13 h 28"/>
                <a:gd name="T14" fmla="*/ 2 w 76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2" y="7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3" y="18"/>
                    <a:pt x="76" y="27"/>
                    <a:pt x="64" y="27"/>
                  </a:cubicBezTo>
                  <a:cubicBezTo>
                    <a:pt x="53" y="28"/>
                    <a:pt x="9" y="27"/>
                    <a:pt x="5" y="26"/>
                  </a:cubicBezTo>
                  <a:cubicBezTo>
                    <a:pt x="0" y="25"/>
                    <a:pt x="0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Freeform 124">
              <a:extLst>
                <a:ext uri="{FF2B5EF4-FFF2-40B4-BE49-F238E27FC236}">
                  <a16:creationId xmlns:a16="http://schemas.microsoft.com/office/drawing/2014/main" id="{C6D70972-F574-BA08-C18C-B4657F8AD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8175"/>
              <a:ext cx="555625" cy="196850"/>
            </a:xfrm>
            <a:custGeom>
              <a:avLst/>
              <a:gdLst>
                <a:gd name="T0" fmla="*/ 2 w 76"/>
                <a:gd name="T1" fmla="*/ 6 h 27"/>
                <a:gd name="T2" fmla="*/ 13 w 76"/>
                <a:gd name="T3" fmla="*/ 0 h 27"/>
                <a:gd name="T4" fmla="*/ 67 w 76"/>
                <a:gd name="T5" fmla="*/ 1 h 27"/>
                <a:gd name="T6" fmla="*/ 73 w 76"/>
                <a:gd name="T7" fmla="*/ 11 h 27"/>
                <a:gd name="T8" fmla="*/ 64 w 76"/>
                <a:gd name="T9" fmla="*/ 26 h 27"/>
                <a:gd name="T10" fmla="*/ 5 w 76"/>
                <a:gd name="T11" fmla="*/ 25 h 27"/>
                <a:gd name="T12" fmla="*/ 2 w 76"/>
                <a:gd name="T13" fmla="*/ 12 h 27"/>
                <a:gd name="T14" fmla="*/ 2 w 76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7">
                  <a:moveTo>
                    <a:pt x="2" y="6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4" y="1"/>
                    <a:pt x="67" y="1"/>
                  </a:cubicBezTo>
                  <a:cubicBezTo>
                    <a:pt x="71" y="1"/>
                    <a:pt x="73" y="6"/>
                    <a:pt x="73" y="11"/>
                  </a:cubicBezTo>
                  <a:cubicBezTo>
                    <a:pt x="73" y="17"/>
                    <a:pt x="76" y="26"/>
                    <a:pt x="64" y="26"/>
                  </a:cubicBezTo>
                  <a:cubicBezTo>
                    <a:pt x="53" y="27"/>
                    <a:pt x="9" y="26"/>
                    <a:pt x="5" y="25"/>
                  </a:cubicBezTo>
                  <a:cubicBezTo>
                    <a:pt x="0" y="24"/>
                    <a:pt x="1" y="17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Freeform 125">
              <a:extLst>
                <a:ext uri="{FF2B5EF4-FFF2-40B4-BE49-F238E27FC236}">
                  <a16:creationId xmlns:a16="http://schemas.microsoft.com/office/drawing/2014/main" id="{6DC69E58-0490-B710-02EE-837A2E309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8175"/>
              <a:ext cx="555625" cy="196850"/>
            </a:xfrm>
            <a:custGeom>
              <a:avLst/>
              <a:gdLst>
                <a:gd name="T0" fmla="*/ 2 w 76"/>
                <a:gd name="T1" fmla="*/ 6 h 27"/>
                <a:gd name="T2" fmla="*/ 13 w 76"/>
                <a:gd name="T3" fmla="*/ 0 h 27"/>
                <a:gd name="T4" fmla="*/ 67 w 76"/>
                <a:gd name="T5" fmla="*/ 1 h 27"/>
                <a:gd name="T6" fmla="*/ 73 w 76"/>
                <a:gd name="T7" fmla="*/ 11 h 27"/>
                <a:gd name="T8" fmla="*/ 64 w 76"/>
                <a:gd name="T9" fmla="*/ 26 h 27"/>
                <a:gd name="T10" fmla="*/ 5 w 76"/>
                <a:gd name="T11" fmla="*/ 25 h 27"/>
                <a:gd name="T12" fmla="*/ 2 w 76"/>
                <a:gd name="T13" fmla="*/ 12 h 27"/>
                <a:gd name="T14" fmla="*/ 2 w 76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7">
                  <a:moveTo>
                    <a:pt x="2" y="6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4" y="2"/>
                    <a:pt x="67" y="1"/>
                  </a:cubicBezTo>
                  <a:cubicBezTo>
                    <a:pt x="71" y="1"/>
                    <a:pt x="73" y="6"/>
                    <a:pt x="73" y="11"/>
                  </a:cubicBezTo>
                  <a:cubicBezTo>
                    <a:pt x="72" y="17"/>
                    <a:pt x="76" y="26"/>
                    <a:pt x="64" y="26"/>
                  </a:cubicBezTo>
                  <a:cubicBezTo>
                    <a:pt x="53" y="27"/>
                    <a:pt x="9" y="26"/>
                    <a:pt x="5" y="25"/>
                  </a:cubicBezTo>
                  <a:cubicBezTo>
                    <a:pt x="0" y="24"/>
                    <a:pt x="1" y="17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126">
              <a:extLst>
                <a:ext uri="{FF2B5EF4-FFF2-40B4-BE49-F238E27FC236}">
                  <a16:creationId xmlns:a16="http://schemas.microsoft.com/office/drawing/2014/main" id="{25705402-184F-7001-91E5-913B26D9F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8175"/>
              <a:ext cx="555625" cy="196850"/>
            </a:xfrm>
            <a:custGeom>
              <a:avLst/>
              <a:gdLst>
                <a:gd name="T0" fmla="*/ 2 w 76"/>
                <a:gd name="T1" fmla="*/ 6 h 27"/>
                <a:gd name="T2" fmla="*/ 13 w 76"/>
                <a:gd name="T3" fmla="*/ 0 h 27"/>
                <a:gd name="T4" fmla="*/ 67 w 76"/>
                <a:gd name="T5" fmla="*/ 1 h 27"/>
                <a:gd name="T6" fmla="*/ 73 w 76"/>
                <a:gd name="T7" fmla="*/ 11 h 27"/>
                <a:gd name="T8" fmla="*/ 64 w 76"/>
                <a:gd name="T9" fmla="*/ 26 h 27"/>
                <a:gd name="T10" fmla="*/ 5 w 76"/>
                <a:gd name="T11" fmla="*/ 25 h 27"/>
                <a:gd name="T12" fmla="*/ 2 w 76"/>
                <a:gd name="T13" fmla="*/ 12 h 27"/>
                <a:gd name="T14" fmla="*/ 2 w 76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7">
                  <a:moveTo>
                    <a:pt x="2" y="6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3" y="11"/>
                  </a:cubicBezTo>
                  <a:cubicBezTo>
                    <a:pt x="72" y="17"/>
                    <a:pt x="76" y="26"/>
                    <a:pt x="64" y="26"/>
                  </a:cubicBezTo>
                  <a:cubicBezTo>
                    <a:pt x="53" y="27"/>
                    <a:pt x="9" y="26"/>
                    <a:pt x="5" y="25"/>
                  </a:cubicBezTo>
                  <a:cubicBezTo>
                    <a:pt x="0" y="24"/>
                    <a:pt x="1" y="17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Freeform 127">
              <a:extLst>
                <a:ext uri="{FF2B5EF4-FFF2-40B4-BE49-F238E27FC236}">
                  <a16:creationId xmlns:a16="http://schemas.microsoft.com/office/drawing/2014/main" id="{736068CE-9F61-F89F-DDF3-555C7E9E3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8175"/>
              <a:ext cx="555625" cy="196850"/>
            </a:xfrm>
            <a:custGeom>
              <a:avLst/>
              <a:gdLst>
                <a:gd name="T0" fmla="*/ 2 w 76"/>
                <a:gd name="T1" fmla="*/ 6 h 27"/>
                <a:gd name="T2" fmla="*/ 13 w 76"/>
                <a:gd name="T3" fmla="*/ 0 h 27"/>
                <a:gd name="T4" fmla="*/ 67 w 76"/>
                <a:gd name="T5" fmla="*/ 1 h 27"/>
                <a:gd name="T6" fmla="*/ 73 w 76"/>
                <a:gd name="T7" fmla="*/ 11 h 27"/>
                <a:gd name="T8" fmla="*/ 64 w 76"/>
                <a:gd name="T9" fmla="*/ 26 h 27"/>
                <a:gd name="T10" fmla="*/ 5 w 76"/>
                <a:gd name="T11" fmla="*/ 25 h 27"/>
                <a:gd name="T12" fmla="*/ 2 w 76"/>
                <a:gd name="T13" fmla="*/ 12 h 27"/>
                <a:gd name="T14" fmla="*/ 2 w 76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7">
                  <a:moveTo>
                    <a:pt x="2" y="6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3" y="11"/>
                  </a:cubicBezTo>
                  <a:cubicBezTo>
                    <a:pt x="72" y="17"/>
                    <a:pt x="76" y="26"/>
                    <a:pt x="64" y="26"/>
                  </a:cubicBezTo>
                  <a:cubicBezTo>
                    <a:pt x="53" y="27"/>
                    <a:pt x="9" y="26"/>
                    <a:pt x="5" y="25"/>
                  </a:cubicBezTo>
                  <a:cubicBezTo>
                    <a:pt x="0" y="24"/>
                    <a:pt x="1" y="17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Freeform 128">
              <a:extLst>
                <a:ext uri="{FF2B5EF4-FFF2-40B4-BE49-F238E27FC236}">
                  <a16:creationId xmlns:a16="http://schemas.microsoft.com/office/drawing/2014/main" id="{46CBF6B8-031E-5D5A-35BA-582501EC8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8175"/>
              <a:ext cx="549275" cy="196850"/>
            </a:xfrm>
            <a:custGeom>
              <a:avLst/>
              <a:gdLst>
                <a:gd name="T0" fmla="*/ 2 w 75"/>
                <a:gd name="T1" fmla="*/ 6 h 27"/>
                <a:gd name="T2" fmla="*/ 13 w 75"/>
                <a:gd name="T3" fmla="*/ 0 h 27"/>
                <a:gd name="T4" fmla="*/ 67 w 75"/>
                <a:gd name="T5" fmla="*/ 1 h 27"/>
                <a:gd name="T6" fmla="*/ 73 w 75"/>
                <a:gd name="T7" fmla="*/ 11 h 27"/>
                <a:gd name="T8" fmla="*/ 64 w 75"/>
                <a:gd name="T9" fmla="*/ 26 h 27"/>
                <a:gd name="T10" fmla="*/ 5 w 75"/>
                <a:gd name="T11" fmla="*/ 25 h 27"/>
                <a:gd name="T12" fmla="*/ 2 w 75"/>
                <a:gd name="T13" fmla="*/ 12 h 27"/>
                <a:gd name="T14" fmla="*/ 2 w 75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7">
                  <a:moveTo>
                    <a:pt x="2" y="6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3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3" y="27"/>
                    <a:pt x="9" y="26"/>
                    <a:pt x="5" y="25"/>
                  </a:cubicBezTo>
                  <a:cubicBezTo>
                    <a:pt x="0" y="24"/>
                    <a:pt x="1" y="17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Freeform 129">
              <a:extLst>
                <a:ext uri="{FF2B5EF4-FFF2-40B4-BE49-F238E27FC236}">
                  <a16:creationId xmlns:a16="http://schemas.microsoft.com/office/drawing/2014/main" id="{9455DC9F-8498-9DA1-1F8D-104E0059A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3178175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3 w 75"/>
                <a:gd name="T3" fmla="*/ 0 h 26"/>
                <a:gd name="T4" fmla="*/ 67 w 75"/>
                <a:gd name="T5" fmla="*/ 1 h 26"/>
                <a:gd name="T6" fmla="*/ 73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3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3" y="26"/>
                    <a:pt x="9" y="26"/>
                    <a:pt x="5" y="25"/>
                  </a:cubicBezTo>
                  <a:cubicBezTo>
                    <a:pt x="0" y="24"/>
                    <a:pt x="1" y="17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Freeform 130">
              <a:extLst>
                <a:ext uri="{FF2B5EF4-FFF2-40B4-BE49-F238E27FC236}">
                  <a16:creationId xmlns:a16="http://schemas.microsoft.com/office/drawing/2014/main" id="{0CA55D28-0E5B-9C09-C641-D0CED7464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2 w 74"/>
                <a:gd name="T3" fmla="*/ 0 h 26"/>
                <a:gd name="T4" fmla="*/ 66 w 74"/>
                <a:gd name="T5" fmla="*/ 1 h 26"/>
                <a:gd name="T6" fmla="*/ 72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4"/>
                    <a:pt x="1" y="0"/>
                    <a:pt x="12" y="0"/>
                  </a:cubicBezTo>
                  <a:cubicBezTo>
                    <a:pt x="21" y="0"/>
                    <a:pt x="62" y="2"/>
                    <a:pt x="66" y="1"/>
                  </a:cubicBezTo>
                  <a:cubicBezTo>
                    <a:pt x="70" y="1"/>
                    <a:pt x="72" y="6"/>
                    <a:pt x="72" y="11"/>
                  </a:cubicBezTo>
                  <a:cubicBezTo>
                    <a:pt x="71" y="17"/>
                    <a:pt x="74" y="26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Freeform 131">
              <a:extLst>
                <a:ext uri="{FF2B5EF4-FFF2-40B4-BE49-F238E27FC236}">
                  <a16:creationId xmlns:a16="http://schemas.microsoft.com/office/drawing/2014/main" id="{14FA9340-120B-1D05-FF51-8F969F816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2 w 74"/>
                <a:gd name="T3" fmla="*/ 0 h 26"/>
                <a:gd name="T4" fmla="*/ 66 w 74"/>
                <a:gd name="T5" fmla="*/ 2 h 26"/>
                <a:gd name="T6" fmla="*/ 72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4"/>
                    <a:pt x="1" y="0"/>
                    <a:pt x="12" y="0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1"/>
                    <a:pt x="72" y="6"/>
                    <a:pt x="72" y="11"/>
                  </a:cubicBezTo>
                  <a:cubicBezTo>
                    <a:pt x="71" y="17"/>
                    <a:pt x="74" y="26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Freeform 132">
              <a:extLst>
                <a:ext uri="{FF2B5EF4-FFF2-40B4-BE49-F238E27FC236}">
                  <a16:creationId xmlns:a16="http://schemas.microsoft.com/office/drawing/2014/main" id="{A9199C0B-EED0-1405-E91F-CD6894C33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0 h 26"/>
                <a:gd name="T4" fmla="*/ 66 w 74"/>
                <a:gd name="T5" fmla="*/ 2 h 26"/>
                <a:gd name="T6" fmla="*/ 72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1"/>
                    <a:pt x="72" y="6"/>
                    <a:pt x="72" y="11"/>
                  </a:cubicBezTo>
                  <a:cubicBezTo>
                    <a:pt x="71" y="17"/>
                    <a:pt x="74" y="26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Freeform 133">
              <a:extLst>
                <a:ext uri="{FF2B5EF4-FFF2-40B4-BE49-F238E27FC236}">
                  <a16:creationId xmlns:a16="http://schemas.microsoft.com/office/drawing/2014/main" id="{2B989766-3C6F-C10C-7184-49EF01525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0 h 26"/>
                <a:gd name="T4" fmla="*/ 66 w 74"/>
                <a:gd name="T5" fmla="*/ 2 h 26"/>
                <a:gd name="T6" fmla="*/ 72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1"/>
                    <a:pt x="72" y="6"/>
                    <a:pt x="72" y="11"/>
                  </a:cubicBezTo>
                  <a:cubicBezTo>
                    <a:pt x="71" y="17"/>
                    <a:pt x="74" y="26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Freeform 134">
              <a:extLst>
                <a:ext uri="{FF2B5EF4-FFF2-40B4-BE49-F238E27FC236}">
                  <a16:creationId xmlns:a16="http://schemas.microsoft.com/office/drawing/2014/main" id="{F3460647-244E-03AD-4160-6E4AC3CAF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0 h 26"/>
                <a:gd name="T4" fmla="*/ 66 w 74"/>
                <a:gd name="T5" fmla="*/ 2 h 26"/>
                <a:gd name="T6" fmla="*/ 72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1"/>
                    <a:pt x="72" y="6"/>
                    <a:pt x="72" y="11"/>
                  </a:cubicBezTo>
                  <a:cubicBezTo>
                    <a:pt x="71" y="17"/>
                    <a:pt x="74" y="26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Freeform 135">
              <a:extLst>
                <a:ext uri="{FF2B5EF4-FFF2-40B4-BE49-F238E27FC236}">
                  <a16:creationId xmlns:a16="http://schemas.microsoft.com/office/drawing/2014/main" id="{342250E9-1434-8EAA-A5CF-8DCA165D6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0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Freeform 136">
              <a:extLst>
                <a:ext uri="{FF2B5EF4-FFF2-40B4-BE49-F238E27FC236}">
                  <a16:creationId xmlns:a16="http://schemas.microsoft.com/office/drawing/2014/main" id="{E078968B-8491-01E8-0BBE-B1305D3AF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1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6 h 26"/>
                <a:gd name="T10" fmla="*/ 4 w 74"/>
                <a:gd name="T11" fmla="*/ 25 h 26"/>
                <a:gd name="T12" fmla="*/ 1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6"/>
                  </a:cubicBezTo>
                  <a:cubicBezTo>
                    <a:pt x="52" y="26"/>
                    <a:pt x="8" y="26"/>
                    <a:pt x="4" y="25"/>
                  </a:cubicBezTo>
                  <a:cubicBezTo>
                    <a:pt x="0" y="24"/>
                    <a:pt x="0" y="16"/>
                    <a:pt x="1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137">
              <a:extLst>
                <a:ext uri="{FF2B5EF4-FFF2-40B4-BE49-F238E27FC236}">
                  <a16:creationId xmlns:a16="http://schemas.microsoft.com/office/drawing/2014/main" id="{E534EB18-AB31-D924-4FC5-5CAB2EE61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1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6 h 26"/>
                <a:gd name="T10" fmla="*/ 5 w 74"/>
                <a:gd name="T11" fmla="*/ 25 h 26"/>
                <a:gd name="T12" fmla="*/ 2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6"/>
                  </a:cubicBezTo>
                  <a:cubicBezTo>
                    <a:pt x="52" y="26"/>
                    <a:pt x="8" y="26"/>
                    <a:pt x="5" y="25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reeform 138">
              <a:extLst>
                <a:ext uri="{FF2B5EF4-FFF2-40B4-BE49-F238E27FC236}">
                  <a16:creationId xmlns:a16="http://schemas.microsoft.com/office/drawing/2014/main" id="{B0A3532A-3FB1-0000-FB7B-BC79B8A0E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1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6 h 26"/>
                <a:gd name="T10" fmla="*/ 5 w 74"/>
                <a:gd name="T11" fmla="*/ 25 h 26"/>
                <a:gd name="T12" fmla="*/ 2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6"/>
                  </a:cubicBezTo>
                  <a:cubicBezTo>
                    <a:pt x="52" y="26"/>
                    <a:pt x="8" y="25"/>
                    <a:pt x="5" y="25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Freeform 139">
              <a:extLst>
                <a:ext uri="{FF2B5EF4-FFF2-40B4-BE49-F238E27FC236}">
                  <a16:creationId xmlns:a16="http://schemas.microsoft.com/office/drawing/2014/main" id="{EDFFF2FB-40BD-A433-0D76-1AAE99CC3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1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6 h 26"/>
                <a:gd name="T10" fmla="*/ 5 w 74"/>
                <a:gd name="T11" fmla="*/ 25 h 26"/>
                <a:gd name="T12" fmla="*/ 2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6"/>
                  </a:cubicBezTo>
                  <a:cubicBezTo>
                    <a:pt x="52" y="26"/>
                    <a:pt x="8" y="25"/>
                    <a:pt x="5" y="25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140">
              <a:extLst>
                <a:ext uri="{FF2B5EF4-FFF2-40B4-BE49-F238E27FC236}">
                  <a16:creationId xmlns:a16="http://schemas.microsoft.com/office/drawing/2014/main" id="{2B0AB560-3D1F-E3A0-3A94-F798AEDCB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1 w 74"/>
                <a:gd name="T1" fmla="*/ 6 h 26"/>
                <a:gd name="T2" fmla="*/ 13 w 74"/>
                <a:gd name="T3" fmla="*/ 1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6 h 26"/>
                <a:gd name="T10" fmla="*/ 5 w 74"/>
                <a:gd name="T11" fmla="*/ 24 h 26"/>
                <a:gd name="T12" fmla="*/ 2 w 74"/>
                <a:gd name="T13" fmla="*/ 12 h 26"/>
                <a:gd name="T14" fmla="*/ 1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6"/>
                  </a:cubicBezTo>
                  <a:cubicBezTo>
                    <a:pt x="52" y="26"/>
                    <a:pt x="8" y="25"/>
                    <a:pt x="5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141">
              <a:extLst>
                <a:ext uri="{FF2B5EF4-FFF2-40B4-BE49-F238E27FC236}">
                  <a16:creationId xmlns:a16="http://schemas.microsoft.com/office/drawing/2014/main" id="{C661B99C-8E16-2064-1D6E-F5E150464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78175"/>
              <a:ext cx="541338" cy="190500"/>
            </a:xfrm>
            <a:custGeom>
              <a:avLst/>
              <a:gdLst>
                <a:gd name="T0" fmla="*/ 2 w 74"/>
                <a:gd name="T1" fmla="*/ 6 h 26"/>
                <a:gd name="T2" fmla="*/ 13 w 74"/>
                <a:gd name="T3" fmla="*/ 1 h 26"/>
                <a:gd name="T4" fmla="*/ 66 w 74"/>
                <a:gd name="T5" fmla="*/ 2 h 26"/>
                <a:gd name="T6" fmla="*/ 71 w 74"/>
                <a:gd name="T7" fmla="*/ 11 h 26"/>
                <a:gd name="T8" fmla="*/ 63 w 74"/>
                <a:gd name="T9" fmla="*/ 25 h 26"/>
                <a:gd name="T10" fmla="*/ 5 w 74"/>
                <a:gd name="T11" fmla="*/ 24 h 26"/>
                <a:gd name="T12" fmla="*/ 2 w 74"/>
                <a:gd name="T13" fmla="*/ 12 h 26"/>
                <a:gd name="T14" fmla="*/ 2 w 74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6">
                  <a:moveTo>
                    <a:pt x="2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4" y="25"/>
                    <a:pt x="63" y="25"/>
                  </a:cubicBezTo>
                  <a:cubicBezTo>
                    <a:pt x="52" y="26"/>
                    <a:pt x="8" y="25"/>
                    <a:pt x="5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142">
              <a:extLst>
                <a:ext uri="{FF2B5EF4-FFF2-40B4-BE49-F238E27FC236}">
                  <a16:creationId xmlns:a16="http://schemas.microsoft.com/office/drawing/2014/main" id="{37F77B04-71CA-AE86-B4E0-3D9D515BC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82563"/>
            </a:xfrm>
            <a:custGeom>
              <a:avLst/>
              <a:gdLst>
                <a:gd name="T0" fmla="*/ 2 w 74"/>
                <a:gd name="T1" fmla="*/ 5 h 25"/>
                <a:gd name="T2" fmla="*/ 13 w 74"/>
                <a:gd name="T3" fmla="*/ 0 h 25"/>
                <a:gd name="T4" fmla="*/ 66 w 74"/>
                <a:gd name="T5" fmla="*/ 1 h 25"/>
                <a:gd name="T6" fmla="*/ 71 w 74"/>
                <a:gd name="T7" fmla="*/ 10 h 25"/>
                <a:gd name="T8" fmla="*/ 63 w 74"/>
                <a:gd name="T9" fmla="*/ 24 h 25"/>
                <a:gd name="T10" fmla="*/ 5 w 74"/>
                <a:gd name="T11" fmla="*/ 23 h 25"/>
                <a:gd name="T12" fmla="*/ 2 w 74"/>
                <a:gd name="T13" fmla="*/ 11 h 25"/>
                <a:gd name="T14" fmla="*/ 2 w 74"/>
                <a:gd name="T1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5">
                  <a:moveTo>
                    <a:pt x="2" y="5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70" y="1"/>
                    <a:pt x="72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2" y="25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Freeform 143">
              <a:extLst>
                <a:ext uri="{FF2B5EF4-FFF2-40B4-BE49-F238E27FC236}">
                  <a16:creationId xmlns:a16="http://schemas.microsoft.com/office/drawing/2014/main" id="{C43D1C75-8368-B1EE-7E08-D851B4843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82563"/>
            </a:xfrm>
            <a:custGeom>
              <a:avLst/>
              <a:gdLst>
                <a:gd name="T0" fmla="*/ 2 w 74"/>
                <a:gd name="T1" fmla="*/ 5 h 25"/>
                <a:gd name="T2" fmla="*/ 13 w 74"/>
                <a:gd name="T3" fmla="*/ 0 h 25"/>
                <a:gd name="T4" fmla="*/ 66 w 74"/>
                <a:gd name="T5" fmla="*/ 1 h 25"/>
                <a:gd name="T6" fmla="*/ 71 w 74"/>
                <a:gd name="T7" fmla="*/ 10 h 25"/>
                <a:gd name="T8" fmla="*/ 63 w 74"/>
                <a:gd name="T9" fmla="*/ 24 h 25"/>
                <a:gd name="T10" fmla="*/ 5 w 74"/>
                <a:gd name="T11" fmla="*/ 23 h 25"/>
                <a:gd name="T12" fmla="*/ 2 w 74"/>
                <a:gd name="T13" fmla="*/ 11 h 25"/>
                <a:gd name="T14" fmla="*/ 2 w 74"/>
                <a:gd name="T1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5">
                  <a:moveTo>
                    <a:pt x="2" y="5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70" y="1"/>
                    <a:pt x="72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2" y="25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Freeform 144">
              <a:extLst>
                <a:ext uri="{FF2B5EF4-FFF2-40B4-BE49-F238E27FC236}">
                  <a16:creationId xmlns:a16="http://schemas.microsoft.com/office/drawing/2014/main" id="{6F2B3AC6-ED0A-C143-12D9-9EB1BE4DC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82563"/>
            </a:xfrm>
            <a:custGeom>
              <a:avLst/>
              <a:gdLst>
                <a:gd name="T0" fmla="*/ 2 w 74"/>
                <a:gd name="T1" fmla="*/ 5 h 25"/>
                <a:gd name="T2" fmla="*/ 13 w 74"/>
                <a:gd name="T3" fmla="*/ 0 h 25"/>
                <a:gd name="T4" fmla="*/ 66 w 74"/>
                <a:gd name="T5" fmla="*/ 1 h 25"/>
                <a:gd name="T6" fmla="*/ 71 w 74"/>
                <a:gd name="T7" fmla="*/ 10 h 25"/>
                <a:gd name="T8" fmla="*/ 63 w 74"/>
                <a:gd name="T9" fmla="*/ 24 h 25"/>
                <a:gd name="T10" fmla="*/ 5 w 74"/>
                <a:gd name="T11" fmla="*/ 23 h 25"/>
                <a:gd name="T12" fmla="*/ 2 w 74"/>
                <a:gd name="T13" fmla="*/ 11 h 25"/>
                <a:gd name="T14" fmla="*/ 2 w 74"/>
                <a:gd name="T1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5">
                  <a:moveTo>
                    <a:pt x="2" y="5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70" y="1"/>
                    <a:pt x="72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2" y="25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145">
              <a:extLst>
                <a:ext uri="{FF2B5EF4-FFF2-40B4-BE49-F238E27FC236}">
                  <a16:creationId xmlns:a16="http://schemas.microsoft.com/office/drawing/2014/main" id="{BD82FE14-0E7B-1DF5-C87C-860B80454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82563"/>
            </a:xfrm>
            <a:custGeom>
              <a:avLst/>
              <a:gdLst>
                <a:gd name="T0" fmla="*/ 2 w 74"/>
                <a:gd name="T1" fmla="*/ 5 h 25"/>
                <a:gd name="T2" fmla="*/ 13 w 74"/>
                <a:gd name="T3" fmla="*/ 0 h 25"/>
                <a:gd name="T4" fmla="*/ 66 w 74"/>
                <a:gd name="T5" fmla="*/ 1 h 25"/>
                <a:gd name="T6" fmla="*/ 71 w 74"/>
                <a:gd name="T7" fmla="*/ 10 h 25"/>
                <a:gd name="T8" fmla="*/ 63 w 74"/>
                <a:gd name="T9" fmla="*/ 24 h 25"/>
                <a:gd name="T10" fmla="*/ 5 w 74"/>
                <a:gd name="T11" fmla="*/ 23 h 25"/>
                <a:gd name="T12" fmla="*/ 2 w 74"/>
                <a:gd name="T13" fmla="*/ 11 h 25"/>
                <a:gd name="T14" fmla="*/ 2 w 74"/>
                <a:gd name="T1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5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70" y="1"/>
                    <a:pt x="71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2" y="25"/>
                    <a:pt x="9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146">
              <a:extLst>
                <a:ext uri="{FF2B5EF4-FFF2-40B4-BE49-F238E27FC236}">
                  <a16:creationId xmlns:a16="http://schemas.microsoft.com/office/drawing/2014/main" id="{00598C3F-5EE0-7390-87DA-C712A3F0B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82563"/>
            </a:xfrm>
            <a:custGeom>
              <a:avLst/>
              <a:gdLst>
                <a:gd name="T0" fmla="*/ 2 w 74"/>
                <a:gd name="T1" fmla="*/ 5 h 25"/>
                <a:gd name="T2" fmla="*/ 13 w 74"/>
                <a:gd name="T3" fmla="*/ 0 h 25"/>
                <a:gd name="T4" fmla="*/ 66 w 74"/>
                <a:gd name="T5" fmla="*/ 1 h 25"/>
                <a:gd name="T6" fmla="*/ 71 w 74"/>
                <a:gd name="T7" fmla="*/ 10 h 25"/>
                <a:gd name="T8" fmla="*/ 63 w 74"/>
                <a:gd name="T9" fmla="*/ 24 h 25"/>
                <a:gd name="T10" fmla="*/ 5 w 74"/>
                <a:gd name="T11" fmla="*/ 23 h 25"/>
                <a:gd name="T12" fmla="*/ 2 w 74"/>
                <a:gd name="T13" fmla="*/ 11 h 25"/>
                <a:gd name="T14" fmla="*/ 2 w 74"/>
                <a:gd name="T15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5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1" y="25"/>
                    <a:pt x="9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147">
              <a:extLst>
                <a:ext uri="{FF2B5EF4-FFF2-40B4-BE49-F238E27FC236}">
                  <a16:creationId xmlns:a16="http://schemas.microsoft.com/office/drawing/2014/main" id="{E36E9F9B-8997-D168-6691-3C2A0CD90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74625"/>
            </a:xfrm>
            <a:custGeom>
              <a:avLst/>
              <a:gdLst>
                <a:gd name="T0" fmla="*/ 2 w 74"/>
                <a:gd name="T1" fmla="*/ 5 h 24"/>
                <a:gd name="T2" fmla="*/ 13 w 74"/>
                <a:gd name="T3" fmla="*/ 0 h 24"/>
                <a:gd name="T4" fmla="*/ 66 w 74"/>
                <a:gd name="T5" fmla="*/ 1 h 24"/>
                <a:gd name="T6" fmla="*/ 71 w 74"/>
                <a:gd name="T7" fmla="*/ 10 h 24"/>
                <a:gd name="T8" fmla="*/ 63 w 74"/>
                <a:gd name="T9" fmla="*/ 24 h 24"/>
                <a:gd name="T10" fmla="*/ 5 w 74"/>
                <a:gd name="T11" fmla="*/ 23 h 24"/>
                <a:gd name="T12" fmla="*/ 2 w 74"/>
                <a:gd name="T13" fmla="*/ 11 h 24"/>
                <a:gd name="T14" fmla="*/ 2 w 74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148">
              <a:extLst>
                <a:ext uri="{FF2B5EF4-FFF2-40B4-BE49-F238E27FC236}">
                  <a16:creationId xmlns:a16="http://schemas.microsoft.com/office/drawing/2014/main" id="{F31CBF6C-3FA0-0824-2753-9C09FA848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74625"/>
            </a:xfrm>
            <a:custGeom>
              <a:avLst/>
              <a:gdLst>
                <a:gd name="T0" fmla="*/ 2 w 74"/>
                <a:gd name="T1" fmla="*/ 5 h 24"/>
                <a:gd name="T2" fmla="*/ 13 w 74"/>
                <a:gd name="T3" fmla="*/ 0 h 24"/>
                <a:gd name="T4" fmla="*/ 66 w 74"/>
                <a:gd name="T5" fmla="*/ 1 h 24"/>
                <a:gd name="T6" fmla="*/ 71 w 74"/>
                <a:gd name="T7" fmla="*/ 10 h 24"/>
                <a:gd name="T8" fmla="*/ 63 w 74"/>
                <a:gd name="T9" fmla="*/ 24 h 24"/>
                <a:gd name="T10" fmla="*/ 5 w 74"/>
                <a:gd name="T11" fmla="*/ 23 h 24"/>
                <a:gd name="T12" fmla="*/ 2 w 74"/>
                <a:gd name="T13" fmla="*/ 11 h 24"/>
                <a:gd name="T14" fmla="*/ 2 w 74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1" y="16"/>
                    <a:pt x="74" y="24"/>
                    <a:pt x="63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149">
              <a:extLst>
                <a:ext uri="{FF2B5EF4-FFF2-40B4-BE49-F238E27FC236}">
                  <a16:creationId xmlns:a16="http://schemas.microsoft.com/office/drawing/2014/main" id="{500098F4-DE1A-DE35-5390-0EA9F2519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74625"/>
            </a:xfrm>
            <a:custGeom>
              <a:avLst/>
              <a:gdLst>
                <a:gd name="T0" fmla="*/ 2 w 74"/>
                <a:gd name="T1" fmla="*/ 5 h 24"/>
                <a:gd name="T2" fmla="*/ 13 w 74"/>
                <a:gd name="T3" fmla="*/ 0 h 24"/>
                <a:gd name="T4" fmla="*/ 66 w 74"/>
                <a:gd name="T5" fmla="*/ 1 h 24"/>
                <a:gd name="T6" fmla="*/ 71 w 74"/>
                <a:gd name="T7" fmla="*/ 10 h 24"/>
                <a:gd name="T8" fmla="*/ 62 w 74"/>
                <a:gd name="T9" fmla="*/ 24 h 24"/>
                <a:gd name="T10" fmla="*/ 5 w 74"/>
                <a:gd name="T11" fmla="*/ 23 h 24"/>
                <a:gd name="T12" fmla="*/ 2 w 74"/>
                <a:gd name="T13" fmla="*/ 11 h 24"/>
                <a:gd name="T14" fmla="*/ 2 w 74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1" y="16"/>
                    <a:pt x="74" y="24"/>
                    <a:pt x="62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150">
              <a:extLst>
                <a:ext uri="{FF2B5EF4-FFF2-40B4-BE49-F238E27FC236}">
                  <a16:creationId xmlns:a16="http://schemas.microsoft.com/office/drawing/2014/main" id="{89FB5B8A-C5A1-CFE7-2AB4-C5DF98C07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41338" cy="174625"/>
            </a:xfrm>
            <a:custGeom>
              <a:avLst/>
              <a:gdLst>
                <a:gd name="T0" fmla="*/ 2 w 74"/>
                <a:gd name="T1" fmla="*/ 5 h 24"/>
                <a:gd name="T2" fmla="*/ 13 w 74"/>
                <a:gd name="T3" fmla="*/ 0 h 24"/>
                <a:gd name="T4" fmla="*/ 66 w 74"/>
                <a:gd name="T5" fmla="*/ 1 h 24"/>
                <a:gd name="T6" fmla="*/ 71 w 74"/>
                <a:gd name="T7" fmla="*/ 10 h 24"/>
                <a:gd name="T8" fmla="*/ 62 w 74"/>
                <a:gd name="T9" fmla="*/ 24 h 24"/>
                <a:gd name="T10" fmla="*/ 5 w 74"/>
                <a:gd name="T11" fmla="*/ 23 h 24"/>
                <a:gd name="T12" fmla="*/ 2 w 74"/>
                <a:gd name="T13" fmla="*/ 11 h 24"/>
                <a:gd name="T14" fmla="*/ 2 w 74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1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4" y="24"/>
                    <a:pt x="62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151">
              <a:extLst>
                <a:ext uri="{FF2B5EF4-FFF2-40B4-BE49-F238E27FC236}">
                  <a16:creationId xmlns:a16="http://schemas.microsoft.com/office/drawing/2014/main" id="{ED5D5CA4-6F0B-BF43-0F43-B3C5FF9A5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33400" cy="174625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1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reeform 152">
              <a:extLst>
                <a:ext uri="{FF2B5EF4-FFF2-40B4-BE49-F238E27FC236}">
                  <a16:creationId xmlns:a16="http://schemas.microsoft.com/office/drawing/2014/main" id="{D62923B3-BE49-2924-FE7D-ABF2DCDF5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33400" cy="174625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153">
              <a:extLst>
                <a:ext uri="{FF2B5EF4-FFF2-40B4-BE49-F238E27FC236}">
                  <a16:creationId xmlns:a16="http://schemas.microsoft.com/office/drawing/2014/main" id="{1A3EC3A1-4DC3-CDAD-BCBF-81737FE20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3186113"/>
              <a:ext cx="533400" cy="174625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9" y="24"/>
                    <a:pt x="5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reeform 154">
              <a:extLst>
                <a:ext uri="{FF2B5EF4-FFF2-40B4-BE49-F238E27FC236}">
                  <a16:creationId xmlns:a16="http://schemas.microsoft.com/office/drawing/2014/main" id="{C4DB6976-6993-87B8-CF28-837526379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4626" y="3186113"/>
              <a:ext cx="527050" cy="174625"/>
            </a:xfrm>
            <a:custGeom>
              <a:avLst/>
              <a:gdLst>
                <a:gd name="T0" fmla="*/ 1 w 72"/>
                <a:gd name="T1" fmla="*/ 5 h 24"/>
                <a:gd name="T2" fmla="*/ 12 w 72"/>
                <a:gd name="T3" fmla="*/ 0 h 24"/>
                <a:gd name="T4" fmla="*/ 64 w 72"/>
                <a:gd name="T5" fmla="*/ 2 h 24"/>
                <a:gd name="T6" fmla="*/ 70 w 72"/>
                <a:gd name="T7" fmla="*/ 10 h 24"/>
                <a:gd name="T8" fmla="*/ 61 w 72"/>
                <a:gd name="T9" fmla="*/ 24 h 24"/>
                <a:gd name="T10" fmla="*/ 4 w 72"/>
                <a:gd name="T11" fmla="*/ 23 h 24"/>
                <a:gd name="T12" fmla="*/ 1 w 72"/>
                <a:gd name="T13" fmla="*/ 11 h 24"/>
                <a:gd name="T14" fmla="*/ 1 w 72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4">
                  <a:moveTo>
                    <a:pt x="1" y="5"/>
                  </a:moveTo>
                  <a:cubicBezTo>
                    <a:pt x="0" y="4"/>
                    <a:pt x="1" y="0"/>
                    <a:pt x="12" y="0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1"/>
                    <a:pt x="70" y="6"/>
                    <a:pt x="70" y="10"/>
                  </a:cubicBezTo>
                  <a:cubicBezTo>
                    <a:pt x="69" y="15"/>
                    <a:pt x="72" y="23"/>
                    <a:pt x="61" y="24"/>
                  </a:cubicBezTo>
                  <a:cubicBezTo>
                    <a:pt x="50" y="24"/>
                    <a:pt x="8" y="24"/>
                    <a:pt x="4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5"/>
                    <a:pt x="1" y="5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155">
              <a:extLst>
                <a:ext uri="{FF2B5EF4-FFF2-40B4-BE49-F238E27FC236}">
                  <a16:creationId xmlns:a16="http://schemas.microsoft.com/office/drawing/2014/main" id="{7B95AB0F-9A1F-BF2D-67BD-D21EEA1B1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4626" y="3186113"/>
              <a:ext cx="527050" cy="174625"/>
            </a:xfrm>
            <a:custGeom>
              <a:avLst/>
              <a:gdLst>
                <a:gd name="T0" fmla="*/ 1 w 72"/>
                <a:gd name="T1" fmla="*/ 5 h 24"/>
                <a:gd name="T2" fmla="*/ 12 w 72"/>
                <a:gd name="T3" fmla="*/ 1 h 24"/>
                <a:gd name="T4" fmla="*/ 64 w 72"/>
                <a:gd name="T5" fmla="*/ 2 h 24"/>
                <a:gd name="T6" fmla="*/ 70 w 72"/>
                <a:gd name="T7" fmla="*/ 10 h 24"/>
                <a:gd name="T8" fmla="*/ 61 w 72"/>
                <a:gd name="T9" fmla="*/ 24 h 24"/>
                <a:gd name="T10" fmla="*/ 4 w 72"/>
                <a:gd name="T11" fmla="*/ 23 h 24"/>
                <a:gd name="T12" fmla="*/ 1 w 72"/>
                <a:gd name="T13" fmla="*/ 11 h 24"/>
                <a:gd name="T14" fmla="*/ 1 w 72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4">
                  <a:moveTo>
                    <a:pt x="1" y="5"/>
                  </a:moveTo>
                  <a:cubicBezTo>
                    <a:pt x="0" y="4"/>
                    <a:pt x="1" y="0"/>
                    <a:pt x="12" y="1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1"/>
                    <a:pt x="70" y="6"/>
                    <a:pt x="70" y="10"/>
                  </a:cubicBezTo>
                  <a:cubicBezTo>
                    <a:pt x="69" y="15"/>
                    <a:pt x="72" y="23"/>
                    <a:pt x="61" y="24"/>
                  </a:cubicBezTo>
                  <a:cubicBezTo>
                    <a:pt x="50" y="24"/>
                    <a:pt x="8" y="24"/>
                    <a:pt x="4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5"/>
                    <a:pt x="1" y="5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reeform 156">
              <a:extLst>
                <a:ext uri="{FF2B5EF4-FFF2-40B4-BE49-F238E27FC236}">
                  <a16:creationId xmlns:a16="http://schemas.microsoft.com/office/drawing/2014/main" id="{B47C5222-4E05-6FCB-BA15-A3B4FEF2C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4626" y="3186113"/>
              <a:ext cx="527050" cy="174625"/>
            </a:xfrm>
            <a:custGeom>
              <a:avLst/>
              <a:gdLst>
                <a:gd name="T0" fmla="*/ 1 w 72"/>
                <a:gd name="T1" fmla="*/ 6 h 24"/>
                <a:gd name="T2" fmla="*/ 12 w 72"/>
                <a:gd name="T3" fmla="*/ 1 h 24"/>
                <a:gd name="T4" fmla="*/ 64 w 72"/>
                <a:gd name="T5" fmla="*/ 2 h 24"/>
                <a:gd name="T6" fmla="*/ 70 w 72"/>
                <a:gd name="T7" fmla="*/ 10 h 24"/>
                <a:gd name="T8" fmla="*/ 61 w 72"/>
                <a:gd name="T9" fmla="*/ 24 h 24"/>
                <a:gd name="T10" fmla="*/ 4 w 72"/>
                <a:gd name="T11" fmla="*/ 23 h 24"/>
                <a:gd name="T12" fmla="*/ 1 w 72"/>
                <a:gd name="T13" fmla="*/ 11 h 24"/>
                <a:gd name="T14" fmla="*/ 1 w 7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4">
                  <a:moveTo>
                    <a:pt x="1" y="6"/>
                  </a:moveTo>
                  <a:cubicBezTo>
                    <a:pt x="0" y="4"/>
                    <a:pt x="1" y="0"/>
                    <a:pt x="12" y="1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2"/>
                    <a:pt x="70" y="6"/>
                    <a:pt x="70" y="10"/>
                  </a:cubicBezTo>
                  <a:cubicBezTo>
                    <a:pt x="69" y="15"/>
                    <a:pt x="72" y="23"/>
                    <a:pt x="61" y="24"/>
                  </a:cubicBezTo>
                  <a:cubicBezTo>
                    <a:pt x="50" y="24"/>
                    <a:pt x="8" y="24"/>
                    <a:pt x="4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reeform 157">
              <a:extLst>
                <a:ext uri="{FF2B5EF4-FFF2-40B4-BE49-F238E27FC236}">
                  <a16:creationId xmlns:a16="http://schemas.microsoft.com/office/drawing/2014/main" id="{B9527161-1C96-6C6D-B4E8-BF588EB39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1" y="3141663"/>
              <a:ext cx="577850" cy="263525"/>
            </a:xfrm>
            <a:custGeom>
              <a:avLst/>
              <a:gdLst>
                <a:gd name="T0" fmla="*/ 1 w 79"/>
                <a:gd name="T1" fmla="*/ 8 h 36"/>
                <a:gd name="T2" fmla="*/ 2 w 79"/>
                <a:gd name="T3" fmla="*/ 8 h 36"/>
                <a:gd name="T4" fmla="*/ 1 w 79"/>
                <a:gd name="T5" fmla="*/ 7 h 36"/>
                <a:gd name="T6" fmla="*/ 3 w 79"/>
                <a:gd name="T7" fmla="*/ 4 h 36"/>
                <a:gd name="T8" fmla="*/ 12 w 79"/>
                <a:gd name="T9" fmla="*/ 2 h 36"/>
                <a:gd name="T10" fmla="*/ 13 w 79"/>
                <a:gd name="T11" fmla="*/ 2 h 36"/>
                <a:gd name="T12" fmla="*/ 70 w 79"/>
                <a:gd name="T13" fmla="*/ 4 h 36"/>
                <a:gd name="T14" fmla="*/ 72 w 79"/>
                <a:gd name="T15" fmla="*/ 4 h 36"/>
                <a:gd name="T16" fmla="*/ 72 w 79"/>
                <a:gd name="T17" fmla="*/ 4 h 36"/>
                <a:gd name="T18" fmla="*/ 74 w 79"/>
                <a:gd name="T19" fmla="*/ 4 h 36"/>
                <a:gd name="T20" fmla="*/ 76 w 79"/>
                <a:gd name="T21" fmla="*/ 8 h 36"/>
                <a:gd name="T22" fmla="*/ 77 w 79"/>
                <a:gd name="T23" fmla="*/ 14 h 36"/>
                <a:gd name="T24" fmla="*/ 77 w 79"/>
                <a:gd name="T25" fmla="*/ 16 h 36"/>
                <a:gd name="T26" fmla="*/ 77 w 79"/>
                <a:gd name="T27" fmla="*/ 17 h 36"/>
                <a:gd name="T28" fmla="*/ 77 w 79"/>
                <a:gd name="T29" fmla="*/ 24 h 36"/>
                <a:gd name="T30" fmla="*/ 76 w 79"/>
                <a:gd name="T31" fmla="*/ 31 h 36"/>
                <a:gd name="T32" fmla="*/ 73 w 79"/>
                <a:gd name="T33" fmla="*/ 33 h 36"/>
                <a:gd name="T34" fmla="*/ 68 w 79"/>
                <a:gd name="T35" fmla="*/ 34 h 36"/>
                <a:gd name="T36" fmla="*/ 57 w 79"/>
                <a:gd name="T37" fmla="*/ 35 h 36"/>
                <a:gd name="T38" fmla="*/ 25 w 79"/>
                <a:gd name="T39" fmla="*/ 34 h 36"/>
                <a:gd name="T40" fmla="*/ 12 w 79"/>
                <a:gd name="T41" fmla="*/ 34 h 36"/>
                <a:gd name="T42" fmla="*/ 7 w 79"/>
                <a:gd name="T43" fmla="*/ 33 h 36"/>
                <a:gd name="T44" fmla="*/ 5 w 79"/>
                <a:gd name="T45" fmla="*/ 33 h 36"/>
                <a:gd name="T46" fmla="*/ 2 w 79"/>
                <a:gd name="T47" fmla="*/ 30 h 36"/>
                <a:gd name="T48" fmla="*/ 1 w 79"/>
                <a:gd name="T49" fmla="*/ 24 h 36"/>
                <a:gd name="T50" fmla="*/ 2 w 79"/>
                <a:gd name="T51" fmla="*/ 17 h 36"/>
                <a:gd name="T52" fmla="*/ 2 w 79"/>
                <a:gd name="T53" fmla="*/ 14 h 36"/>
                <a:gd name="T54" fmla="*/ 2 w 79"/>
                <a:gd name="T55" fmla="*/ 8 h 36"/>
                <a:gd name="T56" fmla="*/ 2 w 79"/>
                <a:gd name="T57" fmla="*/ 8 h 36"/>
                <a:gd name="T58" fmla="*/ 2 w 79"/>
                <a:gd name="T59" fmla="*/ 8 h 36"/>
                <a:gd name="T60" fmla="*/ 1 w 79"/>
                <a:gd name="T61" fmla="*/ 8 h 36"/>
                <a:gd name="T62" fmla="*/ 0 w 79"/>
                <a:gd name="T63" fmla="*/ 9 h 36"/>
                <a:gd name="T64" fmla="*/ 0 w 79"/>
                <a:gd name="T65" fmla="*/ 9 h 36"/>
                <a:gd name="T66" fmla="*/ 1 w 79"/>
                <a:gd name="T67" fmla="*/ 14 h 36"/>
                <a:gd name="T68" fmla="*/ 1 w 79"/>
                <a:gd name="T69" fmla="*/ 17 h 36"/>
                <a:gd name="T70" fmla="*/ 0 w 79"/>
                <a:gd name="T71" fmla="*/ 24 h 36"/>
                <a:gd name="T72" fmla="*/ 1 w 79"/>
                <a:gd name="T73" fmla="*/ 30 h 36"/>
                <a:gd name="T74" fmla="*/ 4 w 79"/>
                <a:gd name="T75" fmla="*/ 34 h 36"/>
                <a:gd name="T76" fmla="*/ 7 w 79"/>
                <a:gd name="T77" fmla="*/ 35 h 36"/>
                <a:gd name="T78" fmla="*/ 57 w 79"/>
                <a:gd name="T79" fmla="*/ 36 h 36"/>
                <a:gd name="T80" fmla="*/ 68 w 79"/>
                <a:gd name="T81" fmla="*/ 36 h 36"/>
                <a:gd name="T82" fmla="*/ 74 w 79"/>
                <a:gd name="T83" fmla="*/ 35 h 36"/>
                <a:gd name="T84" fmla="*/ 78 w 79"/>
                <a:gd name="T85" fmla="*/ 30 h 36"/>
                <a:gd name="T86" fmla="*/ 79 w 79"/>
                <a:gd name="T87" fmla="*/ 24 h 36"/>
                <a:gd name="T88" fmla="*/ 78 w 79"/>
                <a:gd name="T89" fmla="*/ 17 h 36"/>
                <a:gd name="T90" fmla="*/ 78 w 79"/>
                <a:gd name="T91" fmla="*/ 16 h 36"/>
                <a:gd name="T92" fmla="*/ 78 w 79"/>
                <a:gd name="T93" fmla="*/ 14 h 36"/>
                <a:gd name="T94" fmla="*/ 77 w 79"/>
                <a:gd name="T95" fmla="*/ 6 h 36"/>
                <a:gd name="T96" fmla="*/ 75 w 79"/>
                <a:gd name="T97" fmla="*/ 3 h 36"/>
                <a:gd name="T98" fmla="*/ 72 w 79"/>
                <a:gd name="T99" fmla="*/ 2 h 36"/>
                <a:gd name="T100" fmla="*/ 72 w 79"/>
                <a:gd name="T101" fmla="*/ 2 h 36"/>
                <a:gd name="T102" fmla="*/ 70 w 79"/>
                <a:gd name="T103" fmla="*/ 2 h 36"/>
                <a:gd name="T104" fmla="*/ 13 w 79"/>
                <a:gd name="T105" fmla="*/ 1 h 36"/>
                <a:gd name="T106" fmla="*/ 12 w 79"/>
                <a:gd name="T107" fmla="*/ 0 h 36"/>
                <a:gd name="T108" fmla="*/ 3 w 79"/>
                <a:gd name="T109" fmla="*/ 3 h 36"/>
                <a:gd name="T110" fmla="*/ 0 w 79"/>
                <a:gd name="T111" fmla="*/ 7 h 36"/>
                <a:gd name="T112" fmla="*/ 1 w 79"/>
                <a:gd name="T113" fmla="*/ 9 h 36"/>
                <a:gd name="T114" fmla="*/ 1 w 79"/>
                <a:gd name="T115" fmla="*/ 8 h 36"/>
                <a:gd name="T116" fmla="*/ 0 w 79"/>
                <a:gd name="T117" fmla="*/ 9 h 36"/>
                <a:gd name="T118" fmla="*/ 1 w 79"/>
                <a:gd name="T11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36">
                  <a:moveTo>
                    <a:pt x="1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5" y="3"/>
                    <a:pt x="8" y="2"/>
                    <a:pt x="12" y="2"/>
                  </a:cubicBezTo>
                  <a:cubicBezTo>
                    <a:pt x="12" y="2"/>
                    <a:pt x="13" y="2"/>
                    <a:pt x="13" y="2"/>
                  </a:cubicBezTo>
                  <a:cubicBezTo>
                    <a:pt x="22" y="2"/>
                    <a:pt x="60" y="4"/>
                    <a:pt x="70" y="4"/>
                  </a:cubicBezTo>
                  <a:cubicBezTo>
                    <a:pt x="71" y="4"/>
                    <a:pt x="71" y="4"/>
                    <a:pt x="72" y="4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3" y="4"/>
                    <a:pt x="73" y="4"/>
                    <a:pt x="74" y="4"/>
                  </a:cubicBezTo>
                  <a:cubicBezTo>
                    <a:pt x="75" y="5"/>
                    <a:pt x="76" y="6"/>
                    <a:pt x="76" y="8"/>
                  </a:cubicBezTo>
                  <a:cubicBezTo>
                    <a:pt x="77" y="10"/>
                    <a:pt x="77" y="12"/>
                    <a:pt x="77" y="14"/>
                  </a:cubicBezTo>
                  <a:cubicBezTo>
                    <a:pt x="77" y="15"/>
                    <a:pt x="77" y="15"/>
                    <a:pt x="77" y="16"/>
                  </a:cubicBezTo>
                  <a:cubicBezTo>
                    <a:pt x="77" y="16"/>
                    <a:pt x="77" y="17"/>
                    <a:pt x="77" y="17"/>
                  </a:cubicBezTo>
                  <a:cubicBezTo>
                    <a:pt x="77" y="19"/>
                    <a:pt x="77" y="22"/>
                    <a:pt x="77" y="24"/>
                  </a:cubicBezTo>
                  <a:cubicBezTo>
                    <a:pt x="77" y="26"/>
                    <a:pt x="77" y="29"/>
                    <a:pt x="76" y="31"/>
                  </a:cubicBezTo>
                  <a:cubicBezTo>
                    <a:pt x="75" y="32"/>
                    <a:pt x="74" y="33"/>
                    <a:pt x="73" y="33"/>
                  </a:cubicBezTo>
                  <a:cubicBezTo>
                    <a:pt x="72" y="34"/>
                    <a:pt x="70" y="34"/>
                    <a:pt x="68" y="34"/>
                  </a:cubicBezTo>
                  <a:cubicBezTo>
                    <a:pt x="66" y="35"/>
                    <a:pt x="62" y="35"/>
                    <a:pt x="57" y="35"/>
                  </a:cubicBezTo>
                  <a:cubicBezTo>
                    <a:pt x="48" y="35"/>
                    <a:pt x="35" y="34"/>
                    <a:pt x="25" y="34"/>
                  </a:cubicBezTo>
                  <a:cubicBezTo>
                    <a:pt x="20" y="34"/>
                    <a:pt x="15" y="34"/>
                    <a:pt x="12" y="34"/>
                  </a:cubicBezTo>
                  <a:cubicBezTo>
                    <a:pt x="10" y="34"/>
                    <a:pt x="8" y="33"/>
                    <a:pt x="7" y="33"/>
                  </a:cubicBezTo>
                  <a:cubicBezTo>
                    <a:pt x="6" y="33"/>
                    <a:pt x="5" y="33"/>
                    <a:pt x="5" y="33"/>
                  </a:cubicBezTo>
                  <a:cubicBezTo>
                    <a:pt x="3" y="33"/>
                    <a:pt x="2" y="32"/>
                    <a:pt x="2" y="30"/>
                  </a:cubicBezTo>
                  <a:cubicBezTo>
                    <a:pt x="1" y="28"/>
                    <a:pt x="1" y="26"/>
                    <a:pt x="1" y="24"/>
                  </a:cubicBezTo>
                  <a:cubicBezTo>
                    <a:pt x="1" y="22"/>
                    <a:pt x="1" y="19"/>
                    <a:pt x="2" y="17"/>
                  </a:cubicBezTo>
                  <a:cubicBezTo>
                    <a:pt x="2" y="16"/>
                    <a:pt x="2" y="15"/>
                    <a:pt x="2" y="14"/>
                  </a:cubicBezTo>
                  <a:cubicBezTo>
                    <a:pt x="2" y="11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11"/>
                    <a:pt x="1" y="14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0" y="19"/>
                    <a:pt x="0" y="22"/>
                    <a:pt x="0" y="24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1" y="32"/>
                    <a:pt x="3" y="34"/>
                    <a:pt x="4" y="34"/>
                  </a:cubicBezTo>
                  <a:cubicBezTo>
                    <a:pt x="5" y="34"/>
                    <a:pt x="6" y="35"/>
                    <a:pt x="7" y="35"/>
                  </a:cubicBezTo>
                  <a:cubicBezTo>
                    <a:pt x="15" y="35"/>
                    <a:pt x="41" y="36"/>
                    <a:pt x="57" y="36"/>
                  </a:cubicBezTo>
                  <a:cubicBezTo>
                    <a:pt x="62" y="36"/>
                    <a:pt x="66" y="36"/>
                    <a:pt x="68" y="36"/>
                  </a:cubicBezTo>
                  <a:cubicBezTo>
                    <a:pt x="71" y="36"/>
                    <a:pt x="72" y="35"/>
                    <a:pt x="74" y="35"/>
                  </a:cubicBezTo>
                  <a:cubicBezTo>
                    <a:pt x="76" y="34"/>
                    <a:pt x="77" y="32"/>
                    <a:pt x="78" y="30"/>
                  </a:cubicBezTo>
                  <a:cubicBezTo>
                    <a:pt x="78" y="28"/>
                    <a:pt x="79" y="26"/>
                    <a:pt x="79" y="24"/>
                  </a:cubicBezTo>
                  <a:cubicBezTo>
                    <a:pt x="79" y="21"/>
                    <a:pt x="78" y="19"/>
                    <a:pt x="78" y="17"/>
                  </a:cubicBezTo>
                  <a:cubicBezTo>
                    <a:pt x="78" y="17"/>
                    <a:pt x="78" y="16"/>
                    <a:pt x="78" y="16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6" y="5"/>
                    <a:pt x="76" y="4"/>
                    <a:pt x="75" y="3"/>
                  </a:cubicBezTo>
                  <a:cubicBezTo>
                    <a:pt x="74" y="3"/>
                    <a:pt x="73" y="2"/>
                    <a:pt x="72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1" y="2"/>
                    <a:pt x="71" y="2"/>
                    <a:pt x="70" y="2"/>
                  </a:cubicBezTo>
                  <a:cubicBezTo>
                    <a:pt x="61" y="2"/>
                    <a:pt x="22" y="1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8" y="0"/>
                    <a:pt x="5" y="1"/>
                    <a:pt x="3" y="3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8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reeform 158">
              <a:extLst>
                <a:ext uri="{FF2B5EF4-FFF2-40B4-BE49-F238E27FC236}">
                  <a16:creationId xmlns:a16="http://schemas.microsoft.com/office/drawing/2014/main" id="{17B9BF2B-B1B0-8828-5935-9CE2EF5A8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2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3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8" y="2"/>
                    <a:pt x="62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159">
              <a:extLst>
                <a:ext uri="{FF2B5EF4-FFF2-40B4-BE49-F238E27FC236}">
                  <a16:creationId xmlns:a16="http://schemas.microsoft.com/office/drawing/2014/main" id="{835A498D-27E7-E23C-3EC6-1377913D4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2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3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8" y="2"/>
                    <a:pt x="62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160">
              <a:extLst>
                <a:ext uri="{FF2B5EF4-FFF2-40B4-BE49-F238E27FC236}">
                  <a16:creationId xmlns:a16="http://schemas.microsoft.com/office/drawing/2014/main" id="{6270AC40-95B4-8FB1-DCFF-9C8BA4A4C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2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3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20" y="0"/>
                    <a:pt x="58" y="2"/>
                    <a:pt x="62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3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161">
              <a:extLst>
                <a:ext uri="{FF2B5EF4-FFF2-40B4-BE49-F238E27FC236}">
                  <a16:creationId xmlns:a16="http://schemas.microsoft.com/office/drawing/2014/main" id="{084B8E70-6AAA-B568-6893-DF6892649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1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1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1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0"/>
                    <a:pt x="58" y="2"/>
                    <a:pt x="61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1" y="9"/>
                    <a:pt x="1" y="9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162">
              <a:extLst>
                <a:ext uri="{FF2B5EF4-FFF2-40B4-BE49-F238E27FC236}">
                  <a16:creationId xmlns:a16="http://schemas.microsoft.com/office/drawing/2014/main" id="{170F3878-A82E-74BB-7F63-AFC2DFFBB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1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163">
              <a:extLst>
                <a:ext uri="{FF2B5EF4-FFF2-40B4-BE49-F238E27FC236}">
                  <a16:creationId xmlns:a16="http://schemas.microsoft.com/office/drawing/2014/main" id="{894B7534-2CB9-0EEF-8190-0013D3471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164">
              <a:extLst>
                <a:ext uri="{FF2B5EF4-FFF2-40B4-BE49-F238E27FC236}">
                  <a16:creationId xmlns:a16="http://schemas.microsoft.com/office/drawing/2014/main" id="{15EB16FE-E537-78F8-AC96-4651CF0A0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7" y="34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165">
              <a:extLst>
                <a:ext uri="{FF2B5EF4-FFF2-40B4-BE49-F238E27FC236}">
                  <a16:creationId xmlns:a16="http://schemas.microsoft.com/office/drawing/2014/main" id="{48B26595-C9F8-0201-9F30-C0585B20A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166">
              <a:extLst>
                <a:ext uri="{FF2B5EF4-FFF2-40B4-BE49-F238E27FC236}">
                  <a16:creationId xmlns:a16="http://schemas.microsoft.com/office/drawing/2014/main" id="{0E01163A-56C9-0848-3161-23EAFC18F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4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4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167">
              <a:extLst>
                <a:ext uri="{FF2B5EF4-FFF2-40B4-BE49-F238E27FC236}">
                  <a16:creationId xmlns:a16="http://schemas.microsoft.com/office/drawing/2014/main" id="{BD6AC931-9578-9A68-10AD-A31D0A720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0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168">
              <a:extLst>
                <a:ext uri="{FF2B5EF4-FFF2-40B4-BE49-F238E27FC236}">
                  <a16:creationId xmlns:a16="http://schemas.microsoft.com/office/drawing/2014/main" id="{490FB0C0-B545-164C-C2CD-75E86B1DB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69">
              <a:extLst>
                <a:ext uri="{FF2B5EF4-FFF2-40B4-BE49-F238E27FC236}">
                  <a16:creationId xmlns:a16="http://schemas.microsoft.com/office/drawing/2014/main" id="{54604AC3-17E9-B84D-3BA6-DA4C1FD6D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7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170">
              <a:extLst>
                <a:ext uri="{FF2B5EF4-FFF2-40B4-BE49-F238E27FC236}">
                  <a16:creationId xmlns:a16="http://schemas.microsoft.com/office/drawing/2014/main" id="{21C798A7-0E6D-8551-E183-2E8BF061E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7" y="8"/>
                    <a:pt x="67" y="15"/>
                  </a:cubicBezTo>
                  <a:cubicBezTo>
                    <a:pt x="67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2"/>
                    <a:pt x="2" y="9"/>
                    <a:pt x="2" y="9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171">
              <a:extLst>
                <a:ext uri="{FF2B5EF4-FFF2-40B4-BE49-F238E27FC236}">
                  <a16:creationId xmlns:a16="http://schemas.microsoft.com/office/drawing/2014/main" id="{E12D9706-1CE7-2C9A-1A01-BE90EBF77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3"/>
                    <a:pt x="61" y="2"/>
                  </a:cubicBezTo>
                  <a:cubicBezTo>
                    <a:pt x="65" y="2"/>
                    <a:pt x="67" y="8"/>
                    <a:pt x="67" y="15"/>
                  </a:cubicBezTo>
                  <a:cubicBezTo>
                    <a:pt x="66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1"/>
                    <a:pt x="1" y="22"/>
                    <a:pt x="2" y="16"/>
                  </a:cubicBezTo>
                  <a:cubicBezTo>
                    <a:pt x="3" y="13"/>
                    <a:pt x="2" y="9"/>
                    <a:pt x="2" y="9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172">
              <a:extLst>
                <a:ext uri="{FF2B5EF4-FFF2-40B4-BE49-F238E27FC236}">
                  <a16:creationId xmlns:a16="http://schemas.microsoft.com/office/drawing/2014/main" id="{617C59AE-76B9-53CF-892A-956CB137F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4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3"/>
                    <a:pt x="61" y="2"/>
                  </a:cubicBezTo>
                  <a:cubicBezTo>
                    <a:pt x="64" y="2"/>
                    <a:pt x="67" y="8"/>
                    <a:pt x="67" y="15"/>
                  </a:cubicBezTo>
                  <a:cubicBezTo>
                    <a:pt x="66" y="22"/>
                    <a:pt x="68" y="33"/>
                    <a:pt x="58" y="33"/>
                  </a:cubicBezTo>
                  <a:cubicBezTo>
                    <a:pt x="48" y="34"/>
                    <a:pt x="8" y="33"/>
                    <a:pt x="4" y="32"/>
                  </a:cubicBezTo>
                  <a:cubicBezTo>
                    <a:pt x="0" y="30"/>
                    <a:pt x="1" y="22"/>
                    <a:pt x="2" y="16"/>
                  </a:cubicBezTo>
                  <a:cubicBezTo>
                    <a:pt x="3" y="13"/>
                    <a:pt x="2" y="9"/>
                    <a:pt x="2" y="9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173">
              <a:extLst>
                <a:ext uri="{FF2B5EF4-FFF2-40B4-BE49-F238E27FC236}">
                  <a16:creationId xmlns:a16="http://schemas.microsoft.com/office/drawing/2014/main" id="{EE0452A4-819D-EBC4-8527-CCE8F5EE3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63888"/>
              <a:ext cx="498475" cy="249238"/>
            </a:xfrm>
            <a:custGeom>
              <a:avLst/>
              <a:gdLst>
                <a:gd name="T0" fmla="*/ 2 w 68"/>
                <a:gd name="T1" fmla="*/ 9 h 34"/>
                <a:gd name="T2" fmla="*/ 12 w 68"/>
                <a:gd name="T3" fmla="*/ 1 h 34"/>
                <a:gd name="T4" fmla="*/ 61 w 68"/>
                <a:gd name="T5" fmla="*/ 2 h 34"/>
                <a:gd name="T6" fmla="*/ 67 w 68"/>
                <a:gd name="T7" fmla="*/ 15 h 34"/>
                <a:gd name="T8" fmla="*/ 58 w 68"/>
                <a:gd name="T9" fmla="*/ 33 h 34"/>
                <a:gd name="T10" fmla="*/ 5 w 68"/>
                <a:gd name="T11" fmla="*/ 32 h 34"/>
                <a:gd name="T12" fmla="*/ 2 w 68"/>
                <a:gd name="T13" fmla="*/ 16 h 34"/>
                <a:gd name="T14" fmla="*/ 2 w 68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4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20" y="1"/>
                    <a:pt x="58" y="3"/>
                    <a:pt x="61" y="2"/>
                  </a:cubicBezTo>
                  <a:cubicBezTo>
                    <a:pt x="64" y="2"/>
                    <a:pt x="67" y="8"/>
                    <a:pt x="67" y="15"/>
                  </a:cubicBezTo>
                  <a:cubicBezTo>
                    <a:pt x="66" y="22"/>
                    <a:pt x="68" y="33"/>
                    <a:pt x="58" y="33"/>
                  </a:cubicBezTo>
                  <a:cubicBezTo>
                    <a:pt x="48" y="34"/>
                    <a:pt x="8" y="33"/>
                    <a:pt x="5" y="32"/>
                  </a:cubicBezTo>
                  <a:cubicBezTo>
                    <a:pt x="0" y="30"/>
                    <a:pt x="1" y="22"/>
                    <a:pt x="2" y="16"/>
                  </a:cubicBezTo>
                  <a:cubicBezTo>
                    <a:pt x="3" y="13"/>
                    <a:pt x="2" y="9"/>
                    <a:pt x="2" y="9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174">
              <a:extLst>
                <a:ext uri="{FF2B5EF4-FFF2-40B4-BE49-F238E27FC236}">
                  <a16:creationId xmlns:a16="http://schemas.microsoft.com/office/drawing/2014/main" id="{C7D196CE-0B58-019F-C323-F56EE024E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63888"/>
              <a:ext cx="490538" cy="249238"/>
            </a:xfrm>
            <a:custGeom>
              <a:avLst/>
              <a:gdLst>
                <a:gd name="T0" fmla="*/ 1 w 67"/>
                <a:gd name="T1" fmla="*/ 9 h 34"/>
                <a:gd name="T2" fmla="*/ 11 w 67"/>
                <a:gd name="T3" fmla="*/ 1 h 34"/>
                <a:gd name="T4" fmla="*/ 60 w 67"/>
                <a:gd name="T5" fmla="*/ 2 h 34"/>
                <a:gd name="T6" fmla="*/ 66 w 67"/>
                <a:gd name="T7" fmla="*/ 15 h 34"/>
                <a:gd name="T8" fmla="*/ 57 w 67"/>
                <a:gd name="T9" fmla="*/ 33 h 34"/>
                <a:gd name="T10" fmla="*/ 4 w 67"/>
                <a:gd name="T11" fmla="*/ 32 h 34"/>
                <a:gd name="T12" fmla="*/ 1 w 67"/>
                <a:gd name="T13" fmla="*/ 16 h 34"/>
                <a:gd name="T14" fmla="*/ 1 w 67"/>
                <a:gd name="T1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4">
                  <a:moveTo>
                    <a:pt x="1" y="9"/>
                  </a:moveTo>
                  <a:cubicBezTo>
                    <a:pt x="0" y="6"/>
                    <a:pt x="1" y="0"/>
                    <a:pt x="11" y="1"/>
                  </a:cubicBezTo>
                  <a:cubicBezTo>
                    <a:pt x="19" y="1"/>
                    <a:pt x="57" y="3"/>
                    <a:pt x="60" y="2"/>
                  </a:cubicBezTo>
                  <a:cubicBezTo>
                    <a:pt x="63" y="2"/>
                    <a:pt x="66" y="8"/>
                    <a:pt x="66" y="15"/>
                  </a:cubicBezTo>
                  <a:cubicBezTo>
                    <a:pt x="65" y="22"/>
                    <a:pt x="67" y="33"/>
                    <a:pt x="57" y="33"/>
                  </a:cubicBezTo>
                  <a:cubicBezTo>
                    <a:pt x="47" y="34"/>
                    <a:pt x="7" y="33"/>
                    <a:pt x="4" y="32"/>
                  </a:cubicBezTo>
                  <a:cubicBezTo>
                    <a:pt x="0" y="30"/>
                    <a:pt x="0" y="22"/>
                    <a:pt x="1" y="16"/>
                  </a:cubicBezTo>
                  <a:cubicBezTo>
                    <a:pt x="2" y="13"/>
                    <a:pt x="1" y="9"/>
                    <a:pt x="1" y="9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175">
              <a:extLst>
                <a:ext uri="{FF2B5EF4-FFF2-40B4-BE49-F238E27FC236}">
                  <a16:creationId xmlns:a16="http://schemas.microsoft.com/office/drawing/2014/main" id="{6D2F2A88-FEEC-C775-5006-88A1975A9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90538" cy="242888"/>
            </a:xfrm>
            <a:custGeom>
              <a:avLst/>
              <a:gdLst>
                <a:gd name="T0" fmla="*/ 1 w 67"/>
                <a:gd name="T1" fmla="*/ 8 h 33"/>
                <a:gd name="T2" fmla="*/ 11 w 67"/>
                <a:gd name="T3" fmla="*/ 0 h 33"/>
                <a:gd name="T4" fmla="*/ 60 w 67"/>
                <a:gd name="T5" fmla="*/ 1 h 33"/>
                <a:gd name="T6" fmla="*/ 66 w 67"/>
                <a:gd name="T7" fmla="*/ 14 h 33"/>
                <a:gd name="T8" fmla="*/ 57 w 67"/>
                <a:gd name="T9" fmla="*/ 32 h 33"/>
                <a:gd name="T10" fmla="*/ 4 w 67"/>
                <a:gd name="T11" fmla="*/ 31 h 33"/>
                <a:gd name="T12" fmla="*/ 1 w 67"/>
                <a:gd name="T13" fmla="*/ 15 h 33"/>
                <a:gd name="T14" fmla="*/ 1 w 67"/>
                <a:gd name="T1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3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1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7" y="32"/>
                    <a:pt x="57" y="32"/>
                  </a:cubicBezTo>
                  <a:cubicBezTo>
                    <a:pt x="47" y="33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176">
              <a:extLst>
                <a:ext uri="{FF2B5EF4-FFF2-40B4-BE49-F238E27FC236}">
                  <a16:creationId xmlns:a16="http://schemas.microsoft.com/office/drawing/2014/main" id="{19279F9A-89D4-7B51-B6FF-188F6D856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1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1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2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77">
              <a:extLst>
                <a:ext uri="{FF2B5EF4-FFF2-40B4-BE49-F238E27FC236}">
                  <a16:creationId xmlns:a16="http://schemas.microsoft.com/office/drawing/2014/main" id="{F99C630B-AAAF-138F-4482-471D7C36B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1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1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78">
              <a:extLst>
                <a:ext uri="{FF2B5EF4-FFF2-40B4-BE49-F238E27FC236}">
                  <a16:creationId xmlns:a16="http://schemas.microsoft.com/office/drawing/2014/main" id="{11C35B98-FBE5-DACD-87DF-EC2A2E16F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179">
              <a:extLst>
                <a:ext uri="{FF2B5EF4-FFF2-40B4-BE49-F238E27FC236}">
                  <a16:creationId xmlns:a16="http://schemas.microsoft.com/office/drawing/2014/main" id="{B36C2155-6507-D84C-E5C8-F2BB5DF16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1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180">
              <a:extLst>
                <a:ext uri="{FF2B5EF4-FFF2-40B4-BE49-F238E27FC236}">
                  <a16:creationId xmlns:a16="http://schemas.microsoft.com/office/drawing/2014/main" id="{B1D076E2-949C-1C94-63D6-70EC1981D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0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181">
              <a:extLst>
                <a:ext uri="{FF2B5EF4-FFF2-40B4-BE49-F238E27FC236}">
                  <a16:creationId xmlns:a16="http://schemas.microsoft.com/office/drawing/2014/main" id="{F2EEA370-B622-55FD-768F-94FA9F17B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1 h 32"/>
                <a:gd name="T12" fmla="*/ 1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1"/>
                  </a:cubicBezTo>
                  <a:cubicBezTo>
                    <a:pt x="0" y="29"/>
                    <a:pt x="0" y="20"/>
                    <a:pt x="1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182">
              <a:extLst>
                <a:ext uri="{FF2B5EF4-FFF2-40B4-BE49-F238E27FC236}">
                  <a16:creationId xmlns:a16="http://schemas.microsoft.com/office/drawing/2014/main" id="{1B12F734-E382-4A4F-DE57-3B8B07583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1"/>
                    <a:pt x="66" y="7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183">
              <a:extLst>
                <a:ext uri="{FF2B5EF4-FFF2-40B4-BE49-F238E27FC236}">
                  <a16:creationId xmlns:a16="http://schemas.microsoft.com/office/drawing/2014/main" id="{FF900B5C-5FB2-9AF3-AFFA-37853F6CD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6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1"/>
                    <a:pt x="66" y="8"/>
                    <a:pt x="66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2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84">
              <a:extLst>
                <a:ext uri="{FF2B5EF4-FFF2-40B4-BE49-F238E27FC236}">
                  <a16:creationId xmlns:a16="http://schemas.microsoft.com/office/drawing/2014/main" id="{B8F7E740-A473-02BB-055F-24D45DBB4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85">
              <a:extLst>
                <a:ext uri="{FF2B5EF4-FFF2-40B4-BE49-F238E27FC236}">
                  <a16:creationId xmlns:a16="http://schemas.microsoft.com/office/drawing/2014/main" id="{3C729EA5-526D-E01F-2CB7-680EE2C21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2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2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186">
              <a:extLst>
                <a:ext uri="{FF2B5EF4-FFF2-40B4-BE49-F238E27FC236}">
                  <a16:creationId xmlns:a16="http://schemas.microsoft.com/office/drawing/2014/main" id="{D158B9B2-6D24-6F3D-1224-DC8FC033B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0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187">
              <a:extLst>
                <a:ext uri="{FF2B5EF4-FFF2-40B4-BE49-F238E27FC236}">
                  <a16:creationId xmlns:a16="http://schemas.microsoft.com/office/drawing/2014/main" id="{F6448B5F-2B7B-1537-0840-ECEE1D5B6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88">
              <a:extLst>
                <a:ext uri="{FF2B5EF4-FFF2-40B4-BE49-F238E27FC236}">
                  <a16:creationId xmlns:a16="http://schemas.microsoft.com/office/drawing/2014/main" id="{F92AA834-9925-B382-3B9F-1E86B65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89">
              <a:extLst>
                <a:ext uri="{FF2B5EF4-FFF2-40B4-BE49-F238E27FC236}">
                  <a16:creationId xmlns:a16="http://schemas.microsoft.com/office/drawing/2014/main" id="{866490DC-60BD-3689-835C-0AE7810A4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7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7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190">
              <a:extLst>
                <a:ext uri="{FF2B5EF4-FFF2-40B4-BE49-F238E27FC236}">
                  <a16:creationId xmlns:a16="http://schemas.microsoft.com/office/drawing/2014/main" id="{FB5C204E-F0EE-01A8-A92A-B8C310143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1 w 66"/>
                <a:gd name="T1" fmla="*/ 8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1 w 66"/>
                <a:gd name="T1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1" y="8"/>
                    <a:pt x="1" y="8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91">
              <a:extLst>
                <a:ext uri="{FF2B5EF4-FFF2-40B4-BE49-F238E27FC236}">
                  <a16:creationId xmlns:a16="http://schemas.microsoft.com/office/drawing/2014/main" id="{17F4951A-17ED-8A37-0F48-A48972839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2 w 66"/>
                <a:gd name="T1" fmla="*/ 9 h 32"/>
                <a:gd name="T2" fmla="*/ 11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2 w 66"/>
                <a:gd name="T15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2" y="9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192">
              <a:extLst>
                <a:ext uri="{FF2B5EF4-FFF2-40B4-BE49-F238E27FC236}">
                  <a16:creationId xmlns:a16="http://schemas.microsoft.com/office/drawing/2014/main" id="{7420D45D-8A10-E616-CEE8-ECC6A8408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2 w 66"/>
                <a:gd name="T1" fmla="*/ 9 h 32"/>
                <a:gd name="T2" fmla="*/ 12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2 w 66"/>
                <a:gd name="T15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Freeform 193">
              <a:extLst>
                <a:ext uri="{FF2B5EF4-FFF2-40B4-BE49-F238E27FC236}">
                  <a16:creationId xmlns:a16="http://schemas.microsoft.com/office/drawing/2014/main" id="{E028CFA7-8D6A-9A85-4CDA-EE288FE05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0238"/>
              <a:ext cx="482600" cy="234950"/>
            </a:xfrm>
            <a:custGeom>
              <a:avLst/>
              <a:gdLst>
                <a:gd name="T0" fmla="*/ 2 w 66"/>
                <a:gd name="T1" fmla="*/ 9 h 32"/>
                <a:gd name="T2" fmla="*/ 12 w 66"/>
                <a:gd name="T3" fmla="*/ 1 h 32"/>
                <a:gd name="T4" fmla="*/ 60 w 66"/>
                <a:gd name="T5" fmla="*/ 2 h 32"/>
                <a:gd name="T6" fmla="*/ 65 w 66"/>
                <a:gd name="T7" fmla="*/ 14 h 32"/>
                <a:gd name="T8" fmla="*/ 56 w 66"/>
                <a:gd name="T9" fmla="*/ 31 h 32"/>
                <a:gd name="T10" fmla="*/ 4 w 66"/>
                <a:gd name="T11" fmla="*/ 30 h 32"/>
                <a:gd name="T12" fmla="*/ 2 w 66"/>
                <a:gd name="T13" fmla="*/ 15 h 32"/>
                <a:gd name="T14" fmla="*/ 2 w 66"/>
                <a:gd name="T15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2">
                  <a:moveTo>
                    <a:pt x="2" y="9"/>
                  </a:moveTo>
                  <a:cubicBezTo>
                    <a:pt x="0" y="6"/>
                    <a:pt x="2" y="0"/>
                    <a:pt x="12" y="1"/>
                  </a:cubicBezTo>
                  <a:cubicBezTo>
                    <a:pt x="19" y="1"/>
                    <a:pt x="56" y="3"/>
                    <a:pt x="60" y="2"/>
                  </a:cubicBezTo>
                  <a:cubicBezTo>
                    <a:pt x="63" y="2"/>
                    <a:pt x="66" y="8"/>
                    <a:pt x="65" y="14"/>
                  </a:cubicBezTo>
                  <a:cubicBezTo>
                    <a:pt x="65" y="21"/>
                    <a:pt x="66" y="31"/>
                    <a:pt x="56" y="31"/>
                  </a:cubicBezTo>
                  <a:cubicBezTo>
                    <a:pt x="47" y="32"/>
                    <a:pt x="7" y="31"/>
                    <a:pt x="4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2" y="12"/>
                    <a:pt x="2" y="9"/>
                    <a:pt x="2" y="9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194">
              <a:extLst>
                <a:ext uri="{FF2B5EF4-FFF2-40B4-BE49-F238E27FC236}">
                  <a16:creationId xmlns:a16="http://schemas.microsoft.com/office/drawing/2014/main" id="{9597DA7D-8C9D-4C26-E7FE-0A6AEE12E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60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7"/>
                    <a:pt x="65" y="13"/>
                  </a:cubicBezTo>
                  <a:cubicBezTo>
                    <a:pt x="65" y="20"/>
                    <a:pt x="66" y="30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8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195">
              <a:extLst>
                <a:ext uri="{FF2B5EF4-FFF2-40B4-BE49-F238E27FC236}">
                  <a16:creationId xmlns:a16="http://schemas.microsoft.com/office/drawing/2014/main" id="{057239A9-170F-20D5-041A-237B78023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60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7"/>
                    <a:pt x="65" y="13"/>
                  </a:cubicBezTo>
                  <a:cubicBezTo>
                    <a:pt x="65" y="20"/>
                    <a:pt x="66" y="30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196">
              <a:extLst>
                <a:ext uri="{FF2B5EF4-FFF2-40B4-BE49-F238E27FC236}">
                  <a16:creationId xmlns:a16="http://schemas.microsoft.com/office/drawing/2014/main" id="{B759FE40-2656-60ED-ECE0-5CA279285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1"/>
                  </a:cubicBezTo>
                  <a:cubicBezTo>
                    <a:pt x="63" y="1"/>
                    <a:pt x="66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197">
              <a:extLst>
                <a:ext uri="{FF2B5EF4-FFF2-40B4-BE49-F238E27FC236}">
                  <a16:creationId xmlns:a16="http://schemas.microsoft.com/office/drawing/2014/main" id="{2521591C-72B8-988D-3102-92AF10ADA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1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198">
              <a:extLst>
                <a:ext uri="{FF2B5EF4-FFF2-40B4-BE49-F238E27FC236}">
                  <a16:creationId xmlns:a16="http://schemas.microsoft.com/office/drawing/2014/main" id="{4E378BB3-424F-0E33-24D9-D39A39B9A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1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1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199">
              <a:extLst>
                <a:ext uri="{FF2B5EF4-FFF2-40B4-BE49-F238E27FC236}">
                  <a16:creationId xmlns:a16="http://schemas.microsoft.com/office/drawing/2014/main" id="{34CA137E-9443-E1D0-2066-82567BF87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2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2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5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200">
              <a:extLst>
                <a:ext uri="{FF2B5EF4-FFF2-40B4-BE49-F238E27FC236}">
                  <a16:creationId xmlns:a16="http://schemas.microsoft.com/office/drawing/2014/main" id="{1CB32C7F-6C7D-538D-07BE-C245577E9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2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0"/>
                    <a:pt x="56" y="2"/>
                    <a:pt x="59" y="2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4" y="20"/>
                    <a:pt x="66" y="29"/>
                    <a:pt x="56" y="30"/>
                  </a:cubicBezTo>
                  <a:cubicBezTo>
                    <a:pt x="47" y="30"/>
                    <a:pt x="7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201">
              <a:extLst>
                <a:ext uri="{FF2B5EF4-FFF2-40B4-BE49-F238E27FC236}">
                  <a16:creationId xmlns:a16="http://schemas.microsoft.com/office/drawing/2014/main" id="{3CA01B50-0F70-9DBC-4721-373E44405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6" y="3178175"/>
              <a:ext cx="482600" cy="219075"/>
            </a:xfrm>
            <a:custGeom>
              <a:avLst/>
              <a:gdLst>
                <a:gd name="T0" fmla="*/ 2 w 66"/>
                <a:gd name="T1" fmla="*/ 8 h 30"/>
                <a:gd name="T2" fmla="*/ 12 w 66"/>
                <a:gd name="T3" fmla="*/ 0 h 30"/>
                <a:gd name="T4" fmla="*/ 59 w 66"/>
                <a:gd name="T5" fmla="*/ 2 h 30"/>
                <a:gd name="T6" fmla="*/ 65 w 66"/>
                <a:gd name="T7" fmla="*/ 13 h 30"/>
                <a:gd name="T8" fmla="*/ 56 w 66"/>
                <a:gd name="T9" fmla="*/ 30 h 30"/>
                <a:gd name="T10" fmla="*/ 4 w 66"/>
                <a:gd name="T11" fmla="*/ 29 h 30"/>
                <a:gd name="T12" fmla="*/ 2 w 66"/>
                <a:gd name="T13" fmla="*/ 14 h 30"/>
                <a:gd name="T14" fmla="*/ 2 w 66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30">
                  <a:moveTo>
                    <a:pt x="2" y="8"/>
                  </a:moveTo>
                  <a:cubicBezTo>
                    <a:pt x="0" y="5"/>
                    <a:pt x="2" y="0"/>
                    <a:pt x="12" y="0"/>
                  </a:cubicBezTo>
                  <a:cubicBezTo>
                    <a:pt x="19" y="1"/>
                    <a:pt x="56" y="2"/>
                    <a:pt x="59" y="2"/>
                  </a:cubicBezTo>
                  <a:cubicBezTo>
                    <a:pt x="63" y="1"/>
                    <a:pt x="65" y="7"/>
                    <a:pt x="65" y="13"/>
                  </a:cubicBezTo>
                  <a:cubicBezTo>
                    <a:pt x="64" y="20"/>
                    <a:pt x="66" y="29"/>
                    <a:pt x="56" y="30"/>
                  </a:cubicBezTo>
                  <a:cubicBezTo>
                    <a:pt x="47" y="30"/>
                    <a:pt x="8" y="30"/>
                    <a:pt x="4" y="29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8"/>
                    <a:pt x="2" y="8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202">
              <a:extLst>
                <a:ext uri="{FF2B5EF4-FFF2-40B4-BE49-F238E27FC236}">
                  <a16:creationId xmlns:a16="http://schemas.microsoft.com/office/drawing/2014/main" id="{1DBFE8AD-82A9-7013-4D47-3A77F01F6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6" y="3178175"/>
              <a:ext cx="476250" cy="219075"/>
            </a:xfrm>
            <a:custGeom>
              <a:avLst/>
              <a:gdLst>
                <a:gd name="T0" fmla="*/ 1 w 65"/>
                <a:gd name="T1" fmla="*/ 8 h 30"/>
                <a:gd name="T2" fmla="*/ 11 w 65"/>
                <a:gd name="T3" fmla="*/ 0 h 30"/>
                <a:gd name="T4" fmla="*/ 58 w 65"/>
                <a:gd name="T5" fmla="*/ 2 h 30"/>
                <a:gd name="T6" fmla="*/ 64 w 65"/>
                <a:gd name="T7" fmla="*/ 13 h 30"/>
                <a:gd name="T8" fmla="*/ 55 w 65"/>
                <a:gd name="T9" fmla="*/ 30 h 30"/>
                <a:gd name="T10" fmla="*/ 3 w 65"/>
                <a:gd name="T11" fmla="*/ 28 h 30"/>
                <a:gd name="T12" fmla="*/ 1 w 65"/>
                <a:gd name="T13" fmla="*/ 14 h 30"/>
                <a:gd name="T14" fmla="*/ 1 w 65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2" y="1"/>
                    <a:pt x="64" y="7"/>
                    <a:pt x="64" y="13"/>
                  </a:cubicBezTo>
                  <a:cubicBezTo>
                    <a:pt x="63" y="20"/>
                    <a:pt x="65" y="29"/>
                    <a:pt x="55" y="30"/>
                  </a:cubicBezTo>
                  <a:cubicBezTo>
                    <a:pt x="46" y="30"/>
                    <a:pt x="7" y="30"/>
                    <a:pt x="3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Freeform 203">
              <a:extLst>
                <a:ext uri="{FF2B5EF4-FFF2-40B4-BE49-F238E27FC236}">
                  <a16:creationId xmlns:a16="http://schemas.microsoft.com/office/drawing/2014/main" id="{0F0D4634-19E0-244D-E9B8-A80FB2CB7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6" y="3178175"/>
              <a:ext cx="476250" cy="219075"/>
            </a:xfrm>
            <a:custGeom>
              <a:avLst/>
              <a:gdLst>
                <a:gd name="T0" fmla="*/ 1 w 65"/>
                <a:gd name="T1" fmla="*/ 8 h 30"/>
                <a:gd name="T2" fmla="*/ 11 w 65"/>
                <a:gd name="T3" fmla="*/ 0 h 30"/>
                <a:gd name="T4" fmla="*/ 58 w 65"/>
                <a:gd name="T5" fmla="*/ 2 h 30"/>
                <a:gd name="T6" fmla="*/ 64 w 65"/>
                <a:gd name="T7" fmla="*/ 13 h 30"/>
                <a:gd name="T8" fmla="*/ 55 w 65"/>
                <a:gd name="T9" fmla="*/ 30 h 30"/>
                <a:gd name="T10" fmla="*/ 3 w 65"/>
                <a:gd name="T11" fmla="*/ 28 h 30"/>
                <a:gd name="T12" fmla="*/ 1 w 65"/>
                <a:gd name="T13" fmla="*/ 14 h 30"/>
                <a:gd name="T14" fmla="*/ 1 w 65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4" y="13"/>
                  </a:cubicBezTo>
                  <a:cubicBezTo>
                    <a:pt x="63" y="20"/>
                    <a:pt x="65" y="29"/>
                    <a:pt x="55" y="30"/>
                  </a:cubicBezTo>
                  <a:cubicBezTo>
                    <a:pt x="46" y="30"/>
                    <a:pt x="7" y="29"/>
                    <a:pt x="3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reeform 204">
              <a:extLst>
                <a:ext uri="{FF2B5EF4-FFF2-40B4-BE49-F238E27FC236}">
                  <a16:creationId xmlns:a16="http://schemas.microsoft.com/office/drawing/2014/main" id="{CECFB400-7C4B-4FAE-98F1-21A6AF2F9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6" y="3178175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0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30 h 30"/>
                <a:gd name="T10" fmla="*/ 3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20"/>
                    <a:pt x="64" y="29"/>
                    <a:pt x="55" y="30"/>
                  </a:cubicBezTo>
                  <a:cubicBezTo>
                    <a:pt x="46" y="30"/>
                    <a:pt x="7" y="29"/>
                    <a:pt x="3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reeform 206">
              <a:extLst>
                <a:ext uri="{FF2B5EF4-FFF2-40B4-BE49-F238E27FC236}">
                  <a16:creationId xmlns:a16="http://schemas.microsoft.com/office/drawing/2014/main" id="{6E8BDC94-6EBF-F24D-CA0B-A7707AE1F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0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20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reeform 207">
              <a:extLst>
                <a:ext uri="{FF2B5EF4-FFF2-40B4-BE49-F238E27FC236}">
                  <a16:creationId xmlns:a16="http://schemas.microsoft.com/office/drawing/2014/main" id="{65489071-5A30-0086-7BBC-D5217C098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reeform 208">
              <a:extLst>
                <a:ext uri="{FF2B5EF4-FFF2-40B4-BE49-F238E27FC236}">
                  <a16:creationId xmlns:a16="http://schemas.microsoft.com/office/drawing/2014/main" id="{EB4D8427-BD87-D5EA-B7EA-EE71B7F88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reeform 209">
              <a:extLst>
                <a:ext uri="{FF2B5EF4-FFF2-40B4-BE49-F238E27FC236}">
                  <a16:creationId xmlns:a16="http://schemas.microsoft.com/office/drawing/2014/main" id="{AF3B2D61-1473-5FB5-3C60-1135FB8BE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210">
              <a:extLst>
                <a:ext uri="{FF2B5EF4-FFF2-40B4-BE49-F238E27FC236}">
                  <a16:creationId xmlns:a16="http://schemas.microsoft.com/office/drawing/2014/main" id="{B54A243D-5D89-F84D-891F-BD989D9F9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reeform 211">
              <a:extLst>
                <a:ext uri="{FF2B5EF4-FFF2-40B4-BE49-F238E27FC236}">
                  <a16:creationId xmlns:a16="http://schemas.microsoft.com/office/drawing/2014/main" id="{9F1822C9-93A4-81E2-BD6E-9898D28F3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0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reeform 212">
              <a:extLst>
                <a:ext uri="{FF2B5EF4-FFF2-40B4-BE49-F238E27FC236}">
                  <a16:creationId xmlns:a16="http://schemas.microsoft.com/office/drawing/2014/main" id="{49687B3F-2454-1E4D-906A-CE25716C5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78176"/>
              <a:ext cx="468313" cy="219075"/>
            </a:xfrm>
            <a:custGeom>
              <a:avLst/>
              <a:gdLst>
                <a:gd name="T0" fmla="*/ 1 w 64"/>
                <a:gd name="T1" fmla="*/ 8 h 30"/>
                <a:gd name="T2" fmla="*/ 11 w 64"/>
                <a:gd name="T3" fmla="*/ 1 h 30"/>
                <a:gd name="T4" fmla="*/ 58 w 64"/>
                <a:gd name="T5" fmla="*/ 2 h 30"/>
                <a:gd name="T6" fmla="*/ 64 w 64"/>
                <a:gd name="T7" fmla="*/ 13 h 30"/>
                <a:gd name="T8" fmla="*/ 55 w 64"/>
                <a:gd name="T9" fmla="*/ 29 h 30"/>
                <a:gd name="T10" fmla="*/ 4 w 64"/>
                <a:gd name="T11" fmla="*/ 28 h 30"/>
                <a:gd name="T12" fmla="*/ 1 w 64"/>
                <a:gd name="T13" fmla="*/ 14 h 30"/>
                <a:gd name="T14" fmla="*/ 1 w 64"/>
                <a:gd name="T15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30">
                  <a:moveTo>
                    <a:pt x="1" y="8"/>
                  </a:moveTo>
                  <a:cubicBezTo>
                    <a:pt x="0" y="5"/>
                    <a:pt x="1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4" y="13"/>
                  </a:cubicBezTo>
                  <a:cubicBezTo>
                    <a:pt x="63" y="19"/>
                    <a:pt x="64" y="29"/>
                    <a:pt x="55" y="29"/>
                  </a:cubicBezTo>
                  <a:cubicBezTo>
                    <a:pt x="46" y="30"/>
                    <a:pt x="7" y="29"/>
                    <a:pt x="4" y="28"/>
                  </a:cubicBezTo>
                  <a:cubicBezTo>
                    <a:pt x="0" y="27"/>
                    <a:pt x="1" y="19"/>
                    <a:pt x="1" y="14"/>
                  </a:cubicBezTo>
                  <a:cubicBezTo>
                    <a:pt x="2" y="11"/>
                    <a:pt x="1" y="8"/>
                    <a:pt x="1" y="8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Freeform 213">
              <a:extLst>
                <a:ext uri="{FF2B5EF4-FFF2-40B4-BE49-F238E27FC236}">
                  <a16:creationId xmlns:a16="http://schemas.microsoft.com/office/drawing/2014/main" id="{C4A923D6-D81E-B3CA-D195-3F19975FE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11138"/>
            </a:xfrm>
            <a:custGeom>
              <a:avLst/>
              <a:gdLst>
                <a:gd name="T0" fmla="*/ 1 w 64"/>
                <a:gd name="T1" fmla="*/ 7 h 29"/>
                <a:gd name="T2" fmla="*/ 11 w 64"/>
                <a:gd name="T3" fmla="*/ 0 h 29"/>
                <a:gd name="T4" fmla="*/ 58 w 64"/>
                <a:gd name="T5" fmla="*/ 1 h 29"/>
                <a:gd name="T6" fmla="*/ 64 w 64"/>
                <a:gd name="T7" fmla="*/ 12 h 29"/>
                <a:gd name="T8" fmla="*/ 55 w 64"/>
                <a:gd name="T9" fmla="*/ 28 h 29"/>
                <a:gd name="T10" fmla="*/ 4 w 64"/>
                <a:gd name="T11" fmla="*/ 27 h 29"/>
                <a:gd name="T12" fmla="*/ 2 w 64"/>
                <a:gd name="T13" fmla="*/ 13 h 29"/>
                <a:gd name="T14" fmla="*/ 1 w 64"/>
                <a:gd name="T1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9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1"/>
                    <a:pt x="58" y="1"/>
                  </a:cubicBezTo>
                  <a:cubicBezTo>
                    <a:pt x="61" y="1"/>
                    <a:pt x="64" y="6"/>
                    <a:pt x="64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9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Freeform 214">
              <a:extLst>
                <a:ext uri="{FF2B5EF4-FFF2-40B4-BE49-F238E27FC236}">
                  <a16:creationId xmlns:a16="http://schemas.microsoft.com/office/drawing/2014/main" id="{E94B75FA-58C2-7E83-FCCB-35A74C988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1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Freeform 215">
              <a:extLst>
                <a:ext uri="{FF2B5EF4-FFF2-40B4-BE49-F238E27FC236}">
                  <a16:creationId xmlns:a16="http://schemas.microsoft.com/office/drawing/2014/main" id="{68AE37FD-A8A7-04BD-C60A-E1329EE73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Freeform 216">
              <a:extLst>
                <a:ext uri="{FF2B5EF4-FFF2-40B4-BE49-F238E27FC236}">
                  <a16:creationId xmlns:a16="http://schemas.microsoft.com/office/drawing/2014/main" id="{6C08693D-8F81-1B04-81D9-DB099B9D6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8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Freeform 217">
              <a:extLst>
                <a:ext uri="{FF2B5EF4-FFF2-40B4-BE49-F238E27FC236}">
                  <a16:creationId xmlns:a16="http://schemas.microsoft.com/office/drawing/2014/main" id="{6130A149-B7CD-57AD-B265-FFF130ECA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6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 218">
              <a:extLst>
                <a:ext uri="{FF2B5EF4-FFF2-40B4-BE49-F238E27FC236}">
                  <a16:creationId xmlns:a16="http://schemas.microsoft.com/office/drawing/2014/main" id="{117A3282-06C3-3FF4-AD7C-B9EE67874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6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219">
              <a:extLst>
                <a:ext uri="{FF2B5EF4-FFF2-40B4-BE49-F238E27FC236}">
                  <a16:creationId xmlns:a16="http://schemas.microsoft.com/office/drawing/2014/main" id="{CC9B8297-B569-F638-7D46-267C041D6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 220">
              <a:extLst>
                <a:ext uri="{FF2B5EF4-FFF2-40B4-BE49-F238E27FC236}">
                  <a16:creationId xmlns:a16="http://schemas.microsoft.com/office/drawing/2014/main" id="{9486EBCB-D7A0-964C-66D2-FCB526B6C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1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5" y="2"/>
                    <a:pt x="58" y="1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221">
              <a:extLst>
                <a:ext uri="{FF2B5EF4-FFF2-40B4-BE49-F238E27FC236}">
                  <a16:creationId xmlns:a16="http://schemas.microsoft.com/office/drawing/2014/main" id="{A4E4E537-5A46-A1E7-6105-984CE0AE1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1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1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1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222">
              <a:extLst>
                <a:ext uri="{FF2B5EF4-FFF2-40B4-BE49-F238E27FC236}">
                  <a16:creationId xmlns:a16="http://schemas.microsoft.com/office/drawing/2014/main" id="{617A8CB4-9DAC-53B2-A0AA-2EA131DFA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6" y="28"/>
                    <a:pt x="7" y="28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2" y="7"/>
                    <a:pt x="2" y="7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Freeform 223">
              <a:extLst>
                <a:ext uri="{FF2B5EF4-FFF2-40B4-BE49-F238E27FC236}">
                  <a16:creationId xmlns:a16="http://schemas.microsoft.com/office/drawing/2014/main" id="{2A7B0B6D-4591-4895-CD8A-E5AF58B34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7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5" y="28"/>
                    <a:pt x="7" y="27"/>
                    <a:pt x="4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2" y="7"/>
                    <a:pt x="2" y="7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Freeform 224">
              <a:extLst>
                <a:ext uri="{FF2B5EF4-FFF2-40B4-BE49-F238E27FC236}">
                  <a16:creationId xmlns:a16="http://schemas.microsoft.com/office/drawing/2014/main" id="{A23AC91F-4431-C049-6503-63E97AFD0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8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8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2" y="10"/>
                    <a:pt x="2" y="7"/>
                    <a:pt x="2" y="7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Freeform 225">
              <a:extLst>
                <a:ext uri="{FF2B5EF4-FFF2-40B4-BE49-F238E27FC236}">
                  <a16:creationId xmlns:a16="http://schemas.microsoft.com/office/drawing/2014/main" id="{E932C075-966F-34F0-3CA4-FCE70F78B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0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1"/>
                    <a:pt x="64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Freeform 226">
              <a:extLst>
                <a:ext uri="{FF2B5EF4-FFF2-40B4-BE49-F238E27FC236}">
                  <a16:creationId xmlns:a16="http://schemas.microsoft.com/office/drawing/2014/main" id="{0F3C389C-F337-1966-02C5-FFBE65AF5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5" y="2"/>
                    <a:pt x="58" y="2"/>
                  </a:cubicBezTo>
                  <a:cubicBezTo>
                    <a:pt x="61" y="2"/>
                    <a:pt x="64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Freeform 227">
              <a:extLst>
                <a:ext uri="{FF2B5EF4-FFF2-40B4-BE49-F238E27FC236}">
                  <a16:creationId xmlns:a16="http://schemas.microsoft.com/office/drawing/2014/main" id="{F09E86C8-DFFE-5320-5914-0EFF52E84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Freeform 228">
              <a:extLst>
                <a:ext uri="{FF2B5EF4-FFF2-40B4-BE49-F238E27FC236}">
                  <a16:creationId xmlns:a16="http://schemas.microsoft.com/office/drawing/2014/main" id="{524F014D-39B9-1532-62BB-8DE80D167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Freeform 229">
              <a:extLst>
                <a:ext uri="{FF2B5EF4-FFF2-40B4-BE49-F238E27FC236}">
                  <a16:creationId xmlns:a16="http://schemas.microsoft.com/office/drawing/2014/main" id="{1513136A-B4C8-3ABE-16B0-D25F1913E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Freeform 230">
              <a:extLst>
                <a:ext uri="{FF2B5EF4-FFF2-40B4-BE49-F238E27FC236}">
                  <a16:creationId xmlns:a16="http://schemas.microsoft.com/office/drawing/2014/main" id="{E5550D4F-809D-4017-9C81-B90F07A07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7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5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3" y="18"/>
                    <a:pt x="64" y="27"/>
                    <a:pt x="55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7"/>
                    <a:pt x="2" y="7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Freeform 231">
              <a:extLst>
                <a:ext uri="{FF2B5EF4-FFF2-40B4-BE49-F238E27FC236}">
                  <a16:creationId xmlns:a16="http://schemas.microsoft.com/office/drawing/2014/main" id="{86F89907-2A36-EBB7-AF7D-16C945E13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3186113"/>
              <a:ext cx="468313" cy="204788"/>
            </a:xfrm>
            <a:custGeom>
              <a:avLst/>
              <a:gdLst>
                <a:gd name="T0" fmla="*/ 2 w 64"/>
                <a:gd name="T1" fmla="*/ 8 h 28"/>
                <a:gd name="T2" fmla="*/ 11 w 64"/>
                <a:gd name="T3" fmla="*/ 1 h 28"/>
                <a:gd name="T4" fmla="*/ 58 w 64"/>
                <a:gd name="T5" fmla="*/ 2 h 28"/>
                <a:gd name="T6" fmla="*/ 63 w 64"/>
                <a:gd name="T7" fmla="*/ 12 h 28"/>
                <a:gd name="T8" fmla="*/ 54 w 64"/>
                <a:gd name="T9" fmla="*/ 27 h 28"/>
                <a:gd name="T10" fmla="*/ 4 w 64"/>
                <a:gd name="T11" fmla="*/ 26 h 28"/>
                <a:gd name="T12" fmla="*/ 2 w 64"/>
                <a:gd name="T13" fmla="*/ 13 h 28"/>
                <a:gd name="T14" fmla="*/ 2 w 64"/>
                <a:gd name="T15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2" y="8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9" y="1"/>
                    <a:pt x="54" y="2"/>
                    <a:pt x="58" y="2"/>
                  </a:cubicBezTo>
                  <a:cubicBezTo>
                    <a:pt x="61" y="2"/>
                    <a:pt x="63" y="7"/>
                    <a:pt x="63" y="12"/>
                  </a:cubicBezTo>
                  <a:cubicBezTo>
                    <a:pt x="62" y="18"/>
                    <a:pt x="64" y="27"/>
                    <a:pt x="54" y="27"/>
                  </a:cubicBezTo>
                  <a:cubicBezTo>
                    <a:pt x="45" y="28"/>
                    <a:pt x="7" y="27"/>
                    <a:pt x="4" y="26"/>
                  </a:cubicBezTo>
                  <a:cubicBezTo>
                    <a:pt x="1" y="25"/>
                    <a:pt x="1" y="18"/>
                    <a:pt x="2" y="13"/>
                  </a:cubicBezTo>
                  <a:cubicBezTo>
                    <a:pt x="3" y="10"/>
                    <a:pt x="2" y="8"/>
                    <a:pt x="2" y="8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Freeform 232">
              <a:extLst>
                <a:ext uri="{FF2B5EF4-FFF2-40B4-BE49-F238E27FC236}">
                  <a16:creationId xmlns:a16="http://schemas.microsoft.com/office/drawing/2014/main" id="{5ECF86BF-2E94-9BB4-3D5F-4A376634B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60375" cy="190500"/>
            </a:xfrm>
            <a:custGeom>
              <a:avLst/>
              <a:gdLst>
                <a:gd name="T0" fmla="*/ 1 w 63"/>
                <a:gd name="T1" fmla="*/ 7 h 26"/>
                <a:gd name="T2" fmla="*/ 10 w 63"/>
                <a:gd name="T3" fmla="*/ 0 h 26"/>
                <a:gd name="T4" fmla="*/ 56 w 63"/>
                <a:gd name="T5" fmla="*/ 1 h 26"/>
                <a:gd name="T6" fmla="*/ 62 w 63"/>
                <a:gd name="T7" fmla="*/ 11 h 26"/>
                <a:gd name="T8" fmla="*/ 53 w 63"/>
                <a:gd name="T9" fmla="*/ 26 h 26"/>
                <a:gd name="T10" fmla="*/ 3 w 63"/>
                <a:gd name="T11" fmla="*/ 25 h 26"/>
                <a:gd name="T12" fmla="*/ 1 w 63"/>
                <a:gd name="T13" fmla="*/ 12 h 26"/>
                <a:gd name="T14" fmla="*/ 1 w 63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60" y="1"/>
                    <a:pt x="62" y="6"/>
                    <a:pt x="62" y="11"/>
                  </a:cubicBezTo>
                  <a:cubicBezTo>
                    <a:pt x="61" y="17"/>
                    <a:pt x="63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Freeform 233">
              <a:extLst>
                <a:ext uri="{FF2B5EF4-FFF2-40B4-BE49-F238E27FC236}">
                  <a16:creationId xmlns:a16="http://schemas.microsoft.com/office/drawing/2014/main" id="{07D47722-42D7-BEE2-6C8B-E305E7267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60375" cy="190500"/>
            </a:xfrm>
            <a:custGeom>
              <a:avLst/>
              <a:gdLst>
                <a:gd name="T0" fmla="*/ 1 w 63"/>
                <a:gd name="T1" fmla="*/ 7 h 26"/>
                <a:gd name="T2" fmla="*/ 10 w 63"/>
                <a:gd name="T3" fmla="*/ 0 h 26"/>
                <a:gd name="T4" fmla="*/ 56 w 63"/>
                <a:gd name="T5" fmla="*/ 1 h 26"/>
                <a:gd name="T6" fmla="*/ 62 w 63"/>
                <a:gd name="T7" fmla="*/ 11 h 26"/>
                <a:gd name="T8" fmla="*/ 53 w 63"/>
                <a:gd name="T9" fmla="*/ 26 h 26"/>
                <a:gd name="T10" fmla="*/ 3 w 63"/>
                <a:gd name="T11" fmla="*/ 25 h 26"/>
                <a:gd name="T12" fmla="*/ 1 w 63"/>
                <a:gd name="T13" fmla="*/ 12 h 26"/>
                <a:gd name="T14" fmla="*/ 1 w 63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60" y="1"/>
                    <a:pt x="62" y="6"/>
                    <a:pt x="62" y="11"/>
                  </a:cubicBezTo>
                  <a:cubicBezTo>
                    <a:pt x="61" y="17"/>
                    <a:pt x="63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Freeform 234">
              <a:extLst>
                <a:ext uri="{FF2B5EF4-FFF2-40B4-BE49-F238E27FC236}">
                  <a16:creationId xmlns:a16="http://schemas.microsoft.com/office/drawing/2014/main" id="{F3A5F9A7-B2C5-5238-68D8-396515B85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0 w 62"/>
                <a:gd name="T3" fmla="*/ 0 h 26"/>
                <a:gd name="T4" fmla="*/ 56 w 62"/>
                <a:gd name="T5" fmla="*/ 1 h 26"/>
                <a:gd name="T6" fmla="*/ 62 w 62"/>
                <a:gd name="T7" fmla="*/ 11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60" y="1"/>
                    <a:pt x="62" y="6"/>
                    <a:pt x="62" y="11"/>
                  </a:cubicBezTo>
                  <a:cubicBezTo>
                    <a:pt x="61" y="17"/>
                    <a:pt x="62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Freeform 235">
              <a:extLst>
                <a:ext uri="{FF2B5EF4-FFF2-40B4-BE49-F238E27FC236}">
                  <a16:creationId xmlns:a16="http://schemas.microsoft.com/office/drawing/2014/main" id="{B94E22D4-8B1C-44F8-DD79-EBBEC3528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0 w 62"/>
                <a:gd name="T3" fmla="*/ 0 h 26"/>
                <a:gd name="T4" fmla="*/ 56 w 62"/>
                <a:gd name="T5" fmla="*/ 1 h 26"/>
                <a:gd name="T6" fmla="*/ 62 w 62"/>
                <a:gd name="T7" fmla="*/ 11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6"/>
                    <a:pt x="62" y="11"/>
                  </a:cubicBezTo>
                  <a:cubicBezTo>
                    <a:pt x="61" y="17"/>
                    <a:pt x="62" y="26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Freeform 236">
              <a:extLst>
                <a:ext uri="{FF2B5EF4-FFF2-40B4-BE49-F238E27FC236}">
                  <a16:creationId xmlns:a16="http://schemas.microsoft.com/office/drawing/2014/main" id="{173B13B3-FE14-1E75-B38A-BE61DE3A7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Freeform 237">
              <a:extLst>
                <a:ext uri="{FF2B5EF4-FFF2-40B4-BE49-F238E27FC236}">
                  <a16:creationId xmlns:a16="http://schemas.microsoft.com/office/drawing/2014/main" id="{B091C0E0-B534-2AE6-DD61-3E18C5080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3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6" y="26"/>
                    <a:pt x="3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Freeform 238">
              <a:extLst>
                <a:ext uri="{FF2B5EF4-FFF2-40B4-BE49-F238E27FC236}">
                  <a16:creationId xmlns:a16="http://schemas.microsoft.com/office/drawing/2014/main" id="{D67E30A3-801F-0C6E-5560-6C9017FF5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Freeform 239">
              <a:extLst>
                <a:ext uri="{FF2B5EF4-FFF2-40B4-BE49-F238E27FC236}">
                  <a16:creationId xmlns:a16="http://schemas.microsoft.com/office/drawing/2014/main" id="{257466DC-43C3-3C40-2301-712D2AF50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Freeform 240">
              <a:extLst>
                <a:ext uri="{FF2B5EF4-FFF2-40B4-BE49-F238E27FC236}">
                  <a16:creationId xmlns:a16="http://schemas.microsoft.com/office/drawing/2014/main" id="{FE75D028-2123-6150-11BD-CEDE8A4AC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1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4"/>
                    <a:pt x="0" y="17"/>
                    <a:pt x="1" y="12"/>
                  </a:cubicBezTo>
                  <a:cubicBezTo>
                    <a:pt x="2" y="9"/>
                    <a:pt x="1" y="7"/>
                    <a:pt x="1" y="7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Freeform 241">
              <a:extLst>
                <a:ext uri="{FF2B5EF4-FFF2-40B4-BE49-F238E27FC236}">
                  <a16:creationId xmlns:a16="http://schemas.microsoft.com/office/drawing/2014/main" id="{235BD5B0-F086-7073-2DCA-821BFE098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1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6"/>
                    <a:pt x="4" y="25"/>
                  </a:cubicBezTo>
                  <a:cubicBezTo>
                    <a:pt x="0" y="23"/>
                    <a:pt x="1" y="17"/>
                    <a:pt x="1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Freeform 242">
              <a:extLst>
                <a:ext uri="{FF2B5EF4-FFF2-40B4-BE49-F238E27FC236}">
                  <a16:creationId xmlns:a16="http://schemas.microsoft.com/office/drawing/2014/main" id="{62C128BB-DF9A-724E-2E25-2724FC2E1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2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1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2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5"/>
                    <a:pt x="4" y="25"/>
                  </a:cubicBezTo>
                  <a:cubicBezTo>
                    <a:pt x="0" y="23"/>
                    <a:pt x="1" y="17"/>
                    <a:pt x="1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Freeform 243">
              <a:extLst>
                <a:ext uri="{FF2B5EF4-FFF2-40B4-BE49-F238E27FC236}">
                  <a16:creationId xmlns:a16="http://schemas.microsoft.com/office/drawing/2014/main" id="{17249CB8-DA05-80E9-9F1B-7BEA53C66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6 h 26"/>
                <a:gd name="T10" fmla="*/ 4 w 62"/>
                <a:gd name="T11" fmla="*/ 25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1" y="12"/>
                  </a:cubicBezTo>
                  <a:cubicBezTo>
                    <a:pt x="61" y="17"/>
                    <a:pt x="62" y="25"/>
                    <a:pt x="53" y="26"/>
                  </a:cubicBezTo>
                  <a:cubicBezTo>
                    <a:pt x="44" y="26"/>
                    <a:pt x="7" y="25"/>
                    <a:pt x="4" y="25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244">
              <a:extLst>
                <a:ext uri="{FF2B5EF4-FFF2-40B4-BE49-F238E27FC236}">
                  <a16:creationId xmlns:a16="http://schemas.microsoft.com/office/drawing/2014/main" id="{24968651-7B5D-EAF1-80E1-6D3D17713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0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Freeform 245">
              <a:extLst>
                <a:ext uri="{FF2B5EF4-FFF2-40B4-BE49-F238E27FC236}">
                  <a16:creationId xmlns:a16="http://schemas.microsoft.com/office/drawing/2014/main" id="{1640D406-FBFF-7A11-113D-1144CC264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Freeform 246">
              <a:extLst>
                <a:ext uri="{FF2B5EF4-FFF2-40B4-BE49-F238E27FC236}">
                  <a16:creationId xmlns:a16="http://schemas.microsoft.com/office/drawing/2014/main" id="{CBFEAAB1-AB62-D3F9-0823-5717A7F17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7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Freeform 247">
              <a:extLst>
                <a:ext uri="{FF2B5EF4-FFF2-40B4-BE49-F238E27FC236}">
                  <a16:creationId xmlns:a16="http://schemas.microsoft.com/office/drawing/2014/main" id="{CFFA16F2-43C4-ECFA-1239-7BEF12AB8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Freeform 248">
              <a:extLst>
                <a:ext uri="{FF2B5EF4-FFF2-40B4-BE49-F238E27FC236}">
                  <a16:creationId xmlns:a16="http://schemas.microsoft.com/office/drawing/2014/main" id="{6825FE67-B91A-8EEB-6C12-ECC446257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249">
              <a:extLst>
                <a:ext uri="{FF2B5EF4-FFF2-40B4-BE49-F238E27FC236}">
                  <a16:creationId xmlns:a16="http://schemas.microsoft.com/office/drawing/2014/main" id="{22A6F66B-E011-D86D-6885-AC1269ABF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192463"/>
              <a:ext cx="454025" cy="190500"/>
            </a:xfrm>
            <a:custGeom>
              <a:avLst/>
              <a:gdLst>
                <a:gd name="T0" fmla="*/ 1 w 62"/>
                <a:gd name="T1" fmla="*/ 7 h 26"/>
                <a:gd name="T2" fmla="*/ 11 w 62"/>
                <a:gd name="T3" fmla="*/ 1 h 26"/>
                <a:gd name="T4" fmla="*/ 56 w 62"/>
                <a:gd name="T5" fmla="*/ 2 h 26"/>
                <a:gd name="T6" fmla="*/ 61 w 62"/>
                <a:gd name="T7" fmla="*/ 12 h 26"/>
                <a:gd name="T8" fmla="*/ 53 w 62"/>
                <a:gd name="T9" fmla="*/ 25 h 26"/>
                <a:gd name="T10" fmla="*/ 4 w 62"/>
                <a:gd name="T11" fmla="*/ 24 h 26"/>
                <a:gd name="T12" fmla="*/ 2 w 62"/>
                <a:gd name="T13" fmla="*/ 12 h 26"/>
                <a:gd name="T14" fmla="*/ 1 w 62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6">
                  <a:moveTo>
                    <a:pt x="1" y="7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1" y="12"/>
                  </a:cubicBezTo>
                  <a:cubicBezTo>
                    <a:pt x="61" y="17"/>
                    <a:pt x="62" y="25"/>
                    <a:pt x="53" y="25"/>
                  </a:cubicBezTo>
                  <a:cubicBezTo>
                    <a:pt x="44" y="26"/>
                    <a:pt x="7" y="25"/>
                    <a:pt x="4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2" y="10"/>
                    <a:pt x="1" y="7"/>
                    <a:pt x="1" y="7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250">
              <a:extLst>
                <a:ext uri="{FF2B5EF4-FFF2-40B4-BE49-F238E27FC236}">
                  <a16:creationId xmlns:a16="http://schemas.microsoft.com/office/drawing/2014/main" id="{1D13B534-5A26-F6F4-22B6-44D2B2FC3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1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1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251">
              <a:extLst>
                <a:ext uri="{FF2B5EF4-FFF2-40B4-BE49-F238E27FC236}">
                  <a16:creationId xmlns:a16="http://schemas.microsoft.com/office/drawing/2014/main" id="{1D282551-7B89-E4E6-3F98-24BE7D0D5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252">
              <a:extLst>
                <a:ext uri="{FF2B5EF4-FFF2-40B4-BE49-F238E27FC236}">
                  <a16:creationId xmlns:a16="http://schemas.microsoft.com/office/drawing/2014/main" id="{E628FC04-9A8D-BA71-1AF1-D10BF9D00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Freeform 253">
              <a:extLst>
                <a:ext uri="{FF2B5EF4-FFF2-40B4-BE49-F238E27FC236}">
                  <a16:creationId xmlns:a16="http://schemas.microsoft.com/office/drawing/2014/main" id="{6BE35350-B186-2FC6-0F5D-7B82D115E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Freeform 254">
              <a:extLst>
                <a:ext uri="{FF2B5EF4-FFF2-40B4-BE49-F238E27FC236}">
                  <a16:creationId xmlns:a16="http://schemas.microsoft.com/office/drawing/2014/main" id="{D17E4241-EC76-90DE-CF60-CB3F9E07B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6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Freeform 255">
              <a:extLst>
                <a:ext uri="{FF2B5EF4-FFF2-40B4-BE49-F238E27FC236}">
                  <a16:creationId xmlns:a16="http://schemas.microsoft.com/office/drawing/2014/main" id="{FE0F22A3-0A75-310C-B04F-03957BAAB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6"/>
                    <a:pt x="61" y="11"/>
                  </a:cubicBezTo>
                  <a:cubicBezTo>
                    <a:pt x="61" y="16"/>
                    <a:pt x="62" y="24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2" y="9"/>
                    <a:pt x="2" y="6"/>
                    <a:pt x="2" y="6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Freeform 256">
              <a:extLst>
                <a:ext uri="{FF2B5EF4-FFF2-40B4-BE49-F238E27FC236}">
                  <a16:creationId xmlns:a16="http://schemas.microsoft.com/office/drawing/2014/main" id="{B84C6B8E-C1BE-FD73-D0D3-CA3A4D002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Freeform 257">
              <a:extLst>
                <a:ext uri="{FF2B5EF4-FFF2-40B4-BE49-F238E27FC236}">
                  <a16:creationId xmlns:a16="http://schemas.microsoft.com/office/drawing/2014/main" id="{451A7864-87C2-2B6F-A4DB-6FA2993DA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Freeform 258">
              <a:extLst>
                <a:ext uri="{FF2B5EF4-FFF2-40B4-BE49-F238E27FC236}">
                  <a16:creationId xmlns:a16="http://schemas.microsoft.com/office/drawing/2014/main" id="{F9C4C71F-A4E3-16DD-B0F0-280DFFAC3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3" y="2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0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Freeform 259">
              <a:extLst>
                <a:ext uri="{FF2B5EF4-FFF2-40B4-BE49-F238E27FC236}">
                  <a16:creationId xmlns:a16="http://schemas.microsoft.com/office/drawing/2014/main" id="{1093F499-938C-136E-7040-87F4B4A34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3" y="3200401"/>
              <a:ext cx="454025" cy="174625"/>
            </a:xfrm>
            <a:custGeom>
              <a:avLst/>
              <a:gdLst>
                <a:gd name="T0" fmla="*/ 2 w 62"/>
                <a:gd name="T1" fmla="*/ 6 h 24"/>
                <a:gd name="T2" fmla="*/ 11 w 62"/>
                <a:gd name="T3" fmla="*/ 0 h 24"/>
                <a:gd name="T4" fmla="*/ 56 w 62"/>
                <a:gd name="T5" fmla="*/ 1 h 24"/>
                <a:gd name="T6" fmla="*/ 61 w 62"/>
                <a:gd name="T7" fmla="*/ 11 h 24"/>
                <a:gd name="T8" fmla="*/ 53 w 62"/>
                <a:gd name="T9" fmla="*/ 24 h 24"/>
                <a:gd name="T10" fmla="*/ 4 w 62"/>
                <a:gd name="T11" fmla="*/ 23 h 24"/>
                <a:gd name="T12" fmla="*/ 2 w 62"/>
                <a:gd name="T13" fmla="*/ 11 h 24"/>
                <a:gd name="T14" fmla="*/ 2 w 62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4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1" y="6"/>
                    <a:pt x="61" y="11"/>
                  </a:cubicBezTo>
                  <a:cubicBezTo>
                    <a:pt x="61" y="16"/>
                    <a:pt x="62" y="23"/>
                    <a:pt x="53" y="24"/>
                  </a:cubicBezTo>
                  <a:cubicBezTo>
                    <a:pt x="44" y="24"/>
                    <a:pt x="7" y="24"/>
                    <a:pt x="4" y="23"/>
                  </a:cubicBezTo>
                  <a:cubicBezTo>
                    <a:pt x="1" y="22"/>
                    <a:pt x="1" y="15"/>
                    <a:pt x="2" y="11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Freeform 260">
              <a:extLst>
                <a:ext uri="{FF2B5EF4-FFF2-40B4-BE49-F238E27FC236}">
                  <a16:creationId xmlns:a16="http://schemas.microsoft.com/office/drawing/2014/main" id="{C5B987AF-64D7-6FC4-A92A-8FFA85F09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46088" cy="174625"/>
            </a:xfrm>
            <a:custGeom>
              <a:avLst/>
              <a:gdLst>
                <a:gd name="T0" fmla="*/ 1 w 61"/>
                <a:gd name="T1" fmla="*/ 6 h 24"/>
                <a:gd name="T2" fmla="*/ 10 w 61"/>
                <a:gd name="T3" fmla="*/ 0 h 24"/>
                <a:gd name="T4" fmla="*/ 55 w 61"/>
                <a:gd name="T5" fmla="*/ 1 h 24"/>
                <a:gd name="T6" fmla="*/ 60 w 61"/>
                <a:gd name="T7" fmla="*/ 11 h 24"/>
                <a:gd name="T8" fmla="*/ 52 w 61"/>
                <a:gd name="T9" fmla="*/ 24 h 24"/>
                <a:gd name="T10" fmla="*/ 3 w 61"/>
                <a:gd name="T11" fmla="*/ 23 h 24"/>
                <a:gd name="T12" fmla="*/ 1 w 61"/>
                <a:gd name="T13" fmla="*/ 11 h 24"/>
                <a:gd name="T14" fmla="*/ 1 w 61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1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1" y="23"/>
                    <a:pt x="52" y="24"/>
                  </a:cubicBezTo>
                  <a:cubicBezTo>
                    <a:pt x="43" y="24"/>
                    <a:pt x="6" y="24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Freeform 261">
              <a:extLst>
                <a:ext uri="{FF2B5EF4-FFF2-40B4-BE49-F238E27FC236}">
                  <a16:creationId xmlns:a16="http://schemas.microsoft.com/office/drawing/2014/main" id="{F8428529-2782-891E-9B2A-F8E69D5BD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46088" cy="174625"/>
            </a:xfrm>
            <a:custGeom>
              <a:avLst/>
              <a:gdLst>
                <a:gd name="T0" fmla="*/ 1 w 61"/>
                <a:gd name="T1" fmla="*/ 6 h 24"/>
                <a:gd name="T2" fmla="*/ 10 w 61"/>
                <a:gd name="T3" fmla="*/ 0 h 24"/>
                <a:gd name="T4" fmla="*/ 55 w 61"/>
                <a:gd name="T5" fmla="*/ 1 h 24"/>
                <a:gd name="T6" fmla="*/ 60 w 61"/>
                <a:gd name="T7" fmla="*/ 11 h 24"/>
                <a:gd name="T8" fmla="*/ 52 w 61"/>
                <a:gd name="T9" fmla="*/ 24 h 24"/>
                <a:gd name="T10" fmla="*/ 3 w 61"/>
                <a:gd name="T11" fmla="*/ 23 h 24"/>
                <a:gd name="T12" fmla="*/ 1 w 61"/>
                <a:gd name="T13" fmla="*/ 11 h 24"/>
                <a:gd name="T14" fmla="*/ 1 w 61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1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1" y="23"/>
                    <a:pt x="52" y="24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Freeform 262">
              <a:extLst>
                <a:ext uri="{FF2B5EF4-FFF2-40B4-BE49-F238E27FC236}">
                  <a16:creationId xmlns:a16="http://schemas.microsoft.com/office/drawing/2014/main" id="{091C2DD5-32E5-DE3F-CD11-4961D7729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0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4 h 24"/>
                <a:gd name="T10" fmla="*/ 3 w 60"/>
                <a:gd name="T11" fmla="*/ 23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4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A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Freeform 263">
              <a:extLst>
                <a:ext uri="{FF2B5EF4-FFF2-40B4-BE49-F238E27FC236}">
                  <a16:creationId xmlns:a16="http://schemas.microsoft.com/office/drawing/2014/main" id="{0C9AB146-0689-6832-7C13-2F4C82A4B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0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3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0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2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9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Freeform 264">
              <a:extLst>
                <a:ext uri="{FF2B5EF4-FFF2-40B4-BE49-F238E27FC236}">
                  <a16:creationId xmlns:a16="http://schemas.microsoft.com/office/drawing/2014/main" id="{F923C35F-A3A5-CA23-28DD-487F84171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3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3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8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Freeform 265">
              <a:extLst>
                <a:ext uri="{FF2B5EF4-FFF2-40B4-BE49-F238E27FC236}">
                  <a16:creationId xmlns:a16="http://schemas.microsoft.com/office/drawing/2014/main" id="{C0C86091-C35C-29FC-182E-52B5DFFDE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Freeform 266">
              <a:extLst>
                <a:ext uri="{FF2B5EF4-FFF2-40B4-BE49-F238E27FC236}">
                  <a16:creationId xmlns:a16="http://schemas.microsoft.com/office/drawing/2014/main" id="{C9339A61-1D5C-5859-F99B-D036A6113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5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5" y="2"/>
                  </a:cubicBezTo>
                  <a:cubicBezTo>
                    <a:pt x="58" y="1"/>
                    <a:pt x="60" y="6"/>
                    <a:pt x="60" y="11"/>
                  </a:cubicBezTo>
                  <a:cubicBezTo>
                    <a:pt x="59" y="16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6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reeform 267">
              <a:extLst>
                <a:ext uri="{FF2B5EF4-FFF2-40B4-BE49-F238E27FC236}">
                  <a16:creationId xmlns:a16="http://schemas.microsoft.com/office/drawing/2014/main" id="{A5FAB2D5-8001-BA3F-11AD-CFA6BF6B4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4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2" y="2"/>
                    <a:pt x="54" y="2"/>
                  </a:cubicBezTo>
                  <a:cubicBezTo>
                    <a:pt x="57" y="2"/>
                    <a:pt x="60" y="6"/>
                    <a:pt x="60" y="11"/>
                  </a:cubicBezTo>
                  <a:cubicBezTo>
                    <a:pt x="59" y="15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5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reeform 268">
              <a:extLst>
                <a:ext uri="{FF2B5EF4-FFF2-40B4-BE49-F238E27FC236}">
                  <a16:creationId xmlns:a16="http://schemas.microsoft.com/office/drawing/2014/main" id="{94600CA5-F155-F83A-F881-2F853641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0401"/>
              <a:ext cx="438150" cy="174625"/>
            </a:xfrm>
            <a:custGeom>
              <a:avLst/>
              <a:gdLst>
                <a:gd name="T0" fmla="*/ 1 w 60"/>
                <a:gd name="T1" fmla="*/ 6 h 24"/>
                <a:gd name="T2" fmla="*/ 10 w 60"/>
                <a:gd name="T3" fmla="*/ 1 h 24"/>
                <a:gd name="T4" fmla="*/ 54 w 60"/>
                <a:gd name="T5" fmla="*/ 2 h 24"/>
                <a:gd name="T6" fmla="*/ 60 w 60"/>
                <a:gd name="T7" fmla="*/ 11 h 24"/>
                <a:gd name="T8" fmla="*/ 52 w 60"/>
                <a:gd name="T9" fmla="*/ 23 h 24"/>
                <a:gd name="T10" fmla="*/ 3 w 60"/>
                <a:gd name="T11" fmla="*/ 22 h 24"/>
                <a:gd name="T12" fmla="*/ 1 w 60"/>
                <a:gd name="T13" fmla="*/ 11 h 24"/>
                <a:gd name="T14" fmla="*/ 1 w 60"/>
                <a:gd name="T15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4">
                  <a:moveTo>
                    <a:pt x="1" y="6"/>
                  </a:moveTo>
                  <a:cubicBezTo>
                    <a:pt x="0" y="4"/>
                    <a:pt x="1" y="0"/>
                    <a:pt x="10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2"/>
                    <a:pt x="60" y="6"/>
                    <a:pt x="60" y="11"/>
                  </a:cubicBezTo>
                  <a:cubicBezTo>
                    <a:pt x="59" y="15"/>
                    <a:pt x="60" y="23"/>
                    <a:pt x="52" y="23"/>
                  </a:cubicBezTo>
                  <a:cubicBezTo>
                    <a:pt x="43" y="24"/>
                    <a:pt x="6" y="23"/>
                    <a:pt x="3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4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reeform 269">
              <a:extLst>
                <a:ext uri="{FF2B5EF4-FFF2-40B4-BE49-F238E27FC236}">
                  <a16:creationId xmlns:a16="http://schemas.microsoft.com/office/drawing/2014/main" id="{CA9F5D7F-486E-B302-199D-BFED648EF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60 w 60"/>
                <a:gd name="T7" fmla="*/ 10 h 22"/>
                <a:gd name="T8" fmla="*/ 52 w 60"/>
                <a:gd name="T9" fmla="*/ 22 h 22"/>
                <a:gd name="T10" fmla="*/ 3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60" y="10"/>
                  </a:cubicBezTo>
                  <a:cubicBezTo>
                    <a:pt x="59" y="14"/>
                    <a:pt x="60" y="22"/>
                    <a:pt x="52" y="22"/>
                  </a:cubicBezTo>
                  <a:cubicBezTo>
                    <a:pt x="43" y="22"/>
                    <a:pt x="6" y="22"/>
                    <a:pt x="3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3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reeform 270">
              <a:extLst>
                <a:ext uri="{FF2B5EF4-FFF2-40B4-BE49-F238E27FC236}">
                  <a16:creationId xmlns:a16="http://schemas.microsoft.com/office/drawing/2014/main" id="{2AC29163-6604-8823-9BBD-433E575A0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60 w 60"/>
                <a:gd name="T7" fmla="*/ 10 h 22"/>
                <a:gd name="T8" fmla="*/ 52 w 60"/>
                <a:gd name="T9" fmla="*/ 22 h 22"/>
                <a:gd name="T10" fmla="*/ 4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60" y="10"/>
                  </a:cubicBezTo>
                  <a:cubicBezTo>
                    <a:pt x="59" y="14"/>
                    <a:pt x="60" y="22"/>
                    <a:pt x="52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2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reeform 271">
              <a:extLst>
                <a:ext uri="{FF2B5EF4-FFF2-40B4-BE49-F238E27FC236}">
                  <a16:creationId xmlns:a16="http://schemas.microsoft.com/office/drawing/2014/main" id="{6CAA2E70-F593-28BE-EC00-0E42E97D0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60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60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1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Freeform 272">
              <a:extLst>
                <a:ext uri="{FF2B5EF4-FFF2-40B4-BE49-F238E27FC236}">
                  <a16:creationId xmlns:a16="http://schemas.microsoft.com/office/drawing/2014/main" id="{32F94A96-2EEC-CDA8-64F8-C6B6F78C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1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1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80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Freeform 273">
              <a:extLst>
                <a:ext uri="{FF2B5EF4-FFF2-40B4-BE49-F238E27FC236}">
                  <a16:creationId xmlns:a16="http://schemas.microsoft.com/office/drawing/2014/main" id="{9FFBE2DF-0161-9191-E6F8-AB79C436C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6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F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Freeform 274">
              <a:extLst>
                <a:ext uri="{FF2B5EF4-FFF2-40B4-BE49-F238E27FC236}">
                  <a16:creationId xmlns:a16="http://schemas.microsoft.com/office/drawing/2014/main" id="{47C9DC36-24B2-AF79-DF77-8A410AC9D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2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E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Freeform 275">
              <a:extLst>
                <a:ext uri="{FF2B5EF4-FFF2-40B4-BE49-F238E27FC236}">
                  <a16:creationId xmlns:a16="http://schemas.microsoft.com/office/drawing/2014/main" id="{29EEC852-535B-FA64-A360-DC63BBD6E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D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Freeform 276">
              <a:extLst>
                <a:ext uri="{FF2B5EF4-FFF2-40B4-BE49-F238E27FC236}">
                  <a16:creationId xmlns:a16="http://schemas.microsoft.com/office/drawing/2014/main" id="{CDC7D0EA-875C-7E4A-06AC-966B18265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C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Freeform 277">
              <a:extLst>
                <a:ext uri="{FF2B5EF4-FFF2-40B4-BE49-F238E27FC236}">
                  <a16:creationId xmlns:a16="http://schemas.microsoft.com/office/drawing/2014/main" id="{23BE26B3-5102-5392-228F-E93ED80AF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B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Freeform 278">
              <a:extLst>
                <a:ext uri="{FF2B5EF4-FFF2-40B4-BE49-F238E27FC236}">
                  <a16:creationId xmlns:a16="http://schemas.microsoft.com/office/drawing/2014/main" id="{920AFCA7-EB78-16E4-01A5-F2CBDD6F9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0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A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Freeform 279">
              <a:extLst>
                <a:ext uri="{FF2B5EF4-FFF2-40B4-BE49-F238E27FC236}">
                  <a16:creationId xmlns:a16="http://schemas.microsoft.com/office/drawing/2014/main" id="{AEF73248-2157-264E-2FFD-A736C44A4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1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1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2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1" y="6"/>
                    <a:pt x="1" y="6"/>
                  </a:cubicBezTo>
                </a:path>
              </a:pathLst>
            </a:custGeom>
            <a:solidFill>
              <a:srgbClr val="79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Freeform 280">
              <a:extLst>
                <a:ext uri="{FF2B5EF4-FFF2-40B4-BE49-F238E27FC236}">
                  <a16:creationId xmlns:a16="http://schemas.microsoft.com/office/drawing/2014/main" id="{3DE2DFDA-8388-C3BB-F436-91A11DEF0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2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2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8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Freeform 281">
              <a:extLst>
                <a:ext uri="{FF2B5EF4-FFF2-40B4-BE49-F238E27FC236}">
                  <a16:creationId xmlns:a16="http://schemas.microsoft.com/office/drawing/2014/main" id="{55F641DE-5E54-E522-DA7C-935AC7AEF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7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Freeform 282">
              <a:extLst>
                <a:ext uri="{FF2B5EF4-FFF2-40B4-BE49-F238E27FC236}">
                  <a16:creationId xmlns:a16="http://schemas.microsoft.com/office/drawing/2014/main" id="{207EB063-77B2-D3FB-0686-483020C69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0 h 22"/>
                <a:gd name="T4" fmla="*/ 54 w 60"/>
                <a:gd name="T5" fmla="*/ 1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1" y="2"/>
                    <a:pt x="54" y="1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6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283">
              <a:extLst>
                <a:ext uri="{FF2B5EF4-FFF2-40B4-BE49-F238E27FC236}">
                  <a16:creationId xmlns:a16="http://schemas.microsoft.com/office/drawing/2014/main" id="{E2ECE278-C742-D8E0-EEC0-16C116654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60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5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Freeform 284">
              <a:extLst>
                <a:ext uri="{FF2B5EF4-FFF2-40B4-BE49-F238E27FC236}">
                  <a16:creationId xmlns:a16="http://schemas.microsoft.com/office/drawing/2014/main" id="{3DC0235B-7797-3187-93CB-426D900B2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1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59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1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4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Freeform 285">
              <a:extLst>
                <a:ext uri="{FF2B5EF4-FFF2-40B4-BE49-F238E27FC236}">
                  <a16:creationId xmlns:a16="http://schemas.microsoft.com/office/drawing/2014/main" id="{65AA7E16-5A9B-3DD0-7339-B684ABD2F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0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59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0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2" y="8"/>
                    <a:pt x="2" y="6"/>
                    <a:pt x="2" y="6"/>
                  </a:cubicBezTo>
                </a:path>
              </a:pathLst>
            </a:custGeom>
            <a:solidFill>
              <a:srgbClr val="73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Freeform 286">
              <a:extLst>
                <a:ext uri="{FF2B5EF4-FFF2-40B4-BE49-F238E27FC236}">
                  <a16:creationId xmlns:a16="http://schemas.microsoft.com/office/drawing/2014/main" id="{D278F531-2D6C-80DA-D8B2-FE00E72F9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06751"/>
              <a:ext cx="438150" cy="161925"/>
            </a:xfrm>
            <a:custGeom>
              <a:avLst/>
              <a:gdLst>
                <a:gd name="T0" fmla="*/ 2 w 60"/>
                <a:gd name="T1" fmla="*/ 6 h 22"/>
                <a:gd name="T2" fmla="*/ 11 w 60"/>
                <a:gd name="T3" fmla="*/ 1 h 22"/>
                <a:gd name="T4" fmla="*/ 54 w 60"/>
                <a:gd name="T5" fmla="*/ 2 h 22"/>
                <a:gd name="T6" fmla="*/ 59 w 60"/>
                <a:gd name="T7" fmla="*/ 10 h 22"/>
                <a:gd name="T8" fmla="*/ 51 w 60"/>
                <a:gd name="T9" fmla="*/ 21 h 22"/>
                <a:gd name="T10" fmla="*/ 4 w 60"/>
                <a:gd name="T11" fmla="*/ 20 h 22"/>
                <a:gd name="T12" fmla="*/ 2 w 60"/>
                <a:gd name="T13" fmla="*/ 10 h 22"/>
                <a:gd name="T14" fmla="*/ 2 w 60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2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1" y="2"/>
                    <a:pt x="54" y="2"/>
                  </a:cubicBezTo>
                  <a:cubicBezTo>
                    <a:pt x="57" y="1"/>
                    <a:pt x="59" y="5"/>
                    <a:pt x="59" y="10"/>
                  </a:cubicBezTo>
                  <a:cubicBezTo>
                    <a:pt x="59" y="14"/>
                    <a:pt x="60" y="21"/>
                    <a:pt x="51" y="21"/>
                  </a:cubicBezTo>
                  <a:cubicBezTo>
                    <a:pt x="43" y="22"/>
                    <a:pt x="7" y="21"/>
                    <a:pt x="4" y="20"/>
                  </a:cubicBezTo>
                  <a:cubicBezTo>
                    <a:pt x="0" y="20"/>
                    <a:pt x="1" y="14"/>
                    <a:pt x="2" y="10"/>
                  </a:cubicBezTo>
                  <a:cubicBezTo>
                    <a:pt x="3" y="8"/>
                    <a:pt x="2" y="6"/>
                    <a:pt x="2" y="6"/>
                  </a:cubicBezTo>
                </a:path>
              </a:pathLst>
            </a:custGeom>
            <a:solidFill>
              <a:srgbClr val="72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Freeform 287">
              <a:extLst>
                <a:ext uri="{FF2B5EF4-FFF2-40B4-BE49-F238E27FC236}">
                  <a16:creationId xmlns:a16="http://schemas.microsoft.com/office/drawing/2014/main" id="{8C44EA98-46D2-8F83-87B7-0DAB76707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14688"/>
              <a:ext cx="438150" cy="146050"/>
            </a:xfrm>
            <a:custGeom>
              <a:avLst/>
              <a:gdLst>
                <a:gd name="T0" fmla="*/ 2 w 60"/>
                <a:gd name="T1" fmla="*/ 5 h 20"/>
                <a:gd name="T2" fmla="*/ 11 w 60"/>
                <a:gd name="T3" fmla="*/ 0 h 20"/>
                <a:gd name="T4" fmla="*/ 54 w 60"/>
                <a:gd name="T5" fmla="*/ 1 h 20"/>
                <a:gd name="T6" fmla="*/ 59 w 60"/>
                <a:gd name="T7" fmla="*/ 9 h 20"/>
                <a:gd name="T8" fmla="*/ 51 w 60"/>
                <a:gd name="T9" fmla="*/ 20 h 20"/>
                <a:gd name="T10" fmla="*/ 4 w 60"/>
                <a:gd name="T11" fmla="*/ 19 h 20"/>
                <a:gd name="T12" fmla="*/ 2 w 60"/>
                <a:gd name="T13" fmla="*/ 9 h 20"/>
                <a:gd name="T14" fmla="*/ 2 w 60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0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1" y="1"/>
                    <a:pt x="54" y="1"/>
                  </a:cubicBezTo>
                  <a:cubicBezTo>
                    <a:pt x="57" y="1"/>
                    <a:pt x="59" y="4"/>
                    <a:pt x="59" y="9"/>
                  </a:cubicBezTo>
                  <a:cubicBezTo>
                    <a:pt x="59" y="13"/>
                    <a:pt x="60" y="20"/>
                    <a:pt x="51" y="20"/>
                  </a:cubicBezTo>
                  <a:cubicBezTo>
                    <a:pt x="43" y="20"/>
                    <a:pt x="7" y="20"/>
                    <a:pt x="4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71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Freeform 288">
              <a:extLst>
                <a:ext uri="{FF2B5EF4-FFF2-40B4-BE49-F238E27FC236}">
                  <a16:creationId xmlns:a16="http://schemas.microsoft.com/office/drawing/2014/main" id="{57B54ED2-CA8E-C301-1046-6E10FE95D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31800" cy="146050"/>
            </a:xfrm>
            <a:custGeom>
              <a:avLst/>
              <a:gdLst>
                <a:gd name="T0" fmla="*/ 1 w 59"/>
                <a:gd name="T1" fmla="*/ 5 h 20"/>
                <a:gd name="T2" fmla="*/ 10 w 59"/>
                <a:gd name="T3" fmla="*/ 0 h 20"/>
                <a:gd name="T4" fmla="*/ 53 w 59"/>
                <a:gd name="T5" fmla="*/ 1 h 20"/>
                <a:gd name="T6" fmla="*/ 58 w 59"/>
                <a:gd name="T7" fmla="*/ 9 h 20"/>
                <a:gd name="T8" fmla="*/ 50 w 59"/>
                <a:gd name="T9" fmla="*/ 20 h 20"/>
                <a:gd name="T10" fmla="*/ 3 w 59"/>
                <a:gd name="T11" fmla="*/ 19 h 20"/>
                <a:gd name="T12" fmla="*/ 1 w 59"/>
                <a:gd name="T13" fmla="*/ 9 h 20"/>
                <a:gd name="T14" fmla="*/ 1 w 5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4"/>
                    <a:pt x="58" y="9"/>
                  </a:cubicBezTo>
                  <a:cubicBezTo>
                    <a:pt x="58" y="13"/>
                    <a:pt x="59" y="20"/>
                    <a:pt x="50" y="20"/>
                  </a:cubicBezTo>
                  <a:cubicBezTo>
                    <a:pt x="42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70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Freeform 289">
              <a:extLst>
                <a:ext uri="{FF2B5EF4-FFF2-40B4-BE49-F238E27FC236}">
                  <a16:creationId xmlns:a16="http://schemas.microsoft.com/office/drawing/2014/main" id="{E3C207E2-E3FA-64EB-3DC9-A39D16FE0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31800" cy="146050"/>
            </a:xfrm>
            <a:custGeom>
              <a:avLst/>
              <a:gdLst>
                <a:gd name="T0" fmla="*/ 1 w 59"/>
                <a:gd name="T1" fmla="*/ 5 h 20"/>
                <a:gd name="T2" fmla="*/ 10 w 59"/>
                <a:gd name="T3" fmla="*/ 0 h 20"/>
                <a:gd name="T4" fmla="*/ 53 w 59"/>
                <a:gd name="T5" fmla="*/ 1 h 20"/>
                <a:gd name="T6" fmla="*/ 58 w 59"/>
                <a:gd name="T7" fmla="*/ 9 h 20"/>
                <a:gd name="T8" fmla="*/ 50 w 59"/>
                <a:gd name="T9" fmla="*/ 20 h 20"/>
                <a:gd name="T10" fmla="*/ 3 w 59"/>
                <a:gd name="T11" fmla="*/ 19 h 20"/>
                <a:gd name="T12" fmla="*/ 1 w 59"/>
                <a:gd name="T13" fmla="*/ 9 h 20"/>
                <a:gd name="T14" fmla="*/ 1 w 5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8" y="13"/>
                    <a:pt x="59" y="20"/>
                    <a:pt x="50" y="20"/>
                  </a:cubicBezTo>
                  <a:cubicBezTo>
                    <a:pt x="42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F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Freeform 290">
              <a:extLst>
                <a:ext uri="{FF2B5EF4-FFF2-40B4-BE49-F238E27FC236}">
                  <a16:creationId xmlns:a16="http://schemas.microsoft.com/office/drawing/2014/main" id="{3BBBBBB4-C75E-5A81-F8B8-35C7B583A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31800" cy="146050"/>
            </a:xfrm>
            <a:custGeom>
              <a:avLst/>
              <a:gdLst>
                <a:gd name="T0" fmla="*/ 1 w 59"/>
                <a:gd name="T1" fmla="*/ 5 h 20"/>
                <a:gd name="T2" fmla="*/ 10 w 59"/>
                <a:gd name="T3" fmla="*/ 0 h 20"/>
                <a:gd name="T4" fmla="*/ 53 w 59"/>
                <a:gd name="T5" fmla="*/ 1 h 20"/>
                <a:gd name="T6" fmla="*/ 58 w 59"/>
                <a:gd name="T7" fmla="*/ 9 h 20"/>
                <a:gd name="T8" fmla="*/ 50 w 59"/>
                <a:gd name="T9" fmla="*/ 20 h 20"/>
                <a:gd name="T10" fmla="*/ 3 w 59"/>
                <a:gd name="T11" fmla="*/ 19 h 20"/>
                <a:gd name="T12" fmla="*/ 1 w 59"/>
                <a:gd name="T13" fmla="*/ 9 h 20"/>
                <a:gd name="T14" fmla="*/ 1 w 5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9" y="20"/>
                    <a:pt x="50" y="20"/>
                  </a:cubicBezTo>
                  <a:cubicBezTo>
                    <a:pt x="42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E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Freeform 291">
              <a:extLst>
                <a:ext uri="{FF2B5EF4-FFF2-40B4-BE49-F238E27FC236}">
                  <a16:creationId xmlns:a16="http://schemas.microsoft.com/office/drawing/2014/main" id="{60ADD7FB-35A5-FD9E-1FF7-A7919F722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6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D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Freeform 292">
              <a:extLst>
                <a:ext uri="{FF2B5EF4-FFF2-40B4-BE49-F238E27FC236}">
                  <a16:creationId xmlns:a16="http://schemas.microsoft.com/office/drawing/2014/main" id="{A9EFF4E6-4B7A-4856-CC27-2D2708183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C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Freeform 293">
              <a:extLst>
                <a:ext uri="{FF2B5EF4-FFF2-40B4-BE49-F238E27FC236}">
                  <a16:creationId xmlns:a16="http://schemas.microsoft.com/office/drawing/2014/main" id="{849B3FC4-51E8-8E2D-6186-0AB16344C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B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Freeform 294">
              <a:extLst>
                <a:ext uri="{FF2B5EF4-FFF2-40B4-BE49-F238E27FC236}">
                  <a16:creationId xmlns:a16="http://schemas.microsoft.com/office/drawing/2014/main" id="{9A24E756-5B57-59D7-D1C9-E33F44865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20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A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Freeform 295">
              <a:extLst>
                <a:ext uri="{FF2B5EF4-FFF2-40B4-BE49-F238E27FC236}">
                  <a16:creationId xmlns:a16="http://schemas.microsoft.com/office/drawing/2014/main" id="{A81AF922-B732-34C1-1952-B9DF9B060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19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9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296">
              <a:extLst>
                <a:ext uri="{FF2B5EF4-FFF2-40B4-BE49-F238E27FC236}">
                  <a16:creationId xmlns:a16="http://schemas.microsoft.com/office/drawing/2014/main" id="{B31B9B37-0C09-9200-0971-7B1C43800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3214688"/>
              <a:ext cx="425450" cy="146050"/>
            </a:xfrm>
            <a:custGeom>
              <a:avLst/>
              <a:gdLst>
                <a:gd name="T0" fmla="*/ 1 w 58"/>
                <a:gd name="T1" fmla="*/ 5 h 20"/>
                <a:gd name="T2" fmla="*/ 10 w 58"/>
                <a:gd name="T3" fmla="*/ 0 h 20"/>
                <a:gd name="T4" fmla="*/ 53 w 58"/>
                <a:gd name="T5" fmla="*/ 1 h 20"/>
                <a:gd name="T6" fmla="*/ 58 w 58"/>
                <a:gd name="T7" fmla="*/ 9 h 20"/>
                <a:gd name="T8" fmla="*/ 50 w 58"/>
                <a:gd name="T9" fmla="*/ 20 h 20"/>
                <a:gd name="T10" fmla="*/ 3 w 58"/>
                <a:gd name="T11" fmla="*/ 19 h 20"/>
                <a:gd name="T12" fmla="*/ 1 w 58"/>
                <a:gd name="T13" fmla="*/ 9 h 20"/>
                <a:gd name="T14" fmla="*/ 1 w 5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0">
                  <a:moveTo>
                    <a:pt x="1" y="5"/>
                  </a:moveTo>
                  <a:cubicBezTo>
                    <a:pt x="0" y="3"/>
                    <a:pt x="1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5"/>
                    <a:pt x="58" y="9"/>
                  </a:cubicBezTo>
                  <a:cubicBezTo>
                    <a:pt x="57" y="13"/>
                    <a:pt x="58" y="19"/>
                    <a:pt x="50" y="20"/>
                  </a:cubicBezTo>
                  <a:cubicBezTo>
                    <a:pt x="41" y="20"/>
                    <a:pt x="6" y="20"/>
                    <a:pt x="3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5"/>
                    <a:pt x="1" y="5"/>
                  </a:cubicBezTo>
                </a:path>
              </a:pathLst>
            </a:custGeom>
            <a:solidFill>
              <a:srgbClr val="68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Freeform 297">
              <a:extLst>
                <a:ext uri="{FF2B5EF4-FFF2-40B4-BE49-F238E27FC236}">
                  <a16:creationId xmlns:a16="http://schemas.microsoft.com/office/drawing/2014/main" id="{2DF276AE-398D-4799-7E62-9704D59A7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63888"/>
              <a:ext cx="593725" cy="255588"/>
            </a:xfrm>
            <a:custGeom>
              <a:avLst/>
              <a:gdLst>
                <a:gd name="T0" fmla="*/ 2 w 81"/>
                <a:gd name="T1" fmla="*/ 8 h 35"/>
                <a:gd name="T2" fmla="*/ 14 w 81"/>
                <a:gd name="T3" fmla="*/ 1 h 35"/>
                <a:gd name="T4" fmla="*/ 73 w 81"/>
                <a:gd name="T5" fmla="*/ 3 h 35"/>
                <a:gd name="T6" fmla="*/ 79 w 81"/>
                <a:gd name="T7" fmla="*/ 16 h 35"/>
                <a:gd name="T8" fmla="*/ 69 w 81"/>
                <a:gd name="T9" fmla="*/ 35 h 35"/>
                <a:gd name="T10" fmla="*/ 5 w 81"/>
                <a:gd name="T11" fmla="*/ 33 h 35"/>
                <a:gd name="T12" fmla="*/ 2 w 81"/>
                <a:gd name="T13" fmla="*/ 17 h 35"/>
                <a:gd name="T14" fmla="*/ 2 w 81"/>
                <a:gd name="T1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5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4" y="1"/>
                    <a:pt x="69" y="3"/>
                    <a:pt x="73" y="3"/>
                  </a:cubicBezTo>
                  <a:cubicBezTo>
                    <a:pt x="77" y="3"/>
                    <a:pt x="79" y="9"/>
                    <a:pt x="79" y="16"/>
                  </a:cubicBezTo>
                  <a:cubicBezTo>
                    <a:pt x="78" y="23"/>
                    <a:pt x="81" y="35"/>
                    <a:pt x="69" y="35"/>
                  </a:cubicBezTo>
                  <a:cubicBezTo>
                    <a:pt x="57" y="35"/>
                    <a:pt x="9" y="35"/>
                    <a:pt x="5" y="33"/>
                  </a:cubicBezTo>
                  <a:cubicBezTo>
                    <a:pt x="0" y="32"/>
                    <a:pt x="0" y="22"/>
                    <a:pt x="2" y="17"/>
                  </a:cubicBezTo>
                  <a:cubicBezTo>
                    <a:pt x="3" y="13"/>
                    <a:pt x="2" y="8"/>
                    <a:pt x="2" y="8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Freeform 298">
              <a:extLst>
                <a:ext uri="{FF2B5EF4-FFF2-40B4-BE49-F238E27FC236}">
                  <a16:creationId xmlns:a16="http://schemas.microsoft.com/office/drawing/2014/main" id="{57F5C166-9C3D-B7FB-83F7-8D082E106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4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0"/>
                    <a:pt x="69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4"/>
                    <a:pt x="69" y="34"/>
                  </a:cubicBezTo>
                  <a:cubicBezTo>
                    <a:pt x="57" y="34"/>
                    <a:pt x="9" y="34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Freeform 299">
              <a:extLst>
                <a:ext uri="{FF2B5EF4-FFF2-40B4-BE49-F238E27FC236}">
                  <a16:creationId xmlns:a16="http://schemas.microsoft.com/office/drawing/2014/main" id="{CC26E7D4-4F5D-71CC-4BF8-FF8531AE8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4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0"/>
                    <a:pt x="69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4"/>
                    <a:pt x="69" y="34"/>
                  </a:cubicBezTo>
                  <a:cubicBezTo>
                    <a:pt x="57" y="34"/>
                    <a:pt x="9" y="34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Freeform 300">
              <a:extLst>
                <a:ext uri="{FF2B5EF4-FFF2-40B4-BE49-F238E27FC236}">
                  <a16:creationId xmlns:a16="http://schemas.microsoft.com/office/drawing/2014/main" id="{D6921138-3935-8BBD-F352-A9834ED5F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4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0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Freeform 301">
              <a:extLst>
                <a:ext uri="{FF2B5EF4-FFF2-40B4-BE49-F238E27FC236}">
                  <a16:creationId xmlns:a16="http://schemas.microsoft.com/office/drawing/2014/main" id="{CF54B1B3-F967-9669-EBC2-5C1AFE231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Freeform 302">
              <a:extLst>
                <a:ext uri="{FF2B5EF4-FFF2-40B4-BE49-F238E27FC236}">
                  <a16:creationId xmlns:a16="http://schemas.microsoft.com/office/drawing/2014/main" id="{6FFF81E8-D8FC-1D2D-9302-1E6186F5D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Freeform 303">
              <a:extLst>
                <a:ext uri="{FF2B5EF4-FFF2-40B4-BE49-F238E27FC236}">
                  <a16:creationId xmlns:a16="http://schemas.microsoft.com/office/drawing/2014/main" id="{9A1EF28A-3F61-EC9F-33FA-07BC17CDD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5"/>
                    <a:pt x="2" y="0"/>
                    <a:pt x="15" y="0"/>
                  </a:cubicBezTo>
                  <a:cubicBezTo>
                    <a:pt x="24" y="1"/>
                    <a:pt x="68" y="2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1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Freeform 304">
              <a:extLst>
                <a:ext uri="{FF2B5EF4-FFF2-40B4-BE49-F238E27FC236}">
                  <a16:creationId xmlns:a16="http://schemas.microsoft.com/office/drawing/2014/main" id="{80DBEEC5-998D-7D97-79E6-CACDA33AA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3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3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Freeform 305">
              <a:extLst>
                <a:ext uri="{FF2B5EF4-FFF2-40B4-BE49-F238E27FC236}">
                  <a16:creationId xmlns:a16="http://schemas.microsoft.com/office/drawing/2014/main" id="{4CDA9B8B-5575-5AB5-D328-1AC91B78B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7" y="34"/>
                    <a:pt x="9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306">
              <a:extLst>
                <a:ext uri="{FF2B5EF4-FFF2-40B4-BE49-F238E27FC236}">
                  <a16:creationId xmlns:a16="http://schemas.microsoft.com/office/drawing/2014/main" id="{D24F3134-5157-6E23-5116-7F0B5A893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6" y="34"/>
                    <a:pt x="9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Freeform 307">
              <a:extLst>
                <a:ext uri="{FF2B5EF4-FFF2-40B4-BE49-F238E27FC236}">
                  <a16:creationId xmlns:a16="http://schemas.microsoft.com/office/drawing/2014/main" id="{E1805D48-54D0-09F1-2899-B9F8F5123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0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4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0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4"/>
                  </a:cubicBezTo>
                  <a:cubicBezTo>
                    <a:pt x="56" y="34"/>
                    <a:pt x="10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Freeform 308">
              <a:extLst>
                <a:ext uri="{FF2B5EF4-FFF2-40B4-BE49-F238E27FC236}">
                  <a16:creationId xmlns:a16="http://schemas.microsoft.com/office/drawing/2014/main" id="{E4C61E37-EC49-9505-3305-424D15A68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1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3 h 34"/>
                <a:gd name="T10" fmla="*/ 5 w 81"/>
                <a:gd name="T11" fmla="*/ 32 h 34"/>
                <a:gd name="T12" fmla="*/ 2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1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3"/>
                  </a:cubicBezTo>
                  <a:cubicBezTo>
                    <a:pt x="56" y="34"/>
                    <a:pt x="10" y="33"/>
                    <a:pt x="5" y="32"/>
                  </a:cubicBezTo>
                  <a:cubicBezTo>
                    <a:pt x="0" y="30"/>
                    <a:pt x="1" y="21"/>
                    <a:pt x="2" y="16"/>
                  </a:cubicBezTo>
                  <a:cubicBezTo>
                    <a:pt x="4" y="12"/>
                    <a:pt x="2" y="7"/>
                    <a:pt x="2" y="7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Freeform 309">
              <a:extLst>
                <a:ext uri="{FF2B5EF4-FFF2-40B4-BE49-F238E27FC236}">
                  <a16:creationId xmlns:a16="http://schemas.microsoft.com/office/drawing/2014/main" id="{E3D85015-5D19-0EB2-6317-9713915A8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70238"/>
              <a:ext cx="593725" cy="249238"/>
            </a:xfrm>
            <a:custGeom>
              <a:avLst/>
              <a:gdLst>
                <a:gd name="T0" fmla="*/ 2 w 81"/>
                <a:gd name="T1" fmla="*/ 7 h 34"/>
                <a:gd name="T2" fmla="*/ 15 w 81"/>
                <a:gd name="T3" fmla="*/ 1 h 34"/>
                <a:gd name="T4" fmla="*/ 72 w 81"/>
                <a:gd name="T5" fmla="*/ 2 h 34"/>
                <a:gd name="T6" fmla="*/ 78 w 81"/>
                <a:gd name="T7" fmla="*/ 15 h 34"/>
                <a:gd name="T8" fmla="*/ 69 w 81"/>
                <a:gd name="T9" fmla="*/ 33 h 34"/>
                <a:gd name="T10" fmla="*/ 6 w 81"/>
                <a:gd name="T11" fmla="*/ 32 h 34"/>
                <a:gd name="T12" fmla="*/ 3 w 81"/>
                <a:gd name="T13" fmla="*/ 16 h 34"/>
                <a:gd name="T14" fmla="*/ 2 w 81"/>
                <a:gd name="T15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34">
                  <a:moveTo>
                    <a:pt x="2" y="7"/>
                  </a:moveTo>
                  <a:cubicBezTo>
                    <a:pt x="1" y="6"/>
                    <a:pt x="2" y="0"/>
                    <a:pt x="15" y="1"/>
                  </a:cubicBezTo>
                  <a:cubicBezTo>
                    <a:pt x="24" y="1"/>
                    <a:pt x="68" y="3"/>
                    <a:pt x="72" y="2"/>
                  </a:cubicBezTo>
                  <a:cubicBezTo>
                    <a:pt x="77" y="2"/>
                    <a:pt x="79" y="8"/>
                    <a:pt x="78" y="15"/>
                  </a:cubicBezTo>
                  <a:cubicBezTo>
                    <a:pt x="78" y="22"/>
                    <a:pt x="81" y="33"/>
                    <a:pt x="69" y="33"/>
                  </a:cubicBezTo>
                  <a:cubicBezTo>
                    <a:pt x="56" y="34"/>
                    <a:pt x="10" y="33"/>
                    <a:pt x="6" y="32"/>
                  </a:cubicBezTo>
                  <a:cubicBezTo>
                    <a:pt x="0" y="30"/>
                    <a:pt x="1" y="21"/>
                    <a:pt x="3" y="16"/>
                  </a:cubicBezTo>
                  <a:cubicBezTo>
                    <a:pt x="4" y="12"/>
                    <a:pt x="2" y="7"/>
                    <a:pt x="2" y="7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310">
              <a:extLst>
                <a:ext uri="{FF2B5EF4-FFF2-40B4-BE49-F238E27FC236}">
                  <a16:creationId xmlns:a16="http://schemas.microsoft.com/office/drawing/2014/main" id="{0DE0DE0F-9466-1DD4-5EE5-320BBFE48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85788" cy="249238"/>
            </a:xfrm>
            <a:custGeom>
              <a:avLst/>
              <a:gdLst>
                <a:gd name="T0" fmla="*/ 1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8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1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1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8" y="8"/>
                    <a:pt x="77" y="15"/>
                  </a:cubicBezTo>
                  <a:cubicBezTo>
                    <a:pt x="76" y="22"/>
                    <a:pt x="80" y="33"/>
                    <a:pt x="68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1" y="8"/>
                    <a:pt x="1" y="8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Freeform 311">
              <a:extLst>
                <a:ext uri="{FF2B5EF4-FFF2-40B4-BE49-F238E27FC236}">
                  <a16:creationId xmlns:a16="http://schemas.microsoft.com/office/drawing/2014/main" id="{1FC4E2F2-5A55-F94A-5CE8-26EAB4110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7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1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80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Freeform 312">
              <a:extLst>
                <a:ext uri="{FF2B5EF4-FFF2-40B4-BE49-F238E27FC236}">
                  <a16:creationId xmlns:a16="http://schemas.microsoft.com/office/drawing/2014/main" id="{F0895105-3005-71B7-451F-CA7DA2CD5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85788" cy="249238"/>
            </a:xfrm>
            <a:custGeom>
              <a:avLst/>
              <a:gdLst>
                <a:gd name="T0" fmla="*/ 2 w 80"/>
                <a:gd name="T1" fmla="*/ 8 h 34"/>
                <a:gd name="T2" fmla="*/ 14 w 80"/>
                <a:gd name="T3" fmla="*/ 1 h 34"/>
                <a:gd name="T4" fmla="*/ 71 w 80"/>
                <a:gd name="T5" fmla="*/ 3 h 34"/>
                <a:gd name="T6" fmla="*/ 77 w 80"/>
                <a:gd name="T7" fmla="*/ 15 h 34"/>
                <a:gd name="T8" fmla="*/ 67 w 80"/>
                <a:gd name="T9" fmla="*/ 33 h 34"/>
                <a:gd name="T10" fmla="*/ 5 w 80"/>
                <a:gd name="T11" fmla="*/ 32 h 34"/>
                <a:gd name="T12" fmla="*/ 2 w 80"/>
                <a:gd name="T13" fmla="*/ 16 h 34"/>
                <a:gd name="T14" fmla="*/ 2 w 80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4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80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Freeform 313">
              <a:extLst>
                <a:ext uri="{FF2B5EF4-FFF2-40B4-BE49-F238E27FC236}">
                  <a16:creationId xmlns:a16="http://schemas.microsoft.com/office/drawing/2014/main" id="{0BE7A142-4504-4EFE-20F6-7F3175635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77850" cy="249238"/>
            </a:xfrm>
            <a:custGeom>
              <a:avLst/>
              <a:gdLst>
                <a:gd name="T0" fmla="*/ 2 w 79"/>
                <a:gd name="T1" fmla="*/ 8 h 34"/>
                <a:gd name="T2" fmla="*/ 14 w 79"/>
                <a:gd name="T3" fmla="*/ 1 h 34"/>
                <a:gd name="T4" fmla="*/ 71 w 79"/>
                <a:gd name="T5" fmla="*/ 3 h 34"/>
                <a:gd name="T6" fmla="*/ 77 w 79"/>
                <a:gd name="T7" fmla="*/ 15 h 34"/>
                <a:gd name="T8" fmla="*/ 67 w 79"/>
                <a:gd name="T9" fmla="*/ 33 h 34"/>
                <a:gd name="T10" fmla="*/ 5 w 79"/>
                <a:gd name="T11" fmla="*/ 32 h 34"/>
                <a:gd name="T12" fmla="*/ 2 w 79"/>
                <a:gd name="T13" fmla="*/ 16 h 34"/>
                <a:gd name="T14" fmla="*/ 2 w 79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4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Freeform 314">
              <a:extLst>
                <a:ext uri="{FF2B5EF4-FFF2-40B4-BE49-F238E27FC236}">
                  <a16:creationId xmlns:a16="http://schemas.microsoft.com/office/drawing/2014/main" id="{06FB6877-6D49-4937-FE5C-039F22436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77850" cy="249238"/>
            </a:xfrm>
            <a:custGeom>
              <a:avLst/>
              <a:gdLst>
                <a:gd name="T0" fmla="*/ 2 w 79"/>
                <a:gd name="T1" fmla="*/ 8 h 34"/>
                <a:gd name="T2" fmla="*/ 14 w 79"/>
                <a:gd name="T3" fmla="*/ 1 h 34"/>
                <a:gd name="T4" fmla="*/ 71 w 79"/>
                <a:gd name="T5" fmla="*/ 3 h 34"/>
                <a:gd name="T6" fmla="*/ 77 w 79"/>
                <a:gd name="T7" fmla="*/ 15 h 34"/>
                <a:gd name="T8" fmla="*/ 67 w 79"/>
                <a:gd name="T9" fmla="*/ 33 h 34"/>
                <a:gd name="T10" fmla="*/ 5 w 79"/>
                <a:gd name="T11" fmla="*/ 32 h 34"/>
                <a:gd name="T12" fmla="*/ 2 w 79"/>
                <a:gd name="T13" fmla="*/ 16 h 34"/>
                <a:gd name="T14" fmla="*/ 2 w 79"/>
                <a:gd name="T1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4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4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Freeform 315">
              <a:extLst>
                <a:ext uri="{FF2B5EF4-FFF2-40B4-BE49-F238E27FC236}">
                  <a16:creationId xmlns:a16="http://schemas.microsoft.com/office/drawing/2014/main" id="{06B80C1A-C48C-1F19-F242-785E56180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77850" cy="242888"/>
            </a:xfrm>
            <a:custGeom>
              <a:avLst/>
              <a:gdLst>
                <a:gd name="T0" fmla="*/ 2 w 79"/>
                <a:gd name="T1" fmla="*/ 8 h 33"/>
                <a:gd name="T2" fmla="*/ 14 w 79"/>
                <a:gd name="T3" fmla="*/ 1 h 33"/>
                <a:gd name="T4" fmla="*/ 71 w 79"/>
                <a:gd name="T5" fmla="*/ 3 h 33"/>
                <a:gd name="T6" fmla="*/ 77 w 79"/>
                <a:gd name="T7" fmla="*/ 15 h 33"/>
                <a:gd name="T8" fmla="*/ 67 w 79"/>
                <a:gd name="T9" fmla="*/ 33 h 33"/>
                <a:gd name="T10" fmla="*/ 5 w 79"/>
                <a:gd name="T11" fmla="*/ 32 h 33"/>
                <a:gd name="T12" fmla="*/ 2 w 79"/>
                <a:gd name="T13" fmla="*/ 16 h 33"/>
                <a:gd name="T14" fmla="*/ 2 w 79"/>
                <a:gd name="T1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3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2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3"/>
                    <a:pt x="9" y="33"/>
                    <a:pt x="5" y="32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Freeform 316">
              <a:extLst>
                <a:ext uri="{FF2B5EF4-FFF2-40B4-BE49-F238E27FC236}">
                  <a16:creationId xmlns:a16="http://schemas.microsoft.com/office/drawing/2014/main" id="{E733639D-9409-7F10-2983-8CA0508D1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0238"/>
              <a:ext cx="577850" cy="242888"/>
            </a:xfrm>
            <a:custGeom>
              <a:avLst/>
              <a:gdLst>
                <a:gd name="T0" fmla="*/ 2 w 79"/>
                <a:gd name="T1" fmla="*/ 8 h 33"/>
                <a:gd name="T2" fmla="*/ 14 w 79"/>
                <a:gd name="T3" fmla="*/ 1 h 33"/>
                <a:gd name="T4" fmla="*/ 71 w 79"/>
                <a:gd name="T5" fmla="*/ 3 h 33"/>
                <a:gd name="T6" fmla="*/ 77 w 79"/>
                <a:gd name="T7" fmla="*/ 15 h 33"/>
                <a:gd name="T8" fmla="*/ 67 w 79"/>
                <a:gd name="T9" fmla="*/ 33 h 33"/>
                <a:gd name="T10" fmla="*/ 5 w 79"/>
                <a:gd name="T11" fmla="*/ 31 h 33"/>
                <a:gd name="T12" fmla="*/ 2 w 79"/>
                <a:gd name="T13" fmla="*/ 16 h 33"/>
                <a:gd name="T14" fmla="*/ 2 w 79"/>
                <a:gd name="T1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3">
                  <a:moveTo>
                    <a:pt x="2" y="8"/>
                  </a:moveTo>
                  <a:cubicBezTo>
                    <a:pt x="0" y="6"/>
                    <a:pt x="2" y="0"/>
                    <a:pt x="14" y="1"/>
                  </a:cubicBezTo>
                  <a:cubicBezTo>
                    <a:pt x="23" y="1"/>
                    <a:pt x="67" y="3"/>
                    <a:pt x="71" y="3"/>
                  </a:cubicBezTo>
                  <a:cubicBezTo>
                    <a:pt x="75" y="3"/>
                    <a:pt x="77" y="8"/>
                    <a:pt x="77" y="15"/>
                  </a:cubicBezTo>
                  <a:cubicBezTo>
                    <a:pt x="76" y="22"/>
                    <a:pt x="79" y="33"/>
                    <a:pt x="67" y="33"/>
                  </a:cubicBezTo>
                  <a:cubicBezTo>
                    <a:pt x="55" y="33"/>
                    <a:pt x="9" y="33"/>
                    <a:pt x="5" y="31"/>
                  </a:cubicBezTo>
                  <a:cubicBezTo>
                    <a:pt x="0" y="30"/>
                    <a:pt x="0" y="21"/>
                    <a:pt x="2" y="16"/>
                  </a:cubicBezTo>
                  <a:cubicBezTo>
                    <a:pt x="3" y="12"/>
                    <a:pt x="2" y="8"/>
                    <a:pt x="2" y="8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Freeform 317">
              <a:extLst>
                <a:ext uri="{FF2B5EF4-FFF2-40B4-BE49-F238E27FC236}">
                  <a16:creationId xmlns:a16="http://schemas.microsoft.com/office/drawing/2014/main" id="{E700D9A1-2710-F941-2347-CFB4DDA00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2"/>
                    <a:pt x="67" y="32"/>
                  </a:cubicBezTo>
                  <a:cubicBezTo>
                    <a:pt x="55" y="32"/>
                    <a:pt x="9" y="32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Freeform 318">
              <a:extLst>
                <a:ext uri="{FF2B5EF4-FFF2-40B4-BE49-F238E27FC236}">
                  <a16:creationId xmlns:a16="http://schemas.microsoft.com/office/drawing/2014/main" id="{0A6F3756-6B17-0374-4ADF-E393DA441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2"/>
                    <a:pt x="67" y="32"/>
                  </a:cubicBezTo>
                  <a:cubicBezTo>
                    <a:pt x="55" y="32"/>
                    <a:pt x="9" y="32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Freeform 319">
              <a:extLst>
                <a:ext uri="{FF2B5EF4-FFF2-40B4-BE49-F238E27FC236}">
                  <a16:creationId xmlns:a16="http://schemas.microsoft.com/office/drawing/2014/main" id="{740F55ED-7CD9-A740-A2AA-CBE4BC0D4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2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Freeform 320">
              <a:extLst>
                <a:ext uri="{FF2B5EF4-FFF2-40B4-BE49-F238E27FC236}">
                  <a16:creationId xmlns:a16="http://schemas.microsoft.com/office/drawing/2014/main" id="{C041CB4F-331C-F4C3-D376-7CB8E945F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Freeform 321">
              <a:extLst>
                <a:ext uri="{FF2B5EF4-FFF2-40B4-BE49-F238E27FC236}">
                  <a16:creationId xmlns:a16="http://schemas.microsoft.com/office/drawing/2014/main" id="{E6492096-00D3-11BF-61C9-ACE90A8C9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Freeform 322">
              <a:extLst>
                <a:ext uri="{FF2B5EF4-FFF2-40B4-BE49-F238E27FC236}">
                  <a16:creationId xmlns:a16="http://schemas.microsoft.com/office/drawing/2014/main" id="{4B2BFE90-8B77-327A-503F-C3AF8B378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7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7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Freeform 323">
              <a:extLst>
                <a:ext uri="{FF2B5EF4-FFF2-40B4-BE49-F238E27FC236}">
                  <a16:creationId xmlns:a16="http://schemas.microsoft.com/office/drawing/2014/main" id="{F6BB4147-6529-9DE8-7D72-89DC6F613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Freeform 324">
              <a:extLst>
                <a:ext uri="{FF2B5EF4-FFF2-40B4-BE49-F238E27FC236}">
                  <a16:creationId xmlns:a16="http://schemas.microsoft.com/office/drawing/2014/main" id="{AD7A0878-107F-51AB-1D3C-F6BE3C197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Freeform 325">
              <a:extLst>
                <a:ext uri="{FF2B5EF4-FFF2-40B4-BE49-F238E27FC236}">
                  <a16:creationId xmlns:a16="http://schemas.microsoft.com/office/drawing/2014/main" id="{D90A1A0B-2CF8-1927-3AD3-B9DCBEA0C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0"/>
                  </a:cubicBezTo>
                  <a:cubicBezTo>
                    <a:pt x="24" y="1"/>
                    <a:pt x="67" y="2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0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Freeform 326">
              <a:extLst>
                <a:ext uri="{FF2B5EF4-FFF2-40B4-BE49-F238E27FC236}">
                  <a16:creationId xmlns:a16="http://schemas.microsoft.com/office/drawing/2014/main" id="{D234CD11-034B-CBD8-D43D-58AF4D85D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0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2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0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2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Freeform 327">
              <a:extLst>
                <a:ext uri="{FF2B5EF4-FFF2-40B4-BE49-F238E27FC236}">
                  <a16:creationId xmlns:a16="http://schemas.microsoft.com/office/drawing/2014/main" id="{A42F7BE4-C7F9-CEFA-9EF3-64CED2B18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1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9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Freeform 328">
              <a:extLst>
                <a:ext uri="{FF2B5EF4-FFF2-40B4-BE49-F238E27FC236}">
                  <a16:creationId xmlns:a16="http://schemas.microsoft.com/office/drawing/2014/main" id="{3DF1496D-0C00-5CD7-D8A3-A03017C06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7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Freeform 329">
              <a:extLst>
                <a:ext uri="{FF2B5EF4-FFF2-40B4-BE49-F238E27FC236}">
                  <a16:creationId xmlns:a16="http://schemas.microsoft.com/office/drawing/2014/main" id="{A3F2B65F-F64F-90A5-F59C-8DE4419C3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Freeform 330">
              <a:extLst>
                <a:ext uri="{FF2B5EF4-FFF2-40B4-BE49-F238E27FC236}">
                  <a16:creationId xmlns:a16="http://schemas.microsoft.com/office/drawing/2014/main" id="{B4D766E0-3DEE-D2E6-F0A4-7C2BB0E8E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Freeform 331">
              <a:extLst>
                <a:ext uri="{FF2B5EF4-FFF2-40B4-BE49-F238E27FC236}">
                  <a16:creationId xmlns:a16="http://schemas.microsoft.com/office/drawing/2014/main" id="{F7EC59BF-F019-85F8-F5CB-848AEAFCF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2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6"/>
                    <a:pt x="2" y="0"/>
                    <a:pt x="14" y="1"/>
                  </a:cubicBezTo>
                  <a:cubicBezTo>
                    <a:pt x="24" y="1"/>
                    <a:pt x="67" y="3"/>
                    <a:pt x="71" y="2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Freeform 332">
              <a:extLst>
                <a:ext uri="{FF2B5EF4-FFF2-40B4-BE49-F238E27FC236}">
                  <a16:creationId xmlns:a16="http://schemas.microsoft.com/office/drawing/2014/main" id="{885357A9-20C6-8B05-48FC-9454A9A20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3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6"/>
                    <a:pt x="2" y="0"/>
                    <a:pt x="14" y="1"/>
                  </a:cubicBezTo>
                  <a:cubicBezTo>
                    <a:pt x="24" y="1"/>
                    <a:pt x="67" y="3"/>
                    <a:pt x="71" y="3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Freeform 333">
              <a:extLst>
                <a:ext uri="{FF2B5EF4-FFF2-40B4-BE49-F238E27FC236}">
                  <a16:creationId xmlns:a16="http://schemas.microsoft.com/office/drawing/2014/main" id="{D59EAE9E-86B1-D755-59F2-1B6792CAC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0" y="3178176"/>
              <a:ext cx="577850" cy="234950"/>
            </a:xfrm>
            <a:custGeom>
              <a:avLst/>
              <a:gdLst>
                <a:gd name="T0" fmla="*/ 2 w 79"/>
                <a:gd name="T1" fmla="*/ 7 h 32"/>
                <a:gd name="T2" fmla="*/ 14 w 79"/>
                <a:gd name="T3" fmla="*/ 1 h 32"/>
                <a:gd name="T4" fmla="*/ 71 w 79"/>
                <a:gd name="T5" fmla="*/ 3 h 32"/>
                <a:gd name="T6" fmla="*/ 76 w 79"/>
                <a:gd name="T7" fmla="*/ 14 h 32"/>
                <a:gd name="T8" fmla="*/ 67 w 79"/>
                <a:gd name="T9" fmla="*/ 31 h 32"/>
                <a:gd name="T10" fmla="*/ 5 w 79"/>
                <a:gd name="T11" fmla="*/ 30 h 32"/>
                <a:gd name="T12" fmla="*/ 2 w 79"/>
                <a:gd name="T13" fmla="*/ 15 h 32"/>
                <a:gd name="T14" fmla="*/ 2 w 79"/>
                <a:gd name="T1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2">
                  <a:moveTo>
                    <a:pt x="2" y="7"/>
                  </a:moveTo>
                  <a:cubicBezTo>
                    <a:pt x="1" y="6"/>
                    <a:pt x="2" y="0"/>
                    <a:pt x="14" y="1"/>
                  </a:cubicBezTo>
                  <a:cubicBezTo>
                    <a:pt x="24" y="1"/>
                    <a:pt x="66" y="3"/>
                    <a:pt x="71" y="3"/>
                  </a:cubicBezTo>
                  <a:cubicBezTo>
                    <a:pt x="75" y="2"/>
                    <a:pt x="77" y="8"/>
                    <a:pt x="76" y="14"/>
                  </a:cubicBezTo>
                  <a:cubicBezTo>
                    <a:pt x="76" y="20"/>
                    <a:pt x="79" y="31"/>
                    <a:pt x="67" y="31"/>
                  </a:cubicBezTo>
                  <a:cubicBezTo>
                    <a:pt x="55" y="32"/>
                    <a:pt x="9" y="31"/>
                    <a:pt x="5" y="30"/>
                  </a:cubicBezTo>
                  <a:cubicBezTo>
                    <a:pt x="0" y="28"/>
                    <a:pt x="1" y="20"/>
                    <a:pt x="2" y="15"/>
                  </a:cubicBezTo>
                  <a:cubicBezTo>
                    <a:pt x="3" y="12"/>
                    <a:pt x="2" y="7"/>
                    <a:pt x="2" y="7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Freeform 334">
              <a:extLst>
                <a:ext uri="{FF2B5EF4-FFF2-40B4-BE49-F238E27FC236}">
                  <a16:creationId xmlns:a16="http://schemas.microsoft.com/office/drawing/2014/main" id="{3022DD01-5487-A65A-6031-521051714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78176"/>
              <a:ext cx="571500" cy="227013"/>
            </a:xfrm>
            <a:custGeom>
              <a:avLst/>
              <a:gdLst>
                <a:gd name="T0" fmla="*/ 1 w 78"/>
                <a:gd name="T1" fmla="*/ 7 h 31"/>
                <a:gd name="T2" fmla="*/ 13 w 78"/>
                <a:gd name="T3" fmla="*/ 1 h 31"/>
                <a:gd name="T4" fmla="*/ 69 w 78"/>
                <a:gd name="T5" fmla="*/ 3 h 31"/>
                <a:gd name="T6" fmla="*/ 75 w 78"/>
                <a:gd name="T7" fmla="*/ 14 h 31"/>
                <a:gd name="T8" fmla="*/ 66 w 78"/>
                <a:gd name="T9" fmla="*/ 31 h 31"/>
                <a:gd name="T10" fmla="*/ 4 w 78"/>
                <a:gd name="T11" fmla="*/ 30 h 31"/>
                <a:gd name="T12" fmla="*/ 1 w 78"/>
                <a:gd name="T13" fmla="*/ 15 h 31"/>
                <a:gd name="T14" fmla="*/ 1 w 78"/>
                <a:gd name="T1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1">
                  <a:moveTo>
                    <a:pt x="1" y="7"/>
                  </a:moveTo>
                  <a:cubicBezTo>
                    <a:pt x="0" y="6"/>
                    <a:pt x="1" y="0"/>
                    <a:pt x="13" y="1"/>
                  </a:cubicBezTo>
                  <a:cubicBezTo>
                    <a:pt x="23" y="1"/>
                    <a:pt x="65" y="3"/>
                    <a:pt x="69" y="3"/>
                  </a:cubicBezTo>
                  <a:cubicBezTo>
                    <a:pt x="74" y="2"/>
                    <a:pt x="76" y="8"/>
                    <a:pt x="75" y="14"/>
                  </a:cubicBezTo>
                  <a:cubicBezTo>
                    <a:pt x="75" y="20"/>
                    <a:pt x="78" y="31"/>
                    <a:pt x="66" y="31"/>
                  </a:cubicBezTo>
                  <a:cubicBezTo>
                    <a:pt x="54" y="31"/>
                    <a:pt x="8" y="31"/>
                    <a:pt x="4" y="30"/>
                  </a:cubicBezTo>
                  <a:cubicBezTo>
                    <a:pt x="0" y="28"/>
                    <a:pt x="0" y="20"/>
                    <a:pt x="1" y="15"/>
                  </a:cubicBezTo>
                  <a:cubicBezTo>
                    <a:pt x="3" y="12"/>
                    <a:pt x="1" y="7"/>
                    <a:pt x="1" y="7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2" name="Freeform 335">
              <a:extLst>
                <a:ext uri="{FF2B5EF4-FFF2-40B4-BE49-F238E27FC236}">
                  <a16:creationId xmlns:a16="http://schemas.microsoft.com/office/drawing/2014/main" id="{11C04CE7-23EE-8A88-29FA-D78CE5678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71500" cy="219075"/>
            </a:xfrm>
            <a:custGeom>
              <a:avLst/>
              <a:gdLst>
                <a:gd name="T0" fmla="*/ 1 w 78"/>
                <a:gd name="T1" fmla="*/ 6 h 30"/>
                <a:gd name="T2" fmla="*/ 13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4 w 78"/>
                <a:gd name="T11" fmla="*/ 29 h 30"/>
                <a:gd name="T12" fmla="*/ 2 w 78"/>
                <a:gd name="T13" fmla="*/ 14 h 30"/>
                <a:gd name="T14" fmla="*/ 1 w 78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4" y="1"/>
                    <a:pt x="75" y="7"/>
                    <a:pt x="75" y="13"/>
                  </a:cubicBezTo>
                  <a:cubicBezTo>
                    <a:pt x="74" y="19"/>
                    <a:pt x="78" y="30"/>
                    <a:pt x="66" y="30"/>
                  </a:cubicBezTo>
                  <a:cubicBezTo>
                    <a:pt x="54" y="30"/>
                    <a:pt x="8" y="30"/>
                    <a:pt x="4" y="29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1" y="6"/>
                    <a:pt x="1" y="6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Freeform 336">
              <a:extLst>
                <a:ext uri="{FF2B5EF4-FFF2-40B4-BE49-F238E27FC236}">
                  <a16:creationId xmlns:a16="http://schemas.microsoft.com/office/drawing/2014/main" id="{6647B32C-46A5-7CF0-3432-9F4B6DE51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71500" cy="219075"/>
            </a:xfrm>
            <a:custGeom>
              <a:avLst/>
              <a:gdLst>
                <a:gd name="T0" fmla="*/ 2 w 78"/>
                <a:gd name="T1" fmla="*/ 6 h 30"/>
                <a:gd name="T2" fmla="*/ 13 w 78"/>
                <a:gd name="T3" fmla="*/ 0 h 30"/>
                <a:gd name="T4" fmla="*/ 69 w 78"/>
                <a:gd name="T5" fmla="*/ 2 h 30"/>
                <a:gd name="T6" fmla="*/ 75 w 78"/>
                <a:gd name="T7" fmla="*/ 13 h 30"/>
                <a:gd name="T8" fmla="*/ 66 w 78"/>
                <a:gd name="T9" fmla="*/ 30 h 30"/>
                <a:gd name="T10" fmla="*/ 5 w 78"/>
                <a:gd name="T11" fmla="*/ 28 h 30"/>
                <a:gd name="T12" fmla="*/ 2 w 78"/>
                <a:gd name="T13" fmla="*/ 14 h 30"/>
                <a:gd name="T14" fmla="*/ 2 w 78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30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7"/>
                    <a:pt x="75" y="13"/>
                  </a:cubicBezTo>
                  <a:cubicBezTo>
                    <a:pt x="74" y="19"/>
                    <a:pt x="78" y="30"/>
                    <a:pt x="66" y="30"/>
                  </a:cubicBezTo>
                  <a:cubicBezTo>
                    <a:pt x="54" y="30"/>
                    <a:pt x="8" y="30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Freeform 337">
              <a:extLst>
                <a:ext uri="{FF2B5EF4-FFF2-40B4-BE49-F238E27FC236}">
                  <a16:creationId xmlns:a16="http://schemas.microsoft.com/office/drawing/2014/main" id="{9C5D4DC7-0611-84BB-69E2-7C606F23C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3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30"/>
                    <a:pt x="66" y="30"/>
                  </a:cubicBezTo>
                  <a:cubicBezTo>
                    <a:pt x="54" y="30"/>
                    <a:pt x="8" y="30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5" name="Freeform 338">
              <a:extLst>
                <a:ext uri="{FF2B5EF4-FFF2-40B4-BE49-F238E27FC236}">
                  <a16:creationId xmlns:a16="http://schemas.microsoft.com/office/drawing/2014/main" id="{7BCB028D-BA2E-B0B7-68BA-B84172C62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30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6" name="Freeform 339">
              <a:extLst>
                <a:ext uri="{FF2B5EF4-FFF2-40B4-BE49-F238E27FC236}">
                  <a16:creationId xmlns:a16="http://schemas.microsoft.com/office/drawing/2014/main" id="{B4021F77-D86E-E582-2BA9-1B898071F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Freeform 340">
              <a:extLst>
                <a:ext uri="{FF2B5EF4-FFF2-40B4-BE49-F238E27FC236}">
                  <a16:creationId xmlns:a16="http://schemas.microsoft.com/office/drawing/2014/main" id="{86E9376F-0C70-901D-986E-1CB97ABB5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Freeform 341">
              <a:extLst>
                <a:ext uri="{FF2B5EF4-FFF2-40B4-BE49-F238E27FC236}">
                  <a16:creationId xmlns:a16="http://schemas.microsoft.com/office/drawing/2014/main" id="{456421CC-9144-45B9-F150-6CA0354FC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6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6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6"/>
                    <a:pt x="2" y="6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Freeform 342">
              <a:extLst>
                <a:ext uri="{FF2B5EF4-FFF2-40B4-BE49-F238E27FC236}">
                  <a16:creationId xmlns:a16="http://schemas.microsoft.com/office/drawing/2014/main" id="{3C1F7349-F638-4EE2-F090-01215BB08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0" name="Freeform 343">
              <a:extLst>
                <a:ext uri="{FF2B5EF4-FFF2-40B4-BE49-F238E27FC236}">
                  <a16:creationId xmlns:a16="http://schemas.microsoft.com/office/drawing/2014/main" id="{09E25177-CF61-40FC-07B2-5ABD7590B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1" name="Freeform 344">
              <a:extLst>
                <a:ext uri="{FF2B5EF4-FFF2-40B4-BE49-F238E27FC236}">
                  <a16:creationId xmlns:a16="http://schemas.microsoft.com/office/drawing/2014/main" id="{207DCFB0-B02D-0521-CB59-C3C9F5E90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0 h 30"/>
                <a:gd name="T4" fmla="*/ 69 w 77"/>
                <a:gd name="T5" fmla="*/ 2 h 30"/>
                <a:gd name="T6" fmla="*/ 75 w 77"/>
                <a:gd name="T7" fmla="*/ 13 h 30"/>
                <a:gd name="T8" fmla="*/ 66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0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6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2" name="Freeform 345">
              <a:extLst>
                <a:ext uri="{FF2B5EF4-FFF2-40B4-BE49-F238E27FC236}">
                  <a16:creationId xmlns:a16="http://schemas.microsoft.com/office/drawing/2014/main" id="{1A9475A7-D468-9D81-0BB9-12C754A77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5 w 77"/>
                <a:gd name="T7" fmla="*/ 13 h 30"/>
                <a:gd name="T8" fmla="*/ 65 w 77"/>
                <a:gd name="T9" fmla="*/ 30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5" y="30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Freeform 346">
              <a:extLst>
                <a:ext uri="{FF2B5EF4-FFF2-40B4-BE49-F238E27FC236}">
                  <a16:creationId xmlns:a16="http://schemas.microsoft.com/office/drawing/2014/main" id="{CB73A3F2-2956-1EE8-5561-4F34A59E3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5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4" name="Freeform 347">
              <a:extLst>
                <a:ext uri="{FF2B5EF4-FFF2-40B4-BE49-F238E27FC236}">
                  <a16:creationId xmlns:a16="http://schemas.microsoft.com/office/drawing/2014/main" id="{200A33C0-D43D-2ADD-06BE-EEEF00BF2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5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2"/>
                    <a:pt x="69" y="2"/>
                  </a:cubicBezTo>
                  <a:cubicBezTo>
                    <a:pt x="73" y="2"/>
                    <a:pt x="75" y="7"/>
                    <a:pt x="75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5" name="Freeform 348">
              <a:extLst>
                <a:ext uri="{FF2B5EF4-FFF2-40B4-BE49-F238E27FC236}">
                  <a16:creationId xmlns:a16="http://schemas.microsoft.com/office/drawing/2014/main" id="{1EE07A30-4DA5-871C-4D3C-37C5D53B8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0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6" name="Freeform 349">
              <a:extLst>
                <a:ext uri="{FF2B5EF4-FFF2-40B4-BE49-F238E27FC236}">
                  <a16:creationId xmlns:a16="http://schemas.microsoft.com/office/drawing/2014/main" id="{598560A8-AB87-C5E3-4EF1-97C78984C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0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7" name="Freeform 350">
              <a:extLst>
                <a:ext uri="{FF2B5EF4-FFF2-40B4-BE49-F238E27FC236}">
                  <a16:creationId xmlns:a16="http://schemas.microsoft.com/office/drawing/2014/main" id="{3D83D4C8-CADD-FB5D-10F5-EE416E8F6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7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8" name="Freeform 351">
              <a:extLst>
                <a:ext uri="{FF2B5EF4-FFF2-40B4-BE49-F238E27FC236}">
                  <a16:creationId xmlns:a16="http://schemas.microsoft.com/office/drawing/2014/main" id="{615F8563-90ED-6ACF-C6C5-6CD48EEF1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9075"/>
            </a:xfrm>
            <a:custGeom>
              <a:avLst/>
              <a:gdLst>
                <a:gd name="T0" fmla="*/ 2 w 77"/>
                <a:gd name="T1" fmla="*/ 7 h 30"/>
                <a:gd name="T2" fmla="*/ 14 w 77"/>
                <a:gd name="T3" fmla="*/ 1 h 30"/>
                <a:gd name="T4" fmla="*/ 69 w 77"/>
                <a:gd name="T5" fmla="*/ 2 h 30"/>
                <a:gd name="T6" fmla="*/ 74 w 77"/>
                <a:gd name="T7" fmla="*/ 13 h 30"/>
                <a:gd name="T8" fmla="*/ 65 w 77"/>
                <a:gd name="T9" fmla="*/ 29 h 30"/>
                <a:gd name="T10" fmla="*/ 5 w 77"/>
                <a:gd name="T11" fmla="*/ 28 h 30"/>
                <a:gd name="T12" fmla="*/ 2 w 77"/>
                <a:gd name="T13" fmla="*/ 14 h 30"/>
                <a:gd name="T14" fmla="*/ 2 w 77"/>
                <a:gd name="T1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30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30"/>
                    <a:pt x="9" y="29"/>
                    <a:pt x="5" y="28"/>
                  </a:cubicBezTo>
                  <a:cubicBezTo>
                    <a:pt x="0" y="26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" name="Freeform 352">
              <a:extLst>
                <a:ext uri="{FF2B5EF4-FFF2-40B4-BE49-F238E27FC236}">
                  <a16:creationId xmlns:a16="http://schemas.microsoft.com/office/drawing/2014/main" id="{0D92B09B-9831-9511-3436-411666B26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86113"/>
              <a:ext cx="563563" cy="211138"/>
            </a:xfrm>
            <a:custGeom>
              <a:avLst/>
              <a:gdLst>
                <a:gd name="T0" fmla="*/ 2 w 77"/>
                <a:gd name="T1" fmla="*/ 7 h 29"/>
                <a:gd name="T2" fmla="*/ 14 w 77"/>
                <a:gd name="T3" fmla="*/ 1 h 29"/>
                <a:gd name="T4" fmla="*/ 69 w 77"/>
                <a:gd name="T5" fmla="*/ 2 h 29"/>
                <a:gd name="T6" fmla="*/ 74 w 77"/>
                <a:gd name="T7" fmla="*/ 13 h 29"/>
                <a:gd name="T8" fmla="*/ 65 w 77"/>
                <a:gd name="T9" fmla="*/ 29 h 29"/>
                <a:gd name="T10" fmla="*/ 5 w 77"/>
                <a:gd name="T11" fmla="*/ 28 h 29"/>
                <a:gd name="T12" fmla="*/ 2 w 77"/>
                <a:gd name="T13" fmla="*/ 14 h 29"/>
                <a:gd name="T14" fmla="*/ 2 w 77"/>
                <a:gd name="T1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9">
                  <a:moveTo>
                    <a:pt x="2" y="7"/>
                  </a:moveTo>
                  <a:cubicBezTo>
                    <a:pt x="1" y="5"/>
                    <a:pt x="2" y="0"/>
                    <a:pt x="14" y="1"/>
                  </a:cubicBezTo>
                  <a:cubicBezTo>
                    <a:pt x="23" y="1"/>
                    <a:pt x="65" y="3"/>
                    <a:pt x="69" y="2"/>
                  </a:cubicBezTo>
                  <a:cubicBezTo>
                    <a:pt x="73" y="2"/>
                    <a:pt x="75" y="7"/>
                    <a:pt x="74" y="13"/>
                  </a:cubicBezTo>
                  <a:cubicBezTo>
                    <a:pt x="74" y="19"/>
                    <a:pt x="77" y="29"/>
                    <a:pt x="65" y="29"/>
                  </a:cubicBezTo>
                  <a:cubicBezTo>
                    <a:pt x="54" y="29"/>
                    <a:pt x="9" y="29"/>
                    <a:pt x="5" y="28"/>
                  </a:cubicBezTo>
                  <a:cubicBezTo>
                    <a:pt x="0" y="26"/>
                    <a:pt x="1" y="19"/>
                    <a:pt x="2" y="14"/>
                  </a:cubicBezTo>
                  <a:cubicBezTo>
                    <a:pt x="3" y="11"/>
                    <a:pt x="2" y="7"/>
                    <a:pt x="2" y="7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" name="Freeform 353">
              <a:extLst>
                <a:ext uri="{FF2B5EF4-FFF2-40B4-BE49-F238E27FC236}">
                  <a16:creationId xmlns:a16="http://schemas.microsoft.com/office/drawing/2014/main" id="{1D992614-937C-7F54-197B-39DF0D04D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92463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" name="Freeform 354">
              <a:extLst>
                <a:ext uri="{FF2B5EF4-FFF2-40B4-BE49-F238E27FC236}">
                  <a16:creationId xmlns:a16="http://schemas.microsoft.com/office/drawing/2014/main" id="{0CEFB359-1E5E-AFB3-B6DE-D06B336E4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92463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" name="Freeform 355">
              <a:extLst>
                <a:ext uri="{FF2B5EF4-FFF2-40B4-BE49-F238E27FC236}">
                  <a16:creationId xmlns:a16="http://schemas.microsoft.com/office/drawing/2014/main" id="{AE67240D-C47D-CA53-8DC2-9298EA367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92463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" name="Freeform 356">
              <a:extLst>
                <a:ext uri="{FF2B5EF4-FFF2-40B4-BE49-F238E27FC236}">
                  <a16:creationId xmlns:a16="http://schemas.microsoft.com/office/drawing/2014/main" id="{F577F777-FE7D-B5A4-9F15-C04A01D5D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92463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7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7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4" name="Freeform 357">
              <a:extLst>
                <a:ext uri="{FF2B5EF4-FFF2-40B4-BE49-F238E27FC236}">
                  <a16:creationId xmlns:a16="http://schemas.microsoft.com/office/drawing/2014/main" id="{8D23F2ED-D33B-10EC-2198-0FDB20280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00" y="3192463"/>
              <a:ext cx="563563" cy="204788"/>
            </a:xfrm>
            <a:custGeom>
              <a:avLst/>
              <a:gdLst>
                <a:gd name="T0" fmla="*/ 2 w 77"/>
                <a:gd name="T1" fmla="*/ 6 h 28"/>
                <a:gd name="T2" fmla="*/ 14 w 77"/>
                <a:gd name="T3" fmla="*/ 0 h 28"/>
                <a:gd name="T4" fmla="*/ 69 w 77"/>
                <a:gd name="T5" fmla="*/ 2 h 28"/>
                <a:gd name="T6" fmla="*/ 74 w 77"/>
                <a:gd name="T7" fmla="*/ 12 h 28"/>
                <a:gd name="T8" fmla="*/ 65 w 77"/>
                <a:gd name="T9" fmla="*/ 28 h 28"/>
                <a:gd name="T10" fmla="*/ 5 w 77"/>
                <a:gd name="T11" fmla="*/ 26 h 28"/>
                <a:gd name="T12" fmla="*/ 2 w 77"/>
                <a:gd name="T13" fmla="*/ 13 h 28"/>
                <a:gd name="T14" fmla="*/ 2 w 77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8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3" y="0"/>
                    <a:pt x="65" y="2"/>
                    <a:pt x="69" y="2"/>
                  </a:cubicBezTo>
                  <a:cubicBezTo>
                    <a:pt x="73" y="1"/>
                    <a:pt x="75" y="6"/>
                    <a:pt x="74" y="12"/>
                  </a:cubicBezTo>
                  <a:cubicBezTo>
                    <a:pt x="74" y="18"/>
                    <a:pt x="77" y="28"/>
                    <a:pt x="65" y="28"/>
                  </a:cubicBezTo>
                  <a:cubicBezTo>
                    <a:pt x="54" y="28"/>
                    <a:pt x="9" y="28"/>
                    <a:pt x="5" y="26"/>
                  </a:cubicBezTo>
                  <a:cubicBezTo>
                    <a:pt x="0" y="25"/>
                    <a:pt x="1" y="18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5" name="Freeform 358">
              <a:extLst>
                <a:ext uri="{FF2B5EF4-FFF2-40B4-BE49-F238E27FC236}">
                  <a16:creationId xmlns:a16="http://schemas.microsoft.com/office/drawing/2014/main" id="{E5AB58A0-7C4B-4529-180D-5F92391F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4 w 76"/>
                <a:gd name="T11" fmla="*/ 26 h 28"/>
                <a:gd name="T12" fmla="*/ 1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4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8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6" name="Freeform 359">
              <a:extLst>
                <a:ext uri="{FF2B5EF4-FFF2-40B4-BE49-F238E27FC236}">
                  <a16:creationId xmlns:a16="http://schemas.microsoft.com/office/drawing/2014/main" id="{C7F9CE74-16F2-63F3-ED06-FABC02A37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55625" cy="204788"/>
            </a:xfrm>
            <a:custGeom>
              <a:avLst/>
              <a:gdLst>
                <a:gd name="T0" fmla="*/ 1 w 76"/>
                <a:gd name="T1" fmla="*/ 6 h 28"/>
                <a:gd name="T2" fmla="*/ 13 w 76"/>
                <a:gd name="T3" fmla="*/ 0 h 28"/>
                <a:gd name="T4" fmla="*/ 68 w 76"/>
                <a:gd name="T5" fmla="*/ 2 h 28"/>
                <a:gd name="T6" fmla="*/ 73 w 76"/>
                <a:gd name="T7" fmla="*/ 12 h 28"/>
                <a:gd name="T8" fmla="*/ 64 w 76"/>
                <a:gd name="T9" fmla="*/ 28 h 28"/>
                <a:gd name="T10" fmla="*/ 4 w 76"/>
                <a:gd name="T11" fmla="*/ 26 h 28"/>
                <a:gd name="T12" fmla="*/ 1 w 76"/>
                <a:gd name="T13" fmla="*/ 13 h 28"/>
                <a:gd name="T14" fmla="*/ 1 w 76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4" y="6"/>
                    <a:pt x="73" y="12"/>
                  </a:cubicBezTo>
                  <a:cubicBezTo>
                    <a:pt x="73" y="18"/>
                    <a:pt x="76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8"/>
                    <a:pt x="1" y="13"/>
                  </a:cubicBezTo>
                  <a:cubicBezTo>
                    <a:pt x="2" y="10"/>
                    <a:pt x="1" y="6"/>
                    <a:pt x="1" y="6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7" name="Freeform 360">
              <a:extLst>
                <a:ext uri="{FF2B5EF4-FFF2-40B4-BE49-F238E27FC236}">
                  <a16:creationId xmlns:a16="http://schemas.microsoft.com/office/drawing/2014/main" id="{3A9D5BB9-E48F-2EE7-ACC4-EC5CC70CD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1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1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2" y="2"/>
                    <a:pt x="73" y="6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8" name="Freeform 361">
              <a:extLst>
                <a:ext uri="{FF2B5EF4-FFF2-40B4-BE49-F238E27FC236}">
                  <a16:creationId xmlns:a16="http://schemas.microsoft.com/office/drawing/2014/main" id="{7051434A-960B-09AD-433E-F4C027EA3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1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1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1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6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9" name="Freeform 362">
              <a:extLst>
                <a:ext uri="{FF2B5EF4-FFF2-40B4-BE49-F238E27FC236}">
                  <a16:creationId xmlns:a16="http://schemas.microsoft.com/office/drawing/2014/main" id="{D1065A9C-1B6F-0ED0-9E8D-CB79E6CEE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1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6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3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0" name="Freeform 363">
              <a:extLst>
                <a:ext uri="{FF2B5EF4-FFF2-40B4-BE49-F238E27FC236}">
                  <a16:creationId xmlns:a16="http://schemas.microsoft.com/office/drawing/2014/main" id="{F050C689-8C5D-61F3-C08C-B1FD02972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0 h 28"/>
                <a:gd name="T4" fmla="*/ 68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4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0"/>
                  </a:cubicBezTo>
                  <a:cubicBezTo>
                    <a:pt x="22" y="1"/>
                    <a:pt x="64" y="2"/>
                    <a:pt x="68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2" y="28"/>
                    <a:pt x="8" y="27"/>
                    <a:pt x="4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1" name="Freeform 364">
              <a:extLst>
                <a:ext uri="{FF2B5EF4-FFF2-40B4-BE49-F238E27FC236}">
                  <a16:creationId xmlns:a16="http://schemas.microsoft.com/office/drawing/2014/main" id="{C4989409-8240-F258-D270-A8D7E2112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8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8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2" name="Freeform 365">
              <a:extLst>
                <a:ext uri="{FF2B5EF4-FFF2-40B4-BE49-F238E27FC236}">
                  <a16:creationId xmlns:a16="http://schemas.microsoft.com/office/drawing/2014/main" id="{50437959-90BF-419C-6276-DAD108918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3" name="Freeform 366">
              <a:extLst>
                <a:ext uri="{FF2B5EF4-FFF2-40B4-BE49-F238E27FC236}">
                  <a16:creationId xmlns:a16="http://schemas.microsoft.com/office/drawing/2014/main" id="{FD0488B5-EA6D-C15D-D231-184BADEAC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4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4" name="Freeform 367">
              <a:extLst>
                <a:ext uri="{FF2B5EF4-FFF2-40B4-BE49-F238E27FC236}">
                  <a16:creationId xmlns:a16="http://schemas.microsoft.com/office/drawing/2014/main" id="{5C7F2E49-071E-CA7F-C3CB-F0FB3BE32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5" name="Freeform 368">
              <a:extLst>
                <a:ext uri="{FF2B5EF4-FFF2-40B4-BE49-F238E27FC236}">
                  <a16:creationId xmlns:a16="http://schemas.microsoft.com/office/drawing/2014/main" id="{DE10A952-2E1C-5E6A-4E16-91BF78506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6" name="Freeform 369">
              <a:extLst>
                <a:ext uri="{FF2B5EF4-FFF2-40B4-BE49-F238E27FC236}">
                  <a16:creationId xmlns:a16="http://schemas.microsoft.com/office/drawing/2014/main" id="{A73DDB69-8645-D511-E0C6-0D1F794D2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204788"/>
            </a:xfrm>
            <a:custGeom>
              <a:avLst/>
              <a:gdLst>
                <a:gd name="T0" fmla="*/ 2 w 75"/>
                <a:gd name="T1" fmla="*/ 6 h 28"/>
                <a:gd name="T2" fmla="*/ 13 w 75"/>
                <a:gd name="T3" fmla="*/ 1 h 28"/>
                <a:gd name="T4" fmla="*/ 67 w 75"/>
                <a:gd name="T5" fmla="*/ 2 h 28"/>
                <a:gd name="T6" fmla="*/ 73 w 75"/>
                <a:gd name="T7" fmla="*/ 12 h 28"/>
                <a:gd name="T8" fmla="*/ 64 w 75"/>
                <a:gd name="T9" fmla="*/ 27 h 28"/>
                <a:gd name="T10" fmla="*/ 5 w 75"/>
                <a:gd name="T11" fmla="*/ 26 h 28"/>
                <a:gd name="T12" fmla="*/ 2 w 75"/>
                <a:gd name="T13" fmla="*/ 13 h 28"/>
                <a:gd name="T14" fmla="*/ 2 w 75"/>
                <a:gd name="T1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8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3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8"/>
                    <a:pt x="8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7" name="Freeform 370">
              <a:extLst>
                <a:ext uri="{FF2B5EF4-FFF2-40B4-BE49-F238E27FC236}">
                  <a16:creationId xmlns:a16="http://schemas.microsoft.com/office/drawing/2014/main" id="{BE896A75-1889-777A-5805-68235CEF3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198438"/>
            </a:xfrm>
            <a:custGeom>
              <a:avLst/>
              <a:gdLst>
                <a:gd name="T0" fmla="*/ 2 w 75"/>
                <a:gd name="T1" fmla="*/ 6 h 27"/>
                <a:gd name="T2" fmla="*/ 13 w 75"/>
                <a:gd name="T3" fmla="*/ 1 h 27"/>
                <a:gd name="T4" fmla="*/ 67 w 75"/>
                <a:gd name="T5" fmla="*/ 2 h 27"/>
                <a:gd name="T6" fmla="*/ 73 w 75"/>
                <a:gd name="T7" fmla="*/ 12 h 27"/>
                <a:gd name="T8" fmla="*/ 64 w 75"/>
                <a:gd name="T9" fmla="*/ 27 h 27"/>
                <a:gd name="T10" fmla="*/ 5 w 75"/>
                <a:gd name="T11" fmla="*/ 26 h 27"/>
                <a:gd name="T12" fmla="*/ 2 w 75"/>
                <a:gd name="T13" fmla="*/ 13 h 27"/>
                <a:gd name="T14" fmla="*/ 2 w 75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7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3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7"/>
                    <a:pt x="9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8" name="Freeform 371">
              <a:extLst>
                <a:ext uri="{FF2B5EF4-FFF2-40B4-BE49-F238E27FC236}">
                  <a16:creationId xmlns:a16="http://schemas.microsoft.com/office/drawing/2014/main" id="{B0789016-0EF9-35F5-606A-5B5FD5601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192463"/>
              <a:ext cx="549275" cy="198438"/>
            </a:xfrm>
            <a:custGeom>
              <a:avLst/>
              <a:gdLst>
                <a:gd name="T0" fmla="*/ 2 w 75"/>
                <a:gd name="T1" fmla="*/ 6 h 27"/>
                <a:gd name="T2" fmla="*/ 13 w 75"/>
                <a:gd name="T3" fmla="*/ 1 h 27"/>
                <a:gd name="T4" fmla="*/ 67 w 75"/>
                <a:gd name="T5" fmla="*/ 2 h 27"/>
                <a:gd name="T6" fmla="*/ 73 w 75"/>
                <a:gd name="T7" fmla="*/ 12 h 27"/>
                <a:gd name="T8" fmla="*/ 64 w 75"/>
                <a:gd name="T9" fmla="*/ 27 h 27"/>
                <a:gd name="T10" fmla="*/ 5 w 75"/>
                <a:gd name="T11" fmla="*/ 26 h 27"/>
                <a:gd name="T12" fmla="*/ 2 w 75"/>
                <a:gd name="T13" fmla="*/ 13 h 27"/>
                <a:gd name="T14" fmla="*/ 2 w 75"/>
                <a:gd name="T1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7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3" y="3"/>
                    <a:pt x="67" y="2"/>
                  </a:cubicBezTo>
                  <a:cubicBezTo>
                    <a:pt x="71" y="2"/>
                    <a:pt x="73" y="7"/>
                    <a:pt x="73" y="12"/>
                  </a:cubicBezTo>
                  <a:cubicBezTo>
                    <a:pt x="72" y="18"/>
                    <a:pt x="75" y="27"/>
                    <a:pt x="64" y="27"/>
                  </a:cubicBezTo>
                  <a:cubicBezTo>
                    <a:pt x="52" y="27"/>
                    <a:pt x="9" y="27"/>
                    <a:pt x="5" y="26"/>
                  </a:cubicBezTo>
                  <a:cubicBezTo>
                    <a:pt x="0" y="25"/>
                    <a:pt x="0" y="17"/>
                    <a:pt x="2" y="13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9" name="Freeform 372">
              <a:extLst>
                <a:ext uri="{FF2B5EF4-FFF2-40B4-BE49-F238E27FC236}">
                  <a16:creationId xmlns:a16="http://schemas.microsoft.com/office/drawing/2014/main" id="{123DE81F-E4A8-60EB-3BD4-95CD890AC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5 h 26"/>
                <a:gd name="T2" fmla="*/ 13 w 75"/>
                <a:gd name="T3" fmla="*/ 0 h 26"/>
                <a:gd name="T4" fmla="*/ 67 w 75"/>
                <a:gd name="T5" fmla="*/ 1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4"/>
                    <a:pt x="0" y="16"/>
                    <a:pt x="2" y="12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0" name="Freeform 373">
              <a:extLst>
                <a:ext uri="{FF2B5EF4-FFF2-40B4-BE49-F238E27FC236}">
                  <a16:creationId xmlns:a16="http://schemas.microsoft.com/office/drawing/2014/main" id="{66FB77AF-A750-06F6-9C74-460CCEAB4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5 h 26"/>
                <a:gd name="T2" fmla="*/ 13 w 75"/>
                <a:gd name="T3" fmla="*/ 0 h 26"/>
                <a:gd name="T4" fmla="*/ 67 w 75"/>
                <a:gd name="T5" fmla="*/ 1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1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4"/>
                    <a:pt x="0" y="16"/>
                    <a:pt x="2" y="12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1" name="Freeform 374">
              <a:extLst>
                <a:ext uri="{FF2B5EF4-FFF2-40B4-BE49-F238E27FC236}">
                  <a16:creationId xmlns:a16="http://schemas.microsoft.com/office/drawing/2014/main" id="{0B2A14A9-EF21-9A7B-8339-A293C2394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5 h 26"/>
                <a:gd name="T2" fmla="*/ 13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2" name="Freeform 375">
              <a:extLst>
                <a:ext uri="{FF2B5EF4-FFF2-40B4-BE49-F238E27FC236}">
                  <a16:creationId xmlns:a16="http://schemas.microsoft.com/office/drawing/2014/main" id="{B92A896A-C0BA-37D7-225A-07CBA0C36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3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0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3" name="Freeform 376">
              <a:extLst>
                <a:ext uri="{FF2B5EF4-FFF2-40B4-BE49-F238E27FC236}">
                  <a16:creationId xmlns:a16="http://schemas.microsoft.com/office/drawing/2014/main" id="{AE8F0CCA-AA4D-C98D-D62E-3370E2945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0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6"/>
                    <a:pt x="5" y="25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4" name="Freeform 377">
              <a:extLst>
                <a:ext uri="{FF2B5EF4-FFF2-40B4-BE49-F238E27FC236}">
                  <a16:creationId xmlns:a16="http://schemas.microsoft.com/office/drawing/2014/main" id="{3E041C7D-56C4-7B39-C1C9-CD3540A57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4 w 75"/>
                <a:gd name="T9" fmla="*/ 26 h 26"/>
                <a:gd name="T10" fmla="*/ 5 w 75"/>
                <a:gd name="T11" fmla="*/ 25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6"/>
                    <a:pt x="64" y="26"/>
                  </a:cubicBezTo>
                  <a:cubicBezTo>
                    <a:pt x="52" y="26"/>
                    <a:pt x="9" y="25"/>
                    <a:pt x="5" y="25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5" name="Freeform 378">
              <a:extLst>
                <a:ext uri="{FF2B5EF4-FFF2-40B4-BE49-F238E27FC236}">
                  <a16:creationId xmlns:a16="http://schemas.microsoft.com/office/drawing/2014/main" id="{6174C094-B6E8-481A-0691-7BA6B805A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1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6" name="Freeform 379">
              <a:extLst>
                <a:ext uri="{FF2B5EF4-FFF2-40B4-BE49-F238E27FC236}">
                  <a16:creationId xmlns:a16="http://schemas.microsoft.com/office/drawing/2014/main" id="{73620B2A-D39E-4A82-77C1-52183B8B3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7" name="Freeform 380">
              <a:extLst>
                <a:ext uri="{FF2B5EF4-FFF2-40B4-BE49-F238E27FC236}">
                  <a16:creationId xmlns:a16="http://schemas.microsoft.com/office/drawing/2014/main" id="{D1B58EF1-A998-0DB3-5A7B-F27E1E6C9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8" name="Freeform 381">
              <a:extLst>
                <a:ext uri="{FF2B5EF4-FFF2-40B4-BE49-F238E27FC236}">
                  <a16:creationId xmlns:a16="http://schemas.microsoft.com/office/drawing/2014/main" id="{C8FFD5CD-480C-9C55-AABF-0CBEBD15C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9" name="Freeform 382">
              <a:extLst>
                <a:ext uri="{FF2B5EF4-FFF2-40B4-BE49-F238E27FC236}">
                  <a16:creationId xmlns:a16="http://schemas.microsoft.com/office/drawing/2014/main" id="{1053AAB6-5E68-5F51-EDC2-B7812F31B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3200401"/>
              <a:ext cx="549275" cy="190500"/>
            </a:xfrm>
            <a:custGeom>
              <a:avLst/>
              <a:gdLst>
                <a:gd name="T0" fmla="*/ 2 w 75"/>
                <a:gd name="T1" fmla="*/ 6 h 26"/>
                <a:gd name="T2" fmla="*/ 14 w 75"/>
                <a:gd name="T3" fmla="*/ 0 h 26"/>
                <a:gd name="T4" fmla="*/ 67 w 75"/>
                <a:gd name="T5" fmla="*/ 2 h 26"/>
                <a:gd name="T6" fmla="*/ 72 w 75"/>
                <a:gd name="T7" fmla="*/ 11 h 26"/>
                <a:gd name="T8" fmla="*/ 63 w 75"/>
                <a:gd name="T9" fmla="*/ 26 h 26"/>
                <a:gd name="T10" fmla="*/ 5 w 75"/>
                <a:gd name="T11" fmla="*/ 24 h 26"/>
                <a:gd name="T12" fmla="*/ 2 w 75"/>
                <a:gd name="T13" fmla="*/ 12 h 26"/>
                <a:gd name="T14" fmla="*/ 2 w 75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">
                  <a:moveTo>
                    <a:pt x="2" y="6"/>
                  </a:moveTo>
                  <a:cubicBezTo>
                    <a:pt x="1" y="4"/>
                    <a:pt x="2" y="0"/>
                    <a:pt x="14" y="0"/>
                  </a:cubicBezTo>
                  <a:cubicBezTo>
                    <a:pt x="22" y="1"/>
                    <a:pt x="63" y="2"/>
                    <a:pt x="67" y="2"/>
                  </a:cubicBezTo>
                  <a:cubicBezTo>
                    <a:pt x="71" y="2"/>
                    <a:pt x="73" y="6"/>
                    <a:pt x="72" y="11"/>
                  </a:cubicBezTo>
                  <a:cubicBezTo>
                    <a:pt x="72" y="17"/>
                    <a:pt x="75" y="25"/>
                    <a:pt x="63" y="26"/>
                  </a:cubicBezTo>
                  <a:cubicBezTo>
                    <a:pt x="52" y="26"/>
                    <a:pt x="9" y="25"/>
                    <a:pt x="5" y="24"/>
                  </a:cubicBezTo>
                  <a:cubicBezTo>
                    <a:pt x="0" y="23"/>
                    <a:pt x="1" y="16"/>
                    <a:pt x="2" y="12"/>
                  </a:cubicBezTo>
                  <a:cubicBezTo>
                    <a:pt x="3" y="9"/>
                    <a:pt x="2" y="6"/>
                    <a:pt x="2" y="6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0" name="Freeform 383">
              <a:extLst>
                <a:ext uri="{FF2B5EF4-FFF2-40B4-BE49-F238E27FC236}">
                  <a16:creationId xmlns:a16="http://schemas.microsoft.com/office/drawing/2014/main" id="{475C28E2-7DD0-E225-24D9-D77B24F28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1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4"/>
                    <a:pt x="1" y="0"/>
                    <a:pt x="13" y="1"/>
                  </a:cubicBezTo>
                  <a:cubicBezTo>
                    <a:pt x="21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1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1" name="Freeform 384">
              <a:extLst>
                <a:ext uri="{FF2B5EF4-FFF2-40B4-BE49-F238E27FC236}">
                  <a16:creationId xmlns:a16="http://schemas.microsoft.com/office/drawing/2014/main" id="{2F040E64-8CE9-0EB8-6D09-9882C95EB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1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4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2" y="6"/>
                    <a:pt x="71" y="11"/>
                  </a:cubicBezTo>
                  <a:cubicBezTo>
                    <a:pt x="71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1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2" name="Freeform 385">
              <a:extLst>
                <a:ext uri="{FF2B5EF4-FFF2-40B4-BE49-F238E27FC236}">
                  <a16:creationId xmlns:a16="http://schemas.microsoft.com/office/drawing/2014/main" id="{A3112519-86D9-6ED0-F555-128AE5A22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1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4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1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3" name="Freeform 386">
              <a:extLst>
                <a:ext uri="{FF2B5EF4-FFF2-40B4-BE49-F238E27FC236}">
                  <a16:creationId xmlns:a16="http://schemas.microsoft.com/office/drawing/2014/main" id="{A711E956-88D2-40D0-4008-D20BEAC1F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2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70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4" name="Freeform 387">
              <a:extLst>
                <a:ext uri="{FF2B5EF4-FFF2-40B4-BE49-F238E27FC236}">
                  <a16:creationId xmlns:a16="http://schemas.microsoft.com/office/drawing/2014/main" id="{A71A8242-C4C0-B7E6-C343-6E53D59EB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90500"/>
            </a:xfrm>
            <a:custGeom>
              <a:avLst/>
              <a:gdLst>
                <a:gd name="T0" fmla="*/ 1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2 w 73"/>
                <a:gd name="T13" fmla="*/ 12 h 26"/>
                <a:gd name="T14" fmla="*/ 1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1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69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1" y="6"/>
                    <a:pt x="1" y="6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5" name="Freeform 388">
              <a:extLst>
                <a:ext uri="{FF2B5EF4-FFF2-40B4-BE49-F238E27FC236}">
                  <a16:creationId xmlns:a16="http://schemas.microsoft.com/office/drawing/2014/main" id="{12A83B77-111A-A33A-B157-06EB79184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90500"/>
            </a:xfrm>
            <a:custGeom>
              <a:avLst/>
              <a:gdLst>
                <a:gd name="T0" fmla="*/ 2 w 73"/>
                <a:gd name="T1" fmla="*/ 6 h 26"/>
                <a:gd name="T2" fmla="*/ 13 w 73"/>
                <a:gd name="T3" fmla="*/ 1 h 26"/>
                <a:gd name="T4" fmla="*/ 66 w 73"/>
                <a:gd name="T5" fmla="*/ 2 h 26"/>
                <a:gd name="T6" fmla="*/ 71 w 73"/>
                <a:gd name="T7" fmla="*/ 11 h 26"/>
                <a:gd name="T8" fmla="*/ 62 w 73"/>
                <a:gd name="T9" fmla="*/ 25 h 26"/>
                <a:gd name="T10" fmla="*/ 4 w 73"/>
                <a:gd name="T11" fmla="*/ 24 h 26"/>
                <a:gd name="T12" fmla="*/ 2 w 73"/>
                <a:gd name="T13" fmla="*/ 12 h 26"/>
                <a:gd name="T14" fmla="*/ 2 w 73"/>
                <a:gd name="T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6">
                  <a:moveTo>
                    <a:pt x="2" y="6"/>
                  </a:moveTo>
                  <a:cubicBezTo>
                    <a:pt x="0" y="5"/>
                    <a:pt x="1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69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6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6" name="Freeform 389">
              <a:extLst>
                <a:ext uri="{FF2B5EF4-FFF2-40B4-BE49-F238E27FC236}">
                  <a16:creationId xmlns:a16="http://schemas.microsoft.com/office/drawing/2014/main" id="{A501F461-BBF7-DF4D-5857-04F266F06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0401"/>
              <a:ext cx="533400" cy="182563"/>
            </a:xfrm>
            <a:custGeom>
              <a:avLst/>
              <a:gdLst>
                <a:gd name="T0" fmla="*/ 2 w 73"/>
                <a:gd name="T1" fmla="*/ 6 h 25"/>
                <a:gd name="T2" fmla="*/ 13 w 73"/>
                <a:gd name="T3" fmla="*/ 1 h 25"/>
                <a:gd name="T4" fmla="*/ 66 w 73"/>
                <a:gd name="T5" fmla="*/ 2 h 25"/>
                <a:gd name="T6" fmla="*/ 71 w 73"/>
                <a:gd name="T7" fmla="*/ 11 h 25"/>
                <a:gd name="T8" fmla="*/ 62 w 73"/>
                <a:gd name="T9" fmla="*/ 25 h 25"/>
                <a:gd name="T10" fmla="*/ 4 w 73"/>
                <a:gd name="T11" fmla="*/ 24 h 25"/>
                <a:gd name="T12" fmla="*/ 2 w 73"/>
                <a:gd name="T13" fmla="*/ 12 h 25"/>
                <a:gd name="T14" fmla="*/ 2 w 73"/>
                <a:gd name="T1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5">
                  <a:moveTo>
                    <a:pt x="2" y="6"/>
                  </a:moveTo>
                  <a:cubicBezTo>
                    <a:pt x="0" y="5"/>
                    <a:pt x="2" y="0"/>
                    <a:pt x="13" y="1"/>
                  </a:cubicBezTo>
                  <a:cubicBezTo>
                    <a:pt x="22" y="1"/>
                    <a:pt x="62" y="2"/>
                    <a:pt x="66" y="2"/>
                  </a:cubicBezTo>
                  <a:cubicBezTo>
                    <a:pt x="69" y="2"/>
                    <a:pt x="71" y="6"/>
                    <a:pt x="71" y="11"/>
                  </a:cubicBezTo>
                  <a:cubicBezTo>
                    <a:pt x="70" y="17"/>
                    <a:pt x="73" y="25"/>
                    <a:pt x="62" y="25"/>
                  </a:cubicBezTo>
                  <a:cubicBezTo>
                    <a:pt x="51" y="25"/>
                    <a:pt x="8" y="25"/>
                    <a:pt x="4" y="24"/>
                  </a:cubicBezTo>
                  <a:cubicBezTo>
                    <a:pt x="0" y="23"/>
                    <a:pt x="0" y="16"/>
                    <a:pt x="2" y="12"/>
                  </a:cubicBezTo>
                  <a:cubicBezTo>
                    <a:pt x="3" y="10"/>
                    <a:pt x="2" y="6"/>
                    <a:pt x="2" y="6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7" name="Freeform 390">
              <a:extLst>
                <a:ext uri="{FF2B5EF4-FFF2-40B4-BE49-F238E27FC236}">
                  <a16:creationId xmlns:a16="http://schemas.microsoft.com/office/drawing/2014/main" id="{0DDF81C7-7928-ED9C-AEA6-937CB4068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4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1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3" y="24"/>
                    <a:pt x="62" y="24"/>
                  </a:cubicBezTo>
                  <a:cubicBezTo>
                    <a:pt x="51" y="24"/>
                    <a:pt x="8" y="24"/>
                    <a:pt x="4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8" name="Freeform 391">
              <a:extLst>
                <a:ext uri="{FF2B5EF4-FFF2-40B4-BE49-F238E27FC236}">
                  <a16:creationId xmlns:a16="http://schemas.microsoft.com/office/drawing/2014/main" id="{B8AB1162-1DAB-A9DD-A4B4-BB0B54E07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4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3" y="24"/>
                    <a:pt x="62" y="24"/>
                  </a:cubicBezTo>
                  <a:cubicBezTo>
                    <a:pt x="51" y="24"/>
                    <a:pt x="8" y="24"/>
                    <a:pt x="4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9" name="Freeform 392">
              <a:extLst>
                <a:ext uri="{FF2B5EF4-FFF2-40B4-BE49-F238E27FC236}">
                  <a16:creationId xmlns:a16="http://schemas.microsoft.com/office/drawing/2014/main" id="{5F400146-FF0C-CAEA-FB70-92FE0696E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6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6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6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0" name="Freeform 393">
              <a:extLst>
                <a:ext uri="{FF2B5EF4-FFF2-40B4-BE49-F238E27FC236}">
                  <a16:creationId xmlns:a16="http://schemas.microsoft.com/office/drawing/2014/main" id="{DF7D0A95-76F9-F53C-4799-DCFB7109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1" name="Freeform 394">
              <a:extLst>
                <a:ext uri="{FF2B5EF4-FFF2-40B4-BE49-F238E27FC236}">
                  <a16:creationId xmlns:a16="http://schemas.microsoft.com/office/drawing/2014/main" id="{5285F3D9-2B4A-B057-AD60-261D0C1C4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1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1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2" name="Freeform 395">
              <a:extLst>
                <a:ext uri="{FF2B5EF4-FFF2-40B4-BE49-F238E27FC236}">
                  <a16:creationId xmlns:a16="http://schemas.microsoft.com/office/drawing/2014/main" id="{26DF129E-443B-C785-89D7-FC54F7C0F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2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4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3" name="Freeform 396">
              <a:extLst>
                <a:ext uri="{FF2B5EF4-FFF2-40B4-BE49-F238E27FC236}">
                  <a16:creationId xmlns:a16="http://schemas.microsoft.com/office/drawing/2014/main" id="{2320F696-0360-7053-E1D1-753E3B1BB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1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0"/>
                    <a:pt x="62" y="2"/>
                    <a:pt x="65" y="2"/>
                  </a:cubicBezTo>
                  <a:cubicBezTo>
                    <a:pt x="69" y="1"/>
                    <a:pt x="71" y="5"/>
                    <a:pt x="71" y="10"/>
                  </a:cubicBezTo>
                  <a:cubicBezTo>
                    <a:pt x="70" y="15"/>
                    <a:pt x="73" y="24"/>
                    <a:pt x="62" y="24"/>
                  </a:cubicBezTo>
                  <a:cubicBezTo>
                    <a:pt x="51" y="24"/>
                    <a:pt x="8" y="23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4" name="Freeform 397">
              <a:extLst>
                <a:ext uri="{FF2B5EF4-FFF2-40B4-BE49-F238E27FC236}">
                  <a16:creationId xmlns:a16="http://schemas.microsoft.com/office/drawing/2014/main" id="{0C587226-39B9-C3A8-EA91-A65C977C2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1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3"/>
                  </a:cubicBezTo>
                  <a:cubicBezTo>
                    <a:pt x="0" y="22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5" name="Freeform 398">
              <a:extLst>
                <a:ext uri="{FF2B5EF4-FFF2-40B4-BE49-F238E27FC236}">
                  <a16:creationId xmlns:a16="http://schemas.microsoft.com/office/drawing/2014/main" id="{B14FBC19-5F85-14C4-E554-29183DDD0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3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1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3"/>
                  </a:cubicBezTo>
                  <a:cubicBezTo>
                    <a:pt x="0" y="21"/>
                    <a:pt x="0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6" name="Freeform 399">
              <a:extLst>
                <a:ext uri="{FF2B5EF4-FFF2-40B4-BE49-F238E27FC236}">
                  <a16:creationId xmlns:a16="http://schemas.microsoft.com/office/drawing/2014/main" id="{A8D37CF5-8C30-D120-3024-CA0B7E96F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2" y="2"/>
                    <a:pt x="65" y="2"/>
                  </a:cubicBezTo>
                  <a:cubicBezTo>
                    <a:pt x="69" y="2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7" name="Freeform 400">
              <a:extLst>
                <a:ext uri="{FF2B5EF4-FFF2-40B4-BE49-F238E27FC236}">
                  <a16:creationId xmlns:a16="http://schemas.microsoft.com/office/drawing/2014/main" id="{E414F4B0-D102-DBFD-0BFB-13E7B4549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8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A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" name="Freeform 401">
              <a:extLst>
                <a:ext uri="{FF2B5EF4-FFF2-40B4-BE49-F238E27FC236}">
                  <a16:creationId xmlns:a16="http://schemas.microsoft.com/office/drawing/2014/main" id="{19A7AC44-B8EA-91EC-D2BD-E677CE9B5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0 h 24"/>
                <a:gd name="T4" fmla="*/ 65 w 73"/>
                <a:gd name="T5" fmla="*/ 2 h 24"/>
                <a:gd name="T6" fmla="*/ 70 w 73"/>
                <a:gd name="T7" fmla="*/ 10 h 24"/>
                <a:gd name="T8" fmla="*/ 62 w 73"/>
                <a:gd name="T9" fmla="*/ 24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0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0"/>
                  </a:cubicBezTo>
                  <a:cubicBezTo>
                    <a:pt x="70" y="15"/>
                    <a:pt x="73" y="23"/>
                    <a:pt x="62" y="24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9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9" name="Freeform 402">
              <a:extLst>
                <a:ext uri="{FF2B5EF4-FFF2-40B4-BE49-F238E27FC236}">
                  <a16:creationId xmlns:a16="http://schemas.microsoft.com/office/drawing/2014/main" id="{FC4DD246-5C81-A7CD-FF05-44501BBC2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8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0" name="Freeform 403">
              <a:extLst>
                <a:ext uri="{FF2B5EF4-FFF2-40B4-BE49-F238E27FC236}">
                  <a16:creationId xmlns:a16="http://schemas.microsoft.com/office/drawing/2014/main" id="{D7F9EFD5-0D0E-6CE7-C3C9-73F51C4A4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1" name="Freeform 404">
              <a:extLst>
                <a:ext uri="{FF2B5EF4-FFF2-40B4-BE49-F238E27FC236}">
                  <a16:creationId xmlns:a16="http://schemas.microsoft.com/office/drawing/2014/main" id="{614A8436-64D2-54AB-6A2A-C6412365B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6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2" name="Freeform 405">
              <a:extLst>
                <a:ext uri="{FF2B5EF4-FFF2-40B4-BE49-F238E27FC236}">
                  <a16:creationId xmlns:a16="http://schemas.microsoft.com/office/drawing/2014/main" id="{B2D06D2F-F865-6F64-91FC-129C8F840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5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3" name="Freeform 407">
              <a:extLst>
                <a:ext uri="{FF2B5EF4-FFF2-40B4-BE49-F238E27FC236}">
                  <a16:creationId xmlns:a16="http://schemas.microsoft.com/office/drawing/2014/main" id="{BAEC403C-C5E3-22A9-80F0-5625A74A4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175" y="3206751"/>
              <a:ext cx="533400" cy="176213"/>
            </a:xfrm>
            <a:custGeom>
              <a:avLst/>
              <a:gdLst>
                <a:gd name="T0" fmla="*/ 2 w 73"/>
                <a:gd name="T1" fmla="*/ 5 h 24"/>
                <a:gd name="T2" fmla="*/ 13 w 73"/>
                <a:gd name="T3" fmla="*/ 1 h 24"/>
                <a:gd name="T4" fmla="*/ 65 w 73"/>
                <a:gd name="T5" fmla="*/ 2 h 24"/>
                <a:gd name="T6" fmla="*/ 70 w 73"/>
                <a:gd name="T7" fmla="*/ 11 h 24"/>
                <a:gd name="T8" fmla="*/ 62 w 73"/>
                <a:gd name="T9" fmla="*/ 23 h 24"/>
                <a:gd name="T10" fmla="*/ 5 w 73"/>
                <a:gd name="T11" fmla="*/ 22 h 24"/>
                <a:gd name="T12" fmla="*/ 2 w 73"/>
                <a:gd name="T13" fmla="*/ 11 h 24"/>
                <a:gd name="T14" fmla="*/ 2 w 73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4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2" y="1"/>
                    <a:pt x="61" y="2"/>
                    <a:pt x="65" y="2"/>
                  </a:cubicBezTo>
                  <a:cubicBezTo>
                    <a:pt x="69" y="2"/>
                    <a:pt x="71" y="6"/>
                    <a:pt x="70" y="11"/>
                  </a:cubicBezTo>
                  <a:cubicBezTo>
                    <a:pt x="70" y="15"/>
                    <a:pt x="73" y="23"/>
                    <a:pt x="62" y="23"/>
                  </a:cubicBezTo>
                  <a:cubicBezTo>
                    <a:pt x="51" y="24"/>
                    <a:pt x="9" y="23"/>
                    <a:pt x="5" y="22"/>
                  </a:cubicBezTo>
                  <a:cubicBezTo>
                    <a:pt x="0" y="21"/>
                    <a:pt x="1" y="15"/>
                    <a:pt x="2" y="11"/>
                  </a:cubicBezTo>
                  <a:cubicBezTo>
                    <a:pt x="3" y="9"/>
                    <a:pt x="2" y="5"/>
                    <a:pt x="2" y="5"/>
                  </a:cubicBezTo>
                </a:path>
              </a:pathLst>
            </a:custGeom>
            <a:solidFill>
              <a:srgbClr val="84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4" name="Freeform 408">
              <a:extLst>
                <a:ext uri="{FF2B5EF4-FFF2-40B4-BE49-F238E27FC236}">
                  <a16:creationId xmlns:a16="http://schemas.microsoft.com/office/drawing/2014/main" id="{BB21D586-8DDF-79FF-4236-E52187289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06751"/>
              <a:ext cx="520700" cy="168275"/>
            </a:xfrm>
            <a:custGeom>
              <a:avLst/>
              <a:gdLst>
                <a:gd name="T0" fmla="*/ 1 w 71"/>
                <a:gd name="T1" fmla="*/ 6 h 23"/>
                <a:gd name="T2" fmla="*/ 12 w 71"/>
                <a:gd name="T3" fmla="*/ 1 h 23"/>
                <a:gd name="T4" fmla="*/ 64 w 71"/>
                <a:gd name="T5" fmla="*/ 2 h 23"/>
                <a:gd name="T6" fmla="*/ 69 w 71"/>
                <a:gd name="T7" fmla="*/ 11 h 23"/>
                <a:gd name="T8" fmla="*/ 61 w 71"/>
                <a:gd name="T9" fmla="*/ 23 h 23"/>
                <a:gd name="T10" fmla="*/ 4 w 71"/>
                <a:gd name="T11" fmla="*/ 22 h 23"/>
                <a:gd name="T12" fmla="*/ 1 w 71"/>
                <a:gd name="T13" fmla="*/ 11 h 23"/>
                <a:gd name="T14" fmla="*/ 1 w 71"/>
                <a:gd name="T1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3">
                  <a:moveTo>
                    <a:pt x="1" y="6"/>
                  </a:moveTo>
                  <a:cubicBezTo>
                    <a:pt x="0" y="4"/>
                    <a:pt x="1" y="0"/>
                    <a:pt x="12" y="1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8" y="2"/>
                    <a:pt x="70" y="6"/>
                    <a:pt x="69" y="11"/>
                  </a:cubicBezTo>
                  <a:cubicBezTo>
                    <a:pt x="69" y="15"/>
                    <a:pt x="71" y="23"/>
                    <a:pt x="61" y="23"/>
                  </a:cubicBezTo>
                  <a:cubicBezTo>
                    <a:pt x="50" y="23"/>
                    <a:pt x="8" y="23"/>
                    <a:pt x="4" y="22"/>
                  </a:cubicBezTo>
                  <a:cubicBezTo>
                    <a:pt x="0" y="21"/>
                    <a:pt x="0" y="15"/>
                    <a:pt x="1" y="11"/>
                  </a:cubicBezTo>
                  <a:cubicBezTo>
                    <a:pt x="2" y="9"/>
                    <a:pt x="1" y="6"/>
                    <a:pt x="1" y="6"/>
                  </a:cubicBezTo>
                </a:path>
              </a:pathLst>
            </a:custGeom>
            <a:solidFill>
              <a:srgbClr val="83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5" name="Freeform 409">
              <a:extLst>
                <a:ext uri="{FF2B5EF4-FFF2-40B4-BE49-F238E27FC236}">
                  <a16:creationId xmlns:a16="http://schemas.microsoft.com/office/drawing/2014/main" id="{6993C3FF-C4DB-F6E7-A132-56B9D2154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1 w 71"/>
                <a:gd name="T9" fmla="*/ 22 h 22"/>
                <a:gd name="T10" fmla="*/ 4 w 71"/>
                <a:gd name="T11" fmla="*/ 21 h 22"/>
                <a:gd name="T12" fmla="*/ 1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70" y="5"/>
                    <a:pt x="69" y="10"/>
                  </a:cubicBezTo>
                  <a:cubicBezTo>
                    <a:pt x="69" y="14"/>
                    <a:pt x="71" y="22"/>
                    <a:pt x="61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82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6" name="Freeform 410">
              <a:extLst>
                <a:ext uri="{FF2B5EF4-FFF2-40B4-BE49-F238E27FC236}">
                  <a16:creationId xmlns:a16="http://schemas.microsoft.com/office/drawing/2014/main" id="{7E34DE52-BBE9-5C98-9B1E-0FAF4C069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1 w 71"/>
                <a:gd name="T9" fmla="*/ 22 h 22"/>
                <a:gd name="T10" fmla="*/ 4 w 71"/>
                <a:gd name="T11" fmla="*/ 21 h 22"/>
                <a:gd name="T12" fmla="*/ 1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9" y="14"/>
                    <a:pt x="71" y="22"/>
                    <a:pt x="61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81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7" name="Freeform 411">
              <a:extLst>
                <a:ext uri="{FF2B5EF4-FFF2-40B4-BE49-F238E27FC236}">
                  <a16:creationId xmlns:a16="http://schemas.microsoft.com/office/drawing/2014/main" id="{06633537-3C0F-75BD-B3CA-557C7D9A4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1 w 71"/>
                <a:gd name="T9" fmla="*/ 22 h 22"/>
                <a:gd name="T10" fmla="*/ 4 w 71"/>
                <a:gd name="T11" fmla="*/ 21 h 22"/>
                <a:gd name="T12" fmla="*/ 1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9" y="14"/>
                    <a:pt x="71" y="22"/>
                    <a:pt x="61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1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80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8" name="Freeform 412">
              <a:extLst>
                <a:ext uri="{FF2B5EF4-FFF2-40B4-BE49-F238E27FC236}">
                  <a16:creationId xmlns:a16="http://schemas.microsoft.com/office/drawing/2014/main" id="{85F227FD-AB7C-BCA5-1757-BCE074771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7F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9" name="Freeform 413">
              <a:extLst>
                <a:ext uri="{FF2B5EF4-FFF2-40B4-BE49-F238E27FC236}">
                  <a16:creationId xmlns:a16="http://schemas.microsoft.com/office/drawing/2014/main" id="{0B5AC0A2-2DEE-C2E1-85C4-BB3E122A5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1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1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1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1"/>
                    <a:pt x="64" y="1"/>
                  </a:cubicBezTo>
                  <a:cubicBezTo>
                    <a:pt x="68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2" y="8"/>
                    <a:pt x="1" y="5"/>
                    <a:pt x="1" y="5"/>
                  </a:cubicBezTo>
                </a:path>
              </a:pathLst>
            </a:custGeom>
            <a:solidFill>
              <a:srgbClr val="7E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0" name="Freeform 414">
              <a:extLst>
                <a:ext uri="{FF2B5EF4-FFF2-40B4-BE49-F238E27FC236}">
                  <a16:creationId xmlns:a16="http://schemas.microsoft.com/office/drawing/2014/main" id="{1F61351C-A461-9E61-7634-E65991E9B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2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1" y="0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D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1" name="Freeform 415">
              <a:extLst>
                <a:ext uri="{FF2B5EF4-FFF2-40B4-BE49-F238E27FC236}">
                  <a16:creationId xmlns:a16="http://schemas.microsoft.com/office/drawing/2014/main" id="{A6B0DAF3-9766-42C4-D3BC-68EE112D0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0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C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2" name="Freeform 416">
              <a:extLst>
                <a:ext uri="{FF2B5EF4-FFF2-40B4-BE49-F238E27FC236}">
                  <a16:creationId xmlns:a16="http://schemas.microsoft.com/office/drawing/2014/main" id="{E21A40C9-3151-332E-1CB3-020F08F70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0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2"/>
                    <a:pt x="60" y="22"/>
                  </a:cubicBezTo>
                  <a:cubicBezTo>
                    <a:pt x="50" y="22"/>
                    <a:pt x="8" y="22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B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3" name="Freeform 417">
              <a:extLst>
                <a:ext uri="{FF2B5EF4-FFF2-40B4-BE49-F238E27FC236}">
                  <a16:creationId xmlns:a16="http://schemas.microsoft.com/office/drawing/2014/main" id="{0CD5BC29-31BB-E4CD-DC24-419BFA642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1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1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A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4" name="Freeform 418">
              <a:extLst>
                <a:ext uri="{FF2B5EF4-FFF2-40B4-BE49-F238E27FC236}">
                  <a16:creationId xmlns:a16="http://schemas.microsoft.com/office/drawing/2014/main" id="{F5045EB9-2271-A97D-FB54-90A23275E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9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5" name="Freeform 419">
              <a:extLst>
                <a:ext uri="{FF2B5EF4-FFF2-40B4-BE49-F238E27FC236}">
                  <a16:creationId xmlns:a16="http://schemas.microsoft.com/office/drawing/2014/main" id="{C0BC59DF-1EC4-772A-A469-2C4B7750A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8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6" name="Freeform 420">
              <a:extLst>
                <a:ext uri="{FF2B5EF4-FFF2-40B4-BE49-F238E27FC236}">
                  <a16:creationId xmlns:a16="http://schemas.microsoft.com/office/drawing/2014/main" id="{0E8B59A7-A559-2668-CD0B-B79ABA9A8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4 w 71"/>
                <a:gd name="T11" fmla="*/ 21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1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50" y="22"/>
                    <a:pt x="8" y="21"/>
                    <a:pt x="4" y="21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7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7" name="Freeform 421">
              <a:extLst>
                <a:ext uri="{FF2B5EF4-FFF2-40B4-BE49-F238E27FC236}">
                  <a16:creationId xmlns:a16="http://schemas.microsoft.com/office/drawing/2014/main" id="{130CA8EE-1481-AF88-DDE2-E733EFD52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0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2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0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2"/>
                    <a:pt x="69" y="5"/>
                    <a:pt x="69" y="10"/>
                  </a:cubicBezTo>
                  <a:cubicBezTo>
                    <a:pt x="68" y="14"/>
                    <a:pt x="71" y="21"/>
                    <a:pt x="60" y="22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20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6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8" name="Freeform 422">
              <a:extLst>
                <a:ext uri="{FF2B5EF4-FFF2-40B4-BE49-F238E27FC236}">
                  <a16:creationId xmlns:a16="http://schemas.microsoft.com/office/drawing/2014/main" id="{C9BB1289-2902-B148-F7F5-1D27347E8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4 w 71"/>
                <a:gd name="T5" fmla="*/ 2 h 22"/>
                <a:gd name="T6" fmla="*/ 69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0" y="4"/>
                    <a:pt x="2" y="0"/>
                    <a:pt x="13" y="1"/>
                  </a:cubicBezTo>
                  <a:cubicBezTo>
                    <a:pt x="21" y="1"/>
                    <a:pt x="60" y="2"/>
                    <a:pt x="64" y="2"/>
                  </a:cubicBezTo>
                  <a:cubicBezTo>
                    <a:pt x="67" y="2"/>
                    <a:pt x="69" y="5"/>
                    <a:pt x="69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5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9" name="Freeform 423">
              <a:extLst>
                <a:ext uri="{FF2B5EF4-FFF2-40B4-BE49-F238E27FC236}">
                  <a16:creationId xmlns:a16="http://schemas.microsoft.com/office/drawing/2014/main" id="{DD35A9CB-CA6B-236B-6304-026A506E9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0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4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0" name="Freeform 424">
              <a:extLst>
                <a:ext uri="{FF2B5EF4-FFF2-40B4-BE49-F238E27FC236}">
                  <a16:creationId xmlns:a16="http://schemas.microsoft.com/office/drawing/2014/main" id="{3BBA1D7A-FB80-79C2-303B-F4B73B3C0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3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1" name="Freeform 425">
              <a:extLst>
                <a:ext uri="{FF2B5EF4-FFF2-40B4-BE49-F238E27FC236}">
                  <a16:creationId xmlns:a16="http://schemas.microsoft.com/office/drawing/2014/main" id="{433470CE-E7FE-E360-84C2-C1846598B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2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2" name="Freeform 426">
              <a:extLst>
                <a:ext uri="{FF2B5EF4-FFF2-40B4-BE49-F238E27FC236}">
                  <a16:creationId xmlns:a16="http://schemas.microsoft.com/office/drawing/2014/main" id="{9508501B-08D2-855F-855D-F81D0F047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60338"/>
            </a:xfrm>
            <a:custGeom>
              <a:avLst/>
              <a:gdLst>
                <a:gd name="T0" fmla="*/ 2 w 71"/>
                <a:gd name="T1" fmla="*/ 5 h 22"/>
                <a:gd name="T2" fmla="*/ 13 w 71"/>
                <a:gd name="T3" fmla="*/ 1 h 22"/>
                <a:gd name="T4" fmla="*/ 63 w 71"/>
                <a:gd name="T5" fmla="*/ 2 h 22"/>
                <a:gd name="T6" fmla="*/ 68 w 71"/>
                <a:gd name="T7" fmla="*/ 10 h 22"/>
                <a:gd name="T8" fmla="*/ 60 w 71"/>
                <a:gd name="T9" fmla="*/ 21 h 22"/>
                <a:gd name="T10" fmla="*/ 5 w 71"/>
                <a:gd name="T11" fmla="*/ 20 h 22"/>
                <a:gd name="T12" fmla="*/ 2 w 71"/>
                <a:gd name="T13" fmla="*/ 10 h 22"/>
                <a:gd name="T14" fmla="*/ 2 w 71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2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2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1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3" name="Freeform 427">
              <a:extLst>
                <a:ext uri="{FF2B5EF4-FFF2-40B4-BE49-F238E27FC236}">
                  <a16:creationId xmlns:a16="http://schemas.microsoft.com/office/drawing/2014/main" id="{455623A6-4B5A-57F9-6A7D-9DB83332B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14688"/>
              <a:ext cx="520700" cy="153988"/>
            </a:xfrm>
            <a:custGeom>
              <a:avLst/>
              <a:gdLst>
                <a:gd name="T0" fmla="*/ 2 w 71"/>
                <a:gd name="T1" fmla="*/ 5 h 21"/>
                <a:gd name="T2" fmla="*/ 13 w 71"/>
                <a:gd name="T3" fmla="*/ 1 h 21"/>
                <a:gd name="T4" fmla="*/ 63 w 71"/>
                <a:gd name="T5" fmla="*/ 2 h 21"/>
                <a:gd name="T6" fmla="*/ 68 w 71"/>
                <a:gd name="T7" fmla="*/ 10 h 21"/>
                <a:gd name="T8" fmla="*/ 60 w 71"/>
                <a:gd name="T9" fmla="*/ 21 h 21"/>
                <a:gd name="T10" fmla="*/ 5 w 71"/>
                <a:gd name="T11" fmla="*/ 20 h 21"/>
                <a:gd name="T12" fmla="*/ 2 w 71"/>
                <a:gd name="T13" fmla="*/ 10 h 21"/>
                <a:gd name="T14" fmla="*/ 2 w 71"/>
                <a:gd name="T1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1">
                  <a:moveTo>
                    <a:pt x="2" y="5"/>
                  </a:moveTo>
                  <a:cubicBezTo>
                    <a:pt x="1" y="4"/>
                    <a:pt x="2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2"/>
                    <a:pt x="69" y="5"/>
                    <a:pt x="68" y="10"/>
                  </a:cubicBezTo>
                  <a:cubicBezTo>
                    <a:pt x="68" y="14"/>
                    <a:pt x="71" y="21"/>
                    <a:pt x="60" y="21"/>
                  </a:cubicBezTo>
                  <a:cubicBezTo>
                    <a:pt x="49" y="21"/>
                    <a:pt x="8" y="21"/>
                    <a:pt x="5" y="20"/>
                  </a:cubicBezTo>
                  <a:cubicBezTo>
                    <a:pt x="0" y="19"/>
                    <a:pt x="1" y="14"/>
                    <a:pt x="2" y="10"/>
                  </a:cubicBezTo>
                  <a:cubicBezTo>
                    <a:pt x="3" y="8"/>
                    <a:pt x="2" y="5"/>
                    <a:pt x="2" y="5"/>
                  </a:cubicBezTo>
                </a:path>
              </a:pathLst>
            </a:custGeom>
            <a:solidFill>
              <a:srgbClr val="70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4" name="Freeform 428">
              <a:extLst>
                <a:ext uri="{FF2B5EF4-FFF2-40B4-BE49-F238E27FC236}">
                  <a16:creationId xmlns:a16="http://schemas.microsoft.com/office/drawing/2014/main" id="{A2D53E65-9A9B-5F9C-9EDE-CFD93E4C7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22626"/>
              <a:ext cx="520700" cy="146050"/>
            </a:xfrm>
            <a:custGeom>
              <a:avLst/>
              <a:gdLst>
                <a:gd name="T0" fmla="*/ 2 w 71"/>
                <a:gd name="T1" fmla="*/ 4 h 20"/>
                <a:gd name="T2" fmla="*/ 13 w 71"/>
                <a:gd name="T3" fmla="*/ 0 h 20"/>
                <a:gd name="T4" fmla="*/ 63 w 71"/>
                <a:gd name="T5" fmla="*/ 1 h 20"/>
                <a:gd name="T6" fmla="*/ 68 w 71"/>
                <a:gd name="T7" fmla="*/ 9 h 20"/>
                <a:gd name="T8" fmla="*/ 60 w 71"/>
                <a:gd name="T9" fmla="*/ 20 h 20"/>
                <a:gd name="T10" fmla="*/ 5 w 71"/>
                <a:gd name="T11" fmla="*/ 19 h 20"/>
                <a:gd name="T12" fmla="*/ 2 w 71"/>
                <a:gd name="T13" fmla="*/ 9 h 20"/>
                <a:gd name="T14" fmla="*/ 2 w 7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1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F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5" name="Freeform 429">
              <a:extLst>
                <a:ext uri="{FF2B5EF4-FFF2-40B4-BE49-F238E27FC236}">
                  <a16:creationId xmlns:a16="http://schemas.microsoft.com/office/drawing/2014/main" id="{3995967A-9188-80C0-F58D-87DE4DD4D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22626"/>
              <a:ext cx="520700" cy="146050"/>
            </a:xfrm>
            <a:custGeom>
              <a:avLst/>
              <a:gdLst>
                <a:gd name="T0" fmla="*/ 2 w 71"/>
                <a:gd name="T1" fmla="*/ 4 h 20"/>
                <a:gd name="T2" fmla="*/ 13 w 71"/>
                <a:gd name="T3" fmla="*/ 0 h 20"/>
                <a:gd name="T4" fmla="*/ 63 w 71"/>
                <a:gd name="T5" fmla="*/ 1 h 20"/>
                <a:gd name="T6" fmla="*/ 68 w 71"/>
                <a:gd name="T7" fmla="*/ 9 h 20"/>
                <a:gd name="T8" fmla="*/ 60 w 71"/>
                <a:gd name="T9" fmla="*/ 20 h 20"/>
                <a:gd name="T10" fmla="*/ 5 w 71"/>
                <a:gd name="T11" fmla="*/ 19 h 20"/>
                <a:gd name="T12" fmla="*/ 2 w 71"/>
                <a:gd name="T13" fmla="*/ 9 h 20"/>
                <a:gd name="T14" fmla="*/ 2 w 7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1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E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6" name="Freeform 430">
              <a:extLst>
                <a:ext uri="{FF2B5EF4-FFF2-40B4-BE49-F238E27FC236}">
                  <a16:creationId xmlns:a16="http://schemas.microsoft.com/office/drawing/2014/main" id="{2453F5D3-E394-32A5-31D0-C18971AF8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22626"/>
              <a:ext cx="520700" cy="146050"/>
            </a:xfrm>
            <a:custGeom>
              <a:avLst/>
              <a:gdLst>
                <a:gd name="T0" fmla="*/ 2 w 71"/>
                <a:gd name="T1" fmla="*/ 4 h 20"/>
                <a:gd name="T2" fmla="*/ 13 w 71"/>
                <a:gd name="T3" fmla="*/ 0 h 20"/>
                <a:gd name="T4" fmla="*/ 63 w 71"/>
                <a:gd name="T5" fmla="*/ 1 h 20"/>
                <a:gd name="T6" fmla="*/ 68 w 71"/>
                <a:gd name="T7" fmla="*/ 9 h 20"/>
                <a:gd name="T8" fmla="*/ 60 w 71"/>
                <a:gd name="T9" fmla="*/ 20 h 20"/>
                <a:gd name="T10" fmla="*/ 5 w 71"/>
                <a:gd name="T11" fmla="*/ 19 h 20"/>
                <a:gd name="T12" fmla="*/ 2 w 71"/>
                <a:gd name="T13" fmla="*/ 9 h 20"/>
                <a:gd name="T14" fmla="*/ 2 w 7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1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D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" name="Freeform 431">
              <a:extLst>
                <a:ext uri="{FF2B5EF4-FFF2-40B4-BE49-F238E27FC236}">
                  <a16:creationId xmlns:a16="http://schemas.microsoft.com/office/drawing/2014/main" id="{231BF76B-19EA-4F74-29C5-782F6F425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525" y="3222626"/>
              <a:ext cx="512763" cy="146050"/>
            </a:xfrm>
            <a:custGeom>
              <a:avLst/>
              <a:gdLst>
                <a:gd name="T0" fmla="*/ 2 w 70"/>
                <a:gd name="T1" fmla="*/ 4 h 20"/>
                <a:gd name="T2" fmla="*/ 13 w 70"/>
                <a:gd name="T3" fmla="*/ 0 h 20"/>
                <a:gd name="T4" fmla="*/ 63 w 70"/>
                <a:gd name="T5" fmla="*/ 1 h 20"/>
                <a:gd name="T6" fmla="*/ 68 w 70"/>
                <a:gd name="T7" fmla="*/ 9 h 20"/>
                <a:gd name="T8" fmla="*/ 60 w 70"/>
                <a:gd name="T9" fmla="*/ 20 h 20"/>
                <a:gd name="T10" fmla="*/ 5 w 70"/>
                <a:gd name="T11" fmla="*/ 19 h 20"/>
                <a:gd name="T12" fmla="*/ 2 w 70"/>
                <a:gd name="T13" fmla="*/ 9 h 20"/>
                <a:gd name="T14" fmla="*/ 2 w 70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20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60" y="1"/>
                    <a:pt x="63" y="1"/>
                  </a:cubicBezTo>
                  <a:cubicBezTo>
                    <a:pt x="67" y="1"/>
                    <a:pt x="69" y="4"/>
                    <a:pt x="68" y="9"/>
                  </a:cubicBezTo>
                  <a:cubicBezTo>
                    <a:pt x="68" y="13"/>
                    <a:pt x="70" y="20"/>
                    <a:pt x="60" y="20"/>
                  </a:cubicBezTo>
                  <a:cubicBezTo>
                    <a:pt x="49" y="20"/>
                    <a:pt x="8" y="20"/>
                    <a:pt x="5" y="19"/>
                  </a:cubicBezTo>
                  <a:cubicBezTo>
                    <a:pt x="0" y="18"/>
                    <a:pt x="1" y="13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C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" name="Freeform 432">
              <a:extLst>
                <a:ext uri="{FF2B5EF4-FFF2-40B4-BE49-F238E27FC236}">
                  <a16:creationId xmlns:a16="http://schemas.microsoft.com/office/drawing/2014/main" id="{04C3C276-49CA-E4A7-32A2-E61AC089D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9" y="1"/>
                    <a:pt x="62" y="1"/>
                  </a:cubicBezTo>
                  <a:cubicBezTo>
                    <a:pt x="66" y="1"/>
                    <a:pt x="68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7" y="20"/>
                    <a:pt x="4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B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9" name="Freeform 433">
              <a:extLst>
                <a:ext uri="{FF2B5EF4-FFF2-40B4-BE49-F238E27FC236}">
                  <a16:creationId xmlns:a16="http://schemas.microsoft.com/office/drawing/2014/main" id="{3679E333-DC0B-D1CE-4481-B498F2A07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9" y="1"/>
                    <a:pt x="62" y="1"/>
                  </a:cubicBezTo>
                  <a:cubicBezTo>
                    <a:pt x="66" y="1"/>
                    <a:pt x="68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7" y="20"/>
                    <a:pt x="4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A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" name="Freeform 434">
              <a:extLst>
                <a:ext uri="{FF2B5EF4-FFF2-40B4-BE49-F238E27FC236}">
                  <a16:creationId xmlns:a16="http://schemas.microsoft.com/office/drawing/2014/main" id="{89C9CB50-8023-FC24-B180-1F10C92A4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9" y="1"/>
                    <a:pt x="62" y="1"/>
                  </a:cubicBezTo>
                  <a:cubicBezTo>
                    <a:pt x="66" y="1"/>
                    <a:pt x="68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8" y="20"/>
                    <a:pt x="4" y="19"/>
                  </a:cubicBezTo>
                  <a:cubicBezTo>
                    <a:pt x="0" y="18"/>
                    <a:pt x="0" y="13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9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" name="Freeform 435">
              <a:extLst>
                <a:ext uri="{FF2B5EF4-FFF2-40B4-BE49-F238E27FC236}">
                  <a16:creationId xmlns:a16="http://schemas.microsoft.com/office/drawing/2014/main" id="{7DA7D60F-23B9-50A9-4368-4BCAD43FB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0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8" y="20"/>
                    <a:pt x="4" y="19"/>
                  </a:cubicBezTo>
                  <a:cubicBezTo>
                    <a:pt x="0" y="18"/>
                    <a:pt x="0" y="12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8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" name="Freeform 436">
              <a:extLst>
                <a:ext uri="{FF2B5EF4-FFF2-40B4-BE49-F238E27FC236}">
                  <a16:creationId xmlns:a16="http://schemas.microsoft.com/office/drawing/2014/main" id="{01D10C3B-2195-2D0F-0A43-A3BEDE700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7" y="13"/>
                    <a:pt x="69" y="20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7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" name="Freeform 437">
              <a:extLst>
                <a:ext uri="{FF2B5EF4-FFF2-40B4-BE49-F238E27FC236}">
                  <a16:creationId xmlns:a16="http://schemas.microsoft.com/office/drawing/2014/main" id="{F34AF5F6-358D-3300-99AE-AB7B26B63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1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1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6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" name="Freeform 438">
              <a:extLst>
                <a:ext uri="{FF2B5EF4-FFF2-40B4-BE49-F238E27FC236}">
                  <a16:creationId xmlns:a16="http://schemas.microsoft.com/office/drawing/2014/main" id="{24FC703D-B57F-1A8F-9ADB-EF88EB58C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1 w 69"/>
                <a:gd name="T1" fmla="*/ 4 h 20"/>
                <a:gd name="T2" fmla="*/ 12 w 69"/>
                <a:gd name="T3" fmla="*/ 0 h 20"/>
                <a:gd name="T4" fmla="*/ 62 w 69"/>
                <a:gd name="T5" fmla="*/ 1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2 w 69"/>
                <a:gd name="T13" fmla="*/ 9 h 20"/>
                <a:gd name="T14" fmla="*/ 1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1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1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2" y="7"/>
                    <a:pt x="1" y="4"/>
                    <a:pt x="1" y="4"/>
                  </a:cubicBezTo>
                </a:path>
              </a:pathLst>
            </a:custGeom>
            <a:solidFill>
              <a:srgbClr val="65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" name="Freeform 439">
              <a:extLst>
                <a:ext uri="{FF2B5EF4-FFF2-40B4-BE49-F238E27FC236}">
                  <a16:creationId xmlns:a16="http://schemas.microsoft.com/office/drawing/2014/main" id="{8EE55323-5ACB-3C5A-36FE-F59ED338D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2 w 69"/>
                <a:gd name="T1" fmla="*/ 4 h 20"/>
                <a:gd name="T2" fmla="*/ 12 w 69"/>
                <a:gd name="T3" fmla="*/ 0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2 w 69"/>
                <a:gd name="T13" fmla="*/ 9 h 20"/>
                <a:gd name="T14" fmla="*/ 2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4"/>
                  </a:moveTo>
                  <a:cubicBezTo>
                    <a:pt x="0" y="3"/>
                    <a:pt x="1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6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2" y="7"/>
                    <a:pt x="2" y="4"/>
                    <a:pt x="2" y="4"/>
                  </a:cubicBezTo>
                </a:path>
              </a:pathLst>
            </a:custGeom>
            <a:solidFill>
              <a:srgbClr val="64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6" name="Freeform 440">
              <a:extLst>
                <a:ext uri="{FF2B5EF4-FFF2-40B4-BE49-F238E27FC236}">
                  <a16:creationId xmlns:a16="http://schemas.microsoft.com/office/drawing/2014/main" id="{AA89AC7A-BB82-8F1A-3EBC-480191AD1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2 w 69"/>
                <a:gd name="T1" fmla="*/ 4 h 20"/>
                <a:gd name="T2" fmla="*/ 12 w 69"/>
                <a:gd name="T3" fmla="*/ 0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20 h 20"/>
                <a:gd name="T10" fmla="*/ 4 w 69"/>
                <a:gd name="T11" fmla="*/ 19 h 20"/>
                <a:gd name="T12" fmla="*/ 2 w 69"/>
                <a:gd name="T13" fmla="*/ 9 h 20"/>
                <a:gd name="T14" fmla="*/ 2 w 69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4"/>
                  </a:moveTo>
                  <a:cubicBezTo>
                    <a:pt x="0" y="3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7" y="5"/>
                    <a:pt x="67" y="9"/>
                  </a:cubicBezTo>
                  <a:cubicBezTo>
                    <a:pt x="66" y="13"/>
                    <a:pt x="69" y="19"/>
                    <a:pt x="59" y="20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63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7" name="Freeform 441">
              <a:extLst>
                <a:ext uri="{FF2B5EF4-FFF2-40B4-BE49-F238E27FC236}">
                  <a16:creationId xmlns:a16="http://schemas.microsoft.com/office/drawing/2014/main" id="{E5565467-6CD5-5D02-3BCA-3C5621768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9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3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9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62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" name="Freeform 442">
              <a:extLst>
                <a:ext uri="{FF2B5EF4-FFF2-40B4-BE49-F238E27FC236}">
                  <a16:creationId xmlns:a16="http://schemas.microsoft.com/office/drawing/2014/main" id="{7385E57A-D9D8-6E05-19EC-1087FD192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8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8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61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" name="Freeform 443">
              <a:extLst>
                <a:ext uri="{FF2B5EF4-FFF2-40B4-BE49-F238E27FC236}">
                  <a16:creationId xmlns:a16="http://schemas.microsoft.com/office/drawing/2014/main" id="{163CE2C7-9A14-82D5-D632-020764E5E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8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8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60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" name="Freeform 444">
              <a:extLst>
                <a:ext uri="{FF2B5EF4-FFF2-40B4-BE49-F238E27FC236}">
                  <a16:creationId xmlns:a16="http://schemas.microsoft.com/office/drawing/2014/main" id="{AE319838-B02D-51F9-438B-57C95E28C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46050"/>
            </a:xfrm>
            <a:custGeom>
              <a:avLst/>
              <a:gdLst>
                <a:gd name="T0" fmla="*/ 2 w 69"/>
                <a:gd name="T1" fmla="*/ 5 h 20"/>
                <a:gd name="T2" fmla="*/ 12 w 69"/>
                <a:gd name="T3" fmla="*/ 1 h 20"/>
                <a:gd name="T4" fmla="*/ 62 w 69"/>
                <a:gd name="T5" fmla="*/ 2 h 20"/>
                <a:gd name="T6" fmla="*/ 67 w 69"/>
                <a:gd name="T7" fmla="*/ 9 h 20"/>
                <a:gd name="T8" fmla="*/ 59 w 69"/>
                <a:gd name="T9" fmla="*/ 19 h 20"/>
                <a:gd name="T10" fmla="*/ 4 w 69"/>
                <a:gd name="T11" fmla="*/ 18 h 20"/>
                <a:gd name="T12" fmla="*/ 2 w 69"/>
                <a:gd name="T13" fmla="*/ 9 h 20"/>
                <a:gd name="T14" fmla="*/ 2 w 69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0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9" y="19"/>
                  </a:cubicBezTo>
                  <a:cubicBezTo>
                    <a:pt x="48" y="20"/>
                    <a:pt x="8" y="19"/>
                    <a:pt x="4" y="18"/>
                  </a:cubicBezTo>
                  <a:cubicBezTo>
                    <a:pt x="0" y="18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5F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" name="Freeform 445">
              <a:extLst>
                <a:ext uri="{FF2B5EF4-FFF2-40B4-BE49-F238E27FC236}">
                  <a16:creationId xmlns:a16="http://schemas.microsoft.com/office/drawing/2014/main" id="{4AE5ABC7-B3B8-713C-41EE-C4DB19F38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2626"/>
              <a:ext cx="504825" cy="138113"/>
            </a:xfrm>
            <a:custGeom>
              <a:avLst/>
              <a:gdLst>
                <a:gd name="T0" fmla="*/ 2 w 69"/>
                <a:gd name="T1" fmla="*/ 5 h 19"/>
                <a:gd name="T2" fmla="*/ 12 w 69"/>
                <a:gd name="T3" fmla="*/ 1 h 19"/>
                <a:gd name="T4" fmla="*/ 62 w 69"/>
                <a:gd name="T5" fmla="*/ 2 h 19"/>
                <a:gd name="T6" fmla="*/ 67 w 69"/>
                <a:gd name="T7" fmla="*/ 9 h 19"/>
                <a:gd name="T8" fmla="*/ 58 w 69"/>
                <a:gd name="T9" fmla="*/ 19 h 19"/>
                <a:gd name="T10" fmla="*/ 4 w 69"/>
                <a:gd name="T11" fmla="*/ 18 h 19"/>
                <a:gd name="T12" fmla="*/ 2 w 69"/>
                <a:gd name="T13" fmla="*/ 9 h 19"/>
                <a:gd name="T14" fmla="*/ 2 w 69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9">
                  <a:moveTo>
                    <a:pt x="2" y="5"/>
                  </a:moveTo>
                  <a:cubicBezTo>
                    <a:pt x="0" y="4"/>
                    <a:pt x="2" y="0"/>
                    <a:pt x="12" y="1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2"/>
                    <a:pt x="67" y="5"/>
                    <a:pt x="67" y="9"/>
                  </a:cubicBezTo>
                  <a:cubicBezTo>
                    <a:pt x="66" y="13"/>
                    <a:pt x="69" y="19"/>
                    <a:pt x="58" y="19"/>
                  </a:cubicBezTo>
                  <a:cubicBezTo>
                    <a:pt x="48" y="19"/>
                    <a:pt x="8" y="19"/>
                    <a:pt x="4" y="18"/>
                  </a:cubicBezTo>
                  <a:cubicBezTo>
                    <a:pt x="0" y="17"/>
                    <a:pt x="0" y="12"/>
                    <a:pt x="2" y="9"/>
                  </a:cubicBezTo>
                  <a:cubicBezTo>
                    <a:pt x="3" y="7"/>
                    <a:pt x="2" y="5"/>
                    <a:pt x="2" y="5"/>
                  </a:cubicBezTo>
                </a:path>
              </a:pathLst>
            </a:custGeom>
            <a:solidFill>
              <a:srgbClr val="5E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" name="Freeform 446">
              <a:extLst>
                <a:ext uri="{FF2B5EF4-FFF2-40B4-BE49-F238E27FC236}">
                  <a16:creationId xmlns:a16="http://schemas.microsoft.com/office/drawing/2014/main" id="{81A12AF2-6289-F94B-7CCE-615FE716F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7 w 69"/>
                <a:gd name="T7" fmla="*/ 8 h 18"/>
                <a:gd name="T8" fmla="*/ 58 w 69"/>
                <a:gd name="T9" fmla="*/ 18 h 18"/>
                <a:gd name="T10" fmla="*/ 4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0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7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4" y="17"/>
                  </a:cubicBez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D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" name="Freeform 447">
              <a:extLst>
                <a:ext uri="{FF2B5EF4-FFF2-40B4-BE49-F238E27FC236}">
                  <a16:creationId xmlns:a16="http://schemas.microsoft.com/office/drawing/2014/main" id="{67DA9B61-2DC0-21B9-CA5A-99EFE7F5D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7 w 69"/>
                <a:gd name="T7" fmla="*/ 8 h 18"/>
                <a:gd name="T8" fmla="*/ 58 w 69"/>
                <a:gd name="T9" fmla="*/ 18 h 18"/>
                <a:gd name="T10" fmla="*/ 4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0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7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4" y="17"/>
                  </a:cubicBez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C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4" name="Freeform 448">
              <a:extLst>
                <a:ext uri="{FF2B5EF4-FFF2-40B4-BE49-F238E27FC236}">
                  <a16:creationId xmlns:a16="http://schemas.microsoft.com/office/drawing/2014/main" id="{8F33D9BA-9FDC-97A2-A78B-64F45ADCD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4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4" y="17"/>
                  </a:cubicBez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B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5" name="Freeform 449">
              <a:extLst>
                <a:ext uri="{FF2B5EF4-FFF2-40B4-BE49-F238E27FC236}">
                  <a16:creationId xmlns:a16="http://schemas.microsoft.com/office/drawing/2014/main" id="{A1A76B68-0F20-C8F1-0876-C6228E429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A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" name="Freeform 450">
              <a:extLst>
                <a:ext uri="{FF2B5EF4-FFF2-40B4-BE49-F238E27FC236}">
                  <a16:creationId xmlns:a16="http://schemas.microsoft.com/office/drawing/2014/main" id="{E7A3E3F4-2321-71C9-0046-F18949D48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9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" name="Freeform 451">
              <a:extLst>
                <a:ext uri="{FF2B5EF4-FFF2-40B4-BE49-F238E27FC236}">
                  <a16:creationId xmlns:a16="http://schemas.microsoft.com/office/drawing/2014/main" id="{F558E53F-3956-11BB-F887-490238C15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2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2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8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" name="Freeform 452">
              <a:extLst>
                <a:ext uri="{FF2B5EF4-FFF2-40B4-BE49-F238E27FC236}">
                  <a16:creationId xmlns:a16="http://schemas.microsoft.com/office/drawing/2014/main" id="{5BC8362C-CBAF-CE98-969F-7B8602F0F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2 w 69"/>
                <a:gd name="T3" fmla="*/ 0 h 18"/>
                <a:gd name="T4" fmla="*/ 61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2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7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" name="Freeform 453">
              <a:extLst>
                <a:ext uri="{FF2B5EF4-FFF2-40B4-BE49-F238E27FC236}">
                  <a16:creationId xmlns:a16="http://schemas.microsoft.com/office/drawing/2014/main" id="{F348960D-0E7C-E8E7-65D5-3C5E507EF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504825" cy="131763"/>
            </a:xfrm>
            <a:custGeom>
              <a:avLst/>
              <a:gdLst>
                <a:gd name="T0" fmla="*/ 2 w 69"/>
                <a:gd name="T1" fmla="*/ 4 h 18"/>
                <a:gd name="T2" fmla="*/ 13 w 69"/>
                <a:gd name="T3" fmla="*/ 0 h 18"/>
                <a:gd name="T4" fmla="*/ 61 w 69"/>
                <a:gd name="T5" fmla="*/ 1 h 18"/>
                <a:gd name="T6" fmla="*/ 66 w 69"/>
                <a:gd name="T7" fmla="*/ 8 h 18"/>
                <a:gd name="T8" fmla="*/ 58 w 69"/>
                <a:gd name="T9" fmla="*/ 18 h 18"/>
                <a:gd name="T10" fmla="*/ 5 w 69"/>
                <a:gd name="T11" fmla="*/ 17 h 18"/>
                <a:gd name="T12" fmla="*/ 2 w 69"/>
                <a:gd name="T13" fmla="*/ 8 h 18"/>
                <a:gd name="T14" fmla="*/ 2 w 69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9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6"/>
                    <a:pt x="2" y="4"/>
                    <a:pt x="2" y="4"/>
                  </a:cubicBezTo>
                </a:path>
              </a:pathLst>
            </a:custGeom>
            <a:solidFill>
              <a:srgbClr val="56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" name="Freeform 454">
              <a:extLst>
                <a:ext uri="{FF2B5EF4-FFF2-40B4-BE49-F238E27FC236}">
                  <a16:creationId xmlns:a16="http://schemas.microsoft.com/office/drawing/2014/main" id="{89243983-92BA-87B0-7D95-C141B0228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496888" cy="131763"/>
            </a:xfrm>
            <a:custGeom>
              <a:avLst/>
              <a:gdLst>
                <a:gd name="T0" fmla="*/ 2 w 68"/>
                <a:gd name="T1" fmla="*/ 4 h 18"/>
                <a:gd name="T2" fmla="*/ 13 w 68"/>
                <a:gd name="T3" fmla="*/ 0 h 18"/>
                <a:gd name="T4" fmla="*/ 61 w 68"/>
                <a:gd name="T5" fmla="*/ 1 h 18"/>
                <a:gd name="T6" fmla="*/ 66 w 68"/>
                <a:gd name="T7" fmla="*/ 8 h 18"/>
                <a:gd name="T8" fmla="*/ 58 w 68"/>
                <a:gd name="T9" fmla="*/ 18 h 18"/>
                <a:gd name="T10" fmla="*/ 5 w 68"/>
                <a:gd name="T11" fmla="*/ 17 h 18"/>
                <a:gd name="T12" fmla="*/ 2 w 68"/>
                <a:gd name="T13" fmla="*/ 8 h 18"/>
                <a:gd name="T14" fmla="*/ 2 w 6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8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8" y="18"/>
                    <a:pt x="58" y="18"/>
                  </a:cubicBezTo>
                  <a:cubicBezTo>
                    <a:pt x="48" y="18"/>
                    <a:pt x="8" y="18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55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" name="Freeform 455">
              <a:extLst>
                <a:ext uri="{FF2B5EF4-FFF2-40B4-BE49-F238E27FC236}">
                  <a16:creationId xmlns:a16="http://schemas.microsoft.com/office/drawing/2014/main" id="{BAC0D057-1201-5D7E-8E60-5B0505436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228976"/>
              <a:ext cx="496888" cy="131763"/>
            </a:xfrm>
            <a:custGeom>
              <a:avLst/>
              <a:gdLst>
                <a:gd name="T0" fmla="*/ 2 w 68"/>
                <a:gd name="T1" fmla="*/ 4 h 18"/>
                <a:gd name="T2" fmla="*/ 13 w 68"/>
                <a:gd name="T3" fmla="*/ 0 h 18"/>
                <a:gd name="T4" fmla="*/ 61 w 68"/>
                <a:gd name="T5" fmla="*/ 1 h 18"/>
                <a:gd name="T6" fmla="*/ 66 w 68"/>
                <a:gd name="T7" fmla="*/ 8 h 18"/>
                <a:gd name="T8" fmla="*/ 58 w 68"/>
                <a:gd name="T9" fmla="*/ 18 h 18"/>
                <a:gd name="T10" fmla="*/ 5 w 68"/>
                <a:gd name="T11" fmla="*/ 17 h 18"/>
                <a:gd name="T12" fmla="*/ 2 w 68"/>
                <a:gd name="T13" fmla="*/ 8 h 18"/>
                <a:gd name="T14" fmla="*/ 2 w 68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8">
                  <a:moveTo>
                    <a:pt x="2" y="4"/>
                  </a:moveTo>
                  <a:cubicBezTo>
                    <a:pt x="1" y="3"/>
                    <a:pt x="2" y="0"/>
                    <a:pt x="13" y="0"/>
                  </a:cubicBezTo>
                  <a:cubicBezTo>
                    <a:pt x="21" y="0"/>
                    <a:pt x="58" y="1"/>
                    <a:pt x="61" y="1"/>
                  </a:cubicBezTo>
                  <a:cubicBezTo>
                    <a:pt x="65" y="1"/>
                    <a:pt x="67" y="4"/>
                    <a:pt x="66" y="8"/>
                  </a:cubicBezTo>
                  <a:cubicBezTo>
                    <a:pt x="66" y="12"/>
                    <a:pt x="68" y="18"/>
                    <a:pt x="58" y="18"/>
                  </a:cubicBezTo>
                  <a:cubicBezTo>
                    <a:pt x="48" y="18"/>
                    <a:pt x="8" y="17"/>
                    <a:pt x="5" y="17"/>
                  </a:cubicBezTo>
                  <a:cubicBezTo>
                    <a:pt x="0" y="16"/>
                    <a:pt x="1" y="11"/>
                    <a:pt x="2" y="8"/>
                  </a:cubicBezTo>
                  <a:cubicBezTo>
                    <a:pt x="3" y="7"/>
                    <a:pt x="2" y="4"/>
                    <a:pt x="2" y="4"/>
                  </a:cubicBezTo>
                </a:path>
              </a:pathLst>
            </a:custGeom>
            <a:solidFill>
              <a:srgbClr val="54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2" name="Freeform 456">
              <a:extLst>
                <a:ext uri="{FF2B5EF4-FFF2-40B4-BE49-F238E27FC236}">
                  <a16:creationId xmlns:a16="http://schemas.microsoft.com/office/drawing/2014/main" id="{A2C54B42-440D-9D69-D989-5F04311F2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5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0"/>
                    <a:pt x="61" y="2"/>
                    <a:pt x="65" y="2"/>
                  </a:cubicBezTo>
                  <a:cubicBezTo>
                    <a:pt x="68" y="1"/>
                    <a:pt x="72" y="8"/>
                    <a:pt x="71" y="15"/>
                  </a:cubicBezTo>
                  <a:cubicBezTo>
                    <a:pt x="71" y="23"/>
                    <a:pt x="71" y="34"/>
                    <a:pt x="61" y="35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F1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3" name="Freeform 457">
              <a:extLst>
                <a:ext uri="{FF2B5EF4-FFF2-40B4-BE49-F238E27FC236}">
                  <a16:creationId xmlns:a16="http://schemas.microsoft.com/office/drawing/2014/main" id="{83F73ED5-8108-4A00-96BD-03DD14D02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F0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4" name="Freeform 458">
              <a:extLst>
                <a:ext uri="{FF2B5EF4-FFF2-40B4-BE49-F238E27FC236}">
                  <a16:creationId xmlns:a16="http://schemas.microsoft.com/office/drawing/2014/main" id="{C42D95EA-67B9-C07D-8526-8D3CF9B00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F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5" name="Freeform 459">
              <a:extLst>
                <a:ext uri="{FF2B5EF4-FFF2-40B4-BE49-F238E27FC236}">
                  <a16:creationId xmlns:a16="http://schemas.microsoft.com/office/drawing/2014/main" id="{F76A606B-2B92-E1B2-6D93-826CDEE24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8" y="34"/>
                    <a:pt x="6" y="31"/>
                  </a:cubicBezTo>
                  <a:cubicBezTo>
                    <a:pt x="0" y="25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E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6" name="Freeform 460">
              <a:extLst>
                <a:ext uri="{FF2B5EF4-FFF2-40B4-BE49-F238E27FC236}">
                  <a16:creationId xmlns:a16="http://schemas.microsoft.com/office/drawing/2014/main" id="{24E11A3E-6EB4-E89E-1301-7AF4FCA90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D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7" name="Freeform 461">
              <a:extLst>
                <a:ext uri="{FF2B5EF4-FFF2-40B4-BE49-F238E27FC236}">
                  <a16:creationId xmlns:a16="http://schemas.microsoft.com/office/drawing/2014/main" id="{1C6A2794-318E-6808-AD15-1A0C935EF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25463" cy="257175"/>
            </a:xfrm>
            <a:custGeom>
              <a:avLst/>
              <a:gdLst>
                <a:gd name="T0" fmla="*/ 2 w 72"/>
                <a:gd name="T1" fmla="*/ 12 h 35"/>
                <a:gd name="T2" fmla="*/ 13 w 72"/>
                <a:gd name="T3" fmla="*/ 0 h 35"/>
                <a:gd name="T4" fmla="*/ 65 w 72"/>
                <a:gd name="T5" fmla="*/ 2 h 35"/>
                <a:gd name="T6" fmla="*/ 71 w 72"/>
                <a:gd name="T7" fmla="*/ 15 h 35"/>
                <a:gd name="T8" fmla="*/ 61 w 72"/>
                <a:gd name="T9" fmla="*/ 34 h 35"/>
                <a:gd name="T10" fmla="*/ 6 w 72"/>
                <a:gd name="T11" fmla="*/ 31 h 35"/>
                <a:gd name="T12" fmla="*/ 3 w 72"/>
                <a:gd name="T13" fmla="*/ 16 h 35"/>
                <a:gd name="T14" fmla="*/ 2 w 72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2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C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8" name="Freeform 462">
              <a:extLst>
                <a:ext uri="{FF2B5EF4-FFF2-40B4-BE49-F238E27FC236}">
                  <a16:creationId xmlns:a16="http://schemas.microsoft.com/office/drawing/2014/main" id="{7BE69794-0D30-6350-8DB2-5A53CCCD2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3 w 71"/>
                <a:gd name="T3" fmla="*/ 0 h 35"/>
                <a:gd name="T4" fmla="*/ 65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3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1" y="23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B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9" name="Freeform 463">
              <a:extLst>
                <a:ext uri="{FF2B5EF4-FFF2-40B4-BE49-F238E27FC236}">
                  <a16:creationId xmlns:a16="http://schemas.microsoft.com/office/drawing/2014/main" id="{6F77E008-B8ED-A9F2-E976-8A01E9391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4 w 71"/>
                <a:gd name="T3" fmla="*/ 0 h 35"/>
                <a:gd name="T4" fmla="*/ 65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4" y="0"/>
                  </a:cubicBezTo>
                  <a:cubicBezTo>
                    <a:pt x="21" y="1"/>
                    <a:pt x="61" y="2"/>
                    <a:pt x="65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1" y="22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AF9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0" name="Freeform 464">
              <a:extLst>
                <a:ext uri="{FF2B5EF4-FFF2-40B4-BE49-F238E27FC236}">
                  <a16:creationId xmlns:a16="http://schemas.microsoft.com/office/drawing/2014/main" id="{CDAFA9FF-FFB2-4952-964D-C24CDC6B0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4 w 71"/>
                <a:gd name="T3" fmla="*/ 1 h 35"/>
                <a:gd name="T4" fmla="*/ 64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4" y="1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0" y="22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9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1" name="Freeform 465">
              <a:extLst>
                <a:ext uri="{FF2B5EF4-FFF2-40B4-BE49-F238E27FC236}">
                  <a16:creationId xmlns:a16="http://schemas.microsoft.com/office/drawing/2014/main" id="{810AD341-CADC-5922-D2A3-8EEC56A47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3192463"/>
              <a:ext cx="519113" cy="257175"/>
            </a:xfrm>
            <a:custGeom>
              <a:avLst/>
              <a:gdLst>
                <a:gd name="T0" fmla="*/ 2 w 71"/>
                <a:gd name="T1" fmla="*/ 12 h 35"/>
                <a:gd name="T2" fmla="*/ 14 w 71"/>
                <a:gd name="T3" fmla="*/ 1 h 35"/>
                <a:gd name="T4" fmla="*/ 64 w 71"/>
                <a:gd name="T5" fmla="*/ 2 h 35"/>
                <a:gd name="T6" fmla="*/ 71 w 71"/>
                <a:gd name="T7" fmla="*/ 15 h 35"/>
                <a:gd name="T8" fmla="*/ 61 w 71"/>
                <a:gd name="T9" fmla="*/ 34 h 35"/>
                <a:gd name="T10" fmla="*/ 6 w 71"/>
                <a:gd name="T11" fmla="*/ 31 h 35"/>
                <a:gd name="T12" fmla="*/ 3 w 71"/>
                <a:gd name="T13" fmla="*/ 16 h 35"/>
                <a:gd name="T14" fmla="*/ 2 w 71"/>
                <a:gd name="T1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2" y="12"/>
                  </a:moveTo>
                  <a:cubicBezTo>
                    <a:pt x="1" y="9"/>
                    <a:pt x="3" y="0"/>
                    <a:pt x="14" y="1"/>
                  </a:cubicBezTo>
                  <a:cubicBezTo>
                    <a:pt x="21" y="1"/>
                    <a:pt x="61" y="2"/>
                    <a:pt x="64" y="2"/>
                  </a:cubicBezTo>
                  <a:cubicBezTo>
                    <a:pt x="68" y="2"/>
                    <a:pt x="71" y="8"/>
                    <a:pt x="71" y="15"/>
                  </a:cubicBezTo>
                  <a:cubicBezTo>
                    <a:pt x="70" y="22"/>
                    <a:pt x="71" y="34"/>
                    <a:pt x="61" y="34"/>
                  </a:cubicBezTo>
                  <a:cubicBezTo>
                    <a:pt x="51" y="35"/>
                    <a:pt x="9" y="34"/>
                    <a:pt x="6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8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2" name="Freeform 466">
              <a:extLst>
                <a:ext uri="{FF2B5EF4-FFF2-40B4-BE49-F238E27FC236}">
                  <a16:creationId xmlns:a16="http://schemas.microsoft.com/office/drawing/2014/main" id="{85FC6DF9-F4C7-AD48-9D3B-8134F343C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192463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0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4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" name="Freeform 467">
              <a:extLst>
                <a:ext uri="{FF2B5EF4-FFF2-40B4-BE49-F238E27FC236}">
                  <a16:creationId xmlns:a16="http://schemas.microsoft.com/office/drawing/2014/main" id="{B0D010CF-466A-01B1-3E46-B88184563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192463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6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" name="Freeform 468">
              <a:extLst>
                <a:ext uri="{FF2B5EF4-FFF2-40B4-BE49-F238E27FC236}">
                  <a16:creationId xmlns:a16="http://schemas.microsoft.com/office/drawing/2014/main" id="{F5AF3A69-7117-6004-933A-2E8FEE4B5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192463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5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" name="Freeform 469">
              <a:extLst>
                <a:ext uri="{FF2B5EF4-FFF2-40B4-BE49-F238E27FC236}">
                  <a16:creationId xmlns:a16="http://schemas.microsoft.com/office/drawing/2014/main" id="{8201F7DB-B7D2-9A61-E83C-1E225BB0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192463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2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2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0" y="23"/>
                    <a:pt x="2" y="16"/>
                  </a:cubicBezTo>
                  <a:cubicBezTo>
                    <a:pt x="3" y="13"/>
                    <a:pt x="2" y="12"/>
                    <a:pt x="2" y="12"/>
                  </a:cubicBezTo>
                </a:path>
              </a:pathLst>
            </a:custGeom>
            <a:solidFill>
              <a:srgbClr val="E4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" name="Freeform 470">
              <a:extLst>
                <a:ext uri="{FF2B5EF4-FFF2-40B4-BE49-F238E27FC236}">
                  <a16:creationId xmlns:a16="http://schemas.microsoft.com/office/drawing/2014/main" id="{01DF1937-31E6-A207-4ECD-642737781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192463"/>
              <a:ext cx="512763" cy="249238"/>
            </a:xfrm>
            <a:custGeom>
              <a:avLst/>
              <a:gdLst>
                <a:gd name="T0" fmla="*/ 2 w 70"/>
                <a:gd name="T1" fmla="*/ 12 h 34"/>
                <a:gd name="T2" fmla="*/ 13 w 70"/>
                <a:gd name="T3" fmla="*/ 1 h 34"/>
                <a:gd name="T4" fmla="*/ 63 w 70"/>
                <a:gd name="T5" fmla="*/ 2 h 34"/>
                <a:gd name="T6" fmla="*/ 70 w 70"/>
                <a:gd name="T7" fmla="*/ 15 h 34"/>
                <a:gd name="T8" fmla="*/ 60 w 70"/>
                <a:gd name="T9" fmla="*/ 34 h 34"/>
                <a:gd name="T10" fmla="*/ 5 w 70"/>
                <a:gd name="T11" fmla="*/ 31 h 34"/>
                <a:gd name="T12" fmla="*/ 3 w 70"/>
                <a:gd name="T13" fmla="*/ 16 h 34"/>
                <a:gd name="T14" fmla="*/ 2 w 70"/>
                <a:gd name="T1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4">
                  <a:moveTo>
                    <a:pt x="2" y="12"/>
                  </a:moveTo>
                  <a:cubicBezTo>
                    <a:pt x="0" y="9"/>
                    <a:pt x="3" y="0"/>
                    <a:pt x="13" y="1"/>
                  </a:cubicBezTo>
                  <a:cubicBezTo>
                    <a:pt x="21" y="1"/>
                    <a:pt x="60" y="3"/>
                    <a:pt x="63" y="2"/>
                  </a:cubicBezTo>
                  <a:cubicBezTo>
                    <a:pt x="67" y="2"/>
                    <a:pt x="70" y="8"/>
                    <a:pt x="70" y="15"/>
                  </a:cubicBezTo>
                  <a:cubicBezTo>
                    <a:pt x="69" y="22"/>
                    <a:pt x="70" y="33"/>
                    <a:pt x="60" y="34"/>
                  </a:cubicBezTo>
                  <a:cubicBezTo>
                    <a:pt x="50" y="34"/>
                    <a:pt x="8" y="34"/>
                    <a:pt x="5" y="31"/>
                  </a:cubicBezTo>
                  <a:cubicBezTo>
                    <a:pt x="0" y="24"/>
                    <a:pt x="1" y="23"/>
                    <a:pt x="3" y="16"/>
                  </a:cubicBezTo>
                  <a:cubicBezTo>
                    <a:pt x="4" y="13"/>
                    <a:pt x="2" y="12"/>
                    <a:pt x="2" y="12"/>
                  </a:cubicBezTo>
                </a:path>
              </a:pathLst>
            </a:custGeom>
            <a:solidFill>
              <a:srgbClr val="E3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" name="Freeform 471">
              <a:extLst>
                <a:ext uri="{FF2B5EF4-FFF2-40B4-BE49-F238E27FC236}">
                  <a16:creationId xmlns:a16="http://schemas.microsoft.com/office/drawing/2014/main" id="{5974DF20-2C6B-886B-C862-D59479FB2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1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30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1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3"/>
                    <a:pt x="5" y="30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E2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" name="Freeform 472">
              <a:extLst>
                <a:ext uri="{FF2B5EF4-FFF2-40B4-BE49-F238E27FC236}">
                  <a16:creationId xmlns:a16="http://schemas.microsoft.com/office/drawing/2014/main" id="{01F056D1-0D01-E0A1-A628-12A1A5BF5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30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30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E1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" name="Freeform 473">
              <a:extLst>
                <a:ext uri="{FF2B5EF4-FFF2-40B4-BE49-F238E27FC236}">
                  <a16:creationId xmlns:a16="http://schemas.microsoft.com/office/drawing/2014/main" id="{24062587-E398-C3EC-085F-60D7207B2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30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30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E0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0" name="Freeform 474">
              <a:extLst>
                <a:ext uri="{FF2B5EF4-FFF2-40B4-BE49-F238E27FC236}">
                  <a16:creationId xmlns:a16="http://schemas.microsoft.com/office/drawing/2014/main" id="{30631FF5-2C7C-39E6-5B75-405152C3A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F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1" name="Freeform 475">
              <a:extLst>
                <a:ext uri="{FF2B5EF4-FFF2-40B4-BE49-F238E27FC236}">
                  <a16:creationId xmlns:a16="http://schemas.microsoft.com/office/drawing/2014/main" id="{2C3812C6-6262-8179-3E3C-A486F83A8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3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0"/>
                    <a:pt x="60" y="2"/>
                    <a:pt x="63" y="2"/>
                  </a:cubicBezTo>
                  <a:cubicBezTo>
                    <a:pt x="67" y="1"/>
                    <a:pt x="70" y="7"/>
                    <a:pt x="70" y="14"/>
                  </a:cubicBezTo>
                  <a:cubicBezTo>
                    <a:pt x="69" y="21"/>
                    <a:pt x="70" y="32"/>
                    <a:pt x="60" y="33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E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2" name="Freeform 476">
              <a:extLst>
                <a:ext uri="{FF2B5EF4-FFF2-40B4-BE49-F238E27FC236}">
                  <a16:creationId xmlns:a16="http://schemas.microsoft.com/office/drawing/2014/main" id="{4E18BC6C-BE0D-4E1E-356B-74D83DFD8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70 w 70"/>
                <a:gd name="T7" fmla="*/ 14 h 33"/>
                <a:gd name="T8" fmla="*/ 60 w 70"/>
                <a:gd name="T9" fmla="*/ 32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7" y="1"/>
                    <a:pt x="70" y="8"/>
                    <a:pt x="70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D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3" name="Freeform 477">
              <a:extLst>
                <a:ext uri="{FF2B5EF4-FFF2-40B4-BE49-F238E27FC236}">
                  <a16:creationId xmlns:a16="http://schemas.microsoft.com/office/drawing/2014/main" id="{1EBB9AB7-B4DD-CEA1-448B-2165B2FA1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1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C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4" name="Freeform 478">
              <a:extLst>
                <a:ext uri="{FF2B5EF4-FFF2-40B4-BE49-F238E27FC236}">
                  <a16:creationId xmlns:a16="http://schemas.microsoft.com/office/drawing/2014/main" id="{0E6F613E-DADD-9A1E-BDCC-E86B681C8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5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0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5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5" name="Freeform 479">
              <a:extLst>
                <a:ext uri="{FF2B5EF4-FFF2-40B4-BE49-F238E27FC236}">
                  <a16:creationId xmlns:a16="http://schemas.microsoft.com/office/drawing/2014/main" id="{ABE4B009-EC4A-A86A-2F91-3288EB514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A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6" name="Freeform 480">
              <a:extLst>
                <a:ext uri="{FF2B5EF4-FFF2-40B4-BE49-F238E27FC236}">
                  <a16:creationId xmlns:a16="http://schemas.microsoft.com/office/drawing/2014/main" id="{B5AC90D5-729D-2BD8-5B4B-4A520E3FE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9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7" name="Freeform 481">
              <a:extLst>
                <a:ext uri="{FF2B5EF4-FFF2-40B4-BE49-F238E27FC236}">
                  <a16:creationId xmlns:a16="http://schemas.microsoft.com/office/drawing/2014/main" id="{B17E8FBA-3E0F-6222-9DD1-FD2641ACE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0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8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8" name="Freeform 482">
              <a:extLst>
                <a:ext uri="{FF2B5EF4-FFF2-40B4-BE49-F238E27FC236}">
                  <a16:creationId xmlns:a16="http://schemas.microsoft.com/office/drawing/2014/main" id="{F0EE1B14-E178-B369-DF29-00969EC55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1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7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9" name="Freeform 483">
              <a:extLst>
                <a:ext uri="{FF2B5EF4-FFF2-40B4-BE49-F238E27FC236}">
                  <a16:creationId xmlns:a16="http://schemas.microsoft.com/office/drawing/2014/main" id="{5B41FEE7-BF8F-77C9-FF6E-847CD4F92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41300"/>
            </a:xfrm>
            <a:custGeom>
              <a:avLst/>
              <a:gdLst>
                <a:gd name="T0" fmla="*/ 2 w 70"/>
                <a:gd name="T1" fmla="*/ 11 h 33"/>
                <a:gd name="T2" fmla="*/ 13 w 70"/>
                <a:gd name="T3" fmla="*/ 1 h 33"/>
                <a:gd name="T4" fmla="*/ 63 w 70"/>
                <a:gd name="T5" fmla="*/ 2 h 33"/>
                <a:gd name="T6" fmla="*/ 69 w 70"/>
                <a:gd name="T7" fmla="*/ 14 h 33"/>
                <a:gd name="T8" fmla="*/ 60 w 70"/>
                <a:gd name="T9" fmla="*/ 32 h 33"/>
                <a:gd name="T10" fmla="*/ 6 w 70"/>
                <a:gd name="T11" fmla="*/ 29 h 33"/>
                <a:gd name="T12" fmla="*/ 3 w 70"/>
                <a:gd name="T13" fmla="*/ 15 h 33"/>
                <a:gd name="T14" fmla="*/ 2 w 70"/>
                <a:gd name="T15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3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70" y="32"/>
                    <a:pt x="60" y="32"/>
                  </a:cubicBezTo>
                  <a:cubicBezTo>
                    <a:pt x="50" y="33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6F5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0" name="Freeform 484">
              <a:extLst>
                <a:ext uri="{FF2B5EF4-FFF2-40B4-BE49-F238E27FC236}">
                  <a16:creationId xmlns:a16="http://schemas.microsoft.com/office/drawing/2014/main" id="{F7D0C39A-C1BE-8575-B401-FD604A5DA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2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5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" name="Freeform 485">
              <a:extLst>
                <a:ext uri="{FF2B5EF4-FFF2-40B4-BE49-F238E27FC236}">
                  <a16:creationId xmlns:a16="http://schemas.microsoft.com/office/drawing/2014/main" id="{19BAEB3C-0EEA-E884-4918-7981D986A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60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2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4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" name="Freeform 486">
              <a:extLst>
                <a:ext uri="{FF2B5EF4-FFF2-40B4-BE49-F238E27FC236}">
                  <a16:creationId xmlns:a16="http://schemas.microsoft.com/office/drawing/2014/main" id="{321188D1-0F3A-732A-57F9-D83960544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59" y="2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1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3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3" name="Freeform 487">
              <a:extLst>
                <a:ext uri="{FF2B5EF4-FFF2-40B4-BE49-F238E27FC236}">
                  <a16:creationId xmlns:a16="http://schemas.microsoft.com/office/drawing/2014/main" id="{4C0934E9-415F-64A4-0294-FF74023D1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59" y="3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1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2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2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4" name="Freeform 488">
              <a:extLst>
                <a:ext uri="{FF2B5EF4-FFF2-40B4-BE49-F238E27FC236}">
                  <a16:creationId xmlns:a16="http://schemas.microsoft.com/office/drawing/2014/main" id="{9BED07F8-71BE-17B7-7EDE-95E1866BF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0401"/>
              <a:ext cx="512763" cy="233363"/>
            </a:xfrm>
            <a:custGeom>
              <a:avLst/>
              <a:gdLst>
                <a:gd name="T0" fmla="*/ 2 w 70"/>
                <a:gd name="T1" fmla="*/ 11 h 32"/>
                <a:gd name="T2" fmla="*/ 13 w 70"/>
                <a:gd name="T3" fmla="*/ 1 h 32"/>
                <a:gd name="T4" fmla="*/ 63 w 70"/>
                <a:gd name="T5" fmla="*/ 2 h 32"/>
                <a:gd name="T6" fmla="*/ 69 w 70"/>
                <a:gd name="T7" fmla="*/ 14 h 32"/>
                <a:gd name="T8" fmla="*/ 60 w 70"/>
                <a:gd name="T9" fmla="*/ 32 h 32"/>
                <a:gd name="T10" fmla="*/ 6 w 70"/>
                <a:gd name="T11" fmla="*/ 29 h 32"/>
                <a:gd name="T12" fmla="*/ 3 w 70"/>
                <a:gd name="T13" fmla="*/ 15 h 32"/>
                <a:gd name="T14" fmla="*/ 2 w 70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2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1" y="1"/>
                    <a:pt x="59" y="3"/>
                    <a:pt x="63" y="2"/>
                  </a:cubicBezTo>
                  <a:cubicBezTo>
                    <a:pt x="66" y="2"/>
                    <a:pt x="70" y="8"/>
                    <a:pt x="69" y="14"/>
                  </a:cubicBezTo>
                  <a:cubicBezTo>
                    <a:pt x="69" y="21"/>
                    <a:pt x="69" y="31"/>
                    <a:pt x="60" y="32"/>
                  </a:cubicBezTo>
                  <a:cubicBezTo>
                    <a:pt x="50" y="32"/>
                    <a:pt x="8" y="32"/>
                    <a:pt x="6" y="29"/>
                  </a:cubicBezTo>
                  <a:cubicBezTo>
                    <a:pt x="0" y="23"/>
                    <a:pt x="1" y="21"/>
                    <a:pt x="3" y="15"/>
                  </a:cubicBezTo>
                  <a:cubicBezTo>
                    <a:pt x="4" y="12"/>
                    <a:pt x="2" y="11"/>
                    <a:pt x="2" y="11"/>
                  </a:cubicBezTo>
                </a:path>
              </a:pathLst>
            </a:custGeom>
            <a:solidFill>
              <a:srgbClr val="D1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5" name="Freeform 489">
              <a:extLst>
                <a:ext uri="{FF2B5EF4-FFF2-40B4-BE49-F238E27FC236}">
                  <a16:creationId xmlns:a16="http://schemas.microsoft.com/office/drawing/2014/main" id="{3DDCE807-4917-32FB-018C-CB30C32A7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6751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1 h 31"/>
                <a:gd name="T6" fmla="*/ 69 w 69"/>
                <a:gd name="T7" fmla="*/ 13 h 31"/>
                <a:gd name="T8" fmla="*/ 60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1" y="0"/>
                    <a:pt x="59" y="2"/>
                    <a:pt x="63" y="1"/>
                  </a:cubicBezTo>
                  <a:cubicBezTo>
                    <a:pt x="66" y="1"/>
                    <a:pt x="69" y="7"/>
                    <a:pt x="69" y="13"/>
                  </a:cubicBezTo>
                  <a:cubicBezTo>
                    <a:pt x="69" y="20"/>
                    <a:pt x="69" y="30"/>
                    <a:pt x="60" y="31"/>
                  </a:cubicBezTo>
                  <a:cubicBezTo>
                    <a:pt x="50" y="31"/>
                    <a:pt x="8" y="31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D0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6" name="Freeform 490">
              <a:extLst>
                <a:ext uri="{FF2B5EF4-FFF2-40B4-BE49-F238E27FC236}">
                  <a16:creationId xmlns:a16="http://schemas.microsoft.com/office/drawing/2014/main" id="{AD390AD8-108C-5946-9C76-71C5F430F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6751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1 h 31"/>
                <a:gd name="T6" fmla="*/ 69 w 69"/>
                <a:gd name="T7" fmla="*/ 13 h 31"/>
                <a:gd name="T8" fmla="*/ 59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1" y="0"/>
                    <a:pt x="59" y="2"/>
                    <a:pt x="63" y="1"/>
                  </a:cubicBezTo>
                  <a:cubicBezTo>
                    <a:pt x="66" y="1"/>
                    <a:pt x="69" y="7"/>
                    <a:pt x="69" y="13"/>
                  </a:cubicBezTo>
                  <a:cubicBezTo>
                    <a:pt x="69" y="20"/>
                    <a:pt x="69" y="30"/>
                    <a:pt x="59" y="31"/>
                  </a:cubicBezTo>
                  <a:cubicBezTo>
                    <a:pt x="50" y="31"/>
                    <a:pt x="8" y="31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CFF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7" name="Freeform 491">
              <a:extLst>
                <a:ext uri="{FF2B5EF4-FFF2-40B4-BE49-F238E27FC236}">
                  <a16:creationId xmlns:a16="http://schemas.microsoft.com/office/drawing/2014/main" id="{C7CEA865-03BA-88CE-3836-28B103E1F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6751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1 h 31"/>
                <a:gd name="T6" fmla="*/ 69 w 69"/>
                <a:gd name="T7" fmla="*/ 14 h 31"/>
                <a:gd name="T8" fmla="*/ 59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1" y="0"/>
                    <a:pt x="59" y="2"/>
                    <a:pt x="63" y="1"/>
                  </a:cubicBezTo>
                  <a:cubicBezTo>
                    <a:pt x="66" y="1"/>
                    <a:pt x="69" y="7"/>
                    <a:pt x="69" y="14"/>
                  </a:cubicBezTo>
                  <a:cubicBezTo>
                    <a:pt x="69" y="20"/>
                    <a:pt x="69" y="30"/>
                    <a:pt x="59" y="31"/>
                  </a:cubicBezTo>
                  <a:cubicBezTo>
                    <a:pt x="50" y="31"/>
                    <a:pt x="8" y="30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CE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8" name="Freeform 492">
              <a:extLst>
                <a:ext uri="{FF2B5EF4-FFF2-40B4-BE49-F238E27FC236}">
                  <a16:creationId xmlns:a16="http://schemas.microsoft.com/office/drawing/2014/main" id="{378DC5DC-F068-2136-1191-B9C7FF06C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206751"/>
              <a:ext cx="504825" cy="227013"/>
            </a:xfrm>
            <a:custGeom>
              <a:avLst/>
              <a:gdLst>
                <a:gd name="T0" fmla="*/ 2 w 69"/>
                <a:gd name="T1" fmla="*/ 10 h 31"/>
                <a:gd name="T2" fmla="*/ 13 w 69"/>
                <a:gd name="T3" fmla="*/ 0 h 31"/>
                <a:gd name="T4" fmla="*/ 63 w 69"/>
                <a:gd name="T5" fmla="*/ 2 h 31"/>
                <a:gd name="T6" fmla="*/ 69 w 69"/>
                <a:gd name="T7" fmla="*/ 14 h 31"/>
                <a:gd name="T8" fmla="*/ 59 w 69"/>
                <a:gd name="T9" fmla="*/ 31 h 31"/>
                <a:gd name="T10" fmla="*/ 6 w 69"/>
                <a:gd name="T11" fmla="*/ 28 h 31"/>
                <a:gd name="T12" fmla="*/ 3 w 69"/>
                <a:gd name="T13" fmla="*/ 14 h 31"/>
                <a:gd name="T14" fmla="*/ 2 w 69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1">
                  <a:moveTo>
                    <a:pt x="2" y="10"/>
                  </a:moveTo>
                  <a:cubicBezTo>
                    <a:pt x="1" y="8"/>
                    <a:pt x="3" y="0"/>
                    <a:pt x="13" y="0"/>
                  </a:cubicBezTo>
                  <a:cubicBezTo>
                    <a:pt x="21" y="0"/>
                    <a:pt x="59" y="2"/>
                    <a:pt x="63" y="2"/>
                  </a:cubicBezTo>
                  <a:cubicBezTo>
                    <a:pt x="66" y="1"/>
                    <a:pt x="69" y="7"/>
                    <a:pt x="69" y="14"/>
                  </a:cubicBezTo>
                  <a:cubicBezTo>
                    <a:pt x="68" y="20"/>
                    <a:pt x="69" y="30"/>
                    <a:pt x="59" y="31"/>
                  </a:cubicBezTo>
                  <a:cubicBezTo>
                    <a:pt x="50" y="31"/>
                    <a:pt x="8" y="30"/>
                    <a:pt x="6" y="28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CD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9" name="Freeform 493">
              <a:extLst>
                <a:ext uri="{FF2B5EF4-FFF2-40B4-BE49-F238E27FC236}">
                  <a16:creationId xmlns:a16="http://schemas.microsoft.com/office/drawing/2014/main" id="{FA2C4C72-21B9-C39C-E94F-E9D58BF4F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1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1 h 31"/>
                <a:gd name="T10" fmla="*/ 5 w 68"/>
                <a:gd name="T11" fmla="*/ 28 h 31"/>
                <a:gd name="T12" fmla="*/ 2 w 68"/>
                <a:gd name="T13" fmla="*/ 14 h 31"/>
                <a:gd name="T14" fmla="*/ 1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1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0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1"/>
                  </a:cubicBezTo>
                  <a:cubicBezTo>
                    <a:pt x="49" y="31"/>
                    <a:pt x="7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1" y="10"/>
                    <a:pt x="1" y="10"/>
                  </a:cubicBezTo>
                </a:path>
              </a:pathLst>
            </a:custGeom>
            <a:solidFill>
              <a:srgbClr val="CCF3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0" name="Freeform 494">
              <a:extLst>
                <a:ext uri="{FF2B5EF4-FFF2-40B4-BE49-F238E27FC236}">
                  <a16:creationId xmlns:a16="http://schemas.microsoft.com/office/drawing/2014/main" id="{63458D71-456F-1A11-633A-99CC46B6E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1 h 31"/>
                <a:gd name="T10" fmla="*/ 5 w 68"/>
                <a:gd name="T11" fmla="*/ 28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0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1"/>
                  </a:cubicBezTo>
                  <a:cubicBezTo>
                    <a:pt x="49" y="31"/>
                    <a:pt x="8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B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1" name="Freeform 495">
              <a:extLst>
                <a:ext uri="{FF2B5EF4-FFF2-40B4-BE49-F238E27FC236}">
                  <a16:creationId xmlns:a16="http://schemas.microsoft.com/office/drawing/2014/main" id="{13722DE3-4203-87F0-AD95-D63A12427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8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A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2" name="Freeform 496">
              <a:extLst>
                <a:ext uri="{FF2B5EF4-FFF2-40B4-BE49-F238E27FC236}">
                  <a16:creationId xmlns:a16="http://schemas.microsoft.com/office/drawing/2014/main" id="{6835EAD0-7864-BB96-4544-BA4E7A713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8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8"/>
                  </a:cubicBezTo>
                  <a:cubicBezTo>
                    <a:pt x="0" y="22"/>
                    <a:pt x="0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9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3" name="Freeform 497">
              <a:extLst>
                <a:ext uri="{FF2B5EF4-FFF2-40B4-BE49-F238E27FC236}">
                  <a16:creationId xmlns:a16="http://schemas.microsoft.com/office/drawing/2014/main" id="{24409B73-2141-21D7-8D0F-DA3823663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0 h 31"/>
                <a:gd name="T2" fmla="*/ 12 w 68"/>
                <a:gd name="T3" fmla="*/ 0 h 31"/>
                <a:gd name="T4" fmla="*/ 62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2 w 68"/>
                <a:gd name="T13" fmla="*/ 14 h 31"/>
                <a:gd name="T14" fmla="*/ 2 w 68"/>
                <a:gd name="T1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0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2" y="2"/>
                  </a:cubicBezTo>
                  <a:cubicBezTo>
                    <a:pt x="65" y="1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C8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4" name="Freeform 498">
              <a:extLst>
                <a:ext uri="{FF2B5EF4-FFF2-40B4-BE49-F238E27FC236}">
                  <a16:creationId xmlns:a16="http://schemas.microsoft.com/office/drawing/2014/main" id="{E53DACB9-B2F3-06F8-2B5C-78749A293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0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2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2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2" y="14"/>
                  </a:cubicBezTo>
                  <a:cubicBezTo>
                    <a:pt x="3" y="11"/>
                    <a:pt x="2" y="11"/>
                    <a:pt x="2" y="11"/>
                  </a:cubicBezTo>
                </a:path>
              </a:pathLst>
            </a:custGeom>
            <a:solidFill>
              <a:srgbClr val="C7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5" name="Freeform 499">
              <a:extLst>
                <a:ext uri="{FF2B5EF4-FFF2-40B4-BE49-F238E27FC236}">
                  <a16:creationId xmlns:a16="http://schemas.microsoft.com/office/drawing/2014/main" id="{0DACD488-DFC8-F718-5F6D-C4704F00B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0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3" y="11"/>
                    <a:pt x="2" y="11"/>
                    <a:pt x="2" y="11"/>
                  </a:cubicBezTo>
                </a:path>
              </a:pathLst>
            </a:custGeom>
            <a:solidFill>
              <a:srgbClr val="C6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6" name="Freeform 500">
              <a:extLst>
                <a:ext uri="{FF2B5EF4-FFF2-40B4-BE49-F238E27FC236}">
                  <a16:creationId xmlns:a16="http://schemas.microsoft.com/office/drawing/2014/main" id="{669C84C5-FDAA-322C-1FAD-88063C4AC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0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5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7" name="Freeform 501">
              <a:extLst>
                <a:ext uri="{FF2B5EF4-FFF2-40B4-BE49-F238E27FC236}">
                  <a16:creationId xmlns:a16="http://schemas.microsoft.com/office/drawing/2014/main" id="{2837556A-C322-2F4C-20A4-686F5E11B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1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4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8" name="Freeform 502">
              <a:extLst>
                <a:ext uri="{FF2B5EF4-FFF2-40B4-BE49-F238E27FC236}">
                  <a16:creationId xmlns:a16="http://schemas.microsoft.com/office/drawing/2014/main" id="{EE1792A3-3964-5741-150F-53FC41F84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7013"/>
            </a:xfrm>
            <a:custGeom>
              <a:avLst/>
              <a:gdLst>
                <a:gd name="T0" fmla="*/ 2 w 68"/>
                <a:gd name="T1" fmla="*/ 11 h 31"/>
                <a:gd name="T2" fmla="*/ 12 w 68"/>
                <a:gd name="T3" fmla="*/ 1 h 31"/>
                <a:gd name="T4" fmla="*/ 61 w 68"/>
                <a:gd name="T5" fmla="*/ 2 h 31"/>
                <a:gd name="T6" fmla="*/ 68 w 68"/>
                <a:gd name="T7" fmla="*/ 14 h 31"/>
                <a:gd name="T8" fmla="*/ 58 w 68"/>
                <a:gd name="T9" fmla="*/ 30 h 31"/>
                <a:gd name="T10" fmla="*/ 5 w 68"/>
                <a:gd name="T11" fmla="*/ 27 h 31"/>
                <a:gd name="T12" fmla="*/ 3 w 68"/>
                <a:gd name="T13" fmla="*/ 14 h 31"/>
                <a:gd name="T14" fmla="*/ 2 w 68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1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9" y="31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3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" name="Freeform 503">
              <a:extLst>
                <a:ext uri="{FF2B5EF4-FFF2-40B4-BE49-F238E27FC236}">
                  <a16:creationId xmlns:a16="http://schemas.microsoft.com/office/drawing/2014/main" id="{06541720-626A-94DE-1AB6-AF2B178E7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2 w 68"/>
                <a:gd name="T3" fmla="*/ 1 h 30"/>
                <a:gd name="T4" fmla="*/ 61 w 68"/>
                <a:gd name="T5" fmla="*/ 2 h 30"/>
                <a:gd name="T6" fmla="*/ 68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8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2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2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" name="Freeform 504">
              <a:extLst>
                <a:ext uri="{FF2B5EF4-FFF2-40B4-BE49-F238E27FC236}">
                  <a16:creationId xmlns:a16="http://schemas.microsoft.com/office/drawing/2014/main" id="{720149C2-0EA2-D625-F6F2-221DF00A3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2 w 68"/>
                <a:gd name="T3" fmla="*/ 1 h 30"/>
                <a:gd name="T4" fmla="*/ 61 w 68"/>
                <a:gd name="T5" fmla="*/ 2 h 30"/>
                <a:gd name="T6" fmla="*/ 67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0" y="8"/>
                    <a:pt x="3" y="0"/>
                    <a:pt x="12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7" y="14"/>
                  </a:cubicBezTo>
                  <a:cubicBezTo>
                    <a:pt x="67" y="20"/>
                    <a:pt x="68" y="30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1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1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" name="Freeform 505">
              <a:extLst>
                <a:ext uri="{FF2B5EF4-FFF2-40B4-BE49-F238E27FC236}">
                  <a16:creationId xmlns:a16="http://schemas.microsoft.com/office/drawing/2014/main" id="{173E5FE7-D432-7734-0BD3-C8EDE8D09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3 w 68"/>
                <a:gd name="T3" fmla="*/ 1 h 30"/>
                <a:gd name="T4" fmla="*/ 61 w 68"/>
                <a:gd name="T5" fmla="*/ 2 h 30"/>
                <a:gd name="T6" fmla="*/ 67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0" y="8"/>
                    <a:pt x="3" y="0"/>
                    <a:pt x="13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7" y="14"/>
                  </a:cubicBezTo>
                  <a:cubicBezTo>
                    <a:pt x="67" y="20"/>
                    <a:pt x="68" y="29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1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C0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" name="Freeform 506">
              <a:extLst>
                <a:ext uri="{FF2B5EF4-FFF2-40B4-BE49-F238E27FC236}">
                  <a16:creationId xmlns:a16="http://schemas.microsoft.com/office/drawing/2014/main" id="{325F701E-8FE9-C0CF-A89F-7C8806126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06751"/>
              <a:ext cx="496888" cy="220663"/>
            </a:xfrm>
            <a:custGeom>
              <a:avLst/>
              <a:gdLst>
                <a:gd name="T0" fmla="*/ 2 w 68"/>
                <a:gd name="T1" fmla="*/ 11 h 30"/>
                <a:gd name="T2" fmla="*/ 13 w 68"/>
                <a:gd name="T3" fmla="*/ 1 h 30"/>
                <a:gd name="T4" fmla="*/ 61 w 68"/>
                <a:gd name="T5" fmla="*/ 2 h 30"/>
                <a:gd name="T6" fmla="*/ 67 w 68"/>
                <a:gd name="T7" fmla="*/ 14 h 30"/>
                <a:gd name="T8" fmla="*/ 58 w 68"/>
                <a:gd name="T9" fmla="*/ 30 h 30"/>
                <a:gd name="T10" fmla="*/ 5 w 68"/>
                <a:gd name="T11" fmla="*/ 27 h 30"/>
                <a:gd name="T12" fmla="*/ 3 w 68"/>
                <a:gd name="T13" fmla="*/ 14 h 30"/>
                <a:gd name="T14" fmla="*/ 2 w 68"/>
                <a:gd name="T15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30">
                  <a:moveTo>
                    <a:pt x="2" y="11"/>
                  </a:moveTo>
                  <a:cubicBezTo>
                    <a:pt x="1" y="8"/>
                    <a:pt x="3" y="0"/>
                    <a:pt x="13" y="1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5" y="2"/>
                    <a:pt x="68" y="7"/>
                    <a:pt x="67" y="14"/>
                  </a:cubicBezTo>
                  <a:cubicBezTo>
                    <a:pt x="67" y="20"/>
                    <a:pt x="68" y="29"/>
                    <a:pt x="58" y="30"/>
                  </a:cubicBezTo>
                  <a:cubicBezTo>
                    <a:pt x="48" y="30"/>
                    <a:pt x="8" y="30"/>
                    <a:pt x="5" y="27"/>
                  </a:cubicBezTo>
                  <a:cubicBezTo>
                    <a:pt x="0" y="21"/>
                    <a:pt x="1" y="20"/>
                    <a:pt x="3" y="14"/>
                  </a:cubicBezTo>
                  <a:cubicBezTo>
                    <a:pt x="4" y="11"/>
                    <a:pt x="2" y="11"/>
                    <a:pt x="2" y="11"/>
                  </a:cubicBezTo>
                </a:path>
              </a:pathLst>
            </a:custGeom>
            <a:solidFill>
              <a:srgbClr val="BF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" name="Freeform 507">
              <a:extLst>
                <a:ext uri="{FF2B5EF4-FFF2-40B4-BE49-F238E27FC236}">
                  <a16:creationId xmlns:a16="http://schemas.microsoft.com/office/drawing/2014/main" id="{88F3827E-8C24-5EA9-E9C7-E687B0397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5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1"/>
                    <a:pt x="61" y="1"/>
                  </a:cubicBezTo>
                  <a:cubicBezTo>
                    <a:pt x="64" y="1"/>
                    <a:pt x="68" y="6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9"/>
                    <a:pt x="5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0"/>
                    <a:pt x="2" y="10"/>
                    <a:pt x="2" y="10"/>
                  </a:cubicBezTo>
                </a:path>
              </a:pathLst>
            </a:custGeom>
            <a:solidFill>
              <a:srgbClr val="BE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" name="Freeform 508">
              <a:extLst>
                <a:ext uri="{FF2B5EF4-FFF2-40B4-BE49-F238E27FC236}">
                  <a16:creationId xmlns:a16="http://schemas.microsoft.com/office/drawing/2014/main" id="{E06D181E-E616-B289-F5E8-BC9DA4362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5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6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9"/>
                    <a:pt x="5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DF0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5" name="Freeform 509">
              <a:extLst>
                <a:ext uri="{FF2B5EF4-FFF2-40B4-BE49-F238E27FC236}">
                  <a16:creationId xmlns:a16="http://schemas.microsoft.com/office/drawing/2014/main" id="{7725EA6D-7A92-108B-B54F-E6E8FE663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5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6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9"/>
                    <a:pt x="5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C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6" name="Freeform 510">
              <a:extLst>
                <a:ext uri="{FF2B5EF4-FFF2-40B4-BE49-F238E27FC236}">
                  <a16:creationId xmlns:a16="http://schemas.microsoft.com/office/drawing/2014/main" id="{A2C20030-2AF4-AFF3-52AB-A03C99EEB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8" y="28"/>
                    <a:pt x="58" y="29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B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7" name="Freeform 511">
              <a:extLst>
                <a:ext uri="{FF2B5EF4-FFF2-40B4-BE49-F238E27FC236}">
                  <a16:creationId xmlns:a16="http://schemas.microsoft.com/office/drawing/2014/main" id="{06F446E0-734A-C562-A98A-F526A895F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9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A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8" name="Freeform 512">
              <a:extLst>
                <a:ext uri="{FF2B5EF4-FFF2-40B4-BE49-F238E27FC236}">
                  <a16:creationId xmlns:a16="http://schemas.microsoft.com/office/drawing/2014/main" id="{73BD28C1-49E2-EE06-9966-F8ADC3223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1 h 29"/>
                <a:gd name="T6" fmla="*/ 67 w 68"/>
                <a:gd name="T7" fmla="*/ 13 h 29"/>
                <a:gd name="T8" fmla="*/ 58 w 68"/>
                <a:gd name="T9" fmla="*/ 29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1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9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9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9" name="Freeform 513">
              <a:extLst>
                <a:ext uri="{FF2B5EF4-FFF2-40B4-BE49-F238E27FC236}">
                  <a16:creationId xmlns:a16="http://schemas.microsoft.com/office/drawing/2014/main" id="{6F30943A-CC2E-F7A6-AE1C-C0660E5A4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0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8E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0" name="Freeform 514">
              <a:extLst>
                <a:ext uri="{FF2B5EF4-FFF2-40B4-BE49-F238E27FC236}">
                  <a16:creationId xmlns:a16="http://schemas.microsoft.com/office/drawing/2014/main" id="{44A99E17-6841-CF13-9076-7012A4DEE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7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1" name="Freeform 515">
              <a:extLst>
                <a:ext uri="{FF2B5EF4-FFF2-40B4-BE49-F238E27FC236}">
                  <a16:creationId xmlns:a16="http://schemas.microsoft.com/office/drawing/2014/main" id="{6C86C78D-CF61-62E7-AA36-BE575244D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6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2" name="Freeform 516">
              <a:extLst>
                <a:ext uri="{FF2B5EF4-FFF2-40B4-BE49-F238E27FC236}">
                  <a16:creationId xmlns:a16="http://schemas.microsoft.com/office/drawing/2014/main" id="{68C9A4EB-32D5-D3DD-64EA-FD587DFE1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6888" cy="212725"/>
            </a:xfrm>
            <a:custGeom>
              <a:avLst/>
              <a:gdLst>
                <a:gd name="T0" fmla="*/ 2 w 68"/>
                <a:gd name="T1" fmla="*/ 10 h 29"/>
                <a:gd name="T2" fmla="*/ 13 w 68"/>
                <a:gd name="T3" fmla="*/ 0 h 29"/>
                <a:gd name="T4" fmla="*/ 61 w 68"/>
                <a:gd name="T5" fmla="*/ 2 h 29"/>
                <a:gd name="T6" fmla="*/ 67 w 68"/>
                <a:gd name="T7" fmla="*/ 13 h 29"/>
                <a:gd name="T8" fmla="*/ 58 w 68"/>
                <a:gd name="T9" fmla="*/ 28 h 29"/>
                <a:gd name="T10" fmla="*/ 6 w 68"/>
                <a:gd name="T11" fmla="*/ 26 h 29"/>
                <a:gd name="T12" fmla="*/ 3 w 68"/>
                <a:gd name="T13" fmla="*/ 13 h 29"/>
                <a:gd name="T14" fmla="*/ 2 w 68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8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5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" name="Freeform 517">
              <a:extLst>
                <a:ext uri="{FF2B5EF4-FFF2-40B4-BE49-F238E27FC236}">
                  <a16:creationId xmlns:a16="http://schemas.microsoft.com/office/drawing/2014/main" id="{BDC01CBD-D141-79CD-3E91-F58B600D2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0538" cy="212725"/>
            </a:xfrm>
            <a:custGeom>
              <a:avLst/>
              <a:gdLst>
                <a:gd name="T0" fmla="*/ 2 w 67"/>
                <a:gd name="T1" fmla="*/ 10 h 29"/>
                <a:gd name="T2" fmla="*/ 13 w 67"/>
                <a:gd name="T3" fmla="*/ 0 h 29"/>
                <a:gd name="T4" fmla="*/ 61 w 67"/>
                <a:gd name="T5" fmla="*/ 2 h 29"/>
                <a:gd name="T6" fmla="*/ 67 w 67"/>
                <a:gd name="T7" fmla="*/ 13 h 29"/>
                <a:gd name="T8" fmla="*/ 58 w 67"/>
                <a:gd name="T9" fmla="*/ 28 h 29"/>
                <a:gd name="T10" fmla="*/ 6 w 67"/>
                <a:gd name="T11" fmla="*/ 26 h 29"/>
                <a:gd name="T12" fmla="*/ 3 w 67"/>
                <a:gd name="T13" fmla="*/ 13 h 29"/>
                <a:gd name="T14" fmla="*/ 2 w 67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1"/>
                    <a:pt x="67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4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" name="Freeform 518">
              <a:extLst>
                <a:ext uri="{FF2B5EF4-FFF2-40B4-BE49-F238E27FC236}">
                  <a16:creationId xmlns:a16="http://schemas.microsoft.com/office/drawing/2014/main" id="{503E33FF-C43F-D00E-010A-BEDD47DB7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0538" cy="212725"/>
            </a:xfrm>
            <a:custGeom>
              <a:avLst/>
              <a:gdLst>
                <a:gd name="T0" fmla="*/ 2 w 67"/>
                <a:gd name="T1" fmla="*/ 10 h 29"/>
                <a:gd name="T2" fmla="*/ 13 w 67"/>
                <a:gd name="T3" fmla="*/ 0 h 29"/>
                <a:gd name="T4" fmla="*/ 61 w 67"/>
                <a:gd name="T5" fmla="*/ 2 h 29"/>
                <a:gd name="T6" fmla="*/ 67 w 67"/>
                <a:gd name="T7" fmla="*/ 13 h 29"/>
                <a:gd name="T8" fmla="*/ 58 w 67"/>
                <a:gd name="T9" fmla="*/ 28 h 29"/>
                <a:gd name="T10" fmla="*/ 6 w 67"/>
                <a:gd name="T11" fmla="*/ 26 h 29"/>
                <a:gd name="T12" fmla="*/ 3 w 67"/>
                <a:gd name="T13" fmla="*/ 13 h 29"/>
                <a:gd name="T14" fmla="*/ 2 w 67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2"/>
                    <a:pt x="67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3EE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" name="Freeform 519">
              <a:extLst>
                <a:ext uri="{FF2B5EF4-FFF2-40B4-BE49-F238E27FC236}">
                  <a16:creationId xmlns:a16="http://schemas.microsoft.com/office/drawing/2014/main" id="{45B56495-CDCC-E3C5-598A-1A316B892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025" y="3214688"/>
              <a:ext cx="490538" cy="212725"/>
            </a:xfrm>
            <a:custGeom>
              <a:avLst/>
              <a:gdLst>
                <a:gd name="T0" fmla="*/ 2 w 67"/>
                <a:gd name="T1" fmla="*/ 10 h 29"/>
                <a:gd name="T2" fmla="*/ 13 w 67"/>
                <a:gd name="T3" fmla="*/ 0 h 29"/>
                <a:gd name="T4" fmla="*/ 61 w 67"/>
                <a:gd name="T5" fmla="*/ 2 h 29"/>
                <a:gd name="T6" fmla="*/ 67 w 67"/>
                <a:gd name="T7" fmla="*/ 13 h 29"/>
                <a:gd name="T8" fmla="*/ 58 w 67"/>
                <a:gd name="T9" fmla="*/ 28 h 29"/>
                <a:gd name="T10" fmla="*/ 6 w 67"/>
                <a:gd name="T11" fmla="*/ 26 h 29"/>
                <a:gd name="T12" fmla="*/ 3 w 67"/>
                <a:gd name="T13" fmla="*/ 13 h 29"/>
                <a:gd name="T14" fmla="*/ 2 w 67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9">
                  <a:moveTo>
                    <a:pt x="2" y="10"/>
                  </a:moveTo>
                  <a:cubicBezTo>
                    <a:pt x="1" y="7"/>
                    <a:pt x="3" y="0"/>
                    <a:pt x="13" y="0"/>
                  </a:cubicBezTo>
                  <a:cubicBezTo>
                    <a:pt x="20" y="1"/>
                    <a:pt x="58" y="2"/>
                    <a:pt x="61" y="2"/>
                  </a:cubicBezTo>
                  <a:cubicBezTo>
                    <a:pt x="64" y="2"/>
                    <a:pt x="67" y="7"/>
                    <a:pt x="67" y="13"/>
                  </a:cubicBezTo>
                  <a:cubicBezTo>
                    <a:pt x="67" y="19"/>
                    <a:pt x="67" y="28"/>
                    <a:pt x="58" y="28"/>
                  </a:cubicBezTo>
                  <a:cubicBezTo>
                    <a:pt x="48" y="29"/>
                    <a:pt x="8" y="28"/>
                    <a:pt x="6" y="26"/>
                  </a:cubicBezTo>
                  <a:cubicBezTo>
                    <a:pt x="0" y="20"/>
                    <a:pt x="1" y="19"/>
                    <a:pt x="3" y="13"/>
                  </a:cubicBezTo>
                  <a:cubicBezTo>
                    <a:pt x="4" y="11"/>
                    <a:pt x="2" y="10"/>
                    <a:pt x="2" y="10"/>
                  </a:cubicBezTo>
                </a:path>
              </a:pathLst>
            </a:custGeom>
            <a:solidFill>
              <a:srgbClr val="B2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" name="Freeform 520">
              <a:extLst>
                <a:ext uri="{FF2B5EF4-FFF2-40B4-BE49-F238E27FC236}">
                  <a16:creationId xmlns:a16="http://schemas.microsoft.com/office/drawing/2014/main" id="{89B2C0FD-3DD1-4CE9-6302-35C81C5B7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14688"/>
              <a:ext cx="484188" cy="212725"/>
            </a:xfrm>
            <a:custGeom>
              <a:avLst/>
              <a:gdLst>
                <a:gd name="T0" fmla="*/ 1 w 66"/>
                <a:gd name="T1" fmla="*/ 10 h 29"/>
                <a:gd name="T2" fmla="*/ 12 w 66"/>
                <a:gd name="T3" fmla="*/ 1 h 29"/>
                <a:gd name="T4" fmla="*/ 60 w 66"/>
                <a:gd name="T5" fmla="*/ 2 h 29"/>
                <a:gd name="T6" fmla="*/ 66 w 66"/>
                <a:gd name="T7" fmla="*/ 13 h 29"/>
                <a:gd name="T8" fmla="*/ 57 w 66"/>
                <a:gd name="T9" fmla="*/ 28 h 29"/>
                <a:gd name="T10" fmla="*/ 5 w 66"/>
                <a:gd name="T11" fmla="*/ 25 h 29"/>
                <a:gd name="T12" fmla="*/ 2 w 66"/>
                <a:gd name="T13" fmla="*/ 13 h 29"/>
                <a:gd name="T14" fmla="*/ 1 w 66"/>
                <a:gd name="T15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9">
                  <a:moveTo>
                    <a:pt x="1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9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1" y="10"/>
                    <a:pt x="1" y="10"/>
                  </a:cubicBezTo>
                </a:path>
              </a:pathLst>
            </a:custGeom>
            <a:solidFill>
              <a:srgbClr val="B1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" name="Freeform 521">
              <a:extLst>
                <a:ext uri="{FF2B5EF4-FFF2-40B4-BE49-F238E27FC236}">
                  <a16:creationId xmlns:a16="http://schemas.microsoft.com/office/drawing/2014/main" id="{3EB328F3-0C38-BCD9-043A-E46FADFCA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14688"/>
              <a:ext cx="484188" cy="204788"/>
            </a:xfrm>
            <a:custGeom>
              <a:avLst/>
              <a:gdLst>
                <a:gd name="T0" fmla="*/ 1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1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1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1" y="10"/>
                    <a:pt x="1" y="10"/>
                  </a:cubicBezTo>
                </a:path>
              </a:pathLst>
            </a:custGeom>
            <a:solidFill>
              <a:srgbClr val="B0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" name="Freeform 522">
              <a:extLst>
                <a:ext uri="{FF2B5EF4-FFF2-40B4-BE49-F238E27FC236}">
                  <a16:creationId xmlns:a16="http://schemas.microsoft.com/office/drawing/2014/main" id="{E3D069B0-E903-B3E9-10A0-A3AADEDAE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14688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F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" name="Freeform 523">
              <a:extLst>
                <a:ext uri="{FF2B5EF4-FFF2-40B4-BE49-F238E27FC236}">
                  <a16:creationId xmlns:a16="http://schemas.microsoft.com/office/drawing/2014/main" id="{D5DF398A-5174-94D5-B312-392250310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14688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7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9"/>
                    <a:pt x="66" y="28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0" y="19"/>
                    <a:pt x="2" y="13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EE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" name="Freeform 524">
              <a:extLst>
                <a:ext uri="{FF2B5EF4-FFF2-40B4-BE49-F238E27FC236}">
                  <a16:creationId xmlns:a16="http://schemas.microsoft.com/office/drawing/2014/main" id="{1A9E5EC3-3D77-F2FA-F33D-2ACA4BDA5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14688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3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8"/>
                    <a:pt x="66" y="27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1" y="19"/>
                    <a:pt x="2" y="13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D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1" name="Freeform 525">
              <a:extLst>
                <a:ext uri="{FF2B5EF4-FFF2-40B4-BE49-F238E27FC236}">
                  <a16:creationId xmlns:a16="http://schemas.microsoft.com/office/drawing/2014/main" id="{318FA283-3868-2725-8A69-B8DAD4C89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14688"/>
              <a:ext cx="484188" cy="204788"/>
            </a:xfrm>
            <a:custGeom>
              <a:avLst/>
              <a:gdLst>
                <a:gd name="T0" fmla="*/ 2 w 66"/>
                <a:gd name="T1" fmla="*/ 10 h 28"/>
                <a:gd name="T2" fmla="*/ 12 w 66"/>
                <a:gd name="T3" fmla="*/ 1 h 28"/>
                <a:gd name="T4" fmla="*/ 60 w 66"/>
                <a:gd name="T5" fmla="*/ 2 h 28"/>
                <a:gd name="T6" fmla="*/ 66 w 66"/>
                <a:gd name="T7" fmla="*/ 13 h 28"/>
                <a:gd name="T8" fmla="*/ 57 w 66"/>
                <a:gd name="T9" fmla="*/ 28 h 28"/>
                <a:gd name="T10" fmla="*/ 5 w 66"/>
                <a:gd name="T11" fmla="*/ 25 h 28"/>
                <a:gd name="T12" fmla="*/ 2 w 66"/>
                <a:gd name="T13" fmla="*/ 14 h 28"/>
                <a:gd name="T14" fmla="*/ 2 w 66"/>
                <a:gd name="T15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8">
                  <a:moveTo>
                    <a:pt x="2" y="10"/>
                  </a:moveTo>
                  <a:cubicBezTo>
                    <a:pt x="0" y="7"/>
                    <a:pt x="2" y="0"/>
                    <a:pt x="12" y="1"/>
                  </a:cubicBezTo>
                  <a:cubicBezTo>
                    <a:pt x="19" y="1"/>
                    <a:pt x="56" y="2"/>
                    <a:pt x="60" y="2"/>
                  </a:cubicBezTo>
                  <a:cubicBezTo>
                    <a:pt x="63" y="2"/>
                    <a:pt x="66" y="7"/>
                    <a:pt x="66" y="13"/>
                  </a:cubicBezTo>
                  <a:cubicBezTo>
                    <a:pt x="65" y="18"/>
                    <a:pt x="66" y="27"/>
                    <a:pt x="57" y="28"/>
                  </a:cubicBezTo>
                  <a:cubicBezTo>
                    <a:pt x="47" y="28"/>
                    <a:pt x="7" y="28"/>
                    <a:pt x="5" y="25"/>
                  </a:cubicBezTo>
                  <a:cubicBezTo>
                    <a:pt x="0" y="20"/>
                    <a:pt x="1" y="19"/>
                    <a:pt x="2" y="14"/>
                  </a:cubicBezTo>
                  <a:cubicBezTo>
                    <a:pt x="3" y="11"/>
                    <a:pt x="2" y="10"/>
                    <a:pt x="2" y="10"/>
                  </a:cubicBezTo>
                </a:path>
              </a:pathLst>
            </a:custGeom>
            <a:solidFill>
              <a:srgbClr val="AC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2" name="Freeform 526">
              <a:extLst>
                <a:ext uri="{FF2B5EF4-FFF2-40B4-BE49-F238E27FC236}">
                  <a16:creationId xmlns:a16="http://schemas.microsoft.com/office/drawing/2014/main" id="{E167F04F-FB8B-F720-FBB8-76F8D7900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7 w 66"/>
                <a:gd name="T9" fmla="*/ 27 h 27"/>
                <a:gd name="T10" fmla="*/ 5 w 66"/>
                <a:gd name="T11" fmla="*/ 24 h 27"/>
                <a:gd name="T12" fmla="*/ 2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6" y="1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7" y="27"/>
                  </a:cubicBezTo>
                  <a:cubicBezTo>
                    <a:pt x="47" y="27"/>
                    <a:pt x="7" y="27"/>
                    <a:pt x="5" y="24"/>
                  </a:cubicBezTo>
                  <a:cubicBezTo>
                    <a:pt x="0" y="19"/>
                    <a:pt x="1" y="18"/>
                    <a:pt x="2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B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3" name="Freeform 527">
              <a:extLst>
                <a:ext uri="{FF2B5EF4-FFF2-40B4-BE49-F238E27FC236}">
                  <a16:creationId xmlns:a16="http://schemas.microsoft.com/office/drawing/2014/main" id="{DCA2418D-6517-15E9-AAC5-803A7D46A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7 w 66"/>
                <a:gd name="T9" fmla="*/ 27 h 27"/>
                <a:gd name="T10" fmla="*/ 5 w 66"/>
                <a:gd name="T11" fmla="*/ 24 h 27"/>
                <a:gd name="T12" fmla="*/ 2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6" y="1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7" y="27"/>
                  </a:cubicBezTo>
                  <a:cubicBezTo>
                    <a:pt x="47" y="27"/>
                    <a:pt x="7" y="27"/>
                    <a:pt x="5" y="24"/>
                  </a:cubicBezTo>
                  <a:cubicBezTo>
                    <a:pt x="0" y="19"/>
                    <a:pt x="1" y="18"/>
                    <a:pt x="2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A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4" name="Freeform 528">
              <a:extLst>
                <a:ext uri="{FF2B5EF4-FFF2-40B4-BE49-F238E27FC236}">
                  <a16:creationId xmlns:a16="http://schemas.microsoft.com/office/drawing/2014/main" id="{86BD3302-CD62-79A9-29CA-ECCEF53FD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6"/>
                    <a:pt x="3" y="0"/>
                    <a:pt x="12" y="0"/>
                  </a:cubicBezTo>
                  <a:cubicBezTo>
                    <a:pt x="19" y="0"/>
                    <a:pt x="56" y="1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7" y="27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9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5" name="Freeform 529">
              <a:extLst>
                <a:ext uri="{FF2B5EF4-FFF2-40B4-BE49-F238E27FC236}">
                  <a16:creationId xmlns:a16="http://schemas.microsoft.com/office/drawing/2014/main" id="{86E2E235-06E1-AA64-1743-98FA892CB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3" y="10"/>
                    <a:pt x="2" y="9"/>
                    <a:pt x="2" y="9"/>
                  </a:cubicBezTo>
                </a:path>
              </a:pathLst>
            </a:custGeom>
            <a:solidFill>
              <a:srgbClr val="A8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6" name="Freeform 530">
              <a:extLst>
                <a:ext uri="{FF2B5EF4-FFF2-40B4-BE49-F238E27FC236}">
                  <a16:creationId xmlns:a16="http://schemas.microsoft.com/office/drawing/2014/main" id="{6D1BB363-51CC-C5E1-05E4-9DBA22F45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19" y="0"/>
                    <a:pt x="56" y="2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7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7" name="Freeform 531">
              <a:extLst>
                <a:ext uri="{FF2B5EF4-FFF2-40B4-BE49-F238E27FC236}">
                  <a16:creationId xmlns:a16="http://schemas.microsoft.com/office/drawing/2014/main" id="{D47C1E51-5B5B-152C-1D0E-559F09969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60 w 66"/>
                <a:gd name="T5" fmla="*/ 1 h 27"/>
                <a:gd name="T6" fmla="*/ 66 w 66"/>
                <a:gd name="T7" fmla="*/ 12 h 27"/>
                <a:gd name="T8" fmla="*/ 56 w 66"/>
                <a:gd name="T9" fmla="*/ 27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20" y="0"/>
                    <a:pt x="56" y="2"/>
                    <a:pt x="60" y="1"/>
                  </a:cubicBezTo>
                  <a:cubicBezTo>
                    <a:pt x="63" y="1"/>
                    <a:pt x="66" y="6"/>
                    <a:pt x="66" y="12"/>
                  </a:cubicBezTo>
                  <a:cubicBezTo>
                    <a:pt x="65" y="17"/>
                    <a:pt x="66" y="26"/>
                    <a:pt x="56" y="27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6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8" name="Freeform 532">
              <a:extLst>
                <a:ext uri="{FF2B5EF4-FFF2-40B4-BE49-F238E27FC236}">
                  <a16:creationId xmlns:a16="http://schemas.microsoft.com/office/drawing/2014/main" id="{4C68BBF2-95C3-B77F-D6AC-FE1C11A22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1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0" y="7"/>
                    <a:pt x="3" y="0"/>
                    <a:pt x="12" y="0"/>
                  </a:cubicBezTo>
                  <a:cubicBezTo>
                    <a:pt x="20" y="0"/>
                    <a:pt x="56" y="2"/>
                    <a:pt x="59" y="1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5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9" name="Freeform 533">
              <a:extLst>
                <a:ext uri="{FF2B5EF4-FFF2-40B4-BE49-F238E27FC236}">
                  <a16:creationId xmlns:a16="http://schemas.microsoft.com/office/drawing/2014/main" id="{483547A5-BCFF-E341-C873-A6AB38C78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1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1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4E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0" name="Freeform 534">
              <a:extLst>
                <a:ext uri="{FF2B5EF4-FFF2-40B4-BE49-F238E27FC236}">
                  <a16:creationId xmlns:a16="http://schemas.microsoft.com/office/drawing/2014/main" id="{4284B1D6-5319-CCBD-9B90-39EE49632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3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1" name="Freeform 535">
              <a:extLst>
                <a:ext uri="{FF2B5EF4-FFF2-40B4-BE49-F238E27FC236}">
                  <a16:creationId xmlns:a16="http://schemas.microsoft.com/office/drawing/2014/main" id="{7BBD92D2-691C-7E09-6276-FD6BF30B6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2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2" name="Freeform 536">
              <a:extLst>
                <a:ext uri="{FF2B5EF4-FFF2-40B4-BE49-F238E27FC236}">
                  <a16:creationId xmlns:a16="http://schemas.microsoft.com/office/drawing/2014/main" id="{C0E482A9-B5E5-BC3A-E008-C2AC6AAD4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1E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3" name="Freeform 537">
              <a:extLst>
                <a:ext uri="{FF2B5EF4-FFF2-40B4-BE49-F238E27FC236}">
                  <a16:creationId xmlns:a16="http://schemas.microsoft.com/office/drawing/2014/main" id="{7AE45072-7306-4FCA-7F7F-B222A3BC4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0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0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3" y="1"/>
                    <a:pt x="66" y="6"/>
                    <a:pt x="65" y="12"/>
                  </a:cubicBezTo>
                  <a:cubicBezTo>
                    <a:pt x="65" y="17"/>
                    <a:pt x="66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A0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4" name="Freeform 538">
              <a:extLst>
                <a:ext uri="{FF2B5EF4-FFF2-40B4-BE49-F238E27FC236}">
                  <a16:creationId xmlns:a16="http://schemas.microsoft.com/office/drawing/2014/main" id="{4E045382-24F8-DE9A-0728-28362D950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6850"/>
            </a:xfrm>
            <a:custGeom>
              <a:avLst/>
              <a:gdLst>
                <a:gd name="T0" fmla="*/ 2 w 66"/>
                <a:gd name="T1" fmla="*/ 9 h 27"/>
                <a:gd name="T2" fmla="*/ 12 w 66"/>
                <a:gd name="T3" fmla="*/ 1 h 27"/>
                <a:gd name="T4" fmla="*/ 59 w 66"/>
                <a:gd name="T5" fmla="*/ 2 h 27"/>
                <a:gd name="T6" fmla="*/ 65 w 66"/>
                <a:gd name="T7" fmla="*/ 12 h 27"/>
                <a:gd name="T8" fmla="*/ 56 w 66"/>
                <a:gd name="T9" fmla="*/ 26 h 27"/>
                <a:gd name="T10" fmla="*/ 5 w 66"/>
                <a:gd name="T11" fmla="*/ 24 h 27"/>
                <a:gd name="T12" fmla="*/ 3 w 66"/>
                <a:gd name="T13" fmla="*/ 13 h 27"/>
                <a:gd name="T14" fmla="*/ 2 w 66"/>
                <a:gd name="T1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7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7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FE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5" name="Freeform 539">
              <a:extLst>
                <a:ext uri="{FF2B5EF4-FFF2-40B4-BE49-F238E27FC236}">
                  <a16:creationId xmlns:a16="http://schemas.microsoft.com/office/drawing/2014/main" id="{5C026090-4CB9-76F2-9AAD-5077F539C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5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E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6" name="Freeform 540">
              <a:extLst>
                <a:ext uri="{FF2B5EF4-FFF2-40B4-BE49-F238E27FC236}">
                  <a16:creationId xmlns:a16="http://schemas.microsoft.com/office/drawing/2014/main" id="{DD45FADB-1BFE-2E25-8BC2-1A942EDF8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5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D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7" name="Freeform 541">
              <a:extLst>
                <a:ext uri="{FF2B5EF4-FFF2-40B4-BE49-F238E27FC236}">
                  <a16:creationId xmlns:a16="http://schemas.microsoft.com/office/drawing/2014/main" id="{23C33204-75EF-EE1A-3D0E-7153D7DA2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5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5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C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8" name="Freeform 542">
              <a:extLst>
                <a:ext uri="{FF2B5EF4-FFF2-40B4-BE49-F238E27FC236}">
                  <a16:creationId xmlns:a16="http://schemas.microsoft.com/office/drawing/2014/main" id="{23D146AD-A9ED-FB8C-5242-D223D7E99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6 w 66"/>
                <a:gd name="T11" fmla="*/ 24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6" y="24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B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9" name="Freeform 543">
              <a:extLst>
                <a:ext uri="{FF2B5EF4-FFF2-40B4-BE49-F238E27FC236}">
                  <a16:creationId xmlns:a16="http://schemas.microsoft.com/office/drawing/2014/main" id="{98747F4E-0E5D-9950-238B-379193607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2626"/>
              <a:ext cx="484188" cy="190500"/>
            </a:xfrm>
            <a:custGeom>
              <a:avLst/>
              <a:gdLst>
                <a:gd name="T0" fmla="*/ 2 w 66"/>
                <a:gd name="T1" fmla="*/ 9 h 26"/>
                <a:gd name="T2" fmla="*/ 12 w 66"/>
                <a:gd name="T3" fmla="*/ 1 h 26"/>
                <a:gd name="T4" fmla="*/ 59 w 66"/>
                <a:gd name="T5" fmla="*/ 2 h 26"/>
                <a:gd name="T6" fmla="*/ 65 w 66"/>
                <a:gd name="T7" fmla="*/ 12 h 26"/>
                <a:gd name="T8" fmla="*/ 56 w 66"/>
                <a:gd name="T9" fmla="*/ 26 h 26"/>
                <a:gd name="T10" fmla="*/ 6 w 66"/>
                <a:gd name="T11" fmla="*/ 23 h 26"/>
                <a:gd name="T12" fmla="*/ 3 w 66"/>
                <a:gd name="T13" fmla="*/ 13 h 26"/>
                <a:gd name="T14" fmla="*/ 2 w 66"/>
                <a:gd name="T1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26">
                  <a:moveTo>
                    <a:pt x="2" y="9"/>
                  </a:moveTo>
                  <a:cubicBezTo>
                    <a:pt x="1" y="7"/>
                    <a:pt x="3" y="0"/>
                    <a:pt x="12" y="1"/>
                  </a:cubicBezTo>
                  <a:cubicBezTo>
                    <a:pt x="20" y="1"/>
                    <a:pt x="56" y="2"/>
                    <a:pt x="59" y="2"/>
                  </a:cubicBezTo>
                  <a:cubicBezTo>
                    <a:pt x="62" y="2"/>
                    <a:pt x="66" y="6"/>
                    <a:pt x="65" y="12"/>
                  </a:cubicBezTo>
                  <a:cubicBezTo>
                    <a:pt x="65" y="17"/>
                    <a:pt x="65" y="26"/>
                    <a:pt x="56" y="26"/>
                  </a:cubicBezTo>
                  <a:cubicBezTo>
                    <a:pt x="47" y="26"/>
                    <a:pt x="8" y="26"/>
                    <a:pt x="6" y="23"/>
                  </a:cubicBezTo>
                  <a:cubicBezTo>
                    <a:pt x="0" y="19"/>
                    <a:pt x="1" y="18"/>
                    <a:pt x="3" y="13"/>
                  </a:cubicBezTo>
                  <a:cubicBezTo>
                    <a:pt x="4" y="10"/>
                    <a:pt x="2" y="9"/>
                    <a:pt x="2" y="9"/>
                  </a:cubicBezTo>
                </a:path>
              </a:pathLst>
            </a:custGeom>
            <a:solidFill>
              <a:srgbClr val="9AE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0" name="Freeform 544">
              <a:extLst>
                <a:ext uri="{FF2B5EF4-FFF2-40B4-BE49-F238E27FC236}">
                  <a16:creationId xmlns:a16="http://schemas.microsoft.com/office/drawing/2014/main" id="{18EA1D1D-4BE1-D5BD-F0D9-94B0FDC68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8976"/>
              <a:ext cx="476250" cy="184150"/>
            </a:xfrm>
            <a:custGeom>
              <a:avLst/>
              <a:gdLst>
                <a:gd name="T0" fmla="*/ 2 w 65"/>
                <a:gd name="T1" fmla="*/ 8 h 25"/>
                <a:gd name="T2" fmla="*/ 12 w 65"/>
                <a:gd name="T3" fmla="*/ 0 h 25"/>
                <a:gd name="T4" fmla="*/ 59 w 65"/>
                <a:gd name="T5" fmla="*/ 1 h 25"/>
                <a:gd name="T6" fmla="*/ 65 w 65"/>
                <a:gd name="T7" fmla="*/ 11 h 25"/>
                <a:gd name="T8" fmla="*/ 56 w 65"/>
                <a:gd name="T9" fmla="*/ 25 h 25"/>
                <a:gd name="T10" fmla="*/ 6 w 65"/>
                <a:gd name="T11" fmla="*/ 22 h 25"/>
                <a:gd name="T12" fmla="*/ 3 w 65"/>
                <a:gd name="T13" fmla="*/ 12 h 25"/>
                <a:gd name="T14" fmla="*/ 2 w 65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25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20" y="0"/>
                    <a:pt x="56" y="1"/>
                    <a:pt x="59" y="1"/>
                  </a:cubicBezTo>
                  <a:cubicBezTo>
                    <a:pt x="62" y="1"/>
                    <a:pt x="65" y="6"/>
                    <a:pt x="65" y="11"/>
                  </a:cubicBezTo>
                  <a:cubicBezTo>
                    <a:pt x="65" y="16"/>
                    <a:pt x="65" y="24"/>
                    <a:pt x="56" y="25"/>
                  </a:cubicBezTo>
                  <a:cubicBezTo>
                    <a:pt x="47" y="25"/>
                    <a:pt x="8" y="25"/>
                    <a:pt x="6" y="22"/>
                  </a:cubicBezTo>
                  <a:cubicBezTo>
                    <a:pt x="0" y="18"/>
                    <a:pt x="1" y="16"/>
                    <a:pt x="3" y="12"/>
                  </a:cubicBezTo>
                  <a:cubicBezTo>
                    <a:pt x="4" y="9"/>
                    <a:pt x="2" y="8"/>
                    <a:pt x="2" y="8"/>
                  </a:cubicBezTo>
                </a:path>
              </a:pathLst>
            </a:custGeom>
            <a:solidFill>
              <a:srgbClr val="99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1" name="Freeform 545">
              <a:extLst>
                <a:ext uri="{FF2B5EF4-FFF2-40B4-BE49-F238E27FC236}">
                  <a16:creationId xmlns:a16="http://schemas.microsoft.com/office/drawing/2014/main" id="{59DABF3F-ED29-4750-CE4D-EFF1A5FED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3228976"/>
              <a:ext cx="476250" cy="184150"/>
            </a:xfrm>
            <a:custGeom>
              <a:avLst/>
              <a:gdLst>
                <a:gd name="T0" fmla="*/ 2 w 65"/>
                <a:gd name="T1" fmla="*/ 8 h 25"/>
                <a:gd name="T2" fmla="*/ 12 w 65"/>
                <a:gd name="T3" fmla="*/ 0 h 25"/>
                <a:gd name="T4" fmla="*/ 59 w 65"/>
                <a:gd name="T5" fmla="*/ 1 h 25"/>
                <a:gd name="T6" fmla="*/ 65 w 65"/>
                <a:gd name="T7" fmla="*/ 11 h 25"/>
                <a:gd name="T8" fmla="*/ 56 w 65"/>
                <a:gd name="T9" fmla="*/ 25 h 25"/>
                <a:gd name="T10" fmla="*/ 6 w 65"/>
                <a:gd name="T11" fmla="*/ 22 h 25"/>
                <a:gd name="T12" fmla="*/ 3 w 65"/>
                <a:gd name="T13" fmla="*/ 12 h 25"/>
                <a:gd name="T14" fmla="*/ 2 w 65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25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20" y="0"/>
                    <a:pt x="56" y="1"/>
                    <a:pt x="59" y="1"/>
                  </a:cubicBezTo>
                  <a:cubicBezTo>
                    <a:pt x="62" y="1"/>
                    <a:pt x="65" y="6"/>
                    <a:pt x="65" y="11"/>
                  </a:cubicBezTo>
                  <a:cubicBezTo>
                    <a:pt x="65" y="16"/>
                    <a:pt x="65" y="24"/>
                    <a:pt x="56" y="25"/>
                  </a:cubicBezTo>
                  <a:cubicBezTo>
                    <a:pt x="47" y="25"/>
                    <a:pt x="8" y="25"/>
                    <a:pt x="6" y="22"/>
                  </a:cubicBezTo>
                  <a:cubicBezTo>
                    <a:pt x="0" y="18"/>
                    <a:pt x="1" y="16"/>
                    <a:pt x="3" y="12"/>
                  </a:cubicBezTo>
                  <a:cubicBezTo>
                    <a:pt x="4" y="9"/>
                    <a:pt x="2" y="8"/>
                    <a:pt x="2" y="8"/>
                  </a:cubicBezTo>
                </a:path>
              </a:pathLst>
            </a:custGeom>
            <a:solidFill>
              <a:srgbClr val="98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2" name="Freeform 546">
              <a:extLst>
                <a:ext uri="{FF2B5EF4-FFF2-40B4-BE49-F238E27FC236}">
                  <a16:creationId xmlns:a16="http://schemas.microsoft.com/office/drawing/2014/main" id="{6BDFFD65-0841-B3E1-AFEB-8A5539A06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1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4" y="16"/>
                    <a:pt x="64" y="24"/>
                    <a:pt x="55" y="25"/>
                  </a:cubicBezTo>
                  <a:cubicBezTo>
                    <a:pt x="46" y="25"/>
                    <a:pt x="7" y="25"/>
                    <a:pt x="5" y="22"/>
                  </a:cubicBezTo>
                  <a:cubicBezTo>
                    <a:pt x="0" y="18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7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3" name="Freeform 547">
              <a:extLst>
                <a:ext uri="{FF2B5EF4-FFF2-40B4-BE49-F238E27FC236}">
                  <a16:creationId xmlns:a16="http://schemas.microsoft.com/office/drawing/2014/main" id="{E07FC4ED-3A86-D2FD-6870-D2F78A810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4" y="16"/>
                    <a:pt x="64" y="24"/>
                    <a:pt x="55" y="25"/>
                  </a:cubicBezTo>
                  <a:cubicBezTo>
                    <a:pt x="46" y="25"/>
                    <a:pt x="7" y="25"/>
                    <a:pt x="5" y="22"/>
                  </a:cubicBezTo>
                  <a:cubicBezTo>
                    <a:pt x="0" y="18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6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4" name="Freeform 548">
              <a:extLst>
                <a:ext uri="{FF2B5EF4-FFF2-40B4-BE49-F238E27FC236}">
                  <a16:creationId xmlns:a16="http://schemas.microsoft.com/office/drawing/2014/main" id="{C604651F-363B-ED02-1FDA-A0174C8D1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5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5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5" name="Freeform 549">
              <a:extLst>
                <a:ext uri="{FF2B5EF4-FFF2-40B4-BE49-F238E27FC236}">
                  <a16:creationId xmlns:a16="http://schemas.microsoft.com/office/drawing/2014/main" id="{5EB02AEB-1769-235B-C2D1-C2716C9ED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5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4E8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6" name="Freeform 550">
              <a:extLst>
                <a:ext uri="{FF2B5EF4-FFF2-40B4-BE49-F238E27FC236}">
                  <a16:creationId xmlns:a16="http://schemas.microsoft.com/office/drawing/2014/main" id="{AD14A4B9-2899-C1DC-4CD5-2BB5C3A90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1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5 h 25"/>
                <a:gd name="T10" fmla="*/ 5 w 64"/>
                <a:gd name="T11" fmla="*/ 22 h 25"/>
                <a:gd name="T12" fmla="*/ 2 w 64"/>
                <a:gd name="T13" fmla="*/ 12 h 25"/>
                <a:gd name="T14" fmla="*/ 1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1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5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1" y="8"/>
                    <a:pt x="1" y="8"/>
                  </a:cubicBezTo>
                </a:path>
              </a:pathLst>
            </a:custGeom>
            <a:solidFill>
              <a:srgbClr val="93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7" name="Freeform 551">
              <a:extLst>
                <a:ext uri="{FF2B5EF4-FFF2-40B4-BE49-F238E27FC236}">
                  <a16:creationId xmlns:a16="http://schemas.microsoft.com/office/drawing/2014/main" id="{BE2EEFEB-990A-8749-68B0-F7DD53B17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0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92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8" name="Freeform 552">
              <a:extLst>
                <a:ext uri="{FF2B5EF4-FFF2-40B4-BE49-F238E27FC236}">
                  <a16:creationId xmlns:a16="http://schemas.microsoft.com/office/drawing/2014/main" id="{313E36BE-5D23-4936-918C-D5ADAA3DB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0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91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9" name="Freeform 553">
              <a:extLst>
                <a:ext uri="{FF2B5EF4-FFF2-40B4-BE49-F238E27FC236}">
                  <a16:creationId xmlns:a16="http://schemas.microsoft.com/office/drawing/2014/main" id="{148B73E4-5603-153C-4645-1E455147D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1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1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90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0" name="Freeform 554">
              <a:extLst>
                <a:ext uri="{FF2B5EF4-FFF2-40B4-BE49-F238E27FC236}">
                  <a16:creationId xmlns:a16="http://schemas.microsoft.com/office/drawing/2014/main" id="{CFA63FB5-E6BD-1A51-39A5-19EEBE96A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2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8FE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1" name="Freeform 555">
              <a:extLst>
                <a:ext uri="{FF2B5EF4-FFF2-40B4-BE49-F238E27FC236}">
                  <a16:creationId xmlns:a16="http://schemas.microsoft.com/office/drawing/2014/main" id="{4F921FEC-7A46-FD4A-564E-6E8F1DF1F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2 w 64"/>
                <a:gd name="T1" fmla="*/ 8 h 25"/>
                <a:gd name="T2" fmla="*/ 12 w 64"/>
                <a:gd name="T3" fmla="*/ 0 h 25"/>
                <a:gd name="T4" fmla="*/ 58 w 64"/>
                <a:gd name="T5" fmla="*/ 2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8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8E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2" name="Freeform 556">
              <a:extLst>
                <a:ext uri="{FF2B5EF4-FFF2-40B4-BE49-F238E27FC236}">
                  <a16:creationId xmlns:a16="http://schemas.microsoft.com/office/drawing/2014/main" id="{C4A81CAC-4CD2-E88C-C884-8240BFDB2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84150"/>
            </a:xfrm>
            <a:custGeom>
              <a:avLst/>
              <a:gdLst>
                <a:gd name="T0" fmla="*/ 2 w 64"/>
                <a:gd name="T1" fmla="*/ 9 h 25"/>
                <a:gd name="T2" fmla="*/ 12 w 64"/>
                <a:gd name="T3" fmla="*/ 0 h 25"/>
                <a:gd name="T4" fmla="*/ 58 w 64"/>
                <a:gd name="T5" fmla="*/ 2 h 25"/>
                <a:gd name="T6" fmla="*/ 64 w 64"/>
                <a:gd name="T7" fmla="*/ 11 h 25"/>
                <a:gd name="T8" fmla="*/ 55 w 64"/>
                <a:gd name="T9" fmla="*/ 24 h 25"/>
                <a:gd name="T10" fmla="*/ 5 w 64"/>
                <a:gd name="T11" fmla="*/ 22 h 25"/>
                <a:gd name="T12" fmla="*/ 2 w 64"/>
                <a:gd name="T13" fmla="*/ 12 h 25"/>
                <a:gd name="T14" fmla="*/ 2 w 64"/>
                <a:gd name="T1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5">
                  <a:moveTo>
                    <a:pt x="2" y="9"/>
                  </a:moveTo>
                  <a:cubicBezTo>
                    <a:pt x="0" y="6"/>
                    <a:pt x="2" y="0"/>
                    <a:pt x="12" y="0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5"/>
                    <a:pt x="7" y="24"/>
                    <a:pt x="5" y="22"/>
                  </a:cubicBezTo>
                  <a:cubicBezTo>
                    <a:pt x="0" y="17"/>
                    <a:pt x="1" y="16"/>
                    <a:pt x="2" y="12"/>
                  </a:cubicBezTo>
                  <a:cubicBezTo>
                    <a:pt x="3" y="9"/>
                    <a:pt x="2" y="9"/>
                    <a:pt x="2" y="9"/>
                  </a:cubicBezTo>
                </a:path>
              </a:pathLst>
            </a:custGeom>
            <a:solidFill>
              <a:srgbClr val="8D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3" name="Freeform 557">
              <a:extLst>
                <a:ext uri="{FF2B5EF4-FFF2-40B4-BE49-F238E27FC236}">
                  <a16:creationId xmlns:a16="http://schemas.microsoft.com/office/drawing/2014/main" id="{0DADF47F-1751-E086-280B-173EBA34E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4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0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3" y="9"/>
                    <a:pt x="2" y="9"/>
                    <a:pt x="2" y="9"/>
                  </a:cubicBezTo>
                </a:path>
              </a:pathLst>
            </a:custGeom>
            <a:solidFill>
              <a:srgbClr val="8C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4" name="Freeform 558">
              <a:extLst>
                <a:ext uri="{FF2B5EF4-FFF2-40B4-BE49-F238E27FC236}">
                  <a16:creationId xmlns:a16="http://schemas.microsoft.com/office/drawing/2014/main" id="{F454B79C-063E-CE0E-ED95-25CE23CDF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4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0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1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3" y="9"/>
                    <a:pt x="2" y="9"/>
                    <a:pt x="2" y="9"/>
                  </a:cubicBezTo>
                </a:path>
              </a:pathLst>
            </a:custGeom>
            <a:solidFill>
              <a:srgbClr val="8B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5" name="Freeform 559">
              <a:extLst>
                <a:ext uri="{FF2B5EF4-FFF2-40B4-BE49-F238E27FC236}">
                  <a16:creationId xmlns:a16="http://schemas.microsoft.com/office/drawing/2014/main" id="{0F0367BE-8501-5A40-A0F5-AFDF0DDE2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4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0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4" y="6"/>
                    <a:pt x="64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4" y="9"/>
                    <a:pt x="2" y="9"/>
                    <a:pt x="2" y="9"/>
                  </a:cubicBezTo>
                </a:path>
              </a:pathLst>
            </a:custGeom>
            <a:solidFill>
              <a:srgbClr val="8AE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6" name="Freeform 560">
              <a:extLst>
                <a:ext uri="{FF2B5EF4-FFF2-40B4-BE49-F238E27FC236}">
                  <a16:creationId xmlns:a16="http://schemas.microsoft.com/office/drawing/2014/main" id="{37ED69E7-EE70-5F59-710A-CF6F9ED5A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3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1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4" y="6"/>
                    <a:pt x="63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4" y="9"/>
                    <a:pt x="2" y="9"/>
                    <a:pt x="2" y="9"/>
                  </a:cubicBezTo>
                </a:path>
              </a:pathLst>
            </a:custGeom>
            <a:solidFill>
              <a:srgbClr val="89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7" name="Freeform 561">
              <a:extLst>
                <a:ext uri="{FF2B5EF4-FFF2-40B4-BE49-F238E27FC236}">
                  <a16:creationId xmlns:a16="http://schemas.microsoft.com/office/drawing/2014/main" id="{042FF547-7026-37AA-E430-A5CC975E9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28976"/>
              <a:ext cx="468313" cy="176213"/>
            </a:xfrm>
            <a:custGeom>
              <a:avLst/>
              <a:gdLst>
                <a:gd name="T0" fmla="*/ 2 w 64"/>
                <a:gd name="T1" fmla="*/ 9 h 24"/>
                <a:gd name="T2" fmla="*/ 12 w 64"/>
                <a:gd name="T3" fmla="*/ 1 h 24"/>
                <a:gd name="T4" fmla="*/ 58 w 64"/>
                <a:gd name="T5" fmla="*/ 2 h 24"/>
                <a:gd name="T6" fmla="*/ 63 w 64"/>
                <a:gd name="T7" fmla="*/ 11 h 24"/>
                <a:gd name="T8" fmla="*/ 55 w 64"/>
                <a:gd name="T9" fmla="*/ 24 h 24"/>
                <a:gd name="T10" fmla="*/ 5 w 64"/>
                <a:gd name="T11" fmla="*/ 22 h 24"/>
                <a:gd name="T12" fmla="*/ 3 w 64"/>
                <a:gd name="T13" fmla="*/ 12 h 24"/>
                <a:gd name="T14" fmla="*/ 2 w 64"/>
                <a:gd name="T1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4">
                  <a:moveTo>
                    <a:pt x="2" y="9"/>
                  </a:moveTo>
                  <a:cubicBezTo>
                    <a:pt x="1" y="6"/>
                    <a:pt x="3" y="0"/>
                    <a:pt x="12" y="1"/>
                  </a:cubicBezTo>
                  <a:cubicBezTo>
                    <a:pt x="19" y="1"/>
                    <a:pt x="55" y="2"/>
                    <a:pt x="58" y="2"/>
                  </a:cubicBezTo>
                  <a:cubicBezTo>
                    <a:pt x="61" y="2"/>
                    <a:pt x="64" y="6"/>
                    <a:pt x="63" y="11"/>
                  </a:cubicBezTo>
                  <a:cubicBezTo>
                    <a:pt x="63" y="16"/>
                    <a:pt x="64" y="24"/>
                    <a:pt x="55" y="24"/>
                  </a:cubicBezTo>
                  <a:cubicBezTo>
                    <a:pt x="46" y="24"/>
                    <a:pt x="7" y="24"/>
                    <a:pt x="5" y="22"/>
                  </a:cubicBezTo>
                  <a:cubicBezTo>
                    <a:pt x="0" y="17"/>
                    <a:pt x="1" y="16"/>
                    <a:pt x="3" y="12"/>
                  </a:cubicBezTo>
                  <a:cubicBezTo>
                    <a:pt x="4" y="9"/>
                    <a:pt x="2" y="9"/>
                    <a:pt x="2" y="9"/>
                  </a:cubicBezTo>
                </a:path>
              </a:pathLst>
            </a:custGeom>
            <a:solidFill>
              <a:srgbClr val="88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8" name="Freeform 562">
              <a:extLst>
                <a:ext uri="{FF2B5EF4-FFF2-40B4-BE49-F238E27FC236}">
                  <a16:creationId xmlns:a16="http://schemas.microsoft.com/office/drawing/2014/main" id="{94791DC5-DC37-5242-6856-5549667B9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9" y="0"/>
                    <a:pt x="55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3"/>
                    <a:pt x="55" y="23"/>
                  </a:cubicBezTo>
                  <a:cubicBezTo>
                    <a:pt x="46" y="23"/>
                    <a:pt x="7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9" name="Freeform 563">
              <a:extLst>
                <a:ext uri="{FF2B5EF4-FFF2-40B4-BE49-F238E27FC236}">
                  <a16:creationId xmlns:a16="http://schemas.microsoft.com/office/drawing/2014/main" id="{EA016C45-F5C9-2D2B-D0D2-88C6DA4E6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9" y="0"/>
                    <a:pt x="54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2"/>
                    <a:pt x="55" y="23"/>
                  </a:cubicBezTo>
                  <a:cubicBezTo>
                    <a:pt x="46" y="23"/>
                    <a:pt x="8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6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0" name="Freeform 564">
              <a:extLst>
                <a:ext uri="{FF2B5EF4-FFF2-40B4-BE49-F238E27FC236}">
                  <a16:creationId xmlns:a16="http://schemas.microsoft.com/office/drawing/2014/main" id="{801C0A0F-0A75-B530-58BE-7103663EA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9" y="0"/>
                    <a:pt x="54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2"/>
                    <a:pt x="55" y="23"/>
                  </a:cubicBezTo>
                  <a:cubicBezTo>
                    <a:pt x="46" y="23"/>
                    <a:pt x="8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5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1" name="Freeform 565">
              <a:extLst>
                <a:ext uri="{FF2B5EF4-FFF2-40B4-BE49-F238E27FC236}">
                  <a16:creationId xmlns:a16="http://schemas.microsoft.com/office/drawing/2014/main" id="{1D659E03-7727-A305-20E4-92F34F568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8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1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8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4" y="22"/>
                    <a:pt x="55" y="23"/>
                  </a:cubicBezTo>
                  <a:cubicBezTo>
                    <a:pt x="46" y="23"/>
                    <a:pt x="8" y="23"/>
                    <a:pt x="5" y="21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4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2" name="Freeform 566">
              <a:extLst>
                <a:ext uri="{FF2B5EF4-FFF2-40B4-BE49-F238E27FC236}">
                  <a16:creationId xmlns:a16="http://schemas.microsoft.com/office/drawing/2014/main" id="{68A05302-3538-CC04-5818-9ACD47D69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5 w 64"/>
                <a:gd name="T9" fmla="*/ 23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3" y="22"/>
                    <a:pt x="55" y="23"/>
                  </a:cubicBezTo>
                  <a:cubicBezTo>
                    <a:pt x="46" y="23"/>
                    <a:pt x="8" y="23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3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3" name="Freeform 567">
              <a:extLst>
                <a:ext uri="{FF2B5EF4-FFF2-40B4-BE49-F238E27FC236}">
                  <a16:creationId xmlns:a16="http://schemas.microsoft.com/office/drawing/2014/main" id="{5AFD0ED6-EEFE-EE0F-9803-6E2994783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3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1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3"/>
                  </a:cubicBezTo>
                  <a:cubicBezTo>
                    <a:pt x="46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2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4" name="Freeform 568">
              <a:extLst>
                <a:ext uri="{FF2B5EF4-FFF2-40B4-BE49-F238E27FC236}">
                  <a16:creationId xmlns:a16="http://schemas.microsoft.com/office/drawing/2014/main" id="{6610BB9D-A78C-0B13-D7E6-922ADE870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3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3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1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5" name="Freeform 569">
              <a:extLst>
                <a:ext uri="{FF2B5EF4-FFF2-40B4-BE49-F238E27FC236}">
                  <a16:creationId xmlns:a16="http://schemas.microsoft.com/office/drawing/2014/main" id="{3596C426-680A-BE67-6730-98FC918CD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2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80E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6" name="Freeform 570">
              <a:extLst>
                <a:ext uri="{FF2B5EF4-FFF2-40B4-BE49-F238E27FC236}">
                  <a16:creationId xmlns:a16="http://schemas.microsoft.com/office/drawing/2014/main" id="{27DC0FF9-EC6A-8C9A-53B3-717A71745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8313" cy="168275"/>
            </a:xfrm>
            <a:custGeom>
              <a:avLst/>
              <a:gdLst>
                <a:gd name="T0" fmla="*/ 2 w 64"/>
                <a:gd name="T1" fmla="*/ 8 h 23"/>
                <a:gd name="T2" fmla="*/ 12 w 64"/>
                <a:gd name="T3" fmla="*/ 0 h 23"/>
                <a:gd name="T4" fmla="*/ 57 w 64"/>
                <a:gd name="T5" fmla="*/ 1 h 23"/>
                <a:gd name="T6" fmla="*/ 63 w 64"/>
                <a:gd name="T7" fmla="*/ 10 h 23"/>
                <a:gd name="T8" fmla="*/ 54 w 64"/>
                <a:gd name="T9" fmla="*/ 22 h 23"/>
                <a:gd name="T10" fmla="*/ 5 w 64"/>
                <a:gd name="T11" fmla="*/ 20 h 23"/>
                <a:gd name="T12" fmla="*/ 3 w 64"/>
                <a:gd name="T13" fmla="*/ 11 h 23"/>
                <a:gd name="T14" fmla="*/ 2 w 64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1"/>
                    <a:pt x="57" y="1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7F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7" name="Freeform 571">
              <a:extLst>
                <a:ext uri="{FF2B5EF4-FFF2-40B4-BE49-F238E27FC236}">
                  <a16:creationId xmlns:a16="http://schemas.microsoft.com/office/drawing/2014/main" id="{C3385D5B-9679-74EC-5543-8E5FA487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0375" cy="168275"/>
            </a:xfrm>
            <a:custGeom>
              <a:avLst/>
              <a:gdLst>
                <a:gd name="T0" fmla="*/ 2 w 63"/>
                <a:gd name="T1" fmla="*/ 8 h 23"/>
                <a:gd name="T2" fmla="*/ 12 w 63"/>
                <a:gd name="T3" fmla="*/ 0 h 23"/>
                <a:gd name="T4" fmla="*/ 57 w 63"/>
                <a:gd name="T5" fmla="*/ 1 h 23"/>
                <a:gd name="T6" fmla="*/ 63 w 63"/>
                <a:gd name="T7" fmla="*/ 10 h 23"/>
                <a:gd name="T8" fmla="*/ 54 w 63"/>
                <a:gd name="T9" fmla="*/ 22 h 23"/>
                <a:gd name="T10" fmla="*/ 5 w 63"/>
                <a:gd name="T11" fmla="*/ 20 h 23"/>
                <a:gd name="T12" fmla="*/ 3 w 63"/>
                <a:gd name="T13" fmla="*/ 11 h 23"/>
                <a:gd name="T14" fmla="*/ 2 w 6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0"/>
                    <a:pt x="54" y="2"/>
                    <a:pt x="57" y="1"/>
                  </a:cubicBezTo>
                  <a:cubicBezTo>
                    <a:pt x="60" y="1"/>
                    <a:pt x="63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7E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8" name="Freeform 572">
              <a:extLst>
                <a:ext uri="{FF2B5EF4-FFF2-40B4-BE49-F238E27FC236}">
                  <a16:creationId xmlns:a16="http://schemas.microsoft.com/office/drawing/2014/main" id="{7CA6B2C2-43FF-9F6B-E944-9D10C13DD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3236913"/>
              <a:ext cx="460375" cy="168275"/>
            </a:xfrm>
            <a:custGeom>
              <a:avLst/>
              <a:gdLst>
                <a:gd name="T0" fmla="*/ 2 w 63"/>
                <a:gd name="T1" fmla="*/ 8 h 23"/>
                <a:gd name="T2" fmla="*/ 12 w 63"/>
                <a:gd name="T3" fmla="*/ 0 h 23"/>
                <a:gd name="T4" fmla="*/ 57 w 63"/>
                <a:gd name="T5" fmla="*/ 1 h 23"/>
                <a:gd name="T6" fmla="*/ 63 w 63"/>
                <a:gd name="T7" fmla="*/ 10 h 23"/>
                <a:gd name="T8" fmla="*/ 54 w 63"/>
                <a:gd name="T9" fmla="*/ 22 h 23"/>
                <a:gd name="T10" fmla="*/ 5 w 63"/>
                <a:gd name="T11" fmla="*/ 20 h 23"/>
                <a:gd name="T12" fmla="*/ 3 w 63"/>
                <a:gd name="T13" fmla="*/ 11 h 23"/>
                <a:gd name="T14" fmla="*/ 2 w 6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3">
                  <a:moveTo>
                    <a:pt x="2" y="8"/>
                  </a:moveTo>
                  <a:cubicBezTo>
                    <a:pt x="1" y="6"/>
                    <a:pt x="3" y="0"/>
                    <a:pt x="12" y="0"/>
                  </a:cubicBezTo>
                  <a:cubicBezTo>
                    <a:pt x="19" y="1"/>
                    <a:pt x="54" y="2"/>
                    <a:pt x="57" y="1"/>
                  </a:cubicBezTo>
                  <a:cubicBezTo>
                    <a:pt x="60" y="1"/>
                    <a:pt x="63" y="5"/>
                    <a:pt x="63" y="10"/>
                  </a:cubicBezTo>
                  <a:cubicBezTo>
                    <a:pt x="63" y="15"/>
                    <a:pt x="63" y="22"/>
                    <a:pt x="54" y="22"/>
                  </a:cubicBezTo>
                  <a:cubicBezTo>
                    <a:pt x="45" y="23"/>
                    <a:pt x="8" y="22"/>
                    <a:pt x="5" y="20"/>
                  </a:cubicBezTo>
                  <a:cubicBezTo>
                    <a:pt x="0" y="16"/>
                    <a:pt x="1" y="15"/>
                    <a:pt x="3" y="11"/>
                  </a:cubicBezTo>
                  <a:cubicBezTo>
                    <a:pt x="4" y="8"/>
                    <a:pt x="2" y="8"/>
                    <a:pt x="2" y="8"/>
                  </a:cubicBezTo>
                </a:path>
              </a:pathLst>
            </a:custGeom>
            <a:solidFill>
              <a:srgbClr val="7D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9" name="Freeform 573">
              <a:extLst>
                <a:ext uri="{FF2B5EF4-FFF2-40B4-BE49-F238E27FC236}">
                  <a16:creationId xmlns:a16="http://schemas.microsoft.com/office/drawing/2014/main" id="{F1A8FB80-88DD-50D1-F46E-13E6AA694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8275"/>
            </a:xfrm>
            <a:custGeom>
              <a:avLst/>
              <a:gdLst>
                <a:gd name="T0" fmla="*/ 1 w 62"/>
                <a:gd name="T1" fmla="*/ 8 h 23"/>
                <a:gd name="T2" fmla="*/ 11 w 62"/>
                <a:gd name="T3" fmla="*/ 0 h 23"/>
                <a:gd name="T4" fmla="*/ 56 w 62"/>
                <a:gd name="T5" fmla="*/ 1 h 23"/>
                <a:gd name="T6" fmla="*/ 62 w 62"/>
                <a:gd name="T7" fmla="*/ 10 h 23"/>
                <a:gd name="T8" fmla="*/ 53 w 62"/>
                <a:gd name="T9" fmla="*/ 22 h 23"/>
                <a:gd name="T10" fmla="*/ 5 w 62"/>
                <a:gd name="T11" fmla="*/ 20 h 23"/>
                <a:gd name="T12" fmla="*/ 2 w 62"/>
                <a:gd name="T13" fmla="*/ 11 h 23"/>
                <a:gd name="T14" fmla="*/ 1 w 62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3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2" y="15"/>
                    <a:pt x="62" y="22"/>
                    <a:pt x="53" y="22"/>
                  </a:cubicBezTo>
                  <a:cubicBezTo>
                    <a:pt x="44" y="23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C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0" name="Freeform 574">
              <a:extLst>
                <a:ext uri="{FF2B5EF4-FFF2-40B4-BE49-F238E27FC236}">
                  <a16:creationId xmlns:a16="http://schemas.microsoft.com/office/drawing/2014/main" id="{AF59FDBA-A644-B2E2-AA0C-6FA985A30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8275"/>
            </a:xfrm>
            <a:custGeom>
              <a:avLst/>
              <a:gdLst>
                <a:gd name="T0" fmla="*/ 1 w 62"/>
                <a:gd name="T1" fmla="*/ 8 h 23"/>
                <a:gd name="T2" fmla="*/ 11 w 62"/>
                <a:gd name="T3" fmla="*/ 0 h 23"/>
                <a:gd name="T4" fmla="*/ 56 w 62"/>
                <a:gd name="T5" fmla="*/ 1 h 23"/>
                <a:gd name="T6" fmla="*/ 62 w 62"/>
                <a:gd name="T7" fmla="*/ 10 h 23"/>
                <a:gd name="T8" fmla="*/ 53 w 62"/>
                <a:gd name="T9" fmla="*/ 22 h 23"/>
                <a:gd name="T10" fmla="*/ 5 w 62"/>
                <a:gd name="T11" fmla="*/ 20 h 23"/>
                <a:gd name="T12" fmla="*/ 2 w 62"/>
                <a:gd name="T13" fmla="*/ 11 h 23"/>
                <a:gd name="T14" fmla="*/ 1 w 62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3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2" y="15"/>
                    <a:pt x="62" y="22"/>
                    <a:pt x="53" y="22"/>
                  </a:cubicBezTo>
                  <a:cubicBezTo>
                    <a:pt x="44" y="23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B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1" name="Freeform 575">
              <a:extLst>
                <a:ext uri="{FF2B5EF4-FFF2-40B4-BE49-F238E27FC236}">
                  <a16:creationId xmlns:a16="http://schemas.microsoft.com/office/drawing/2014/main" id="{08A2FA0F-A54B-3114-3424-B405A657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0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0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2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A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2" name="Freeform 576">
              <a:extLst>
                <a:ext uri="{FF2B5EF4-FFF2-40B4-BE49-F238E27FC236}">
                  <a16:creationId xmlns:a16="http://schemas.microsoft.com/office/drawing/2014/main" id="{DD6BC53A-C16B-2B08-E0D8-45372B15B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9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3" name="Freeform 577">
              <a:extLst>
                <a:ext uri="{FF2B5EF4-FFF2-40B4-BE49-F238E27FC236}">
                  <a16:creationId xmlns:a16="http://schemas.microsoft.com/office/drawing/2014/main" id="{A4575A87-D0F7-C8CA-8C9C-AA7DA7218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5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8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4" name="Freeform 578">
              <a:extLst>
                <a:ext uri="{FF2B5EF4-FFF2-40B4-BE49-F238E27FC236}">
                  <a16:creationId xmlns:a16="http://schemas.microsoft.com/office/drawing/2014/main" id="{5F194C03-CB7C-185B-902E-BD96E3E7F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0338"/>
            </a:xfrm>
            <a:custGeom>
              <a:avLst/>
              <a:gdLst>
                <a:gd name="T0" fmla="*/ 1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1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1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1"/>
                    <a:pt x="62" y="6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0" y="15"/>
                    <a:pt x="2" y="11"/>
                  </a:cubicBezTo>
                  <a:cubicBezTo>
                    <a:pt x="3" y="8"/>
                    <a:pt x="1" y="8"/>
                    <a:pt x="1" y="8"/>
                  </a:cubicBezTo>
                </a:path>
              </a:pathLst>
            </a:custGeom>
            <a:solidFill>
              <a:srgbClr val="77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5" name="Freeform 579">
              <a:extLst>
                <a:ext uri="{FF2B5EF4-FFF2-40B4-BE49-F238E27FC236}">
                  <a16:creationId xmlns:a16="http://schemas.microsoft.com/office/drawing/2014/main" id="{74F0AA11-F28F-791D-DF1D-B91B71BCD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36913"/>
              <a:ext cx="452438" cy="160338"/>
            </a:xfrm>
            <a:custGeom>
              <a:avLst/>
              <a:gdLst>
                <a:gd name="T0" fmla="*/ 2 w 62"/>
                <a:gd name="T1" fmla="*/ 8 h 22"/>
                <a:gd name="T2" fmla="*/ 11 w 62"/>
                <a:gd name="T3" fmla="*/ 1 h 22"/>
                <a:gd name="T4" fmla="*/ 56 w 62"/>
                <a:gd name="T5" fmla="*/ 2 h 22"/>
                <a:gd name="T6" fmla="*/ 62 w 62"/>
                <a:gd name="T7" fmla="*/ 10 h 22"/>
                <a:gd name="T8" fmla="*/ 53 w 62"/>
                <a:gd name="T9" fmla="*/ 22 h 22"/>
                <a:gd name="T10" fmla="*/ 5 w 62"/>
                <a:gd name="T11" fmla="*/ 20 h 22"/>
                <a:gd name="T12" fmla="*/ 2 w 62"/>
                <a:gd name="T13" fmla="*/ 11 h 22"/>
                <a:gd name="T14" fmla="*/ 2 w 62"/>
                <a:gd name="T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2">
                  <a:moveTo>
                    <a:pt x="2" y="8"/>
                  </a:moveTo>
                  <a:cubicBezTo>
                    <a:pt x="0" y="6"/>
                    <a:pt x="2" y="0"/>
                    <a:pt x="11" y="1"/>
                  </a:cubicBezTo>
                  <a:cubicBezTo>
                    <a:pt x="18" y="1"/>
                    <a:pt x="53" y="2"/>
                    <a:pt x="56" y="2"/>
                  </a:cubicBezTo>
                  <a:cubicBezTo>
                    <a:pt x="59" y="2"/>
                    <a:pt x="62" y="6"/>
                    <a:pt x="62" y="10"/>
                  </a:cubicBezTo>
                  <a:cubicBezTo>
                    <a:pt x="61" y="15"/>
                    <a:pt x="62" y="22"/>
                    <a:pt x="53" y="22"/>
                  </a:cubicBezTo>
                  <a:cubicBezTo>
                    <a:pt x="44" y="22"/>
                    <a:pt x="7" y="22"/>
                    <a:pt x="5" y="20"/>
                  </a:cubicBezTo>
                  <a:cubicBezTo>
                    <a:pt x="0" y="16"/>
                    <a:pt x="1" y="15"/>
                    <a:pt x="2" y="11"/>
                  </a:cubicBezTo>
                  <a:cubicBezTo>
                    <a:pt x="3" y="9"/>
                    <a:pt x="2" y="8"/>
                    <a:pt x="2" y="8"/>
                  </a:cubicBezTo>
                </a:path>
              </a:pathLst>
            </a:custGeom>
            <a:solidFill>
              <a:srgbClr val="76E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6" name="Freeform 580">
              <a:extLst>
                <a:ext uri="{FF2B5EF4-FFF2-40B4-BE49-F238E27FC236}">
                  <a16:creationId xmlns:a16="http://schemas.microsoft.com/office/drawing/2014/main" id="{E22A0016-A77B-49E0-E062-7096E0327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1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5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7" name="Freeform 581">
              <a:extLst>
                <a:ext uri="{FF2B5EF4-FFF2-40B4-BE49-F238E27FC236}">
                  <a16:creationId xmlns:a16="http://schemas.microsoft.com/office/drawing/2014/main" id="{09D58052-2475-9E5A-9745-8110E9265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1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4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8" name="Freeform 582">
              <a:extLst>
                <a:ext uri="{FF2B5EF4-FFF2-40B4-BE49-F238E27FC236}">
                  <a16:creationId xmlns:a16="http://schemas.microsoft.com/office/drawing/2014/main" id="{B9FB656F-68E2-9106-3341-36DFC5052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3E1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9" name="Freeform 583">
              <a:extLst>
                <a:ext uri="{FF2B5EF4-FFF2-40B4-BE49-F238E27FC236}">
                  <a16:creationId xmlns:a16="http://schemas.microsoft.com/office/drawing/2014/main" id="{1C269E7C-B6A4-9251-80EF-5E8F046DB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2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0" name="Freeform 584">
              <a:extLst>
                <a:ext uri="{FF2B5EF4-FFF2-40B4-BE49-F238E27FC236}">
                  <a16:creationId xmlns:a16="http://schemas.microsoft.com/office/drawing/2014/main" id="{267A18A7-E139-20A3-2C72-B2B4FE470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4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1E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1" name="Freeform 585">
              <a:extLst>
                <a:ext uri="{FF2B5EF4-FFF2-40B4-BE49-F238E27FC236}">
                  <a16:creationId xmlns:a16="http://schemas.microsoft.com/office/drawing/2014/main" id="{8E050A31-65D3-5C79-0C8C-D84D916B8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2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3"/>
                    <a:pt x="62" y="20"/>
                    <a:pt x="53" y="21"/>
                  </a:cubicBezTo>
                  <a:cubicBezTo>
                    <a:pt x="44" y="21"/>
                    <a:pt x="7" y="21"/>
                    <a:pt x="5" y="19"/>
                  </a:cubicBezTo>
                  <a:cubicBezTo>
                    <a:pt x="0" y="15"/>
                    <a:pt x="1" y="14"/>
                    <a:pt x="2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70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2" name="Freeform 586">
              <a:extLst>
                <a:ext uri="{FF2B5EF4-FFF2-40B4-BE49-F238E27FC236}">
                  <a16:creationId xmlns:a16="http://schemas.microsoft.com/office/drawing/2014/main" id="{FFBC2E77-69C1-197D-841E-FD2256E82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2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0" y="5"/>
                    <a:pt x="3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2" y="9"/>
                  </a:cubicBezTo>
                  <a:cubicBezTo>
                    <a:pt x="61" y="13"/>
                    <a:pt x="62" y="20"/>
                    <a:pt x="53" y="21"/>
                  </a:cubicBezTo>
                  <a:cubicBezTo>
                    <a:pt x="44" y="21"/>
                    <a:pt x="7" y="20"/>
                    <a:pt x="5" y="19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6F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3" name="Freeform 587">
              <a:extLst>
                <a:ext uri="{FF2B5EF4-FFF2-40B4-BE49-F238E27FC236}">
                  <a16:creationId xmlns:a16="http://schemas.microsoft.com/office/drawing/2014/main" id="{F449D611-1AA1-39F3-93F9-C51E53B5E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1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1 h 21"/>
                <a:gd name="T10" fmla="*/ 5 w 62"/>
                <a:gd name="T11" fmla="*/ 19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1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1"/>
                  </a:cubicBezTo>
                  <a:cubicBezTo>
                    <a:pt x="44" y="21"/>
                    <a:pt x="7" y="20"/>
                    <a:pt x="5" y="19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6E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4" name="Freeform 588">
              <a:extLst>
                <a:ext uri="{FF2B5EF4-FFF2-40B4-BE49-F238E27FC236}">
                  <a16:creationId xmlns:a16="http://schemas.microsoft.com/office/drawing/2014/main" id="{783F1AB4-B4C6-EA20-B2B1-39EBF4308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9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9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3" y="8"/>
                    <a:pt x="2" y="7"/>
                    <a:pt x="2" y="7"/>
                  </a:cubicBezTo>
                </a:path>
              </a:pathLst>
            </a:custGeom>
            <a:solidFill>
              <a:srgbClr val="6D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5" name="Freeform 589">
              <a:extLst>
                <a:ext uri="{FF2B5EF4-FFF2-40B4-BE49-F238E27FC236}">
                  <a16:creationId xmlns:a16="http://schemas.microsoft.com/office/drawing/2014/main" id="{E8B70FCF-2764-25EA-D059-2B5843F87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CE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6" name="Freeform 590">
              <a:extLst>
                <a:ext uri="{FF2B5EF4-FFF2-40B4-BE49-F238E27FC236}">
                  <a16:creationId xmlns:a16="http://schemas.microsoft.com/office/drawing/2014/main" id="{1E741A12-C66C-9E52-ABF7-C03431B4A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0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B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7" name="Freeform 591">
              <a:extLst>
                <a:ext uri="{FF2B5EF4-FFF2-40B4-BE49-F238E27FC236}">
                  <a16:creationId xmlns:a16="http://schemas.microsoft.com/office/drawing/2014/main" id="{01FEB77E-5C35-A855-A430-F85137BDC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1"/>
                    <a:pt x="53" y="1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A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8" name="Freeform 592">
              <a:extLst>
                <a:ext uri="{FF2B5EF4-FFF2-40B4-BE49-F238E27FC236}">
                  <a16:creationId xmlns:a16="http://schemas.microsoft.com/office/drawing/2014/main" id="{C39CFAAF-4B3F-AD1E-F69B-AA3D6EE9A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53988"/>
            </a:xfrm>
            <a:custGeom>
              <a:avLst/>
              <a:gdLst>
                <a:gd name="T0" fmla="*/ 2 w 62"/>
                <a:gd name="T1" fmla="*/ 7 h 21"/>
                <a:gd name="T2" fmla="*/ 12 w 62"/>
                <a:gd name="T3" fmla="*/ 0 h 21"/>
                <a:gd name="T4" fmla="*/ 56 w 62"/>
                <a:gd name="T5" fmla="*/ 1 h 21"/>
                <a:gd name="T6" fmla="*/ 61 w 62"/>
                <a:gd name="T7" fmla="*/ 9 h 21"/>
                <a:gd name="T8" fmla="*/ 53 w 62"/>
                <a:gd name="T9" fmla="*/ 20 h 21"/>
                <a:gd name="T10" fmla="*/ 5 w 62"/>
                <a:gd name="T11" fmla="*/ 18 h 21"/>
                <a:gd name="T12" fmla="*/ 3 w 62"/>
                <a:gd name="T13" fmla="*/ 10 h 21"/>
                <a:gd name="T14" fmla="*/ 2 w 62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1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2" y="20"/>
                    <a:pt x="53" y="20"/>
                  </a:cubicBezTo>
                  <a:cubicBezTo>
                    <a:pt x="44" y="21"/>
                    <a:pt x="7" y="20"/>
                    <a:pt x="5" y="18"/>
                  </a:cubicBezTo>
                  <a:cubicBezTo>
                    <a:pt x="0" y="15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9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9" name="Freeform 593">
              <a:extLst>
                <a:ext uri="{FF2B5EF4-FFF2-40B4-BE49-F238E27FC236}">
                  <a16:creationId xmlns:a16="http://schemas.microsoft.com/office/drawing/2014/main" id="{77597515-1D14-5101-BAF8-BC5A2B23E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0 h 20"/>
                <a:gd name="T4" fmla="*/ 56 w 62"/>
                <a:gd name="T5" fmla="*/ 1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0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8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0" name="Freeform 594">
              <a:extLst>
                <a:ext uri="{FF2B5EF4-FFF2-40B4-BE49-F238E27FC236}">
                  <a16:creationId xmlns:a16="http://schemas.microsoft.com/office/drawing/2014/main" id="{B7CA0C63-3643-AF21-446B-05860FAA5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1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8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7D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1" name="Freeform 595">
              <a:extLst>
                <a:ext uri="{FF2B5EF4-FFF2-40B4-BE49-F238E27FC236}">
                  <a16:creationId xmlns:a16="http://schemas.microsoft.com/office/drawing/2014/main" id="{FCEA38F2-5717-69F8-0992-45DD60C8E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1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1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6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2" name="Freeform 596">
              <a:extLst>
                <a:ext uri="{FF2B5EF4-FFF2-40B4-BE49-F238E27FC236}">
                  <a16:creationId xmlns:a16="http://schemas.microsoft.com/office/drawing/2014/main" id="{C3949DF6-A702-40B0-2E7A-793A47E09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2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2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5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3" name="Freeform 597">
              <a:extLst>
                <a:ext uri="{FF2B5EF4-FFF2-40B4-BE49-F238E27FC236}">
                  <a16:creationId xmlns:a16="http://schemas.microsoft.com/office/drawing/2014/main" id="{892077D3-FE21-B191-9FDC-8A35F352C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2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2"/>
                  </a:cubicBezTo>
                  <a:cubicBezTo>
                    <a:pt x="59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7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4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4" name="Freeform 598">
              <a:extLst>
                <a:ext uri="{FF2B5EF4-FFF2-40B4-BE49-F238E27FC236}">
                  <a16:creationId xmlns:a16="http://schemas.microsoft.com/office/drawing/2014/main" id="{65AB0756-4B76-100C-5081-FD158968A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43263"/>
              <a:ext cx="452438" cy="147638"/>
            </a:xfrm>
            <a:custGeom>
              <a:avLst/>
              <a:gdLst>
                <a:gd name="T0" fmla="*/ 2 w 62"/>
                <a:gd name="T1" fmla="*/ 7 h 20"/>
                <a:gd name="T2" fmla="*/ 12 w 62"/>
                <a:gd name="T3" fmla="*/ 1 h 20"/>
                <a:gd name="T4" fmla="*/ 56 w 62"/>
                <a:gd name="T5" fmla="*/ 2 h 20"/>
                <a:gd name="T6" fmla="*/ 61 w 62"/>
                <a:gd name="T7" fmla="*/ 9 h 20"/>
                <a:gd name="T8" fmla="*/ 53 w 62"/>
                <a:gd name="T9" fmla="*/ 20 h 20"/>
                <a:gd name="T10" fmla="*/ 5 w 62"/>
                <a:gd name="T11" fmla="*/ 18 h 20"/>
                <a:gd name="T12" fmla="*/ 3 w 62"/>
                <a:gd name="T13" fmla="*/ 10 h 20"/>
                <a:gd name="T14" fmla="*/ 2 w 62"/>
                <a:gd name="T1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0">
                  <a:moveTo>
                    <a:pt x="2" y="7"/>
                  </a:moveTo>
                  <a:cubicBezTo>
                    <a:pt x="1" y="5"/>
                    <a:pt x="3" y="0"/>
                    <a:pt x="12" y="1"/>
                  </a:cubicBezTo>
                  <a:cubicBezTo>
                    <a:pt x="19" y="1"/>
                    <a:pt x="53" y="2"/>
                    <a:pt x="56" y="2"/>
                  </a:cubicBezTo>
                  <a:cubicBezTo>
                    <a:pt x="58" y="1"/>
                    <a:pt x="62" y="5"/>
                    <a:pt x="61" y="9"/>
                  </a:cubicBezTo>
                  <a:cubicBezTo>
                    <a:pt x="61" y="13"/>
                    <a:pt x="61" y="20"/>
                    <a:pt x="53" y="20"/>
                  </a:cubicBezTo>
                  <a:cubicBezTo>
                    <a:pt x="44" y="20"/>
                    <a:pt x="8" y="20"/>
                    <a:pt x="5" y="18"/>
                  </a:cubicBezTo>
                  <a:cubicBezTo>
                    <a:pt x="0" y="14"/>
                    <a:pt x="1" y="14"/>
                    <a:pt x="3" y="10"/>
                  </a:cubicBezTo>
                  <a:cubicBezTo>
                    <a:pt x="4" y="8"/>
                    <a:pt x="2" y="7"/>
                    <a:pt x="2" y="7"/>
                  </a:cubicBezTo>
                </a:path>
              </a:pathLst>
            </a:custGeom>
            <a:solidFill>
              <a:srgbClr val="63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5" name="Freeform 599">
              <a:extLst>
                <a:ext uri="{FF2B5EF4-FFF2-40B4-BE49-F238E27FC236}">
                  <a16:creationId xmlns:a16="http://schemas.microsoft.com/office/drawing/2014/main" id="{BC652FA5-2B02-CF56-72E0-6EE0315C1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251201"/>
              <a:ext cx="446088" cy="139700"/>
            </a:xfrm>
            <a:custGeom>
              <a:avLst/>
              <a:gdLst>
                <a:gd name="T0" fmla="*/ 2 w 61"/>
                <a:gd name="T1" fmla="*/ 6 h 19"/>
                <a:gd name="T2" fmla="*/ 12 w 61"/>
                <a:gd name="T3" fmla="*/ 0 h 19"/>
                <a:gd name="T4" fmla="*/ 56 w 61"/>
                <a:gd name="T5" fmla="*/ 1 h 19"/>
                <a:gd name="T6" fmla="*/ 61 w 61"/>
                <a:gd name="T7" fmla="*/ 8 h 19"/>
                <a:gd name="T8" fmla="*/ 53 w 61"/>
                <a:gd name="T9" fmla="*/ 19 h 19"/>
                <a:gd name="T10" fmla="*/ 5 w 61"/>
                <a:gd name="T11" fmla="*/ 17 h 19"/>
                <a:gd name="T12" fmla="*/ 3 w 61"/>
                <a:gd name="T13" fmla="*/ 9 h 19"/>
                <a:gd name="T14" fmla="*/ 2 w 61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9">
                  <a:moveTo>
                    <a:pt x="2" y="6"/>
                  </a:moveTo>
                  <a:cubicBezTo>
                    <a:pt x="1" y="4"/>
                    <a:pt x="3" y="0"/>
                    <a:pt x="12" y="0"/>
                  </a:cubicBezTo>
                  <a:cubicBezTo>
                    <a:pt x="19" y="0"/>
                    <a:pt x="53" y="1"/>
                    <a:pt x="56" y="1"/>
                  </a:cubicBezTo>
                  <a:cubicBezTo>
                    <a:pt x="58" y="1"/>
                    <a:pt x="61" y="4"/>
                    <a:pt x="61" y="8"/>
                  </a:cubicBezTo>
                  <a:cubicBezTo>
                    <a:pt x="61" y="12"/>
                    <a:pt x="61" y="19"/>
                    <a:pt x="53" y="19"/>
                  </a:cubicBezTo>
                  <a:cubicBezTo>
                    <a:pt x="44" y="19"/>
                    <a:pt x="8" y="19"/>
                    <a:pt x="5" y="17"/>
                  </a:cubicBezTo>
                  <a:cubicBezTo>
                    <a:pt x="0" y="13"/>
                    <a:pt x="1" y="13"/>
                    <a:pt x="3" y="9"/>
                  </a:cubicBezTo>
                  <a:cubicBezTo>
                    <a:pt x="4" y="7"/>
                    <a:pt x="2" y="6"/>
                    <a:pt x="2" y="6"/>
                  </a:cubicBezTo>
                </a:path>
              </a:pathLst>
            </a:custGeom>
            <a:solidFill>
              <a:srgbClr val="62D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6" name="Freeform 600">
              <a:extLst>
                <a:ext uri="{FF2B5EF4-FFF2-40B4-BE49-F238E27FC236}">
                  <a16:creationId xmlns:a16="http://schemas.microsoft.com/office/drawing/2014/main" id="{1D003A55-22A5-81B3-A2B4-62E3F3B05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2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9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61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7" name="Freeform 601">
              <a:extLst>
                <a:ext uri="{FF2B5EF4-FFF2-40B4-BE49-F238E27FC236}">
                  <a16:creationId xmlns:a16="http://schemas.microsoft.com/office/drawing/2014/main" id="{410932EA-EF27-2B66-7713-A909D02E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8" y="0"/>
                    <a:pt x="52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60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8" name="Freeform 602">
              <a:extLst>
                <a:ext uri="{FF2B5EF4-FFF2-40B4-BE49-F238E27FC236}">
                  <a16:creationId xmlns:a16="http://schemas.microsoft.com/office/drawing/2014/main" id="{B4940D96-8AAF-6BD6-8C89-B3BB03A81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F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9" name="Freeform 603">
              <a:extLst>
                <a:ext uri="{FF2B5EF4-FFF2-40B4-BE49-F238E27FC236}">
                  <a16:creationId xmlns:a16="http://schemas.microsoft.com/office/drawing/2014/main" id="{10C22703-3A94-19CF-367E-0AD25CD2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E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0" name="Freeform 604">
              <a:extLst>
                <a:ext uri="{FF2B5EF4-FFF2-40B4-BE49-F238E27FC236}">
                  <a16:creationId xmlns:a16="http://schemas.microsoft.com/office/drawing/2014/main" id="{239EF26A-DC12-C785-0ADB-61E441256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2 w 60"/>
                <a:gd name="T9" fmla="*/ 19 h 19"/>
                <a:gd name="T10" fmla="*/ 4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2" y="19"/>
                  </a:cubicBezTo>
                  <a:cubicBezTo>
                    <a:pt x="43" y="19"/>
                    <a:pt x="7" y="19"/>
                    <a:pt x="4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DDD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1" name="Freeform 605">
              <a:extLst>
                <a:ext uri="{FF2B5EF4-FFF2-40B4-BE49-F238E27FC236}">
                  <a16:creationId xmlns:a16="http://schemas.microsoft.com/office/drawing/2014/main" id="{E10BB388-B714-C255-B4AA-119D812C1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9 h 19"/>
                <a:gd name="T10" fmla="*/ 5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9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0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C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2" name="Freeform 606">
              <a:extLst>
                <a:ext uri="{FF2B5EF4-FFF2-40B4-BE49-F238E27FC236}">
                  <a16:creationId xmlns:a16="http://schemas.microsoft.com/office/drawing/2014/main" id="{0F09EDD5-B2B9-A1B0-08DA-E4ACBD56B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0" y="3251201"/>
              <a:ext cx="439738" cy="139700"/>
            </a:xfrm>
            <a:custGeom>
              <a:avLst/>
              <a:gdLst>
                <a:gd name="T0" fmla="*/ 1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9 h 19"/>
                <a:gd name="T10" fmla="*/ 5 w 60"/>
                <a:gd name="T11" fmla="*/ 17 h 19"/>
                <a:gd name="T12" fmla="*/ 2 w 60"/>
                <a:gd name="T13" fmla="*/ 9 h 19"/>
                <a:gd name="T14" fmla="*/ 1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1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9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1" y="6"/>
                    <a:pt x="1" y="6"/>
                  </a:cubicBezTo>
                </a:path>
              </a:pathLst>
            </a:custGeom>
            <a:solidFill>
              <a:srgbClr val="5B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3" name="Freeform 608">
              <a:extLst>
                <a:ext uri="{FF2B5EF4-FFF2-40B4-BE49-F238E27FC236}">
                  <a16:creationId xmlns:a16="http://schemas.microsoft.com/office/drawing/2014/main" id="{9ECE188B-6DAB-F8CC-D9E9-C2E759E4C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A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4" name="Freeform 609">
              <a:extLst>
                <a:ext uri="{FF2B5EF4-FFF2-40B4-BE49-F238E27FC236}">
                  <a16:creationId xmlns:a16="http://schemas.microsoft.com/office/drawing/2014/main" id="{F4DC4A45-2926-C6DC-1235-D0BEF517E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9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5" name="Freeform 610">
              <a:extLst>
                <a:ext uri="{FF2B5EF4-FFF2-40B4-BE49-F238E27FC236}">
                  <a16:creationId xmlns:a16="http://schemas.microsoft.com/office/drawing/2014/main" id="{159EA9F0-AAA0-B855-D10A-E1D4CC389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8D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6" name="Freeform 611">
              <a:extLst>
                <a:ext uri="{FF2B5EF4-FFF2-40B4-BE49-F238E27FC236}">
                  <a16:creationId xmlns:a16="http://schemas.microsoft.com/office/drawing/2014/main" id="{85302DCD-0ECF-5607-AD11-4B04342FF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9700"/>
            </a:xfrm>
            <a:custGeom>
              <a:avLst/>
              <a:gdLst>
                <a:gd name="T0" fmla="*/ 2 w 60"/>
                <a:gd name="T1" fmla="*/ 6 h 19"/>
                <a:gd name="T2" fmla="*/ 11 w 60"/>
                <a:gd name="T3" fmla="*/ 0 h 19"/>
                <a:gd name="T4" fmla="*/ 54 w 60"/>
                <a:gd name="T5" fmla="*/ 1 h 19"/>
                <a:gd name="T6" fmla="*/ 60 w 60"/>
                <a:gd name="T7" fmla="*/ 8 h 19"/>
                <a:gd name="T8" fmla="*/ 51 w 60"/>
                <a:gd name="T9" fmla="*/ 18 h 19"/>
                <a:gd name="T10" fmla="*/ 5 w 60"/>
                <a:gd name="T11" fmla="*/ 17 h 19"/>
                <a:gd name="T12" fmla="*/ 2 w 60"/>
                <a:gd name="T13" fmla="*/ 9 h 19"/>
                <a:gd name="T14" fmla="*/ 2 w 60"/>
                <a:gd name="T1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9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9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7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7" name="Freeform 612">
              <a:extLst>
                <a:ext uri="{FF2B5EF4-FFF2-40B4-BE49-F238E27FC236}">
                  <a16:creationId xmlns:a16="http://schemas.microsoft.com/office/drawing/2014/main" id="{D869703A-71B4-E44E-8809-CEF105E4B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1763"/>
            </a:xfrm>
            <a:custGeom>
              <a:avLst/>
              <a:gdLst>
                <a:gd name="T0" fmla="*/ 2 w 60"/>
                <a:gd name="T1" fmla="*/ 6 h 18"/>
                <a:gd name="T2" fmla="*/ 11 w 60"/>
                <a:gd name="T3" fmla="*/ 0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7 h 18"/>
                <a:gd name="T12" fmla="*/ 2 w 60"/>
                <a:gd name="T13" fmla="*/ 9 h 18"/>
                <a:gd name="T14" fmla="*/ 2 w 6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1" y="1"/>
                    <a:pt x="54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7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6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8" name="Freeform 613">
              <a:extLst>
                <a:ext uri="{FF2B5EF4-FFF2-40B4-BE49-F238E27FC236}">
                  <a16:creationId xmlns:a16="http://schemas.microsoft.com/office/drawing/2014/main" id="{5339FC3B-023A-959D-6E1B-E8EDD8680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1763"/>
            </a:xfrm>
            <a:custGeom>
              <a:avLst/>
              <a:gdLst>
                <a:gd name="T0" fmla="*/ 2 w 60"/>
                <a:gd name="T1" fmla="*/ 6 h 18"/>
                <a:gd name="T2" fmla="*/ 11 w 60"/>
                <a:gd name="T3" fmla="*/ 0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2 w 60"/>
                <a:gd name="T13" fmla="*/ 9 h 18"/>
                <a:gd name="T14" fmla="*/ 2 w 6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6"/>
                  </a:moveTo>
                  <a:cubicBezTo>
                    <a:pt x="0" y="5"/>
                    <a:pt x="2" y="0"/>
                    <a:pt x="11" y="0"/>
                  </a:cubicBezTo>
                  <a:cubicBezTo>
                    <a:pt x="18" y="1"/>
                    <a:pt x="51" y="1"/>
                    <a:pt x="54" y="1"/>
                  </a:cubicBezTo>
                  <a:cubicBezTo>
                    <a:pt x="57" y="1"/>
                    <a:pt x="60" y="5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5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9" name="Freeform 614">
              <a:extLst>
                <a:ext uri="{FF2B5EF4-FFF2-40B4-BE49-F238E27FC236}">
                  <a16:creationId xmlns:a16="http://schemas.microsoft.com/office/drawing/2014/main" id="{572B6296-5E33-640E-26BF-EF3C57C40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1763"/>
            </a:xfrm>
            <a:custGeom>
              <a:avLst/>
              <a:gdLst>
                <a:gd name="T0" fmla="*/ 2 w 60"/>
                <a:gd name="T1" fmla="*/ 6 h 18"/>
                <a:gd name="T2" fmla="*/ 11 w 60"/>
                <a:gd name="T3" fmla="*/ 1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2 w 60"/>
                <a:gd name="T13" fmla="*/ 9 h 18"/>
                <a:gd name="T14" fmla="*/ 2 w 60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6"/>
                  </a:moveTo>
                  <a:cubicBezTo>
                    <a:pt x="0" y="5"/>
                    <a:pt x="2" y="0"/>
                    <a:pt x="11" y="1"/>
                  </a:cubicBezTo>
                  <a:cubicBezTo>
                    <a:pt x="18" y="1"/>
                    <a:pt x="51" y="2"/>
                    <a:pt x="54" y="1"/>
                  </a:cubicBezTo>
                  <a:cubicBezTo>
                    <a:pt x="57" y="1"/>
                    <a:pt x="60" y="5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6"/>
                    <a:pt x="2" y="6"/>
                  </a:cubicBezTo>
                </a:path>
              </a:pathLst>
            </a:custGeom>
            <a:solidFill>
              <a:srgbClr val="54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0" name="Freeform 615">
              <a:extLst>
                <a:ext uri="{FF2B5EF4-FFF2-40B4-BE49-F238E27FC236}">
                  <a16:creationId xmlns:a16="http://schemas.microsoft.com/office/drawing/2014/main" id="{15C915E2-4E0D-0589-7857-385BEDD1B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1763"/>
            </a:xfrm>
            <a:custGeom>
              <a:avLst/>
              <a:gdLst>
                <a:gd name="T0" fmla="*/ 2 w 60"/>
                <a:gd name="T1" fmla="*/ 7 h 18"/>
                <a:gd name="T2" fmla="*/ 11 w 60"/>
                <a:gd name="T3" fmla="*/ 1 h 18"/>
                <a:gd name="T4" fmla="*/ 54 w 60"/>
                <a:gd name="T5" fmla="*/ 1 h 18"/>
                <a:gd name="T6" fmla="*/ 60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2 w 60"/>
                <a:gd name="T13" fmla="*/ 9 h 18"/>
                <a:gd name="T14" fmla="*/ 2 w 60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7"/>
                  </a:moveTo>
                  <a:cubicBezTo>
                    <a:pt x="1" y="5"/>
                    <a:pt x="2" y="0"/>
                    <a:pt x="11" y="1"/>
                  </a:cubicBezTo>
                  <a:cubicBezTo>
                    <a:pt x="18" y="1"/>
                    <a:pt x="51" y="2"/>
                    <a:pt x="54" y="1"/>
                  </a:cubicBezTo>
                  <a:cubicBezTo>
                    <a:pt x="57" y="1"/>
                    <a:pt x="60" y="5"/>
                    <a:pt x="60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2" y="9"/>
                  </a:cubicBezTo>
                  <a:cubicBezTo>
                    <a:pt x="3" y="7"/>
                    <a:pt x="2" y="7"/>
                    <a:pt x="2" y="7"/>
                  </a:cubicBezTo>
                </a:path>
              </a:pathLst>
            </a:custGeom>
            <a:solidFill>
              <a:srgbClr val="53D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1" name="Freeform 616">
              <a:extLst>
                <a:ext uri="{FF2B5EF4-FFF2-40B4-BE49-F238E27FC236}">
                  <a16:creationId xmlns:a16="http://schemas.microsoft.com/office/drawing/2014/main" id="{C1EA0A7D-8E2A-E036-88AE-185A7078A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1763"/>
            </a:xfrm>
            <a:custGeom>
              <a:avLst/>
              <a:gdLst>
                <a:gd name="T0" fmla="*/ 2 w 60"/>
                <a:gd name="T1" fmla="*/ 7 h 18"/>
                <a:gd name="T2" fmla="*/ 11 w 60"/>
                <a:gd name="T3" fmla="*/ 1 h 18"/>
                <a:gd name="T4" fmla="*/ 54 w 60"/>
                <a:gd name="T5" fmla="*/ 1 h 18"/>
                <a:gd name="T6" fmla="*/ 59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3 w 60"/>
                <a:gd name="T13" fmla="*/ 9 h 18"/>
                <a:gd name="T14" fmla="*/ 2 w 60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7"/>
                  </a:moveTo>
                  <a:cubicBezTo>
                    <a:pt x="1" y="5"/>
                    <a:pt x="3" y="0"/>
                    <a:pt x="11" y="1"/>
                  </a:cubicBezTo>
                  <a:cubicBezTo>
                    <a:pt x="18" y="1"/>
                    <a:pt x="51" y="2"/>
                    <a:pt x="54" y="1"/>
                  </a:cubicBezTo>
                  <a:cubicBezTo>
                    <a:pt x="57" y="1"/>
                    <a:pt x="60" y="5"/>
                    <a:pt x="59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3" y="9"/>
                  </a:cubicBezTo>
                  <a:cubicBezTo>
                    <a:pt x="3" y="7"/>
                    <a:pt x="2" y="7"/>
                    <a:pt x="2" y="7"/>
                  </a:cubicBezTo>
                </a:path>
              </a:pathLst>
            </a:custGeom>
            <a:solidFill>
              <a:srgbClr val="52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2" name="Freeform 617">
              <a:extLst>
                <a:ext uri="{FF2B5EF4-FFF2-40B4-BE49-F238E27FC236}">
                  <a16:creationId xmlns:a16="http://schemas.microsoft.com/office/drawing/2014/main" id="{2C2DEB5E-1912-F881-2ECA-55819C4BE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1201"/>
              <a:ext cx="439738" cy="131763"/>
            </a:xfrm>
            <a:custGeom>
              <a:avLst/>
              <a:gdLst>
                <a:gd name="T0" fmla="*/ 2 w 60"/>
                <a:gd name="T1" fmla="*/ 7 h 18"/>
                <a:gd name="T2" fmla="*/ 11 w 60"/>
                <a:gd name="T3" fmla="*/ 1 h 18"/>
                <a:gd name="T4" fmla="*/ 54 w 60"/>
                <a:gd name="T5" fmla="*/ 2 h 18"/>
                <a:gd name="T6" fmla="*/ 59 w 60"/>
                <a:gd name="T7" fmla="*/ 8 h 18"/>
                <a:gd name="T8" fmla="*/ 51 w 60"/>
                <a:gd name="T9" fmla="*/ 18 h 18"/>
                <a:gd name="T10" fmla="*/ 5 w 60"/>
                <a:gd name="T11" fmla="*/ 16 h 18"/>
                <a:gd name="T12" fmla="*/ 3 w 60"/>
                <a:gd name="T13" fmla="*/ 9 h 18"/>
                <a:gd name="T14" fmla="*/ 2 w 60"/>
                <a:gd name="T1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8">
                  <a:moveTo>
                    <a:pt x="2" y="7"/>
                  </a:moveTo>
                  <a:cubicBezTo>
                    <a:pt x="1" y="5"/>
                    <a:pt x="3" y="0"/>
                    <a:pt x="11" y="1"/>
                  </a:cubicBezTo>
                  <a:cubicBezTo>
                    <a:pt x="18" y="1"/>
                    <a:pt x="51" y="2"/>
                    <a:pt x="54" y="2"/>
                  </a:cubicBezTo>
                  <a:cubicBezTo>
                    <a:pt x="57" y="1"/>
                    <a:pt x="60" y="5"/>
                    <a:pt x="59" y="8"/>
                  </a:cubicBezTo>
                  <a:cubicBezTo>
                    <a:pt x="59" y="12"/>
                    <a:pt x="60" y="18"/>
                    <a:pt x="51" y="18"/>
                  </a:cubicBezTo>
                  <a:cubicBezTo>
                    <a:pt x="43" y="18"/>
                    <a:pt x="7" y="18"/>
                    <a:pt x="5" y="16"/>
                  </a:cubicBezTo>
                  <a:cubicBezTo>
                    <a:pt x="0" y="13"/>
                    <a:pt x="1" y="12"/>
                    <a:pt x="3" y="9"/>
                  </a:cubicBezTo>
                  <a:cubicBezTo>
                    <a:pt x="3" y="7"/>
                    <a:pt x="2" y="7"/>
                    <a:pt x="2" y="7"/>
                  </a:cubicBezTo>
                </a:path>
              </a:pathLst>
            </a:custGeom>
            <a:solidFill>
              <a:srgbClr val="51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3" name="Freeform 618">
              <a:extLst>
                <a:ext uri="{FF2B5EF4-FFF2-40B4-BE49-F238E27FC236}">
                  <a16:creationId xmlns:a16="http://schemas.microsoft.com/office/drawing/2014/main" id="{D294AD93-9D6F-6703-C23D-C5CB2F73D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0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3" y="6"/>
                    <a:pt x="2" y="6"/>
                    <a:pt x="2" y="6"/>
                  </a:cubicBezTo>
                </a:path>
              </a:pathLst>
            </a:custGeom>
            <a:solidFill>
              <a:srgbClr val="50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4" name="Freeform 619">
              <a:extLst>
                <a:ext uri="{FF2B5EF4-FFF2-40B4-BE49-F238E27FC236}">
                  <a16:creationId xmlns:a16="http://schemas.microsoft.com/office/drawing/2014/main" id="{46ABE94D-DD12-D45E-F28A-6F8AADB71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0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3" y="6"/>
                    <a:pt x="2" y="6"/>
                    <a:pt x="2" y="6"/>
                  </a:cubicBezTo>
                </a:path>
              </a:pathLst>
            </a:custGeom>
            <a:solidFill>
              <a:srgbClr val="4F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5" name="Freeform 620">
              <a:extLst>
                <a:ext uri="{FF2B5EF4-FFF2-40B4-BE49-F238E27FC236}">
                  <a16:creationId xmlns:a16="http://schemas.microsoft.com/office/drawing/2014/main" id="{25A84F41-6EA9-1A30-07DF-07A7AB754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ED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6" name="Freeform 621">
              <a:extLst>
                <a:ext uri="{FF2B5EF4-FFF2-40B4-BE49-F238E27FC236}">
                  <a16:creationId xmlns:a16="http://schemas.microsoft.com/office/drawing/2014/main" id="{7950BE53-0B60-7D74-9AC3-49D526ECD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60" y="17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D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7" name="Freeform 622">
              <a:extLst>
                <a:ext uri="{FF2B5EF4-FFF2-40B4-BE49-F238E27FC236}">
                  <a16:creationId xmlns:a16="http://schemas.microsoft.com/office/drawing/2014/main" id="{B777B066-92A4-ADE1-F9A7-FE0E5D11D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C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8" name="Freeform 623">
              <a:extLst>
                <a:ext uri="{FF2B5EF4-FFF2-40B4-BE49-F238E27FC236}">
                  <a16:creationId xmlns:a16="http://schemas.microsoft.com/office/drawing/2014/main" id="{99D86536-4607-CF38-B3EA-6D2D0CA83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7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B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9" name="Freeform 624">
              <a:extLst>
                <a:ext uri="{FF2B5EF4-FFF2-40B4-BE49-F238E27FC236}">
                  <a16:creationId xmlns:a16="http://schemas.microsoft.com/office/drawing/2014/main" id="{EA5C6452-E356-130B-0782-AF2DE3D4B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6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A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0" name="Freeform 625">
              <a:extLst>
                <a:ext uri="{FF2B5EF4-FFF2-40B4-BE49-F238E27FC236}">
                  <a16:creationId xmlns:a16="http://schemas.microsoft.com/office/drawing/2014/main" id="{3623C281-161B-B77F-F4C0-8897DE9D2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7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7"/>
                  </a:cubicBezTo>
                  <a:cubicBezTo>
                    <a:pt x="43" y="17"/>
                    <a:pt x="7" y="16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9D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1" name="Freeform 626">
              <a:extLst>
                <a:ext uri="{FF2B5EF4-FFF2-40B4-BE49-F238E27FC236}">
                  <a16:creationId xmlns:a16="http://schemas.microsoft.com/office/drawing/2014/main" id="{11A20CC2-8BCD-FBF3-A906-1C3CA0DE4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601" y="3259138"/>
              <a:ext cx="439738" cy="123825"/>
            </a:xfrm>
            <a:custGeom>
              <a:avLst/>
              <a:gdLst>
                <a:gd name="T0" fmla="*/ 2 w 60"/>
                <a:gd name="T1" fmla="*/ 6 h 17"/>
                <a:gd name="T2" fmla="*/ 11 w 60"/>
                <a:gd name="T3" fmla="*/ 0 h 17"/>
                <a:gd name="T4" fmla="*/ 54 w 60"/>
                <a:gd name="T5" fmla="*/ 1 h 17"/>
                <a:gd name="T6" fmla="*/ 59 w 60"/>
                <a:gd name="T7" fmla="*/ 7 h 17"/>
                <a:gd name="T8" fmla="*/ 51 w 60"/>
                <a:gd name="T9" fmla="*/ 16 h 17"/>
                <a:gd name="T10" fmla="*/ 5 w 60"/>
                <a:gd name="T11" fmla="*/ 15 h 17"/>
                <a:gd name="T12" fmla="*/ 3 w 60"/>
                <a:gd name="T13" fmla="*/ 8 h 17"/>
                <a:gd name="T14" fmla="*/ 2 w 6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">
                  <a:moveTo>
                    <a:pt x="2" y="6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8" y="0"/>
                    <a:pt x="51" y="1"/>
                    <a:pt x="54" y="1"/>
                  </a:cubicBezTo>
                  <a:cubicBezTo>
                    <a:pt x="57" y="1"/>
                    <a:pt x="60" y="4"/>
                    <a:pt x="59" y="7"/>
                  </a:cubicBezTo>
                  <a:cubicBezTo>
                    <a:pt x="59" y="11"/>
                    <a:pt x="59" y="16"/>
                    <a:pt x="51" y="16"/>
                  </a:cubicBezTo>
                  <a:cubicBezTo>
                    <a:pt x="43" y="17"/>
                    <a:pt x="7" y="16"/>
                    <a:pt x="5" y="15"/>
                  </a:cubicBezTo>
                  <a:cubicBezTo>
                    <a:pt x="0" y="12"/>
                    <a:pt x="1" y="11"/>
                    <a:pt x="3" y="8"/>
                  </a:cubicBezTo>
                  <a:cubicBezTo>
                    <a:pt x="4" y="6"/>
                    <a:pt x="2" y="6"/>
                    <a:pt x="2" y="6"/>
                  </a:cubicBezTo>
                </a:path>
              </a:pathLst>
            </a:custGeom>
            <a:solidFill>
              <a:srgbClr val="48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2" name="Freeform 627">
              <a:extLst>
                <a:ext uri="{FF2B5EF4-FFF2-40B4-BE49-F238E27FC236}">
                  <a16:creationId xmlns:a16="http://schemas.microsoft.com/office/drawing/2014/main" id="{3389B0E0-0AE8-4569-A0C7-ABEC9F39F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7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3" name="Freeform 628">
              <a:extLst>
                <a:ext uri="{FF2B5EF4-FFF2-40B4-BE49-F238E27FC236}">
                  <a16:creationId xmlns:a16="http://schemas.microsoft.com/office/drawing/2014/main" id="{042DDD53-BAE5-61B4-F789-56E8FE0AB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6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4" name="Freeform 629">
              <a:extLst>
                <a:ext uri="{FF2B5EF4-FFF2-40B4-BE49-F238E27FC236}">
                  <a16:creationId xmlns:a16="http://schemas.microsoft.com/office/drawing/2014/main" id="{BD7FD3A7-67F2-4B59-B993-108F29DE8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0"/>
                    <a:pt x="50" y="1"/>
                    <a:pt x="53" y="1"/>
                  </a:cubicBezTo>
                  <a:cubicBezTo>
                    <a:pt x="56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5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5" name="Freeform 630">
              <a:extLst>
                <a:ext uri="{FF2B5EF4-FFF2-40B4-BE49-F238E27FC236}">
                  <a16:creationId xmlns:a16="http://schemas.microsoft.com/office/drawing/2014/main" id="{675ECB46-EF69-E08B-7F9E-1117203AF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23825"/>
            </a:xfrm>
            <a:custGeom>
              <a:avLst/>
              <a:gdLst>
                <a:gd name="T0" fmla="*/ 1 w 58"/>
                <a:gd name="T1" fmla="*/ 6 h 17"/>
                <a:gd name="T2" fmla="*/ 10 w 58"/>
                <a:gd name="T3" fmla="*/ 0 h 17"/>
                <a:gd name="T4" fmla="*/ 53 w 58"/>
                <a:gd name="T5" fmla="*/ 1 h 17"/>
                <a:gd name="T6" fmla="*/ 58 w 58"/>
                <a:gd name="T7" fmla="*/ 7 h 17"/>
                <a:gd name="T8" fmla="*/ 50 w 58"/>
                <a:gd name="T9" fmla="*/ 16 h 17"/>
                <a:gd name="T10" fmla="*/ 4 w 58"/>
                <a:gd name="T11" fmla="*/ 15 h 17"/>
                <a:gd name="T12" fmla="*/ 2 w 58"/>
                <a:gd name="T13" fmla="*/ 8 h 17"/>
                <a:gd name="T14" fmla="*/ 1 w 58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7">
                  <a:moveTo>
                    <a:pt x="1" y="6"/>
                  </a:moveTo>
                  <a:cubicBezTo>
                    <a:pt x="0" y="4"/>
                    <a:pt x="2" y="0"/>
                    <a:pt x="10" y="0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7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4D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6" name="Freeform 631">
              <a:extLst>
                <a:ext uri="{FF2B5EF4-FFF2-40B4-BE49-F238E27FC236}">
                  <a16:creationId xmlns:a16="http://schemas.microsoft.com/office/drawing/2014/main" id="{E543E8A8-D6FC-2C36-2373-9AD27D1C1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0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6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3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7" name="Freeform 632">
              <a:extLst>
                <a:ext uri="{FF2B5EF4-FFF2-40B4-BE49-F238E27FC236}">
                  <a16:creationId xmlns:a16="http://schemas.microsoft.com/office/drawing/2014/main" id="{E15313E3-B601-0273-D412-D9EFABF2A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0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8" y="11"/>
                    <a:pt x="58" y="16"/>
                    <a:pt x="50" y="16"/>
                  </a:cubicBezTo>
                  <a:cubicBezTo>
                    <a:pt x="42" y="16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2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8" name="Freeform 633">
              <a:extLst>
                <a:ext uri="{FF2B5EF4-FFF2-40B4-BE49-F238E27FC236}">
                  <a16:creationId xmlns:a16="http://schemas.microsoft.com/office/drawing/2014/main" id="{2510E8B5-D7B0-E72A-0C4F-E2D79C01F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1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7" y="11"/>
                    <a:pt x="58" y="16"/>
                    <a:pt x="50" y="16"/>
                  </a:cubicBezTo>
                  <a:cubicBezTo>
                    <a:pt x="42" y="16"/>
                    <a:pt x="6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1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9" name="Freeform 634">
              <a:extLst>
                <a:ext uri="{FF2B5EF4-FFF2-40B4-BE49-F238E27FC236}">
                  <a16:creationId xmlns:a16="http://schemas.microsoft.com/office/drawing/2014/main" id="{EC2A20E7-A6A7-7214-B9E4-EFD312418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1 h 16"/>
                <a:gd name="T4" fmla="*/ 53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0" y="1"/>
                    <a:pt x="53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7" y="11"/>
                    <a:pt x="58" y="16"/>
                    <a:pt x="50" y="16"/>
                  </a:cubicBezTo>
                  <a:cubicBezTo>
                    <a:pt x="41" y="16"/>
                    <a:pt x="7" y="16"/>
                    <a:pt x="4" y="15"/>
                  </a:cubicBezTo>
                  <a:cubicBezTo>
                    <a:pt x="0" y="12"/>
                    <a:pt x="0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40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0" name="Freeform 635">
              <a:extLst>
                <a:ext uri="{FF2B5EF4-FFF2-40B4-BE49-F238E27FC236}">
                  <a16:creationId xmlns:a16="http://schemas.microsoft.com/office/drawing/2014/main" id="{AFE0C45B-6A39-EDBE-7630-053ACC18A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59138"/>
              <a:ext cx="423863" cy="115888"/>
            </a:xfrm>
            <a:custGeom>
              <a:avLst/>
              <a:gdLst>
                <a:gd name="T0" fmla="*/ 1 w 58"/>
                <a:gd name="T1" fmla="*/ 6 h 16"/>
                <a:gd name="T2" fmla="*/ 11 w 58"/>
                <a:gd name="T3" fmla="*/ 1 h 16"/>
                <a:gd name="T4" fmla="*/ 52 w 58"/>
                <a:gd name="T5" fmla="*/ 1 h 16"/>
                <a:gd name="T6" fmla="*/ 58 w 58"/>
                <a:gd name="T7" fmla="*/ 7 h 16"/>
                <a:gd name="T8" fmla="*/ 50 w 58"/>
                <a:gd name="T9" fmla="*/ 16 h 16"/>
                <a:gd name="T10" fmla="*/ 4 w 58"/>
                <a:gd name="T11" fmla="*/ 15 h 16"/>
                <a:gd name="T12" fmla="*/ 2 w 58"/>
                <a:gd name="T13" fmla="*/ 8 h 16"/>
                <a:gd name="T14" fmla="*/ 1 w 58"/>
                <a:gd name="T1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6">
                  <a:moveTo>
                    <a:pt x="1" y="6"/>
                  </a:moveTo>
                  <a:cubicBezTo>
                    <a:pt x="0" y="4"/>
                    <a:pt x="2" y="0"/>
                    <a:pt x="11" y="1"/>
                  </a:cubicBezTo>
                  <a:cubicBezTo>
                    <a:pt x="17" y="1"/>
                    <a:pt x="50" y="2"/>
                    <a:pt x="52" y="1"/>
                  </a:cubicBezTo>
                  <a:cubicBezTo>
                    <a:pt x="55" y="1"/>
                    <a:pt x="58" y="4"/>
                    <a:pt x="58" y="7"/>
                  </a:cubicBezTo>
                  <a:cubicBezTo>
                    <a:pt x="57" y="11"/>
                    <a:pt x="58" y="16"/>
                    <a:pt x="50" y="16"/>
                  </a:cubicBezTo>
                  <a:cubicBezTo>
                    <a:pt x="41" y="16"/>
                    <a:pt x="7" y="16"/>
                    <a:pt x="4" y="15"/>
                  </a:cubicBezTo>
                  <a:cubicBezTo>
                    <a:pt x="0" y="12"/>
                    <a:pt x="1" y="11"/>
                    <a:pt x="2" y="8"/>
                  </a:cubicBezTo>
                  <a:cubicBezTo>
                    <a:pt x="3" y="6"/>
                    <a:pt x="1" y="6"/>
                    <a:pt x="1" y="6"/>
                  </a:cubicBezTo>
                </a:path>
              </a:pathLst>
            </a:custGeom>
            <a:solidFill>
              <a:srgbClr val="3FD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1" name="Freeform 636">
              <a:extLst>
                <a:ext uri="{FF2B5EF4-FFF2-40B4-BE49-F238E27FC236}">
                  <a16:creationId xmlns:a16="http://schemas.microsoft.com/office/drawing/2014/main" id="{C14F2ED2-058B-261E-904E-4A204D14D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0 h 15"/>
                <a:gd name="T6" fmla="*/ 58 w 58"/>
                <a:gd name="T7" fmla="*/ 6 h 15"/>
                <a:gd name="T8" fmla="*/ 50 w 58"/>
                <a:gd name="T9" fmla="*/ 15 h 15"/>
                <a:gd name="T10" fmla="*/ 4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0" y="1"/>
                    <a:pt x="52" y="0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4" y="13"/>
                  </a:cubicBezTo>
                  <a:cubicBezTo>
                    <a:pt x="0" y="11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E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2" name="Freeform 637">
              <a:extLst>
                <a:ext uri="{FF2B5EF4-FFF2-40B4-BE49-F238E27FC236}">
                  <a16:creationId xmlns:a16="http://schemas.microsoft.com/office/drawing/2014/main" id="{AFF43289-8DE2-A0FD-15D1-445042FE7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0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0" y="1"/>
                    <a:pt x="52" y="0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1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D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3" name="Freeform 638">
              <a:extLst>
                <a:ext uri="{FF2B5EF4-FFF2-40B4-BE49-F238E27FC236}">
                  <a16:creationId xmlns:a16="http://schemas.microsoft.com/office/drawing/2014/main" id="{B5CF1B3C-9F55-B0CA-0804-E3EB0169B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3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C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4" name="Freeform 639">
              <a:extLst>
                <a:ext uri="{FF2B5EF4-FFF2-40B4-BE49-F238E27FC236}">
                  <a16:creationId xmlns:a16="http://schemas.microsoft.com/office/drawing/2014/main" id="{E1CB66DB-4A41-3180-F26A-05A1C706E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B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5" name="Freeform 640">
              <a:extLst>
                <a:ext uri="{FF2B5EF4-FFF2-40B4-BE49-F238E27FC236}">
                  <a16:creationId xmlns:a16="http://schemas.microsoft.com/office/drawing/2014/main" id="{DA1E2506-FDBE-824D-D8A6-0FC648181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0"/>
                    <a:pt x="58" y="3"/>
                    <a:pt x="58" y="6"/>
                  </a:cubicBezTo>
                  <a:cubicBezTo>
                    <a:pt x="57" y="10"/>
                    <a:pt x="58" y="15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AD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6" name="Freeform 641">
              <a:extLst>
                <a:ext uri="{FF2B5EF4-FFF2-40B4-BE49-F238E27FC236}">
                  <a16:creationId xmlns:a16="http://schemas.microsoft.com/office/drawing/2014/main" id="{0B540269-0C58-2BB5-5A7E-829FE63CE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0" y="4"/>
                    <a:pt x="2" y="0"/>
                    <a:pt x="11" y="0"/>
                  </a:cubicBezTo>
                  <a:cubicBezTo>
                    <a:pt x="17" y="0"/>
                    <a:pt x="50" y="1"/>
                    <a:pt x="52" y="1"/>
                  </a:cubicBezTo>
                  <a:cubicBezTo>
                    <a:pt x="55" y="1"/>
                    <a:pt x="58" y="3"/>
                    <a:pt x="58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9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7" name="Freeform 642">
              <a:extLst>
                <a:ext uri="{FF2B5EF4-FFF2-40B4-BE49-F238E27FC236}">
                  <a16:creationId xmlns:a16="http://schemas.microsoft.com/office/drawing/2014/main" id="{27F352D9-B960-82B6-11DB-CB9D5E1F4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2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8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5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8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8" name="Freeform 643">
              <a:extLst>
                <a:ext uri="{FF2B5EF4-FFF2-40B4-BE49-F238E27FC236}">
                  <a16:creationId xmlns:a16="http://schemas.microsoft.com/office/drawing/2014/main" id="{3872BE46-A8C9-BD1F-1B86-C6E44775F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8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2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8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7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9" name="Freeform 644">
              <a:extLst>
                <a:ext uri="{FF2B5EF4-FFF2-40B4-BE49-F238E27FC236}">
                  <a16:creationId xmlns:a16="http://schemas.microsoft.com/office/drawing/2014/main" id="{25C4E6DA-AA77-8CA4-750D-5EA295D44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50 w 58"/>
                <a:gd name="T9" fmla="*/ 15 h 15"/>
                <a:gd name="T10" fmla="*/ 5 w 58"/>
                <a:gd name="T11" fmla="*/ 13 h 15"/>
                <a:gd name="T12" fmla="*/ 2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2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10"/>
                    <a:pt x="58" y="14"/>
                    <a:pt x="50" y="15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2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6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0" name="Freeform 645">
              <a:extLst>
                <a:ext uri="{FF2B5EF4-FFF2-40B4-BE49-F238E27FC236}">
                  <a16:creationId xmlns:a16="http://schemas.microsoft.com/office/drawing/2014/main" id="{568482E8-5CBA-217D-94BA-3DD593027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10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5D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1" name="Freeform 646">
              <a:extLst>
                <a:ext uri="{FF2B5EF4-FFF2-40B4-BE49-F238E27FC236}">
                  <a16:creationId xmlns:a16="http://schemas.microsoft.com/office/drawing/2014/main" id="{E301A927-FF73-A91D-DA51-FA0CA291A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10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4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2" name="Freeform 647">
              <a:extLst>
                <a:ext uri="{FF2B5EF4-FFF2-40B4-BE49-F238E27FC236}">
                  <a16:creationId xmlns:a16="http://schemas.microsoft.com/office/drawing/2014/main" id="{9479808B-B896-6578-1CF4-9DFCEBD45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3"/>
                    <a:pt x="57" y="6"/>
                  </a:cubicBezTo>
                  <a:cubicBezTo>
                    <a:pt x="57" y="9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3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3" name="Freeform 648">
              <a:extLst>
                <a:ext uri="{FF2B5EF4-FFF2-40B4-BE49-F238E27FC236}">
                  <a16:creationId xmlns:a16="http://schemas.microsoft.com/office/drawing/2014/main" id="{FA4F3737-7368-B377-C805-DC8423CE3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9538"/>
            </a:xfrm>
            <a:custGeom>
              <a:avLst/>
              <a:gdLst>
                <a:gd name="T0" fmla="*/ 2 w 58"/>
                <a:gd name="T1" fmla="*/ 5 h 15"/>
                <a:gd name="T2" fmla="*/ 11 w 58"/>
                <a:gd name="T3" fmla="*/ 0 h 15"/>
                <a:gd name="T4" fmla="*/ 52 w 58"/>
                <a:gd name="T5" fmla="*/ 1 h 15"/>
                <a:gd name="T6" fmla="*/ 57 w 58"/>
                <a:gd name="T7" fmla="*/ 6 h 15"/>
                <a:gd name="T8" fmla="*/ 49 w 58"/>
                <a:gd name="T9" fmla="*/ 14 h 15"/>
                <a:gd name="T10" fmla="*/ 5 w 58"/>
                <a:gd name="T11" fmla="*/ 13 h 15"/>
                <a:gd name="T12" fmla="*/ 3 w 58"/>
                <a:gd name="T13" fmla="*/ 7 h 15"/>
                <a:gd name="T14" fmla="*/ 2 w 5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5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0"/>
                    <a:pt x="49" y="1"/>
                    <a:pt x="52" y="1"/>
                  </a:cubicBezTo>
                  <a:cubicBezTo>
                    <a:pt x="55" y="1"/>
                    <a:pt x="58" y="4"/>
                    <a:pt x="57" y="6"/>
                  </a:cubicBezTo>
                  <a:cubicBezTo>
                    <a:pt x="57" y="9"/>
                    <a:pt x="58" y="14"/>
                    <a:pt x="49" y="14"/>
                  </a:cubicBezTo>
                  <a:cubicBezTo>
                    <a:pt x="41" y="15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2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4" name="Freeform 649">
              <a:extLst>
                <a:ext uri="{FF2B5EF4-FFF2-40B4-BE49-F238E27FC236}">
                  <a16:creationId xmlns:a16="http://schemas.microsoft.com/office/drawing/2014/main" id="{CC165DD6-3790-D601-9974-63B462A2F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0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3" y="5"/>
                    <a:pt x="2" y="5"/>
                    <a:pt x="2" y="5"/>
                  </a:cubicBezTo>
                </a:path>
              </a:pathLst>
            </a:custGeom>
            <a:solidFill>
              <a:srgbClr val="31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5" name="Freeform 650">
              <a:extLst>
                <a:ext uri="{FF2B5EF4-FFF2-40B4-BE49-F238E27FC236}">
                  <a16:creationId xmlns:a16="http://schemas.microsoft.com/office/drawing/2014/main" id="{1FC9DC38-C72E-B2EA-F19B-ADDDA7065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0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0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30D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6" name="Freeform 651">
              <a:extLst>
                <a:ext uri="{FF2B5EF4-FFF2-40B4-BE49-F238E27FC236}">
                  <a16:creationId xmlns:a16="http://schemas.microsoft.com/office/drawing/2014/main" id="{C98CA3AC-8E66-07E8-4E52-63FE77C59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1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1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2F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7" name="Freeform 652">
              <a:extLst>
                <a:ext uri="{FF2B5EF4-FFF2-40B4-BE49-F238E27FC236}">
                  <a16:creationId xmlns:a16="http://schemas.microsoft.com/office/drawing/2014/main" id="{B89819E3-E962-66C5-D389-A442C148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1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1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2E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8" name="Freeform 653">
              <a:extLst>
                <a:ext uri="{FF2B5EF4-FFF2-40B4-BE49-F238E27FC236}">
                  <a16:creationId xmlns:a16="http://schemas.microsoft.com/office/drawing/2014/main" id="{92448AE6-00B9-EEF2-8CC0-B025CDD79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538" y="3265488"/>
              <a:ext cx="423863" cy="103188"/>
            </a:xfrm>
            <a:custGeom>
              <a:avLst/>
              <a:gdLst>
                <a:gd name="T0" fmla="*/ 2 w 58"/>
                <a:gd name="T1" fmla="*/ 5 h 14"/>
                <a:gd name="T2" fmla="*/ 11 w 58"/>
                <a:gd name="T3" fmla="*/ 1 h 14"/>
                <a:gd name="T4" fmla="*/ 52 w 58"/>
                <a:gd name="T5" fmla="*/ 1 h 14"/>
                <a:gd name="T6" fmla="*/ 57 w 58"/>
                <a:gd name="T7" fmla="*/ 7 h 14"/>
                <a:gd name="T8" fmla="*/ 49 w 58"/>
                <a:gd name="T9" fmla="*/ 14 h 14"/>
                <a:gd name="T10" fmla="*/ 5 w 58"/>
                <a:gd name="T11" fmla="*/ 13 h 14"/>
                <a:gd name="T12" fmla="*/ 3 w 58"/>
                <a:gd name="T13" fmla="*/ 7 h 14"/>
                <a:gd name="T14" fmla="*/ 2 w 58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4">
                  <a:moveTo>
                    <a:pt x="2" y="5"/>
                  </a:moveTo>
                  <a:cubicBezTo>
                    <a:pt x="1" y="4"/>
                    <a:pt x="3" y="0"/>
                    <a:pt x="11" y="1"/>
                  </a:cubicBezTo>
                  <a:cubicBezTo>
                    <a:pt x="17" y="1"/>
                    <a:pt x="49" y="1"/>
                    <a:pt x="52" y="1"/>
                  </a:cubicBezTo>
                  <a:cubicBezTo>
                    <a:pt x="55" y="1"/>
                    <a:pt x="58" y="4"/>
                    <a:pt x="57" y="7"/>
                  </a:cubicBezTo>
                  <a:cubicBezTo>
                    <a:pt x="57" y="9"/>
                    <a:pt x="57" y="14"/>
                    <a:pt x="49" y="14"/>
                  </a:cubicBezTo>
                  <a:cubicBezTo>
                    <a:pt x="41" y="14"/>
                    <a:pt x="7" y="14"/>
                    <a:pt x="5" y="13"/>
                  </a:cubicBezTo>
                  <a:cubicBezTo>
                    <a:pt x="0" y="10"/>
                    <a:pt x="1" y="10"/>
                    <a:pt x="3" y="7"/>
                  </a:cubicBezTo>
                  <a:cubicBezTo>
                    <a:pt x="4" y="6"/>
                    <a:pt x="2" y="5"/>
                    <a:pt x="2" y="5"/>
                  </a:cubicBezTo>
                </a:path>
              </a:pathLst>
            </a:custGeom>
            <a:solidFill>
              <a:srgbClr val="2D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9" name="Freeform 654">
              <a:extLst>
                <a:ext uri="{FF2B5EF4-FFF2-40B4-BE49-F238E27FC236}">
                  <a16:creationId xmlns:a16="http://schemas.microsoft.com/office/drawing/2014/main" id="{63FCF66A-2012-B6E2-F4F8-2E9E22C8D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0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9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C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0" name="Freeform 655">
              <a:extLst>
                <a:ext uri="{FF2B5EF4-FFF2-40B4-BE49-F238E27FC236}">
                  <a16:creationId xmlns:a16="http://schemas.microsoft.com/office/drawing/2014/main" id="{99C07506-0FD8-03D0-CD79-72D544EF9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0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9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BD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1" name="Freeform 656">
              <a:extLst>
                <a:ext uri="{FF2B5EF4-FFF2-40B4-BE49-F238E27FC236}">
                  <a16:creationId xmlns:a16="http://schemas.microsoft.com/office/drawing/2014/main" id="{60E4985D-C345-635B-D992-E01EA3BB5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9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A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2" name="Freeform 657">
              <a:extLst>
                <a:ext uri="{FF2B5EF4-FFF2-40B4-BE49-F238E27FC236}">
                  <a16:creationId xmlns:a16="http://schemas.microsoft.com/office/drawing/2014/main" id="{9A0D6F43-6D64-28C2-E5A8-ED51B9EFC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9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3" name="Freeform 658">
              <a:extLst>
                <a:ext uri="{FF2B5EF4-FFF2-40B4-BE49-F238E27FC236}">
                  <a16:creationId xmlns:a16="http://schemas.microsoft.com/office/drawing/2014/main" id="{FDBBA450-BB12-DE60-723C-657362EC0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0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0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8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4" name="Freeform 659">
              <a:extLst>
                <a:ext uri="{FF2B5EF4-FFF2-40B4-BE49-F238E27FC236}">
                  <a16:creationId xmlns:a16="http://schemas.microsoft.com/office/drawing/2014/main" id="{026E16AD-4067-1731-2307-5DA0CEF0C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2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8" y="1"/>
                    <a:pt x="51" y="1"/>
                  </a:cubicBezTo>
                  <a:cubicBezTo>
                    <a:pt x="54" y="0"/>
                    <a:pt x="56" y="3"/>
                    <a:pt x="56" y="6"/>
                  </a:cubicBezTo>
                  <a:cubicBezTo>
                    <a:pt x="56" y="8"/>
                    <a:pt x="56" y="13"/>
                    <a:pt x="48" y="13"/>
                  </a:cubicBezTo>
                  <a:cubicBezTo>
                    <a:pt x="40" y="13"/>
                    <a:pt x="6" y="13"/>
                    <a:pt x="4" y="12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7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5" name="Freeform 660">
              <a:extLst>
                <a:ext uri="{FF2B5EF4-FFF2-40B4-BE49-F238E27FC236}">
                  <a16:creationId xmlns:a16="http://schemas.microsoft.com/office/drawing/2014/main" id="{84B765B7-542D-75CB-C5BD-AABEF8EF8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0"/>
                    <a:pt x="56" y="3"/>
                    <a:pt x="56" y="6"/>
                  </a:cubicBezTo>
                  <a:cubicBezTo>
                    <a:pt x="56" y="8"/>
                    <a:pt x="56" y="12"/>
                    <a:pt x="48" y="13"/>
                  </a:cubicBezTo>
                  <a:cubicBezTo>
                    <a:pt x="40" y="13"/>
                    <a:pt x="6" y="13"/>
                    <a:pt x="4" y="11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6D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6" name="Freeform 661">
              <a:extLst>
                <a:ext uri="{FF2B5EF4-FFF2-40B4-BE49-F238E27FC236}">
                  <a16:creationId xmlns:a16="http://schemas.microsoft.com/office/drawing/2014/main" id="{2D56F541-03AC-218E-9857-43E461834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3"/>
                  </a:cubicBezTo>
                  <a:cubicBezTo>
                    <a:pt x="40" y="13"/>
                    <a:pt x="6" y="13"/>
                    <a:pt x="4" y="11"/>
                  </a:cubicBezTo>
                  <a:cubicBezTo>
                    <a:pt x="0" y="9"/>
                    <a:pt x="0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5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7" name="Freeform 662">
              <a:extLst>
                <a:ext uri="{FF2B5EF4-FFF2-40B4-BE49-F238E27FC236}">
                  <a16:creationId xmlns:a16="http://schemas.microsoft.com/office/drawing/2014/main" id="{B2DD2EDF-654E-B3E0-4D07-110DF0718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3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4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8" name="Freeform 663">
              <a:extLst>
                <a:ext uri="{FF2B5EF4-FFF2-40B4-BE49-F238E27FC236}">
                  <a16:creationId xmlns:a16="http://schemas.microsoft.com/office/drawing/2014/main" id="{66B0ACAC-982A-5E01-10FB-B1B700E0D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1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3 h 13"/>
                <a:gd name="T10" fmla="*/ 4 w 56"/>
                <a:gd name="T11" fmla="*/ 11 h 13"/>
                <a:gd name="T12" fmla="*/ 2 w 56"/>
                <a:gd name="T13" fmla="*/ 6 h 13"/>
                <a:gd name="T14" fmla="*/ 1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3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1" y="4"/>
                    <a:pt x="1" y="4"/>
                  </a:cubicBezTo>
                </a:path>
              </a:pathLst>
            </a:custGeom>
            <a:solidFill>
              <a:srgbClr val="23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9" name="Freeform 664">
              <a:extLst>
                <a:ext uri="{FF2B5EF4-FFF2-40B4-BE49-F238E27FC236}">
                  <a16:creationId xmlns:a16="http://schemas.microsoft.com/office/drawing/2014/main" id="{1284BC88-3245-F9B5-4C99-0E60F5099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2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2 h 13"/>
                <a:gd name="T10" fmla="*/ 4 w 56"/>
                <a:gd name="T11" fmla="*/ 11 h 13"/>
                <a:gd name="T12" fmla="*/ 2 w 56"/>
                <a:gd name="T13" fmla="*/ 6 h 13"/>
                <a:gd name="T14" fmla="*/ 2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22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0" name="Freeform 665">
              <a:extLst>
                <a:ext uri="{FF2B5EF4-FFF2-40B4-BE49-F238E27FC236}">
                  <a16:creationId xmlns:a16="http://schemas.microsoft.com/office/drawing/2014/main" id="{934CEC83-4F1A-B984-5663-9B4A0D572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2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2 h 13"/>
                <a:gd name="T10" fmla="*/ 4 w 56"/>
                <a:gd name="T11" fmla="*/ 11 h 13"/>
                <a:gd name="T12" fmla="*/ 2 w 56"/>
                <a:gd name="T13" fmla="*/ 6 h 13"/>
                <a:gd name="T14" fmla="*/ 2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21D1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1" name="Freeform 666">
              <a:extLst>
                <a:ext uri="{FF2B5EF4-FFF2-40B4-BE49-F238E27FC236}">
                  <a16:creationId xmlns:a16="http://schemas.microsoft.com/office/drawing/2014/main" id="{C00681A6-DC59-225C-E531-486EC1186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95250"/>
            </a:xfrm>
            <a:custGeom>
              <a:avLst/>
              <a:gdLst>
                <a:gd name="T0" fmla="*/ 2 w 56"/>
                <a:gd name="T1" fmla="*/ 4 h 13"/>
                <a:gd name="T2" fmla="*/ 10 w 56"/>
                <a:gd name="T3" fmla="*/ 0 h 13"/>
                <a:gd name="T4" fmla="*/ 51 w 56"/>
                <a:gd name="T5" fmla="*/ 1 h 13"/>
                <a:gd name="T6" fmla="*/ 56 w 56"/>
                <a:gd name="T7" fmla="*/ 6 h 13"/>
                <a:gd name="T8" fmla="*/ 48 w 56"/>
                <a:gd name="T9" fmla="*/ 12 h 13"/>
                <a:gd name="T10" fmla="*/ 4 w 56"/>
                <a:gd name="T11" fmla="*/ 11 h 13"/>
                <a:gd name="T12" fmla="*/ 2 w 56"/>
                <a:gd name="T13" fmla="*/ 6 h 13"/>
                <a:gd name="T14" fmla="*/ 2 w 56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3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3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20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2" name="Freeform 667">
              <a:extLst>
                <a:ext uri="{FF2B5EF4-FFF2-40B4-BE49-F238E27FC236}">
                  <a16:creationId xmlns:a16="http://schemas.microsoft.com/office/drawing/2014/main" id="{A3289C57-F858-6655-C875-F83DF2EAA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0 h 12"/>
                <a:gd name="T4" fmla="*/ 51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4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0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6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F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3" name="Freeform 668">
              <a:extLst>
                <a:ext uri="{FF2B5EF4-FFF2-40B4-BE49-F238E27FC236}">
                  <a16:creationId xmlns:a16="http://schemas.microsoft.com/office/drawing/2014/main" id="{10FE263E-38B6-A9C9-E19C-B0B63AA58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0 h 12"/>
                <a:gd name="T4" fmla="*/ 51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4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7" y="1"/>
                    <a:pt x="48" y="1"/>
                    <a:pt x="51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4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E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4" name="Freeform 669">
              <a:extLst>
                <a:ext uri="{FF2B5EF4-FFF2-40B4-BE49-F238E27FC236}">
                  <a16:creationId xmlns:a16="http://schemas.microsoft.com/office/drawing/2014/main" id="{25E469E9-E728-9AEA-5819-2F37787E8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0 h 12"/>
                <a:gd name="T4" fmla="*/ 50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5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1" y="3"/>
                    <a:pt x="2" y="0"/>
                    <a:pt x="10" y="0"/>
                  </a:cubicBezTo>
                  <a:cubicBezTo>
                    <a:pt x="17" y="1"/>
                    <a:pt x="48" y="1"/>
                    <a:pt x="50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5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D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5" name="Freeform 670">
              <a:extLst>
                <a:ext uri="{FF2B5EF4-FFF2-40B4-BE49-F238E27FC236}">
                  <a16:creationId xmlns:a16="http://schemas.microsoft.com/office/drawing/2014/main" id="{C900D171-3313-1524-58BC-A6FCAA53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1 h 12"/>
                <a:gd name="T4" fmla="*/ 50 w 56"/>
                <a:gd name="T5" fmla="*/ 1 h 12"/>
                <a:gd name="T6" fmla="*/ 56 w 56"/>
                <a:gd name="T7" fmla="*/ 6 h 12"/>
                <a:gd name="T8" fmla="*/ 48 w 56"/>
                <a:gd name="T9" fmla="*/ 12 h 12"/>
                <a:gd name="T10" fmla="*/ 5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1" y="3"/>
                    <a:pt x="2" y="0"/>
                    <a:pt x="10" y="1"/>
                  </a:cubicBezTo>
                  <a:cubicBezTo>
                    <a:pt x="17" y="1"/>
                    <a:pt x="48" y="1"/>
                    <a:pt x="50" y="1"/>
                  </a:cubicBezTo>
                  <a:cubicBezTo>
                    <a:pt x="53" y="1"/>
                    <a:pt x="56" y="3"/>
                    <a:pt x="56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5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CD0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6" name="Freeform 671">
              <a:extLst>
                <a:ext uri="{FF2B5EF4-FFF2-40B4-BE49-F238E27FC236}">
                  <a16:creationId xmlns:a16="http://schemas.microsoft.com/office/drawing/2014/main" id="{FA224E14-650E-B4C6-0FC5-B591FB242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3426"/>
              <a:ext cx="411163" cy="87313"/>
            </a:xfrm>
            <a:custGeom>
              <a:avLst/>
              <a:gdLst>
                <a:gd name="T0" fmla="*/ 2 w 56"/>
                <a:gd name="T1" fmla="*/ 4 h 12"/>
                <a:gd name="T2" fmla="*/ 10 w 56"/>
                <a:gd name="T3" fmla="*/ 1 h 12"/>
                <a:gd name="T4" fmla="*/ 50 w 56"/>
                <a:gd name="T5" fmla="*/ 1 h 12"/>
                <a:gd name="T6" fmla="*/ 55 w 56"/>
                <a:gd name="T7" fmla="*/ 6 h 12"/>
                <a:gd name="T8" fmla="*/ 48 w 56"/>
                <a:gd name="T9" fmla="*/ 12 h 12"/>
                <a:gd name="T10" fmla="*/ 5 w 56"/>
                <a:gd name="T11" fmla="*/ 11 h 12"/>
                <a:gd name="T12" fmla="*/ 2 w 56"/>
                <a:gd name="T13" fmla="*/ 6 h 12"/>
                <a:gd name="T14" fmla="*/ 2 w 56"/>
                <a:gd name="T1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2">
                  <a:moveTo>
                    <a:pt x="2" y="4"/>
                  </a:moveTo>
                  <a:cubicBezTo>
                    <a:pt x="1" y="3"/>
                    <a:pt x="2" y="0"/>
                    <a:pt x="10" y="1"/>
                  </a:cubicBezTo>
                  <a:cubicBezTo>
                    <a:pt x="17" y="1"/>
                    <a:pt x="48" y="1"/>
                    <a:pt x="50" y="1"/>
                  </a:cubicBezTo>
                  <a:cubicBezTo>
                    <a:pt x="53" y="1"/>
                    <a:pt x="56" y="3"/>
                    <a:pt x="55" y="6"/>
                  </a:cubicBezTo>
                  <a:cubicBezTo>
                    <a:pt x="55" y="8"/>
                    <a:pt x="56" y="12"/>
                    <a:pt x="48" y="12"/>
                  </a:cubicBezTo>
                  <a:cubicBezTo>
                    <a:pt x="40" y="12"/>
                    <a:pt x="7" y="12"/>
                    <a:pt x="5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3" y="5"/>
                    <a:pt x="2" y="4"/>
                    <a:pt x="2" y="4"/>
                  </a:cubicBezTo>
                </a:path>
              </a:pathLst>
            </a:custGeom>
            <a:solidFill>
              <a:srgbClr val="1B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7" name="Freeform 672">
              <a:extLst>
                <a:ext uri="{FF2B5EF4-FFF2-40B4-BE49-F238E27FC236}">
                  <a16:creationId xmlns:a16="http://schemas.microsoft.com/office/drawing/2014/main" id="{91D6CE63-D78A-8F88-669F-9CA191DFB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3 h 11"/>
                <a:gd name="T2" fmla="*/ 10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2 w 56"/>
                <a:gd name="T13" fmla="*/ 5 h 11"/>
                <a:gd name="T14" fmla="*/ 2 w 56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2" y="5"/>
                  </a:cubicBezTo>
                  <a:cubicBezTo>
                    <a:pt x="3" y="4"/>
                    <a:pt x="2" y="3"/>
                    <a:pt x="2" y="3"/>
                  </a:cubicBezTo>
                </a:path>
              </a:pathLst>
            </a:custGeom>
            <a:solidFill>
              <a:srgbClr val="1A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8" name="Freeform 673">
              <a:extLst>
                <a:ext uri="{FF2B5EF4-FFF2-40B4-BE49-F238E27FC236}">
                  <a16:creationId xmlns:a16="http://schemas.microsoft.com/office/drawing/2014/main" id="{94346DCF-7FEE-5467-05EA-2C3967675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2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2"/>
                    <a:pt x="2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2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9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9" name="Freeform 674">
              <a:extLst>
                <a:ext uri="{FF2B5EF4-FFF2-40B4-BE49-F238E27FC236}">
                  <a16:creationId xmlns:a16="http://schemas.microsoft.com/office/drawing/2014/main" id="{CDAA569C-E204-D875-369D-3A37FEC69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2"/>
                    <a:pt x="3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8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0" name="Freeform 675">
              <a:extLst>
                <a:ext uri="{FF2B5EF4-FFF2-40B4-BE49-F238E27FC236}">
                  <a16:creationId xmlns:a16="http://schemas.microsoft.com/office/drawing/2014/main" id="{024E5F4E-A42F-9F30-7614-8D2B5917A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2"/>
                    <a:pt x="3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7C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1" name="Freeform 676">
              <a:extLst>
                <a:ext uri="{FF2B5EF4-FFF2-40B4-BE49-F238E27FC236}">
                  <a16:creationId xmlns:a16="http://schemas.microsoft.com/office/drawing/2014/main" id="{3F15E831-A739-6E58-2A5E-345C9D19F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0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6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6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2" name="Freeform 677">
              <a:extLst>
                <a:ext uri="{FF2B5EF4-FFF2-40B4-BE49-F238E27FC236}">
                  <a16:creationId xmlns:a16="http://schemas.microsoft.com/office/drawing/2014/main" id="{E200F5F1-B244-9A86-5CED-477D179D9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1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5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5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3" name="Freeform 678">
              <a:extLst>
                <a:ext uri="{FF2B5EF4-FFF2-40B4-BE49-F238E27FC236}">
                  <a16:creationId xmlns:a16="http://schemas.microsoft.com/office/drawing/2014/main" id="{54984E59-9931-76FE-3934-F21700558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0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1"/>
                    <a:pt x="50" y="0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5" y="11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4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4" name="Freeform 679">
              <a:extLst>
                <a:ext uri="{FF2B5EF4-FFF2-40B4-BE49-F238E27FC236}">
                  <a16:creationId xmlns:a16="http://schemas.microsoft.com/office/drawing/2014/main" id="{D4F01C67-633D-3F21-CD43-B3A02E46B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279776"/>
              <a:ext cx="411163" cy="80963"/>
            </a:xfrm>
            <a:custGeom>
              <a:avLst/>
              <a:gdLst>
                <a:gd name="T0" fmla="*/ 2 w 56"/>
                <a:gd name="T1" fmla="*/ 4 h 11"/>
                <a:gd name="T2" fmla="*/ 11 w 56"/>
                <a:gd name="T3" fmla="*/ 0 h 11"/>
                <a:gd name="T4" fmla="*/ 50 w 56"/>
                <a:gd name="T5" fmla="*/ 1 h 11"/>
                <a:gd name="T6" fmla="*/ 55 w 56"/>
                <a:gd name="T7" fmla="*/ 5 h 11"/>
                <a:gd name="T8" fmla="*/ 48 w 56"/>
                <a:gd name="T9" fmla="*/ 11 h 11"/>
                <a:gd name="T10" fmla="*/ 5 w 56"/>
                <a:gd name="T11" fmla="*/ 10 h 11"/>
                <a:gd name="T12" fmla="*/ 3 w 56"/>
                <a:gd name="T13" fmla="*/ 5 h 11"/>
                <a:gd name="T14" fmla="*/ 2 w 56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1">
                  <a:moveTo>
                    <a:pt x="2" y="4"/>
                  </a:moveTo>
                  <a:cubicBezTo>
                    <a:pt x="1" y="3"/>
                    <a:pt x="3" y="0"/>
                    <a:pt x="11" y="0"/>
                  </a:cubicBezTo>
                  <a:cubicBezTo>
                    <a:pt x="17" y="0"/>
                    <a:pt x="48" y="1"/>
                    <a:pt x="50" y="1"/>
                  </a:cubicBezTo>
                  <a:cubicBezTo>
                    <a:pt x="53" y="0"/>
                    <a:pt x="56" y="2"/>
                    <a:pt x="55" y="5"/>
                  </a:cubicBezTo>
                  <a:cubicBezTo>
                    <a:pt x="55" y="7"/>
                    <a:pt x="55" y="10"/>
                    <a:pt x="48" y="11"/>
                  </a:cubicBezTo>
                  <a:cubicBezTo>
                    <a:pt x="40" y="11"/>
                    <a:pt x="7" y="11"/>
                    <a:pt x="5" y="10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</a:path>
              </a:pathLst>
            </a:custGeom>
            <a:solidFill>
              <a:srgbClr val="13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5" name="Freeform 680">
              <a:extLst>
                <a:ext uri="{FF2B5EF4-FFF2-40B4-BE49-F238E27FC236}">
                  <a16:creationId xmlns:a16="http://schemas.microsoft.com/office/drawing/2014/main" id="{05A66E3D-956D-2789-A8EA-70851A982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403225" cy="80963"/>
            </a:xfrm>
            <a:custGeom>
              <a:avLst/>
              <a:gdLst>
                <a:gd name="T0" fmla="*/ 1 w 55"/>
                <a:gd name="T1" fmla="*/ 4 h 11"/>
                <a:gd name="T2" fmla="*/ 10 w 55"/>
                <a:gd name="T3" fmla="*/ 0 h 11"/>
                <a:gd name="T4" fmla="*/ 49 w 55"/>
                <a:gd name="T5" fmla="*/ 1 h 11"/>
                <a:gd name="T6" fmla="*/ 54 w 55"/>
                <a:gd name="T7" fmla="*/ 5 h 11"/>
                <a:gd name="T8" fmla="*/ 47 w 55"/>
                <a:gd name="T9" fmla="*/ 11 h 11"/>
                <a:gd name="T10" fmla="*/ 4 w 55"/>
                <a:gd name="T11" fmla="*/ 10 h 11"/>
                <a:gd name="T12" fmla="*/ 2 w 55"/>
                <a:gd name="T13" fmla="*/ 5 h 11"/>
                <a:gd name="T14" fmla="*/ 1 w 55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0"/>
                    <a:pt x="55" y="2"/>
                    <a:pt x="54" y="5"/>
                  </a:cubicBezTo>
                  <a:cubicBezTo>
                    <a:pt x="54" y="7"/>
                    <a:pt x="54" y="10"/>
                    <a:pt x="47" y="11"/>
                  </a:cubicBezTo>
                  <a:cubicBezTo>
                    <a:pt x="39" y="11"/>
                    <a:pt x="6" y="11"/>
                    <a:pt x="4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12C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6" name="Freeform 681">
              <a:extLst>
                <a:ext uri="{FF2B5EF4-FFF2-40B4-BE49-F238E27FC236}">
                  <a16:creationId xmlns:a16="http://schemas.microsoft.com/office/drawing/2014/main" id="{C40925D2-4B64-E416-D2AB-1F62430D4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403225" cy="80963"/>
            </a:xfrm>
            <a:custGeom>
              <a:avLst/>
              <a:gdLst>
                <a:gd name="T0" fmla="*/ 1 w 55"/>
                <a:gd name="T1" fmla="*/ 4 h 11"/>
                <a:gd name="T2" fmla="*/ 10 w 55"/>
                <a:gd name="T3" fmla="*/ 0 h 11"/>
                <a:gd name="T4" fmla="*/ 49 w 55"/>
                <a:gd name="T5" fmla="*/ 1 h 11"/>
                <a:gd name="T6" fmla="*/ 54 w 55"/>
                <a:gd name="T7" fmla="*/ 5 h 11"/>
                <a:gd name="T8" fmla="*/ 47 w 55"/>
                <a:gd name="T9" fmla="*/ 11 h 11"/>
                <a:gd name="T10" fmla="*/ 4 w 55"/>
                <a:gd name="T11" fmla="*/ 10 h 11"/>
                <a:gd name="T12" fmla="*/ 2 w 55"/>
                <a:gd name="T13" fmla="*/ 5 h 11"/>
                <a:gd name="T14" fmla="*/ 1 w 55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5" y="2"/>
                    <a:pt x="54" y="5"/>
                  </a:cubicBezTo>
                  <a:cubicBezTo>
                    <a:pt x="54" y="7"/>
                    <a:pt x="54" y="10"/>
                    <a:pt x="47" y="11"/>
                  </a:cubicBezTo>
                  <a:cubicBezTo>
                    <a:pt x="39" y="11"/>
                    <a:pt x="6" y="10"/>
                    <a:pt x="4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11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7" name="Freeform 682">
              <a:extLst>
                <a:ext uri="{FF2B5EF4-FFF2-40B4-BE49-F238E27FC236}">
                  <a16:creationId xmlns:a16="http://schemas.microsoft.com/office/drawing/2014/main" id="{2FBDF223-1BBA-4A50-DF98-7A5708649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80963"/>
            </a:xfrm>
            <a:custGeom>
              <a:avLst/>
              <a:gdLst>
                <a:gd name="T0" fmla="*/ 1 w 54"/>
                <a:gd name="T1" fmla="*/ 4 h 11"/>
                <a:gd name="T2" fmla="*/ 10 w 54"/>
                <a:gd name="T3" fmla="*/ 0 h 11"/>
                <a:gd name="T4" fmla="*/ 49 w 54"/>
                <a:gd name="T5" fmla="*/ 1 h 11"/>
                <a:gd name="T6" fmla="*/ 54 w 54"/>
                <a:gd name="T7" fmla="*/ 5 h 11"/>
                <a:gd name="T8" fmla="*/ 47 w 54"/>
                <a:gd name="T9" fmla="*/ 10 h 11"/>
                <a:gd name="T10" fmla="*/ 4 w 54"/>
                <a:gd name="T11" fmla="*/ 10 h 11"/>
                <a:gd name="T12" fmla="*/ 2 w 54"/>
                <a:gd name="T13" fmla="*/ 5 h 11"/>
                <a:gd name="T14" fmla="*/ 1 w 54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7" y="10"/>
                  </a:cubicBezTo>
                  <a:cubicBezTo>
                    <a:pt x="39" y="11"/>
                    <a:pt x="6" y="10"/>
                    <a:pt x="4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10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8" name="Freeform 683">
              <a:extLst>
                <a:ext uri="{FF2B5EF4-FFF2-40B4-BE49-F238E27FC236}">
                  <a16:creationId xmlns:a16="http://schemas.microsoft.com/office/drawing/2014/main" id="{DCE82D3A-31CF-3C9F-82F1-A2BF86952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80963"/>
            </a:xfrm>
            <a:custGeom>
              <a:avLst/>
              <a:gdLst>
                <a:gd name="T0" fmla="*/ 1 w 54"/>
                <a:gd name="T1" fmla="*/ 4 h 11"/>
                <a:gd name="T2" fmla="*/ 10 w 54"/>
                <a:gd name="T3" fmla="*/ 0 h 11"/>
                <a:gd name="T4" fmla="*/ 49 w 54"/>
                <a:gd name="T5" fmla="*/ 1 h 11"/>
                <a:gd name="T6" fmla="*/ 54 w 54"/>
                <a:gd name="T7" fmla="*/ 5 h 11"/>
                <a:gd name="T8" fmla="*/ 46 w 54"/>
                <a:gd name="T9" fmla="*/ 10 h 11"/>
                <a:gd name="T10" fmla="*/ 4 w 54"/>
                <a:gd name="T11" fmla="*/ 9 h 11"/>
                <a:gd name="T12" fmla="*/ 2 w 54"/>
                <a:gd name="T13" fmla="*/ 5 h 11"/>
                <a:gd name="T14" fmla="*/ 1 w 54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1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F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9" name="Freeform 684">
              <a:extLst>
                <a:ext uri="{FF2B5EF4-FFF2-40B4-BE49-F238E27FC236}">
                  <a16:creationId xmlns:a16="http://schemas.microsoft.com/office/drawing/2014/main" id="{F2F13864-928A-3708-3760-BF0E29EAA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80963"/>
            </a:xfrm>
            <a:custGeom>
              <a:avLst/>
              <a:gdLst>
                <a:gd name="T0" fmla="*/ 1 w 54"/>
                <a:gd name="T1" fmla="*/ 4 h 11"/>
                <a:gd name="T2" fmla="*/ 10 w 54"/>
                <a:gd name="T3" fmla="*/ 0 h 11"/>
                <a:gd name="T4" fmla="*/ 49 w 54"/>
                <a:gd name="T5" fmla="*/ 1 h 11"/>
                <a:gd name="T6" fmla="*/ 54 w 54"/>
                <a:gd name="T7" fmla="*/ 5 h 11"/>
                <a:gd name="T8" fmla="*/ 46 w 54"/>
                <a:gd name="T9" fmla="*/ 10 h 11"/>
                <a:gd name="T10" fmla="*/ 4 w 54"/>
                <a:gd name="T11" fmla="*/ 9 h 11"/>
                <a:gd name="T12" fmla="*/ 2 w 54"/>
                <a:gd name="T13" fmla="*/ 5 h 11"/>
                <a:gd name="T14" fmla="*/ 1 w 54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1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E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0" name="Freeform 685">
              <a:extLst>
                <a:ext uri="{FF2B5EF4-FFF2-40B4-BE49-F238E27FC236}">
                  <a16:creationId xmlns:a16="http://schemas.microsoft.com/office/drawing/2014/main" id="{33BAA29B-3C0D-9623-B699-A53AA0DF9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DC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1" name="Freeform 686">
              <a:extLst>
                <a:ext uri="{FF2B5EF4-FFF2-40B4-BE49-F238E27FC236}">
                  <a16:creationId xmlns:a16="http://schemas.microsoft.com/office/drawing/2014/main" id="{39E33686-42D1-28DD-F461-1E8288E21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0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C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2" name="Freeform 687">
              <a:extLst>
                <a:ext uri="{FF2B5EF4-FFF2-40B4-BE49-F238E27FC236}">
                  <a16:creationId xmlns:a16="http://schemas.microsoft.com/office/drawing/2014/main" id="{737B2566-1385-4623-4C23-597373D1C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B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3" name="Freeform 688">
              <a:extLst>
                <a:ext uri="{FF2B5EF4-FFF2-40B4-BE49-F238E27FC236}">
                  <a16:creationId xmlns:a16="http://schemas.microsoft.com/office/drawing/2014/main" id="{81153860-59A7-C294-25A2-EF3BD4B98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0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0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0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A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4" name="Freeform 689">
              <a:extLst>
                <a:ext uri="{FF2B5EF4-FFF2-40B4-BE49-F238E27FC236}">
                  <a16:creationId xmlns:a16="http://schemas.microsoft.com/office/drawing/2014/main" id="{AB3389ED-66CB-F3A1-D486-8CC4BDA0C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1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1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3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1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9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5" name="Freeform 690">
              <a:extLst>
                <a:ext uri="{FF2B5EF4-FFF2-40B4-BE49-F238E27FC236}">
                  <a16:creationId xmlns:a16="http://schemas.microsoft.com/office/drawing/2014/main" id="{89A71262-0F37-3245-0A4D-2193BA384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79776"/>
              <a:ext cx="395288" cy="74613"/>
            </a:xfrm>
            <a:custGeom>
              <a:avLst/>
              <a:gdLst>
                <a:gd name="T0" fmla="*/ 1 w 54"/>
                <a:gd name="T1" fmla="*/ 4 h 10"/>
                <a:gd name="T2" fmla="*/ 10 w 54"/>
                <a:gd name="T3" fmla="*/ 1 h 10"/>
                <a:gd name="T4" fmla="*/ 49 w 54"/>
                <a:gd name="T5" fmla="*/ 1 h 10"/>
                <a:gd name="T6" fmla="*/ 54 w 54"/>
                <a:gd name="T7" fmla="*/ 5 h 10"/>
                <a:gd name="T8" fmla="*/ 46 w 54"/>
                <a:gd name="T9" fmla="*/ 10 h 10"/>
                <a:gd name="T10" fmla="*/ 4 w 54"/>
                <a:gd name="T11" fmla="*/ 9 h 10"/>
                <a:gd name="T12" fmla="*/ 2 w 54"/>
                <a:gd name="T13" fmla="*/ 5 h 10"/>
                <a:gd name="T14" fmla="*/ 1 w 54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0">
                  <a:moveTo>
                    <a:pt x="1" y="4"/>
                  </a:moveTo>
                  <a:cubicBezTo>
                    <a:pt x="0" y="3"/>
                    <a:pt x="2" y="0"/>
                    <a:pt x="10" y="1"/>
                  </a:cubicBezTo>
                  <a:cubicBezTo>
                    <a:pt x="16" y="1"/>
                    <a:pt x="46" y="1"/>
                    <a:pt x="49" y="1"/>
                  </a:cubicBezTo>
                  <a:cubicBezTo>
                    <a:pt x="51" y="1"/>
                    <a:pt x="54" y="3"/>
                    <a:pt x="54" y="5"/>
                  </a:cubicBezTo>
                  <a:cubicBezTo>
                    <a:pt x="53" y="7"/>
                    <a:pt x="54" y="10"/>
                    <a:pt x="46" y="10"/>
                  </a:cubicBezTo>
                  <a:cubicBezTo>
                    <a:pt x="39" y="10"/>
                    <a:pt x="6" y="10"/>
                    <a:pt x="4" y="9"/>
                  </a:cubicBezTo>
                  <a:cubicBezTo>
                    <a:pt x="0" y="7"/>
                    <a:pt x="1" y="7"/>
                    <a:pt x="2" y="5"/>
                  </a:cubicBezTo>
                  <a:cubicBezTo>
                    <a:pt x="3" y="4"/>
                    <a:pt x="1" y="4"/>
                    <a:pt x="1" y="4"/>
                  </a:cubicBezTo>
                </a:path>
              </a:pathLst>
            </a:custGeom>
            <a:solidFill>
              <a:srgbClr val="08C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6" name="Freeform 691">
              <a:extLst>
                <a:ext uri="{FF2B5EF4-FFF2-40B4-BE49-F238E27FC236}">
                  <a16:creationId xmlns:a16="http://schemas.microsoft.com/office/drawing/2014/main" id="{6B3C5134-4D4D-9E74-6E13-22D0FC07B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1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1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1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1" y="3"/>
                    <a:pt x="1" y="3"/>
                  </a:cubicBezTo>
                </a:path>
              </a:pathLst>
            </a:custGeom>
            <a:solidFill>
              <a:srgbClr val="07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7" name="Freeform 692">
              <a:extLst>
                <a:ext uri="{FF2B5EF4-FFF2-40B4-BE49-F238E27FC236}">
                  <a16:creationId xmlns:a16="http://schemas.microsoft.com/office/drawing/2014/main" id="{EB3FA0F4-B376-9231-EB32-591C6EE62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6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8" name="Freeform 693">
              <a:extLst>
                <a:ext uri="{FF2B5EF4-FFF2-40B4-BE49-F238E27FC236}">
                  <a16:creationId xmlns:a16="http://schemas.microsoft.com/office/drawing/2014/main" id="{C8E016B1-EA50-5BDE-46B6-2B32E0749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5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9" name="Freeform 694">
              <a:extLst>
                <a:ext uri="{FF2B5EF4-FFF2-40B4-BE49-F238E27FC236}">
                  <a16:creationId xmlns:a16="http://schemas.microsoft.com/office/drawing/2014/main" id="{390B89F4-A704-EF20-5951-D3493B259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4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0" name="Freeform 695">
              <a:extLst>
                <a:ext uri="{FF2B5EF4-FFF2-40B4-BE49-F238E27FC236}">
                  <a16:creationId xmlns:a16="http://schemas.microsoft.com/office/drawing/2014/main" id="{0E14DFCB-36E4-3BFC-1799-03D9F9FC7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0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3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1" name="Freeform 696">
              <a:extLst>
                <a:ext uri="{FF2B5EF4-FFF2-40B4-BE49-F238E27FC236}">
                  <a16:creationId xmlns:a16="http://schemas.microsoft.com/office/drawing/2014/main" id="{FEB80D65-6D8D-6283-811E-ABA18DF80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2C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2" name="Freeform 697">
              <a:extLst>
                <a:ext uri="{FF2B5EF4-FFF2-40B4-BE49-F238E27FC236}">
                  <a16:creationId xmlns:a16="http://schemas.microsoft.com/office/drawing/2014/main" id="{3A0338C2-4DA2-DF78-4D43-CE6E42589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6" y="0"/>
                    <a:pt x="46" y="0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1C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3" name="Freeform 698">
              <a:extLst>
                <a:ext uri="{FF2B5EF4-FFF2-40B4-BE49-F238E27FC236}">
                  <a16:creationId xmlns:a16="http://schemas.microsoft.com/office/drawing/2014/main" id="{08620308-B72C-0C10-610B-EA7F06F9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287713"/>
              <a:ext cx="395288" cy="66675"/>
            </a:xfrm>
            <a:custGeom>
              <a:avLst/>
              <a:gdLst>
                <a:gd name="T0" fmla="*/ 2 w 54"/>
                <a:gd name="T1" fmla="*/ 3 h 9"/>
                <a:gd name="T2" fmla="*/ 10 w 54"/>
                <a:gd name="T3" fmla="*/ 0 h 9"/>
                <a:gd name="T4" fmla="*/ 49 w 54"/>
                <a:gd name="T5" fmla="*/ 0 h 9"/>
                <a:gd name="T6" fmla="*/ 54 w 54"/>
                <a:gd name="T7" fmla="*/ 4 h 9"/>
                <a:gd name="T8" fmla="*/ 46 w 54"/>
                <a:gd name="T9" fmla="*/ 9 h 9"/>
                <a:gd name="T10" fmla="*/ 4 w 54"/>
                <a:gd name="T11" fmla="*/ 8 h 9"/>
                <a:gd name="T12" fmla="*/ 2 w 54"/>
                <a:gd name="T13" fmla="*/ 4 h 9"/>
                <a:gd name="T14" fmla="*/ 2 w 5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9">
                  <a:moveTo>
                    <a:pt x="2" y="3"/>
                  </a:moveTo>
                  <a:cubicBezTo>
                    <a:pt x="1" y="2"/>
                    <a:pt x="2" y="0"/>
                    <a:pt x="10" y="0"/>
                  </a:cubicBezTo>
                  <a:cubicBezTo>
                    <a:pt x="16" y="0"/>
                    <a:pt x="46" y="1"/>
                    <a:pt x="49" y="0"/>
                  </a:cubicBezTo>
                  <a:cubicBezTo>
                    <a:pt x="51" y="0"/>
                    <a:pt x="54" y="2"/>
                    <a:pt x="54" y="4"/>
                  </a:cubicBezTo>
                  <a:cubicBezTo>
                    <a:pt x="53" y="6"/>
                    <a:pt x="54" y="9"/>
                    <a:pt x="46" y="9"/>
                  </a:cubicBezTo>
                  <a:cubicBezTo>
                    <a:pt x="39" y="9"/>
                    <a:pt x="6" y="9"/>
                    <a:pt x="4" y="8"/>
                  </a:cubicBezTo>
                  <a:cubicBezTo>
                    <a:pt x="0" y="6"/>
                    <a:pt x="1" y="6"/>
                    <a:pt x="2" y="4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solidFill>
              <a:srgbClr val="00C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4" name="Freeform 699">
              <a:extLst>
                <a:ext uri="{FF2B5EF4-FFF2-40B4-BE49-F238E27FC236}">
                  <a16:creationId xmlns:a16="http://schemas.microsoft.com/office/drawing/2014/main" id="{362F6F81-91F1-6520-0DEE-186746D4C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188" y="3155951"/>
              <a:ext cx="498475" cy="263525"/>
            </a:xfrm>
            <a:custGeom>
              <a:avLst/>
              <a:gdLst>
                <a:gd name="T0" fmla="*/ 1 w 68"/>
                <a:gd name="T1" fmla="*/ 10 h 36"/>
                <a:gd name="T2" fmla="*/ 2 w 68"/>
                <a:gd name="T3" fmla="*/ 9 h 36"/>
                <a:gd name="T4" fmla="*/ 2 w 68"/>
                <a:gd name="T5" fmla="*/ 8 h 36"/>
                <a:gd name="T6" fmla="*/ 4 w 68"/>
                <a:gd name="T7" fmla="*/ 4 h 36"/>
                <a:gd name="T8" fmla="*/ 11 w 68"/>
                <a:gd name="T9" fmla="*/ 2 h 36"/>
                <a:gd name="T10" fmla="*/ 12 w 68"/>
                <a:gd name="T11" fmla="*/ 2 h 36"/>
                <a:gd name="T12" fmla="*/ 60 w 68"/>
                <a:gd name="T13" fmla="*/ 3 h 36"/>
                <a:gd name="T14" fmla="*/ 62 w 68"/>
                <a:gd name="T15" fmla="*/ 3 h 36"/>
                <a:gd name="T16" fmla="*/ 62 w 68"/>
                <a:gd name="T17" fmla="*/ 3 h 36"/>
                <a:gd name="T18" fmla="*/ 64 w 68"/>
                <a:gd name="T19" fmla="*/ 4 h 36"/>
                <a:gd name="T20" fmla="*/ 66 w 68"/>
                <a:gd name="T21" fmla="*/ 8 h 36"/>
                <a:gd name="T22" fmla="*/ 67 w 68"/>
                <a:gd name="T23" fmla="*/ 15 h 36"/>
                <a:gd name="T24" fmla="*/ 67 w 68"/>
                <a:gd name="T25" fmla="*/ 16 h 36"/>
                <a:gd name="T26" fmla="*/ 66 w 68"/>
                <a:gd name="T27" fmla="*/ 28 h 36"/>
                <a:gd name="T28" fmla="*/ 63 w 68"/>
                <a:gd name="T29" fmla="*/ 32 h 36"/>
                <a:gd name="T30" fmla="*/ 58 w 68"/>
                <a:gd name="T31" fmla="*/ 34 h 36"/>
                <a:gd name="T32" fmla="*/ 47 w 68"/>
                <a:gd name="T33" fmla="*/ 34 h 36"/>
                <a:gd name="T34" fmla="*/ 20 w 68"/>
                <a:gd name="T35" fmla="*/ 34 h 36"/>
                <a:gd name="T36" fmla="*/ 10 w 68"/>
                <a:gd name="T37" fmla="*/ 34 h 36"/>
                <a:gd name="T38" fmla="*/ 6 w 68"/>
                <a:gd name="T39" fmla="*/ 33 h 36"/>
                <a:gd name="T40" fmla="*/ 4 w 68"/>
                <a:gd name="T41" fmla="*/ 33 h 36"/>
                <a:gd name="T42" fmla="*/ 3 w 68"/>
                <a:gd name="T43" fmla="*/ 32 h 36"/>
                <a:gd name="T44" fmla="*/ 2 w 68"/>
                <a:gd name="T45" fmla="*/ 25 h 36"/>
                <a:gd name="T46" fmla="*/ 2 w 68"/>
                <a:gd name="T47" fmla="*/ 17 h 36"/>
                <a:gd name="T48" fmla="*/ 3 w 68"/>
                <a:gd name="T49" fmla="*/ 14 h 36"/>
                <a:gd name="T50" fmla="*/ 2 w 68"/>
                <a:gd name="T51" fmla="*/ 9 h 36"/>
                <a:gd name="T52" fmla="*/ 2 w 68"/>
                <a:gd name="T53" fmla="*/ 9 h 36"/>
                <a:gd name="T54" fmla="*/ 2 w 68"/>
                <a:gd name="T55" fmla="*/ 9 h 36"/>
                <a:gd name="T56" fmla="*/ 1 w 68"/>
                <a:gd name="T57" fmla="*/ 10 h 36"/>
                <a:gd name="T58" fmla="*/ 1 w 68"/>
                <a:gd name="T59" fmla="*/ 10 h 36"/>
                <a:gd name="T60" fmla="*/ 1 w 68"/>
                <a:gd name="T61" fmla="*/ 10 h 36"/>
                <a:gd name="T62" fmla="*/ 1 w 68"/>
                <a:gd name="T63" fmla="*/ 14 h 36"/>
                <a:gd name="T64" fmla="*/ 1 w 68"/>
                <a:gd name="T65" fmla="*/ 17 h 36"/>
                <a:gd name="T66" fmla="*/ 0 w 68"/>
                <a:gd name="T67" fmla="*/ 25 h 36"/>
                <a:gd name="T68" fmla="*/ 1 w 68"/>
                <a:gd name="T69" fmla="*/ 31 h 36"/>
                <a:gd name="T70" fmla="*/ 2 w 68"/>
                <a:gd name="T71" fmla="*/ 33 h 36"/>
                <a:gd name="T72" fmla="*/ 4 w 68"/>
                <a:gd name="T73" fmla="*/ 34 h 36"/>
                <a:gd name="T74" fmla="*/ 6 w 68"/>
                <a:gd name="T75" fmla="*/ 35 h 36"/>
                <a:gd name="T76" fmla="*/ 24 w 68"/>
                <a:gd name="T77" fmla="*/ 35 h 36"/>
                <a:gd name="T78" fmla="*/ 47 w 68"/>
                <a:gd name="T79" fmla="*/ 36 h 36"/>
                <a:gd name="T80" fmla="*/ 58 w 68"/>
                <a:gd name="T81" fmla="*/ 36 h 36"/>
                <a:gd name="T82" fmla="*/ 64 w 68"/>
                <a:gd name="T83" fmla="*/ 33 h 36"/>
                <a:gd name="T84" fmla="*/ 68 w 68"/>
                <a:gd name="T85" fmla="*/ 25 h 36"/>
                <a:gd name="T86" fmla="*/ 68 w 68"/>
                <a:gd name="T87" fmla="*/ 16 h 36"/>
                <a:gd name="T88" fmla="*/ 68 w 68"/>
                <a:gd name="T89" fmla="*/ 15 h 36"/>
                <a:gd name="T90" fmla="*/ 66 w 68"/>
                <a:gd name="T91" fmla="*/ 6 h 36"/>
                <a:gd name="T92" fmla="*/ 64 w 68"/>
                <a:gd name="T93" fmla="*/ 3 h 36"/>
                <a:gd name="T94" fmla="*/ 62 w 68"/>
                <a:gd name="T95" fmla="*/ 2 h 36"/>
                <a:gd name="T96" fmla="*/ 62 w 68"/>
                <a:gd name="T97" fmla="*/ 2 h 36"/>
                <a:gd name="T98" fmla="*/ 60 w 68"/>
                <a:gd name="T99" fmla="*/ 2 h 36"/>
                <a:gd name="T100" fmla="*/ 12 w 68"/>
                <a:gd name="T101" fmla="*/ 0 h 36"/>
                <a:gd name="T102" fmla="*/ 11 w 68"/>
                <a:gd name="T103" fmla="*/ 0 h 36"/>
                <a:gd name="T104" fmla="*/ 3 w 68"/>
                <a:gd name="T105" fmla="*/ 3 h 36"/>
                <a:gd name="T106" fmla="*/ 0 w 68"/>
                <a:gd name="T107" fmla="*/ 8 h 36"/>
                <a:gd name="T108" fmla="*/ 1 w 68"/>
                <a:gd name="T109" fmla="*/ 10 h 36"/>
                <a:gd name="T110" fmla="*/ 1 w 68"/>
                <a:gd name="T111" fmla="*/ 10 h 36"/>
                <a:gd name="T112" fmla="*/ 1 w 68"/>
                <a:gd name="T113" fmla="*/ 10 h 36"/>
                <a:gd name="T114" fmla="*/ 1 w 68"/>
                <a:gd name="T115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36">
                  <a:moveTo>
                    <a:pt x="1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6"/>
                    <a:pt x="2" y="5"/>
                    <a:pt x="4" y="4"/>
                  </a:cubicBezTo>
                  <a:cubicBezTo>
                    <a:pt x="5" y="2"/>
                    <a:pt x="7" y="2"/>
                    <a:pt x="11" y="2"/>
                  </a:cubicBezTo>
                  <a:cubicBezTo>
                    <a:pt x="11" y="2"/>
                    <a:pt x="11" y="2"/>
                    <a:pt x="12" y="2"/>
                  </a:cubicBezTo>
                  <a:cubicBezTo>
                    <a:pt x="19" y="2"/>
                    <a:pt x="51" y="3"/>
                    <a:pt x="60" y="3"/>
                  </a:cubicBezTo>
                  <a:cubicBezTo>
                    <a:pt x="61" y="3"/>
                    <a:pt x="61" y="3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63" y="3"/>
                    <a:pt x="64" y="4"/>
                  </a:cubicBezTo>
                  <a:cubicBezTo>
                    <a:pt x="64" y="5"/>
                    <a:pt x="65" y="6"/>
                    <a:pt x="66" y="8"/>
                  </a:cubicBezTo>
                  <a:cubicBezTo>
                    <a:pt x="66" y="10"/>
                    <a:pt x="67" y="12"/>
                    <a:pt x="67" y="15"/>
                  </a:cubicBezTo>
                  <a:cubicBezTo>
                    <a:pt x="67" y="15"/>
                    <a:pt x="67" y="15"/>
                    <a:pt x="67" y="16"/>
                  </a:cubicBezTo>
                  <a:cubicBezTo>
                    <a:pt x="66" y="20"/>
                    <a:pt x="67" y="24"/>
                    <a:pt x="66" y="28"/>
                  </a:cubicBezTo>
                  <a:cubicBezTo>
                    <a:pt x="65" y="30"/>
                    <a:pt x="64" y="31"/>
                    <a:pt x="63" y="32"/>
                  </a:cubicBezTo>
                  <a:cubicBezTo>
                    <a:pt x="62" y="33"/>
                    <a:pt x="61" y="34"/>
                    <a:pt x="58" y="34"/>
                  </a:cubicBezTo>
                  <a:cubicBezTo>
                    <a:pt x="56" y="34"/>
                    <a:pt x="52" y="34"/>
                    <a:pt x="47" y="34"/>
                  </a:cubicBezTo>
                  <a:cubicBezTo>
                    <a:pt x="39" y="34"/>
                    <a:pt x="29" y="34"/>
                    <a:pt x="20" y="34"/>
                  </a:cubicBezTo>
                  <a:cubicBezTo>
                    <a:pt x="16" y="34"/>
                    <a:pt x="12" y="34"/>
                    <a:pt x="10" y="34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4" y="33"/>
                    <a:pt x="3" y="33"/>
                    <a:pt x="3" y="32"/>
                  </a:cubicBezTo>
                  <a:cubicBezTo>
                    <a:pt x="2" y="31"/>
                    <a:pt x="2" y="28"/>
                    <a:pt x="2" y="25"/>
                  </a:cubicBezTo>
                  <a:cubicBezTo>
                    <a:pt x="2" y="22"/>
                    <a:pt x="2" y="19"/>
                    <a:pt x="2" y="17"/>
                  </a:cubicBezTo>
                  <a:cubicBezTo>
                    <a:pt x="3" y="16"/>
                    <a:pt x="3" y="15"/>
                    <a:pt x="3" y="14"/>
                  </a:cubicBezTo>
                  <a:cubicBezTo>
                    <a:pt x="3" y="12"/>
                    <a:pt x="2" y="10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2"/>
                    <a:pt x="1" y="14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9"/>
                    <a:pt x="0" y="22"/>
                    <a:pt x="0" y="25"/>
                  </a:cubicBezTo>
                  <a:cubicBezTo>
                    <a:pt x="0" y="27"/>
                    <a:pt x="0" y="29"/>
                    <a:pt x="1" y="31"/>
                  </a:cubicBezTo>
                  <a:cubicBezTo>
                    <a:pt x="1" y="32"/>
                    <a:pt x="2" y="32"/>
                    <a:pt x="2" y="33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4" y="34"/>
                    <a:pt x="5" y="35"/>
                    <a:pt x="6" y="35"/>
                  </a:cubicBezTo>
                  <a:cubicBezTo>
                    <a:pt x="9" y="35"/>
                    <a:pt x="16" y="35"/>
                    <a:pt x="24" y="35"/>
                  </a:cubicBezTo>
                  <a:cubicBezTo>
                    <a:pt x="31" y="36"/>
                    <a:pt x="40" y="36"/>
                    <a:pt x="47" y="36"/>
                  </a:cubicBezTo>
                  <a:cubicBezTo>
                    <a:pt x="52" y="36"/>
                    <a:pt x="56" y="36"/>
                    <a:pt x="58" y="36"/>
                  </a:cubicBezTo>
                  <a:cubicBezTo>
                    <a:pt x="61" y="35"/>
                    <a:pt x="63" y="35"/>
                    <a:pt x="64" y="33"/>
                  </a:cubicBezTo>
                  <a:cubicBezTo>
                    <a:pt x="66" y="31"/>
                    <a:pt x="67" y="28"/>
                    <a:pt x="68" y="25"/>
                  </a:cubicBezTo>
                  <a:cubicBezTo>
                    <a:pt x="68" y="22"/>
                    <a:pt x="68" y="19"/>
                    <a:pt x="68" y="16"/>
                  </a:cubicBezTo>
                  <a:cubicBezTo>
                    <a:pt x="68" y="16"/>
                    <a:pt x="68" y="15"/>
                    <a:pt x="68" y="15"/>
                  </a:cubicBezTo>
                  <a:cubicBezTo>
                    <a:pt x="68" y="11"/>
                    <a:pt x="67" y="8"/>
                    <a:pt x="66" y="6"/>
                  </a:cubicBezTo>
                  <a:cubicBezTo>
                    <a:pt x="66" y="5"/>
                    <a:pt x="65" y="4"/>
                    <a:pt x="64" y="3"/>
                  </a:cubicBezTo>
                  <a:cubicBezTo>
                    <a:pt x="64" y="2"/>
                    <a:pt x="63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0" y="2"/>
                  </a:cubicBezTo>
                  <a:cubicBezTo>
                    <a:pt x="51" y="2"/>
                    <a:pt x="19" y="1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5" name="Freeform 700">
              <a:extLst>
                <a:ext uri="{FF2B5EF4-FFF2-40B4-BE49-F238E27FC236}">
                  <a16:creationId xmlns:a16="http://schemas.microsoft.com/office/drawing/2014/main" id="{3ECEEA35-A4BB-A3C7-3EAA-27F153ACC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3" y="3163888"/>
              <a:ext cx="577850" cy="263525"/>
            </a:xfrm>
            <a:custGeom>
              <a:avLst/>
              <a:gdLst>
                <a:gd name="T0" fmla="*/ 2 w 79"/>
                <a:gd name="T1" fmla="*/ 8 h 36"/>
                <a:gd name="T2" fmla="*/ 2 w 79"/>
                <a:gd name="T3" fmla="*/ 8 h 36"/>
                <a:gd name="T4" fmla="*/ 2 w 79"/>
                <a:gd name="T5" fmla="*/ 7 h 36"/>
                <a:gd name="T6" fmla="*/ 4 w 79"/>
                <a:gd name="T7" fmla="*/ 3 h 36"/>
                <a:gd name="T8" fmla="*/ 13 w 79"/>
                <a:gd name="T9" fmla="*/ 2 h 36"/>
                <a:gd name="T10" fmla="*/ 14 w 79"/>
                <a:gd name="T11" fmla="*/ 2 h 36"/>
                <a:gd name="T12" fmla="*/ 71 w 79"/>
                <a:gd name="T13" fmla="*/ 4 h 36"/>
                <a:gd name="T14" fmla="*/ 73 w 79"/>
                <a:gd name="T15" fmla="*/ 4 h 36"/>
                <a:gd name="T16" fmla="*/ 73 w 79"/>
                <a:gd name="T17" fmla="*/ 4 h 36"/>
                <a:gd name="T18" fmla="*/ 75 w 79"/>
                <a:gd name="T19" fmla="*/ 4 h 36"/>
                <a:gd name="T20" fmla="*/ 77 w 79"/>
                <a:gd name="T21" fmla="*/ 8 h 36"/>
                <a:gd name="T22" fmla="*/ 78 w 79"/>
                <a:gd name="T23" fmla="*/ 14 h 36"/>
                <a:gd name="T24" fmla="*/ 78 w 79"/>
                <a:gd name="T25" fmla="*/ 16 h 36"/>
                <a:gd name="T26" fmla="*/ 78 w 79"/>
                <a:gd name="T27" fmla="*/ 18 h 36"/>
                <a:gd name="T28" fmla="*/ 78 w 79"/>
                <a:gd name="T29" fmla="*/ 23 h 36"/>
                <a:gd name="T30" fmla="*/ 76 w 79"/>
                <a:gd name="T31" fmla="*/ 31 h 36"/>
                <a:gd name="T32" fmla="*/ 74 w 79"/>
                <a:gd name="T33" fmla="*/ 33 h 36"/>
                <a:gd name="T34" fmla="*/ 69 w 79"/>
                <a:gd name="T35" fmla="*/ 34 h 36"/>
                <a:gd name="T36" fmla="*/ 60 w 79"/>
                <a:gd name="T37" fmla="*/ 34 h 36"/>
                <a:gd name="T38" fmla="*/ 27 w 79"/>
                <a:gd name="T39" fmla="*/ 34 h 36"/>
                <a:gd name="T40" fmla="*/ 13 w 79"/>
                <a:gd name="T41" fmla="*/ 33 h 36"/>
                <a:gd name="T42" fmla="*/ 8 w 79"/>
                <a:gd name="T43" fmla="*/ 33 h 36"/>
                <a:gd name="T44" fmla="*/ 5 w 79"/>
                <a:gd name="T45" fmla="*/ 33 h 36"/>
                <a:gd name="T46" fmla="*/ 2 w 79"/>
                <a:gd name="T47" fmla="*/ 30 h 36"/>
                <a:gd name="T48" fmla="*/ 2 w 79"/>
                <a:gd name="T49" fmla="*/ 24 h 36"/>
                <a:gd name="T50" fmla="*/ 3 w 79"/>
                <a:gd name="T51" fmla="*/ 17 h 36"/>
                <a:gd name="T52" fmla="*/ 3 w 79"/>
                <a:gd name="T53" fmla="*/ 13 h 36"/>
                <a:gd name="T54" fmla="*/ 3 w 79"/>
                <a:gd name="T55" fmla="*/ 8 h 36"/>
                <a:gd name="T56" fmla="*/ 3 w 79"/>
                <a:gd name="T57" fmla="*/ 8 h 36"/>
                <a:gd name="T58" fmla="*/ 2 w 79"/>
                <a:gd name="T59" fmla="*/ 8 h 36"/>
                <a:gd name="T60" fmla="*/ 2 w 79"/>
                <a:gd name="T61" fmla="*/ 8 h 36"/>
                <a:gd name="T62" fmla="*/ 1 w 79"/>
                <a:gd name="T63" fmla="*/ 8 h 36"/>
                <a:gd name="T64" fmla="*/ 1 w 79"/>
                <a:gd name="T65" fmla="*/ 9 h 36"/>
                <a:gd name="T66" fmla="*/ 2 w 79"/>
                <a:gd name="T67" fmla="*/ 13 h 36"/>
                <a:gd name="T68" fmla="*/ 1 w 79"/>
                <a:gd name="T69" fmla="*/ 17 h 36"/>
                <a:gd name="T70" fmla="*/ 0 w 79"/>
                <a:gd name="T71" fmla="*/ 24 h 36"/>
                <a:gd name="T72" fmla="*/ 1 w 79"/>
                <a:gd name="T73" fmla="*/ 30 h 36"/>
                <a:gd name="T74" fmla="*/ 5 w 79"/>
                <a:gd name="T75" fmla="*/ 34 h 36"/>
                <a:gd name="T76" fmla="*/ 8 w 79"/>
                <a:gd name="T77" fmla="*/ 34 h 36"/>
                <a:gd name="T78" fmla="*/ 60 w 79"/>
                <a:gd name="T79" fmla="*/ 36 h 36"/>
                <a:gd name="T80" fmla="*/ 69 w 79"/>
                <a:gd name="T81" fmla="*/ 36 h 36"/>
                <a:gd name="T82" fmla="*/ 74 w 79"/>
                <a:gd name="T83" fmla="*/ 34 h 36"/>
                <a:gd name="T84" fmla="*/ 78 w 79"/>
                <a:gd name="T85" fmla="*/ 30 h 36"/>
                <a:gd name="T86" fmla="*/ 79 w 79"/>
                <a:gd name="T87" fmla="*/ 23 h 36"/>
                <a:gd name="T88" fmla="*/ 79 w 79"/>
                <a:gd name="T89" fmla="*/ 18 h 36"/>
                <a:gd name="T90" fmla="*/ 79 w 79"/>
                <a:gd name="T91" fmla="*/ 16 h 36"/>
                <a:gd name="T92" fmla="*/ 79 w 79"/>
                <a:gd name="T93" fmla="*/ 14 h 36"/>
                <a:gd name="T94" fmla="*/ 78 w 79"/>
                <a:gd name="T95" fmla="*/ 6 h 36"/>
                <a:gd name="T96" fmla="*/ 76 w 79"/>
                <a:gd name="T97" fmla="*/ 3 h 36"/>
                <a:gd name="T98" fmla="*/ 73 w 79"/>
                <a:gd name="T99" fmla="*/ 2 h 36"/>
                <a:gd name="T100" fmla="*/ 73 w 79"/>
                <a:gd name="T101" fmla="*/ 2 h 36"/>
                <a:gd name="T102" fmla="*/ 71 w 79"/>
                <a:gd name="T103" fmla="*/ 2 h 36"/>
                <a:gd name="T104" fmla="*/ 14 w 79"/>
                <a:gd name="T105" fmla="*/ 0 h 36"/>
                <a:gd name="T106" fmla="*/ 13 w 79"/>
                <a:gd name="T107" fmla="*/ 0 h 36"/>
                <a:gd name="T108" fmla="*/ 4 w 79"/>
                <a:gd name="T109" fmla="*/ 2 h 36"/>
                <a:gd name="T110" fmla="*/ 1 w 79"/>
                <a:gd name="T111" fmla="*/ 7 h 36"/>
                <a:gd name="T112" fmla="*/ 1 w 79"/>
                <a:gd name="T113" fmla="*/ 9 h 36"/>
                <a:gd name="T114" fmla="*/ 2 w 79"/>
                <a:gd name="T115" fmla="*/ 8 h 36"/>
                <a:gd name="T116" fmla="*/ 1 w 79"/>
                <a:gd name="T117" fmla="*/ 8 h 36"/>
                <a:gd name="T118" fmla="*/ 2 w 79"/>
                <a:gd name="T119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36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3" y="5"/>
                    <a:pt x="4" y="3"/>
                  </a:cubicBezTo>
                  <a:cubicBezTo>
                    <a:pt x="6" y="2"/>
                    <a:pt x="9" y="2"/>
                    <a:pt x="13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23" y="2"/>
                    <a:pt x="62" y="4"/>
                    <a:pt x="71" y="4"/>
                  </a:cubicBezTo>
                  <a:cubicBezTo>
                    <a:pt x="72" y="4"/>
                    <a:pt x="72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4" y="4"/>
                    <a:pt x="74" y="4"/>
                    <a:pt x="75" y="4"/>
                  </a:cubicBezTo>
                  <a:cubicBezTo>
                    <a:pt x="76" y="5"/>
                    <a:pt x="77" y="6"/>
                    <a:pt x="77" y="8"/>
                  </a:cubicBezTo>
                  <a:cubicBezTo>
                    <a:pt x="78" y="9"/>
                    <a:pt x="78" y="11"/>
                    <a:pt x="78" y="14"/>
                  </a:cubicBezTo>
                  <a:cubicBezTo>
                    <a:pt x="78" y="14"/>
                    <a:pt x="78" y="15"/>
                    <a:pt x="78" y="16"/>
                  </a:cubicBezTo>
                  <a:cubicBezTo>
                    <a:pt x="78" y="16"/>
                    <a:pt x="78" y="17"/>
                    <a:pt x="78" y="18"/>
                  </a:cubicBezTo>
                  <a:cubicBezTo>
                    <a:pt x="78" y="20"/>
                    <a:pt x="78" y="21"/>
                    <a:pt x="78" y="23"/>
                  </a:cubicBezTo>
                  <a:cubicBezTo>
                    <a:pt x="78" y="26"/>
                    <a:pt x="78" y="29"/>
                    <a:pt x="76" y="31"/>
                  </a:cubicBezTo>
                  <a:cubicBezTo>
                    <a:pt x="76" y="32"/>
                    <a:pt x="75" y="33"/>
                    <a:pt x="74" y="33"/>
                  </a:cubicBezTo>
                  <a:cubicBezTo>
                    <a:pt x="73" y="34"/>
                    <a:pt x="71" y="34"/>
                    <a:pt x="69" y="34"/>
                  </a:cubicBezTo>
                  <a:cubicBezTo>
                    <a:pt x="67" y="34"/>
                    <a:pt x="64" y="34"/>
                    <a:pt x="60" y="34"/>
                  </a:cubicBezTo>
                  <a:cubicBezTo>
                    <a:pt x="51" y="34"/>
                    <a:pt x="38" y="34"/>
                    <a:pt x="27" y="34"/>
                  </a:cubicBezTo>
                  <a:cubicBezTo>
                    <a:pt x="22" y="34"/>
                    <a:pt x="16" y="34"/>
                    <a:pt x="13" y="33"/>
                  </a:cubicBezTo>
                  <a:cubicBezTo>
                    <a:pt x="11" y="33"/>
                    <a:pt x="9" y="33"/>
                    <a:pt x="8" y="33"/>
                  </a:cubicBezTo>
                  <a:cubicBezTo>
                    <a:pt x="7" y="33"/>
                    <a:pt x="6" y="33"/>
                    <a:pt x="5" y="33"/>
                  </a:cubicBezTo>
                  <a:cubicBezTo>
                    <a:pt x="4" y="32"/>
                    <a:pt x="3" y="31"/>
                    <a:pt x="2" y="30"/>
                  </a:cubicBezTo>
                  <a:cubicBezTo>
                    <a:pt x="2" y="28"/>
                    <a:pt x="2" y="26"/>
                    <a:pt x="2" y="24"/>
                  </a:cubicBezTo>
                  <a:cubicBezTo>
                    <a:pt x="2" y="22"/>
                    <a:pt x="2" y="19"/>
                    <a:pt x="3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0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2" y="11"/>
                    <a:pt x="2" y="13"/>
                  </a:cubicBezTo>
                  <a:cubicBezTo>
                    <a:pt x="2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2" y="32"/>
                    <a:pt x="3" y="33"/>
                    <a:pt x="5" y="34"/>
                  </a:cubicBezTo>
                  <a:cubicBezTo>
                    <a:pt x="5" y="34"/>
                    <a:pt x="6" y="34"/>
                    <a:pt x="8" y="34"/>
                  </a:cubicBezTo>
                  <a:cubicBezTo>
                    <a:pt x="17" y="35"/>
                    <a:pt x="44" y="36"/>
                    <a:pt x="60" y="36"/>
                  </a:cubicBezTo>
                  <a:cubicBezTo>
                    <a:pt x="64" y="36"/>
                    <a:pt x="67" y="36"/>
                    <a:pt x="69" y="36"/>
                  </a:cubicBezTo>
                  <a:cubicBezTo>
                    <a:pt x="71" y="36"/>
                    <a:pt x="73" y="35"/>
                    <a:pt x="74" y="34"/>
                  </a:cubicBezTo>
                  <a:cubicBezTo>
                    <a:pt x="77" y="33"/>
                    <a:pt x="78" y="32"/>
                    <a:pt x="78" y="30"/>
                  </a:cubicBezTo>
                  <a:cubicBezTo>
                    <a:pt x="79" y="27"/>
                    <a:pt x="79" y="25"/>
                    <a:pt x="79" y="23"/>
                  </a:cubicBezTo>
                  <a:cubicBezTo>
                    <a:pt x="79" y="21"/>
                    <a:pt x="79" y="19"/>
                    <a:pt x="79" y="18"/>
                  </a:cubicBezTo>
                  <a:cubicBezTo>
                    <a:pt x="79" y="17"/>
                    <a:pt x="79" y="16"/>
                    <a:pt x="79" y="16"/>
                  </a:cubicBezTo>
                  <a:cubicBezTo>
                    <a:pt x="79" y="15"/>
                    <a:pt x="79" y="14"/>
                    <a:pt x="79" y="14"/>
                  </a:cubicBezTo>
                  <a:cubicBezTo>
                    <a:pt x="79" y="11"/>
                    <a:pt x="79" y="8"/>
                    <a:pt x="78" y="6"/>
                  </a:cubicBezTo>
                  <a:cubicBezTo>
                    <a:pt x="77" y="5"/>
                    <a:pt x="77" y="4"/>
                    <a:pt x="76" y="3"/>
                  </a:cubicBezTo>
                  <a:cubicBezTo>
                    <a:pt x="75" y="3"/>
                    <a:pt x="74" y="2"/>
                    <a:pt x="73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62" y="2"/>
                    <a:pt x="23" y="1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8" y="0"/>
                    <a:pt x="5" y="1"/>
                    <a:pt x="4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6" name="Freeform 701">
              <a:extLst>
                <a:ext uri="{FF2B5EF4-FFF2-40B4-BE49-F238E27FC236}">
                  <a16:creationId xmlns:a16="http://schemas.microsoft.com/office/drawing/2014/main" id="{25D39EED-A547-2E18-F518-C71AEEA5A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3186113"/>
              <a:ext cx="519113" cy="263525"/>
            </a:xfrm>
            <a:custGeom>
              <a:avLst/>
              <a:gdLst>
                <a:gd name="T0" fmla="*/ 2 w 71"/>
                <a:gd name="T1" fmla="*/ 13 h 36"/>
                <a:gd name="T2" fmla="*/ 4 w 71"/>
                <a:gd name="T3" fmla="*/ 5 h 36"/>
                <a:gd name="T4" fmla="*/ 12 w 71"/>
                <a:gd name="T5" fmla="*/ 2 h 36"/>
                <a:gd name="T6" fmla="*/ 64 w 71"/>
                <a:gd name="T7" fmla="*/ 3 h 36"/>
                <a:gd name="T8" fmla="*/ 66 w 71"/>
                <a:gd name="T9" fmla="*/ 4 h 36"/>
                <a:gd name="T10" fmla="*/ 70 w 71"/>
                <a:gd name="T11" fmla="*/ 15 h 36"/>
                <a:gd name="T12" fmla="*/ 68 w 71"/>
                <a:gd name="T13" fmla="*/ 28 h 36"/>
                <a:gd name="T14" fmla="*/ 60 w 71"/>
                <a:gd name="T15" fmla="*/ 35 h 36"/>
                <a:gd name="T16" fmla="*/ 23 w 71"/>
                <a:gd name="T17" fmla="*/ 34 h 36"/>
                <a:gd name="T18" fmla="*/ 7 w 71"/>
                <a:gd name="T19" fmla="*/ 32 h 36"/>
                <a:gd name="T20" fmla="*/ 5 w 71"/>
                <a:gd name="T21" fmla="*/ 32 h 36"/>
                <a:gd name="T22" fmla="*/ 2 w 71"/>
                <a:gd name="T23" fmla="*/ 27 h 36"/>
                <a:gd name="T24" fmla="*/ 3 w 71"/>
                <a:gd name="T25" fmla="*/ 17 h 36"/>
                <a:gd name="T26" fmla="*/ 3 w 71"/>
                <a:gd name="T27" fmla="*/ 15 h 36"/>
                <a:gd name="T28" fmla="*/ 1 w 71"/>
                <a:gd name="T29" fmla="*/ 12 h 36"/>
                <a:gd name="T30" fmla="*/ 2 w 71"/>
                <a:gd name="T31" fmla="*/ 13 h 36"/>
                <a:gd name="T32" fmla="*/ 1 w 71"/>
                <a:gd name="T33" fmla="*/ 13 h 36"/>
                <a:gd name="T34" fmla="*/ 1 w 71"/>
                <a:gd name="T35" fmla="*/ 13 h 36"/>
                <a:gd name="T36" fmla="*/ 1 w 71"/>
                <a:gd name="T37" fmla="*/ 13 h 36"/>
                <a:gd name="T38" fmla="*/ 1 w 71"/>
                <a:gd name="T39" fmla="*/ 14 h 36"/>
                <a:gd name="T40" fmla="*/ 1 w 71"/>
                <a:gd name="T41" fmla="*/ 17 h 36"/>
                <a:gd name="T42" fmla="*/ 1 w 71"/>
                <a:gd name="T43" fmla="*/ 17 h 36"/>
                <a:gd name="T44" fmla="*/ 1 w 71"/>
                <a:gd name="T45" fmla="*/ 28 h 36"/>
                <a:gd name="T46" fmla="*/ 4 w 71"/>
                <a:gd name="T47" fmla="*/ 33 h 36"/>
                <a:gd name="T48" fmla="*/ 8 w 71"/>
                <a:gd name="T49" fmla="*/ 34 h 36"/>
                <a:gd name="T50" fmla="*/ 52 w 71"/>
                <a:gd name="T51" fmla="*/ 36 h 36"/>
                <a:gd name="T52" fmla="*/ 67 w 71"/>
                <a:gd name="T53" fmla="*/ 34 h 36"/>
                <a:gd name="T54" fmla="*/ 71 w 71"/>
                <a:gd name="T55" fmla="*/ 16 h 36"/>
                <a:gd name="T56" fmla="*/ 69 w 71"/>
                <a:gd name="T57" fmla="*/ 6 h 36"/>
                <a:gd name="T58" fmla="*/ 64 w 71"/>
                <a:gd name="T59" fmla="*/ 2 h 36"/>
                <a:gd name="T60" fmla="*/ 62 w 71"/>
                <a:gd name="T61" fmla="*/ 2 h 36"/>
                <a:gd name="T62" fmla="*/ 12 w 71"/>
                <a:gd name="T63" fmla="*/ 0 h 36"/>
                <a:gd name="T64" fmla="*/ 0 w 71"/>
                <a:gd name="T65" fmla="*/ 11 h 36"/>
                <a:gd name="T66" fmla="*/ 1 w 71"/>
                <a:gd name="T67" fmla="*/ 13 h 36"/>
                <a:gd name="T68" fmla="*/ 1 w 71"/>
                <a:gd name="T69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1" h="36">
                  <a:moveTo>
                    <a:pt x="1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9"/>
                    <a:pt x="2" y="7"/>
                    <a:pt x="4" y="5"/>
                  </a:cubicBezTo>
                  <a:cubicBezTo>
                    <a:pt x="5" y="3"/>
                    <a:pt x="8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20" y="2"/>
                    <a:pt x="53" y="3"/>
                    <a:pt x="62" y="3"/>
                  </a:cubicBezTo>
                  <a:cubicBezTo>
                    <a:pt x="63" y="3"/>
                    <a:pt x="63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5" y="3"/>
                    <a:pt x="65" y="4"/>
                    <a:pt x="66" y="4"/>
                  </a:cubicBezTo>
                  <a:cubicBezTo>
                    <a:pt x="67" y="5"/>
                    <a:pt x="68" y="7"/>
                    <a:pt x="68" y="8"/>
                  </a:cubicBezTo>
                  <a:cubicBezTo>
                    <a:pt x="69" y="10"/>
                    <a:pt x="70" y="13"/>
                    <a:pt x="70" y="15"/>
                  </a:cubicBezTo>
                  <a:cubicBezTo>
                    <a:pt x="70" y="15"/>
                    <a:pt x="70" y="16"/>
                    <a:pt x="70" y="16"/>
                  </a:cubicBezTo>
                  <a:cubicBezTo>
                    <a:pt x="69" y="20"/>
                    <a:pt x="69" y="25"/>
                    <a:pt x="68" y="28"/>
                  </a:cubicBezTo>
                  <a:cubicBezTo>
                    <a:pt x="68" y="30"/>
                    <a:pt x="67" y="32"/>
                    <a:pt x="66" y="33"/>
                  </a:cubicBezTo>
                  <a:cubicBezTo>
                    <a:pt x="64" y="34"/>
                    <a:pt x="63" y="35"/>
                    <a:pt x="60" y="35"/>
                  </a:cubicBezTo>
                  <a:cubicBezTo>
                    <a:pt x="58" y="35"/>
                    <a:pt x="55" y="35"/>
                    <a:pt x="52" y="35"/>
                  </a:cubicBezTo>
                  <a:cubicBezTo>
                    <a:pt x="44" y="35"/>
                    <a:pt x="32" y="35"/>
                    <a:pt x="23" y="34"/>
                  </a:cubicBezTo>
                  <a:cubicBezTo>
                    <a:pt x="18" y="34"/>
                    <a:pt x="14" y="34"/>
                    <a:pt x="11" y="33"/>
                  </a:cubicBezTo>
                  <a:cubicBezTo>
                    <a:pt x="9" y="33"/>
                    <a:pt x="8" y="33"/>
                    <a:pt x="7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0"/>
                    <a:pt x="3" y="29"/>
                    <a:pt x="2" y="27"/>
                  </a:cubicBezTo>
                  <a:cubicBezTo>
                    <a:pt x="1" y="26"/>
                    <a:pt x="1" y="25"/>
                    <a:pt x="1" y="24"/>
                  </a:cubicBezTo>
                  <a:cubicBezTo>
                    <a:pt x="1" y="22"/>
                    <a:pt x="2" y="20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5"/>
                  </a:cubicBezTo>
                  <a:cubicBezTo>
                    <a:pt x="3" y="14"/>
                    <a:pt x="3" y="13"/>
                    <a:pt x="2" y="13"/>
                  </a:cubicBezTo>
                  <a:cubicBezTo>
                    <a:pt x="2" y="12"/>
                    <a:pt x="2" y="12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6"/>
                    <a:pt x="2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25"/>
                    <a:pt x="0" y="27"/>
                    <a:pt x="1" y="28"/>
                  </a:cubicBezTo>
                  <a:cubicBezTo>
                    <a:pt x="2" y="29"/>
                    <a:pt x="3" y="31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12" y="35"/>
                    <a:pt x="20" y="35"/>
                    <a:pt x="28" y="36"/>
                  </a:cubicBezTo>
                  <a:cubicBezTo>
                    <a:pt x="36" y="36"/>
                    <a:pt x="45" y="36"/>
                    <a:pt x="52" y="36"/>
                  </a:cubicBezTo>
                  <a:cubicBezTo>
                    <a:pt x="55" y="36"/>
                    <a:pt x="58" y="36"/>
                    <a:pt x="60" y="36"/>
                  </a:cubicBezTo>
                  <a:cubicBezTo>
                    <a:pt x="63" y="36"/>
                    <a:pt x="65" y="35"/>
                    <a:pt x="67" y="34"/>
                  </a:cubicBezTo>
                  <a:cubicBezTo>
                    <a:pt x="69" y="32"/>
                    <a:pt x="70" y="29"/>
                    <a:pt x="70" y="26"/>
                  </a:cubicBezTo>
                  <a:cubicBezTo>
                    <a:pt x="71" y="22"/>
                    <a:pt x="71" y="19"/>
                    <a:pt x="71" y="16"/>
                  </a:cubicBezTo>
                  <a:cubicBezTo>
                    <a:pt x="71" y="16"/>
                    <a:pt x="71" y="15"/>
                    <a:pt x="71" y="15"/>
                  </a:cubicBezTo>
                  <a:cubicBezTo>
                    <a:pt x="71" y="12"/>
                    <a:pt x="70" y="8"/>
                    <a:pt x="69" y="6"/>
                  </a:cubicBezTo>
                  <a:cubicBezTo>
                    <a:pt x="68" y="5"/>
                    <a:pt x="68" y="4"/>
                    <a:pt x="67" y="3"/>
                  </a:cubicBezTo>
                  <a:cubicBezTo>
                    <a:pt x="66" y="3"/>
                    <a:pt x="65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3" y="2"/>
                    <a:pt x="63" y="2"/>
                    <a:pt x="62" y="2"/>
                  </a:cubicBezTo>
                  <a:cubicBezTo>
                    <a:pt x="54" y="2"/>
                    <a:pt x="20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4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7" name="Freeform 702">
              <a:extLst>
                <a:ext uri="{FF2B5EF4-FFF2-40B4-BE49-F238E27FC236}">
                  <a16:creationId xmlns:a16="http://schemas.microsoft.com/office/drawing/2014/main" id="{5501D89C-D948-7135-5FF5-15D2F2A5F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238" y="1771651"/>
              <a:ext cx="7910513" cy="2849563"/>
            </a:xfrm>
            <a:custGeom>
              <a:avLst/>
              <a:gdLst>
                <a:gd name="T0" fmla="*/ 133 w 1081"/>
                <a:gd name="T1" fmla="*/ 378 h 389"/>
                <a:gd name="T2" fmla="*/ 97 w 1081"/>
                <a:gd name="T3" fmla="*/ 345 h 389"/>
                <a:gd name="T4" fmla="*/ 70 w 1081"/>
                <a:gd name="T5" fmla="*/ 379 h 389"/>
                <a:gd name="T6" fmla="*/ 63 w 1081"/>
                <a:gd name="T7" fmla="*/ 313 h 389"/>
                <a:gd name="T8" fmla="*/ 99 w 1081"/>
                <a:gd name="T9" fmla="*/ 264 h 389"/>
                <a:gd name="T10" fmla="*/ 114 w 1081"/>
                <a:gd name="T11" fmla="*/ 230 h 389"/>
                <a:gd name="T12" fmla="*/ 152 w 1081"/>
                <a:gd name="T13" fmla="*/ 198 h 389"/>
                <a:gd name="T14" fmla="*/ 94 w 1081"/>
                <a:gd name="T15" fmla="*/ 187 h 389"/>
                <a:gd name="T16" fmla="*/ 41 w 1081"/>
                <a:gd name="T17" fmla="*/ 217 h 389"/>
                <a:gd name="T18" fmla="*/ 4 w 1081"/>
                <a:gd name="T19" fmla="*/ 265 h 389"/>
                <a:gd name="T20" fmla="*/ 39 w 1081"/>
                <a:gd name="T21" fmla="*/ 213 h 389"/>
                <a:gd name="T22" fmla="*/ 4 w 1081"/>
                <a:gd name="T23" fmla="*/ 198 h 389"/>
                <a:gd name="T24" fmla="*/ 12 w 1081"/>
                <a:gd name="T25" fmla="*/ 201 h 389"/>
                <a:gd name="T26" fmla="*/ 77 w 1081"/>
                <a:gd name="T27" fmla="*/ 193 h 389"/>
                <a:gd name="T28" fmla="*/ 139 w 1081"/>
                <a:gd name="T29" fmla="*/ 189 h 389"/>
                <a:gd name="T30" fmla="*/ 116 w 1081"/>
                <a:gd name="T31" fmla="*/ 138 h 389"/>
                <a:gd name="T32" fmla="*/ 82 w 1081"/>
                <a:gd name="T33" fmla="*/ 121 h 389"/>
                <a:gd name="T34" fmla="*/ 35 w 1081"/>
                <a:gd name="T35" fmla="*/ 66 h 389"/>
                <a:gd name="T36" fmla="*/ 35 w 1081"/>
                <a:gd name="T37" fmla="*/ 55 h 389"/>
                <a:gd name="T38" fmla="*/ 67 w 1081"/>
                <a:gd name="T39" fmla="*/ 83 h 389"/>
                <a:gd name="T40" fmla="*/ 68 w 1081"/>
                <a:gd name="T41" fmla="*/ 59 h 389"/>
                <a:gd name="T42" fmla="*/ 69 w 1081"/>
                <a:gd name="T43" fmla="*/ 119 h 389"/>
                <a:gd name="T44" fmla="*/ 94 w 1081"/>
                <a:gd name="T45" fmla="*/ 115 h 389"/>
                <a:gd name="T46" fmla="*/ 162 w 1081"/>
                <a:gd name="T47" fmla="*/ 184 h 389"/>
                <a:gd name="T48" fmla="*/ 330 w 1081"/>
                <a:gd name="T49" fmla="*/ 194 h 389"/>
                <a:gd name="T50" fmla="*/ 439 w 1081"/>
                <a:gd name="T51" fmla="*/ 165 h 389"/>
                <a:gd name="T52" fmla="*/ 518 w 1081"/>
                <a:gd name="T53" fmla="*/ 12 h 389"/>
                <a:gd name="T54" fmla="*/ 532 w 1081"/>
                <a:gd name="T55" fmla="*/ 55 h 389"/>
                <a:gd name="T56" fmla="*/ 586 w 1081"/>
                <a:gd name="T57" fmla="*/ 0 h 389"/>
                <a:gd name="T58" fmla="*/ 606 w 1081"/>
                <a:gd name="T59" fmla="*/ 2 h 389"/>
                <a:gd name="T60" fmla="*/ 599 w 1081"/>
                <a:gd name="T61" fmla="*/ 15 h 389"/>
                <a:gd name="T62" fmla="*/ 545 w 1081"/>
                <a:gd name="T63" fmla="*/ 177 h 389"/>
                <a:gd name="T64" fmla="*/ 909 w 1081"/>
                <a:gd name="T65" fmla="*/ 210 h 389"/>
                <a:gd name="T66" fmla="*/ 1012 w 1081"/>
                <a:gd name="T67" fmla="*/ 74 h 389"/>
                <a:gd name="T68" fmla="*/ 1006 w 1081"/>
                <a:gd name="T69" fmla="*/ 92 h 389"/>
                <a:gd name="T70" fmla="*/ 941 w 1081"/>
                <a:gd name="T71" fmla="*/ 242 h 389"/>
                <a:gd name="T72" fmla="*/ 1013 w 1081"/>
                <a:gd name="T73" fmla="*/ 239 h 389"/>
                <a:gd name="T74" fmla="*/ 1080 w 1081"/>
                <a:gd name="T75" fmla="*/ 225 h 389"/>
                <a:gd name="T76" fmla="*/ 1066 w 1081"/>
                <a:gd name="T77" fmla="*/ 225 h 389"/>
                <a:gd name="T78" fmla="*/ 951 w 1081"/>
                <a:gd name="T79" fmla="*/ 260 h 389"/>
                <a:gd name="T80" fmla="*/ 958 w 1081"/>
                <a:gd name="T81" fmla="*/ 306 h 389"/>
                <a:gd name="T82" fmla="*/ 959 w 1081"/>
                <a:gd name="T83" fmla="*/ 340 h 389"/>
                <a:gd name="T84" fmla="*/ 956 w 1081"/>
                <a:gd name="T85" fmla="*/ 324 h 389"/>
                <a:gd name="T86" fmla="*/ 932 w 1081"/>
                <a:gd name="T87" fmla="*/ 241 h 389"/>
                <a:gd name="T88" fmla="*/ 897 w 1081"/>
                <a:gd name="T89" fmla="*/ 217 h 389"/>
                <a:gd name="T90" fmla="*/ 617 w 1081"/>
                <a:gd name="T91" fmla="*/ 212 h 389"/>
                <a:gd name="T92" fmla="*/ 601 w 1081"/>
                <a:gd name="T93" fmla="*/ 377 h 389"/>
                <a:gd name="T94" fmla="*/ 543 w 1081"/>
                <a:gd name="T95" fmla="*/ 301 h 389"/>
                <a:gd name="T96" fmla="*/ 511 w 1081"/>
                <a:gd name="T97" fmla="*/ 352 h 389"/>
                <a:gd name="T98" fmla="*/ 440 w 1081"/>
                <a:gd name="T99" fmla="*/ 243 h 389"/>
                <a:gd name="T100" fmla="*/ 361 w 1081"/>
                <a:gd name="T101" fmla="*/ 205 h 389"/>
                <a:gd name="T102" fmla="*/ 276 w 1081"/>
                <a:gd name="T103" fmla="*/ 208 h 389"/>
                <a:gd name="T104" fmla="*/ 173 w 1081"/>
                <a:gd name="T105" fmla="*/ 205 h 389"/>
                <a:gd name="T106" fmla="*/ 121 w 1081"/>
                <a:gd name="T107" fmla="*/ 232 h 389"/>
                <a:gd name="T108" fmla="*/ 95 w 1081"/>
                <a:gd name="T109" fmla="*/ 282 h 389"/>
                <a:gd name="T110" fmla="*/ 99 w 1081"/>
                <a:gd name="T111" fmla="*/ 341 h 389"/>
                <a:gd name="T112" fmla="*/ 138 w 1081"/>
                <a:gd name="T113" fmla="*/ 38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1" h="389">
                  <a:moveTo>
                    <a:pt x="138" y="389"/>
                  </a:moveTo>
                  <a:cubicBezTo>
                    <a:pt x="138" y="389"/>
                    <a:pt x="137" y="389"/>
                    <a:pt x="137" y="389"/>
                  </a:cubicBezTo>
                  <a:cubicBezTo>
                    <a:pt x="137" y="387"/>
                    <a:pt x="136" y="386"/>
                    <a:pt x="135" y="385"/>
                  </a:cubicBezTo>
                  <a:cubicBezTo>
                    <a:pt x="134" y="382"/>
                    <a:pt x="133" y="380"/>
                    <a:pt x="133" y="378"/>
                  </a:cubicBezTo>
                  <a:cubicBezTo>
                    <a:pt x="132" y="372"/>
                    <a:pt x="130" y="367"/>
                    <a:pt x="126" y="361"/>
                  </a:cubicBezTo>
                  <a:cubicBezTo>
                    <a:pt x="121" y="355"/>
                    <a:pt x="114" y="352"/>
                    <a:pt x="107" y="349"/>
                  </a:cubicBezTo>
                  <a:cubicBezTo>
                    <a:pt x="105" y="348"/>
                    <a:pt x="104" y="348"/>
                    <a:pt x="103" y="347"/>
                  </a:cubicBezTo>
                  <a:cubicBezTo>
                    <a:pt x="97" y="345"/>
                    <a:pt x="97" y="345"/>
                    <a:pt x="97" y="345"/>
                  </a:cubicBezTo>
                  <a:cubicBezTo>
                    <a:pt x="78" y="336"/>
                    <a:pt x="72" y="323"/>
                    <a:pt x="76" y="303"/>
                  </a:cubicBezTo>
                  <a:cubicBezTo>
                    <a:pt x="73" y="306"/>
                    <a:pt x="69" y="311"/>
                    <a:pt x="66" y="316"/>
                  </a:cubicBezTo>
                  <a:cubicBezTo>
                    <a:pt x="53" y="336"/>
                    <a:pt x="60" y="356"/>
                    <a:pt x="70" y="378"/>
                  </a:cubicBezTo>
                  <a:cubicBezTo>
                    <a:pt x="70" y="378"/>
                    <a:pt x="70" y="378"/>
                    <a:pt x="70" y="379"/>
                  </a:cubicBezTo>
                  <a:cubicBezTo>
                    <a:pt x="70" y="379"/>
                    <a:pt x="70" y="379"/>
                    <a:pt x="70" y="379"/>
                  </a:cubicBezTo>
                  <a:cubicBezTo>
                    <a:pt x="69" y="379"/>
                    <a:pt x="69" y="378"/>
                    <a:pt x="69" y="378"/>
                  </a:cubicBezTo>
                  <a:cubicBezTo>
                    <a:pt x="67" y="375"/>
                    <a:pt x="67" y="375"/>
                    <a:pt x="67" y="375"/>
                  </a:cubicBezTo>
                  <a:cubicBezTo>
                    <a:pt x="58" y="354"/>
                    <a:pt x="49" y="335"/>
                    <a:pt x="63" y="313"/>
                  </a:cubicBezTo>
                  <a:cubicBezTo>
                    <a:pt x="69" y="305"/>
                    <a:pt x="74" y="297"/>
                    <a:pt x="81" y="289"/>
                  </a:cubicBezTo>
                  <a:cubicBezTo>
                    <a:pt x="91" y="277"/>
                    <a:pt x="91" y="277"/>
                    <a:pt x="91" y="277"/>
                  </a:cubicBezTo>
                  <a:cubicBezTo>
                    <a:pt x="94" y="273"/>
                    <a:pt x="97" y="269"/>
                    <a:pt x="99" y="264"/>
                  </a:cubicBezTo>
                  <a:cubicBezTo>
                    <a:pt x="99" y="264"/>
                    <a:pt x="99" y="264"/>
                    <a:pt x="99" y="264"/>
                  </a:cubicBezTo>
                  <a:cubicBezTo>
                    <a:pt x="103" y="256"/>
                    <a:pt x="103" y="256"/>
                    <a:pt x="103" y="256"/>
                  </a:cubicBezTo>
                  <a:cubicBezTo>
                    <a:pt x="108" y="248"/>
                    <a:pt x="108" y="248"/>
                    <a:pt x="108" y="248"/>
                  </a:cubicBezTo>
                  <a:cubicBezTo>
                    <a:pt x="111" y="243"/>
                    <a:pt x="112" y="239"/>
                    <a:pt x="113" y="233"/>
                  </a:cubicBezTo>
                  <a:cubicBezTo>
                    <a:pt x="114" y="232"/>
                    <a:pt x="114" y="231"/>
                    <a:pt x="114" y="230"/>
                  </a:cubicBezTo>
                  <a:cubicBezTo>
                    <a:pt x="114" y="229"/>
                    <a:pt x="114" y="229"/>
                    <a:pt x="114" y="229"/>
                  </a:cubicBezTo>
                  <a:cubicBezTo>
                    <a:pt x="116" y="223"/>
                    <a:pt x="117" y="220"/>
                    <a:pt x="122" y="214"/>
                  </a:cubicBezTo>
                  <a:cubicBezTo>
                    <a:pt x="128" y="208"/>
                    <a:pt x="146" y="202"/>
                    <a:pt x="157" y="199"/>
                  </a:cubicBezTo>
                  <a:cubicBezTo>
                    <a:pt x="155" y="198"/>
                    <a:pt x="153" y="198"/>
                    <a:pt x="152" y="198"/>
                  </a:cubicBezTo>
                  <a:cubicBezTo>
                    <a:pt x="146" y="197"/>
                    <a:pt x="140" y="197"/>
                    <a:pt x="137" y="196"/>
                  </a:cubicBezTo>
                  <a:cubicBezTo>
                    <a:pt x="128" y="192"/>
                    <a:pt x="128" y="192"/>
                    <a:pt x="128" y="192"/>
                  </a:cubicBezTo>
                  <a:cubicBezTo>
                    <a:pt x="119" y="189"/>
                    <a:pt x="112" y="186"/>
                    <a:pt x="103" y="186"/>
                  </a:cubicBezTo>
                  <a:cubicBezTo>
                    <a:pt x="100" y="186"/>
                    <a:pt x="97" y="186"/>
                    <a:pt x="94" y="187"/>
                  </a:cubicBezTo>
                  <a:cubicBezTo>
                    <a:pt x="88" y="189"/>
                    <a:pt x="85" y="192"/>
                    <a:pt x="81" y="197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0" y="207"/>
                    <a:pt x="63" y="210"/>
                    <a:pt x="55" y="212"/>
                  </a:cubicBezTo>
                  <a:cubicBezTo>
                    <a:pt x="51" y="214"/>
                    <a:pt x="46" y="216"/>
                    <a:pt x="41" y="217"/>
                  </a:cubicBezTo>
                  <a:cubicBezTo>
                    <a:pt x="35" y="219"/>
                    <a:pt x="30" y="221"/>
                    <a:pt x="25" y="224"/>
                  </a:cubicBezTo>
                  <a:cubicBezTo>
                    <a:pt x="10" y="235"/>
                    <a:pt x="3" y="249"/>
                    <a:pt x="4" y="265"/>
                  </a:cubicBezTo>
                  <a:cubicBezTo>
                    <a:pt x="4" y="265"/>
                    <a:pt x="4" y="265"/>
                    <a:pt x="4" y="265"/>
                  </a:cubicBezTo>
                  <a:cubicBezTo>
                    <a:pt x="4" y="265"/>
                    <a:pt x="4" y="265"/>
                    <a:pt x="4" y="265"/>
                  </a:cubicBezTo>
                  <a:cubicBezTo>
                    <a:pt x="3" y="265"/>
                    <a:pt x="3" y="265"/>
                    <a:pt x="3" y="265"/>
                  </a:cubicBezTo>
                  <a:cubicBezTo>
                    <a:pt x="2" y="265"/>
                    <a:pt x="2" y="265"/>
                    <a:pt x="2" y="265"/>
                  </a:cubicBezTo>
                  <a:cubicBezTo>
                    <a:pt x="0" y="246"/>
                    <a:pt x="7" y="232"/>
                    <a:pt x="23" y="221"/>
                  </a:cubicBezTo>
                  <a:cubicBezTo>
                    <a:pt x="27" y="217"/>
                    <a:pt x="33" y="215"/>
                    <a:pt x="39" y="213"/>
                  </a:cubicBezTo>
                  <a:cubicBezTo>
                    <a:pt x="38" y="213"/>
                    <a:pt x="38" y="213"/>
                    <a:pt x="37" y="213"/>
                  </a:cubicBezTo>
                  <a:cubicBezTo>
                    <a:pt x="36" y="213"/>
                    <a:pt x="36" y="213"/>
                    <a:pt x="35" y="213"/>
                  </a:cubicBezTo>
                  <a:cubicBezTo>
                    <a:pt x="24" y="213"/>
                    <a:pt x="17" y="208"/>
                    <a:pt x="11" y="203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4" y="198"/>
                    <a:pt x="4" y="198"/>
                    <a:pt x="4" y="197"/>
                  </a:cubicBezTo>
                  <a:cubicBezTo>
                    <a:pt x="4" y="197"/>
                    <a:pt x="4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201"/>
                    <a:pt x="12" y="201"/>
                    <a:pt x="12" y="201"/>
                  </a:cubicBezTo>
                  <a:cubicBezTo>
                    <a:pt x="19" y="206"/>
                    <a:pt x="29" y="210"/>
                    <a:pt x="36" y="210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52" y="210"/>
                    <a:pt x="63" y="206"/>
                    <a:pt x="72" y="198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81" y="188"/>
                    <a:pt x="85" y="184"/>
                    <a:pt x="93" y="182"/>
                  </a:cubicBezTo>
                  <a:cubicBezTo>
                    <a:pt x="97" y="180"/>
                    <a:pt x="102" y="180"/>
                    <a:pt x="106" y="180"/>
                  </a:cubicBezTo>
                  <a:cubicBezTo>
                    <a:pt x="115" y="180"/>
                    <a:pt x="123" y="182"/>
                    <a:pt x="130" y="185"/>
                  </a:cubicBezTo>
                  <a:cubicBezTo>
                    <a:pt x="139" y="189"/>
                    <a:pt x="139" y="189"/>
                    <a:pt x="139" y="189"/>
                  </a:cubicBezTo>
                  <a:cubicBezTo>
                    <a:pt x="145" y="191"/>
                    <a:pt x="160" y="194"/>
                    <a:pt x="168" y="195"/>
                  </a:cubicBezTo>
                  <a:cubicBezTo>
                    <a:pt x="165" y="193"/>
                    <a:pt x="160" y="190"/>
                    <a:pt x="159" y="189"/>
                  </a:cubicBezTo>
                  <a:cubicBezTo>
                    <a:pt x="144" y="178"/>
                    <a:pt x="131" y="161"/>
                    <a:pt x="119" y="144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4" y="134"/>
                    <a:pt x="108" y="125"/>
                    <a:pt x="102" y="122"/>
                  </a:cubicBezTo>
                  <a:cubicBezTo>
                    <a:pt x="99" y="121"/>
                    <a:pt x="95" y="120"/>
                    <a:pt x="91" y="120"/>
                  </a:cubicBezTo>
                  <a:cubicBezTo>
                    <a:pt x="89" y="120"/>
                    <a:pt x="87" y="120"/>
                    <a:pt x="85" y="120"/>
                  </a:cubicBezTo>
                  <a:cubicBezTo>
                    <a:pt x="84" y="121"/>
                    <a:pt x="83" y="121"/>
                    <a:pt x="82" y="121"/>
                  </a:cubicBezTo>
                  <a:cubicBezTo>
                    <a:pt x="79" y="122"/>
                    <a:pt x="77" y="123"/>
                    <a:pt x="74" y="123"/>
                  </a:cubicBezTo>
                  <a:cubicBezTo>
                    <a:pt x="73" y="123"/>
                    <a:pt x="72" y="123"/>
                    <a:pt x="72" y="123"/>
                  </a:cubicBezTo>
                  <a:cubicBezTo>
                    <a:pt x="48" y="121"/>
                    <a:pt x="42" y="96"/>
                    <a:pt x="37" y="74"/>
                  </a:cubicBezTo>
                  <a:cubicBezTo>
                    <a:pt x="36" y="71"/>
                    <a:pt x="35" y="69"/>
                    <a:pt x="35" y="6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5" y="55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42" y="83"/>
                    <a:pt x="49" y="110"/>
                    <a:pt x="64" y="117"/>
                  </a:cubicBezTo>
                  <a:cubicBezTo>
                    <a:pt x="61" y="109"/>
                    <a:pt x="63" y="100"/>
                    <a:pt x="65" y="90"/>
                  </a:cubicBezTo>
                  <a:cubicBezTo>
                    <a:pt x="66" y="88"/>
                    <a:pt x="66" y="85"/>
                    <a:pt x="67" y="83"/>
                  </a:cubicBezTo>
                  <a:cubicBezTo>
                    <a:pt x="69" y="74"/>
                    <a:pt x="71" y="65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7" y="59"/>
                    <a:pt x="67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9" y="59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4" y="67"/>
                    <a:pt x="72" y="79"/>
                    <a:pt x="69" y="91"/>
                  </a:cubicBezTo>
                  <a:cubicBezTo>
                    <a:pt x="67" y="102"/>
                    <a:pt x="65" y="112"/>
                    <a:pt x="69" y="119"/>
                  </a:cubicBezTo>
                  <a:cubicBezTo>
                    <a:pt x="69" y="119"/>
                    <a:pt x="70" y="119"/>
                    <a:pt x="70" y="119"/>
                  </a:cubicBezTo>
                  <a:cubicBezTo>
                    <a:pt x="70" y="119"/>
                    <a:pt x="71" y="119"/>
                    <a:pt x="71" y="119"/>
                  </a:cubicBezTo>
                  <a:cubicBezTo>
                    <a:pt x="75" y="119"/>
                    <a:pt x="78" y="118"/>
                    <a:pt x="82" y="117"/>
                  </a:cubicBezTo>
                  <a:cubicBezTo>
                    <a:pt x="85" y="116"/>
                    <a:pt x="90" y="115"/>
                    <a:pt x="94" y="115"/>
                  </a:cubicBezTo>
                  <a:cubicBezTo>
                    <a:pt x="98" y="115"/>
                    <a:pt x="101" y="115"/>
                    <a:pt x="104" y="117"/>
                  </a:cubicBezTo>
                  <a:cubicBezTo>
                    <a:pt x="112" y="120"/>
                    <a:pt x="116" y="128"/>
                    <a:pt x="120" y="134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35" y="157"/>
                    <a:pt x="148" y="173"/>
                    <a:pt x="162" y="184"/>
                  </a:cubicBezTo>
                  <a:cubicBezTo>
                    <a:pt x="174" y="193"/>
                    <a:pt x="217" y="194"/>
                    <a:pt x="248" y="195"/>
                  </a:cubicBezTo>
                  <a:cubicBezTo>
                    <a:pt x="260" y="196"/>
                    <a:pt x="271" y="196"/>
                    <a:pt x="277" y="197"/>
                  </a:cubicBezTo>
                  <a:cubicBezTo>
                    <a:pt x="278" y="197"/>
                    <a:pt x="280" y="197"/>
                    <a:pt x="283" y="197"/>
                  </a:cubicBezTo>
                  <a:cubicBezTo>
                    <a:pt x="293" y="197"/>
                    <a:pt x="313" y="196"/>
                    <a:pt x="330" y="194"/>
                  </a:cubicBezTo>
                  <a:cubicBezTo>
                    <a:pt x="340" y="194"/>
                    <a:pt x="349" y="193"/>
                    <a:pt x="355" y="193"/>
                  </a:cubicBezTo>
                  <a:cubicBezTo>
                    <a:pt x="356" y="193"/>
                    <a:pt x="357" y="193"/>
                    <a:pt x="357" y="193"/>
                  </a:cubicBezTo>
                  <a:cubicBezTo>
                    <a:pt x="369" y="192"/>
                    <a:pt x="385" y="189"/>
                    <a:pt x="397" y="188"/>
                  </a:cubicBezTo>
                  <a:cubicBezTo>
                    <a:pt x="415" y="186"/>
                    <a:pt x="427" y="175"/>
                    <a:pt x="439" y="165"/>
                  </a:cubicBezTo>
                  <a:cubicBezTo>
                    <a:pt x="445" y="160"/>
                    <a:pt x="451" y="155"/>
                    <a:pt x="458" y="150"/>
                  </a:cubicBezTo>
                  <a:cubicBezTo>
                    <a:pt x="462" y="147"/>
                    <a:pt x="471" y="142"/>
                    <a:pt x="478" y="139"/>
                  </a:cubicBezTo>
                  <a:cubicBezTo>
                    <a:pt x="507" y="132"/>
                    <a:pt x="522" y="115"/>
                    <a:pt x="526" y="87"/>
                  </a:cubicBezTo>
                  <a:cubicBezTo>
                    <a:pt x="530" y="62"/>
                    <a:pt x="523" y="32"/>
                    <a:pt x="518" y="12"/>
                  </a:cubicBezTo>
                  <a:cubicBezTo>
                    <a:pt x="518" y="11"/>
                    <a:pt x="518" y="11"/>
                    <a:pt x="518" y="11"/>
                  </a:cubicBezTo>
                  <a:cubicBezTo>
                    <a:pt x="519" y="11"/>
                    <a:pt x="519" y="11"/>
                    <a:pt x="519" y="11"/>
                  </a:cubicBezTo>
                  <a:cubicBezTo>
                    <a:pt x="519" y="11"/>
                    <a:pt x="519" y="11"/>
                    <a:pt x="519" y="11"/>
                  </a:cubicBezTo>
                  <a:cubicBezTo>
                    <a:pt x="526" y="27"/>
                    <a:pt x="529" y="41"/>
                    <a:pt x="532" y="55"/>
                  </a:cubicBezTo>
                  <a:cubicBezTo>
                    <a:pt x="533" y="62"/>
                    <a:pt x="535" y="69"/>
                    <a:pt x="537" y="77"/>
                  </a:cubicBezTo>
                  <a:cubicBezTo>
                    <a:pt x="545" y="67"/>
                    <a:pt x="550" y="55"/>
                    <a:pt x="555" y="44"/>
                  </a:cubicBezTo>
                  <a:cubicBezTo>
                    <a:pt x="562" y="28"/>
                    <a:pt x="569" y="12"/>
                    <a:pt x="585" y="0"/>
                  </a:cubicBezTo>
                  <a:cubicBezTo>
                    <a:pt x="586" y="0"/>
                    <a:pt x="586" y="0"/>
                    <a:pt x="586" y="0"/>
                  </a:cubicBezTo>
                  <a:cubicBezTo>
                    <a:pt x="586" y="0"/>
                    <a:pt x="586" y="0"/>
                    <a:pt x="586" y="0"/>
                  </a:cubicBezTo>
                  <a:cubicBezTo>
                    <a:pt x="587" y="0"/>
                    <a:pt x="587" y="1"/>
                    <a:pt x="586" y="1"/>
                  </a:cubicBezTo>
                  <a:cubicBezTo>
                    <a:pt x="569" y="21"/>
                    <a:pt x="564" y="33"/>
                    <a:pt x="557" y="54"/>
                  </a:cubicBezTo>
                  <a:cubicBezTo>
                    <a:pt x="571" y="42"/>
                    <a:pt x="594" y="17"/>
                    <a:pt x="606" y="2"/>
                  </a:cubicBezTo>
                  <a:cubicBezTo>
                    <a:pt x="607" y="2"/>
                    <a:pt x="607" y="1"/>
                    <a:pt x="607" y="1"/>
                  </a:cubicBezTo>
                  <a:cubicBezTo>
                    <a:pt x="607" y="1"/>
                    <a:pt x="608" y="1"/>
                    <a:pt x="608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9" y="2"/>
                    <a:pt x="609" y="2"/>
                    <a:pt x="599" y="15"/>
                  </a:cubicBezTo>
                  <a:cubicBezTo>
                    <a:pt x="594" y="21"/>
                    <a:pt x="588" y="28"/>
                    <a:pt x="586" y="30"/>
                  </a:cubicBezTo>
                  <a:cubicBezTo>
                    <a:pt x="543" y="74"/>
                    <a:pt x="509" y="114"/>
                    <a:pt x="538" y="165"/>
                  </a:cubicBezTo>
                  <a:cubicBezTo>
                    <a:pt x="539" y="166"/>
                    <a:pt x="539" y="166"/>
                    <a:pt x="539" y="166"/>
                  </a:cubicBezTo>
                  <a:cubicBezTo>
                    <a:pt x="541" y="169"/>
                    <a:pt x="543" y="173"/>
                    <a:pt x="545" y="177"/>
                  </a:cubicBezTo>
                  <a:cubicBezTo>
                    <a:pt x="548" y="182"/>
                    <a:pt x="551" y="187"/>
                    <a:pt x="554" y="191"/>
                  </a:cubicBezTo>
                  <a:cubicBezTo>
                    <a:pt x="559" y="197"/>
                    <a:pt x="573" y="200"/>
                    <a:pt x="596" y="201"/>
                  </a:cubicBezTo>
                  <a:cubicBezTo>
                    <a:pt x="597" y="201"/>
                    <a:pt x="597" y="201"/>
                    <a:pt x="597" y="201"/>
                  </a:cubicBezTo>
                  <a:cubicBezTo>
                    <a:pt x="683" y="204"/>
                    <a:pt x="902" y="209"/>
                    <a:pt x="909" y="210"/>
                  </a:cubicBezTo>
                  <a:cubicBezTo>
                    <a:pt x="910" y="209"/>
                    <a:pt x="910" y="209"/>
                    <a:pt x="910" y="209"/>
                  </a:cubicBezTo>
                  <a:cubicBezTo>
                    <a:pt x="922" y="203"/>
                    <a:pt x="944" y="191"/>
                    <a:pt x="959" y="155"/>
                  </a:cubicBezTo>
                  <a:cubicBezTo>
                    <a:pt x="968" y="131"/>
                    <a:pt x="996" y="92"/>
                    <a:pt x="1001" y="88"/>
                  </a:cubicBezTo>
                  <a:cubicBezTo>
                    <a:pt x="1001" y="84"/>
                    <a:pt x="1006" y="74"/>
                    <a:pt x="1012" y="74"/>
                  </a:cubicBezTo>
                  <a:cubicBezTo>
                    <a:pt x="1013" y="74"/>
                    <a:pt x="1014" y="74"/>
                    <a:pt x="1014" y="75"/>
                  </a:cubicBezTo>
                  <a:cubicBezTo>
                    <a:pt x="1018" y="78"/>
                    <a:pt x="1019" y="82"/>
                    <a:pt x="1019" y="84"/>
                  </a:cubicBezTo>
                  <a:cubicBezTo>
                    <a:pt x="1019" y="86"/>
                    <a:pt x="1018" y="87"/>
                    <a:pt x="1018" y="88"/>
                  </a:cubicBezTo>
                  <a:cubicBezTo>
                    <a:pt x="1015" y="91"/>
                    <a:pt x="1009" y="92"/>
                    <a:pt x="1006" y="92"/>
                  </a:cubicBezTo>
                  <a:cubicBezTo>
                    <a:pt x="1006" y="92"/>
                    <a:pt x="1006" y="92"/>
                    <a:pt x="1006" y="92"/>
                  </a:cubicBezTo>
                  <a:cubicBezTo>
                    <a:pt x="1000" y="95"/>
                    <a:pt x="969" y="146"/>
                    <a:pt x="963" y="160"/>
                  </a:cubicBezTo>
                  <a:cubicBezTo>
                    <a:pt x="955" y="175"/>
                    <a:pt x="943" y="198"/>
                    <a:pt x="918" y="214"/>
                  </a:cubicBezTo>
                  <a:cubicBezTo>
                    <a:pt x="919" y="218"/>
                    <a:pt x="932" y="233"/>
                    <a:pt x="941" y="242"/>
                  </a:cubicBezTo>
                  <a:cubicBezTo>
                    <a:pt x="945" y="247"/>
                    <a:pt x="948" y="251"/>
                    <a:pt x="950" y="252"/>
                  </a:cubicBezTo>
                  <a:cubicBezTo>
                    <a:pt x="954" y="254"/>
                    <a:pt x="957" y="254"/>
                    <a:pt x="960" y="254"/>
                  </a:cubicBezTo>
                  <a:cubicBezTo>
                    <a:pt x="966" y="254"/>
                    <a:pt x="972" y="252"/>
                    <a:pt x="987" y="247"/>
                  </a:cubicBezTo>
                  <a:cubicBezTo>
                    <a:pt x="994" y="245"/>
                    <a:pt x="1003" y="242"/>
                    <a:pt x="1013" y="239"/>
                  </a:cubicBezTo>
                  <a:cubicBezTo>
                    <a:pt x="1034" y="232"/>
                    <a:pt x="1057" y="224"/>
                    <a:pt x="1063" y="221"/>
                  </a:cubicBezTo>
                  <a:cubicBezTo>
                    <a:pt x="1066" y="216"/>
                    <a:pt x="1072" y="212"/>
                    <a:pt x="1075" y="212"/>
                  </a:cubicBezTo>
                  <a:cubicBezTo>
                    <a:pt x="1077" y="212"/>
                    <a:pt x="1078" y="213"/>
                    <a:pt x="1079" y="214"/>
                  </a:cubicBezTo>
                  <a:cubicBezTo>
                    <a:pt x="1080" y="217"/>
                    <a:pt x="1081" y="222"/>
                    <a:pt x="1080" y="225"/>
                  </a:cubicBezTo>
                  <a:cubicBezTo>
                    <a:pt x="1079" y="226"/>
                    <a:pt x="1078" y="227"/>
                    <a:pt x="1076" y="227"/>
                  </a:cubicBezTo>
                  <a:cubicBezTo>
                    <a:pt x="1076" y="227"/>
                    <a:pt x="1076" y="227"/>
                    <a:pt x="1076" y="227"/>
                  </a:cubicBezTo>
                  <a:cubicBezTo>
                    <a:pt x="1073" y="227"/>
                    <a:pt x="1071" y="226"/>
                    <a:pt x="1069" y="226"/>
                  </a:cubicBezTo>
                  <a:cubicBezTo>
                    <a:pt x="1068" y="226"/>
                    <a:pt x="1067" y="225"/>
                    <a:pt x="1066" y="225"/>
                  </a:cubicBezTo>
                  <a:cubicBezTo>
                    <a:pt x="1064" y="227"/>
                    <a:pt x="1053" y="230"/>
                    <a:pt x="1035" y="236"/>
                  </a:cubicBezTo>
                  <a:cubicBezTo>
                    <a:pt x="1019" y="242"/>
                    <a:pt x="1002" y="248"/>
                    <a:pt x="995" y="251"/>
                  </a:cubicBezTo>
                  <a:cubicBezTo>
                    <a:pt x="983" y="256"/>
                    <a:pt x="961" y="261"/>
                    <a:pt x="953" y="261"/>
                  </a:cubicBezTo>
                  <a:cubicBezTo>
                    <a:pt x="952" y="261"/>
                    <a:pt x="952" y="261"/>
                    <a:pt x="951" y="260"/>
                  </a:cubicBezTo>
                  <a:cubicBezTo>
                    <a:pt x="951" y="263"/>
                    <a:pt x="952" y="266"/>
                    <a:pt x="952" y="269"/>
                  </a:cubicBezTo>
                  <a:cubicBezTo>
                    <a:pt x="952" y="271"/>
                    <a:pt x="952" y="273"/>
                    <a:pt x="952" y="275"/>
                  </a:cubicBezTo>
                  <a:cubicBezTo>
                    <a:pt x="953" y="279"/>
                    <a:pt x="957" y="300"/>
                    <a:pt x="958" y="304"/>
                  </a:cubicBezTo>
                  <a:cubicBezTo>
                    <a:pt x="958" y="304"/>
                    <a:pt x="958" y="305"/>
                    <a:pt x="958" y="306"/>
                  </a:cubicBezTo>
                  <a:cubicBezTo>
                    <a:pt x="959" y="310"/>
                    <a:pt x="960" y="318"/>
                    <a:pt x="962" y="323"/>
                  </a:cubicBezTo>
                  <a:cubicBezTo>
                    <a:pt x="966" y="326"/>
                    <a:pt x="968" y="331"/>
                    <a:pt x="968" y="335"/>
                  </a:cubicBezTo>
                  <a:cubicBezTo>
                    <a:pt x="967" y="337"/>
                    <a:pt x="966" y="338"/>
                    <a:pt x="964" y="339"/>
                  </a:cubicBezTo>
                  <a:cubicBezTo>
                    <a:pt x="962" y="339"/>
                    <a:pt x="961" y="340"/>
                    <a:pt x="959" y="340"/>
                  </a:cubicBezTo>
                  <a:cubicBezTo>
                    <a:pt x="957" y="340"/>
                    <a:pt x="955" y="339"/>
                    <a:pt x="954" y="338"/>
                  </a:cubicBezTo>
                  <a:cubicBezTo>
                    <a:pt x="953" y="336"/>
                    <a:pt x="953" y="334"/>
                    <a:pt x="954" y="331"/>
                  </a:cubicBezTo>
                  <a:cubicBezTo>
                    <a:pt x="954" y="330"/>
                    <a:pt x="955" y="329"/>
                    <a:pt x="955" y="328"/>
                  </a:cubicBezTo>
                  <a:cubicBezTo>
                    <a:pt x="955" y="327"/>
                    <a:pt x="956" y="327"/>
                    <a:pt x="956" y="324"/>
                  </a:cubicBezTo>
                  <a:cubicBezTo>
                    <a:pt x="956" y="322"/>
                    <a:pt x="954" y="313"/>
                    <a:pt x="952" y="304"/>
                  </a:cubicBezTo>
                  <a:cubicBezTo>
                    <a:pt x="949" y="292"/>
                    <a:pt x="946" y="278"/>
                    <a:pt x="947" y="271"/>
                  </a:cubicBezTo>
                  <a:cubicBezTo>
                    <a:pt x="947" y="268"/>
                    <a:pt x="946" y="259"/>
                    <a:pt x="942" y="254"/>
                  </a:cubicBezTo>
                  <a:cubicBezTo>
                    <a:pt x="939" y="250"/>
                    <a:pt x="936" y="246"/>
                    <a:pt x="932" y="241"/>
                  </a:cubicBezTo>
                  <a:cubicBezTo>
                    <a:pt x="926" y="233"/>
                    <a:pt x="920" y="225"/>
                    <a:pt x="915" y="222"/>
                  </a:cubicBezTo>
                  <a:cubicBezTo>
                    <a:pt x="908" y="217"/>
                    <a:pt x="906" y="217"/>
                    <a:pt x="903" y="217"/>
                  </a:cubicBezTo>
                  <a:cubicBezTo>
                    <a:pt x="902" y="217"/>
                    <a:pt x="902" y="217"/>
                    <a:pt x="902" y="217"/>
                  </a:cubicBezTo>
                  <a:cubicBezTo>
                    <a:pt x="902" y="217"/>
                    <a:pt x="900" y="217"/>
                    <a:pt x="897" y="217"/>
                  </a:cubicBezTo>
                  <a:cubicBezTo>
                    <a:pt x="793" y="214"/>
                    <a:pt x="703" y="212"/>
                    <a:pt x="642" y="212"/>
                  </a:cubicBezTo>
                  <a:cubicBezTo>
                    <a:pt x="640" y="212"/>
                    <a:pt x="640" y="212"/>
                    <a:pt x="640" y="212"/>
                  </a:cubicBezTo>
                  <a:cubicBezTo>
                    <a:pt x="634" y="212"/>
                    <a:pt x="628" y="212"/>
                    <a:pt x="622" y="212"/>
                  </a:cubicBezTo>
                  <a:cubicBezTo>
                    <a:pt x="617" y="212"/>
                    <a:pt x="617" y="212"/>
                    <a:pt x="617" y="212"/>
                  </a:cubicBezTo>
                  <a:cubicBezTo>
                    <a:pt x="609" y="212"/>
                    <a:pt x="602" y="212"/>
                    <a:pt x="594" y="213"/>
                  </a:cubicBezTo>
                  <a:cubicBezTo>
                    <a:pt x="563" y="216"/>
                    <a:pt x="538" y="238"/>
                    <a:pt x="538" y="261"/>
                  </a:cubicBezTo>
                  <a:cubicBezTo>
                    <a:pt x="542" y="296"/>
                    <a:pt x="596" y="371"/>
                    <a:pt x="597" y="372"/>
                  </a:cubicBezTo>
                  <a:cubicBezTo>
                    <a:pt x="601" y="377"/>
                    <a:pt x="601" y="377"/>
                    <a:pt x="601" y="377"/>
                  </a:cubicBezTo>
                  <a:cubicBezTo>
                    <a:pt x="601" y="377"/>
                    <a:pt x="601" y="377"/>
                    <a:pt x="601" y="377"/>
                  </a:cubicBezTo>
                  <a:cubicBezTo>
                    <a:pt x="600" y="377"/>
                    <a:pt x="586" y="363"/>
                    <a:pt x="585" y="361"/>
                  </a:cubicBezTo>
                  <a:cubicBezTo>
                    <a:pt x="575" y="351"/>
                    <a:pt x="568" y="338"/>
                    <a:pt x="560" y="326"/>
                  </a:cubicBezTo>
                  <a:cubicBezTo>
                    <a:pt x="555" y="317"/>
                    <a:pt x="549" y="309"/>
                    <a:pt x="543" y="301"/>
                  </a:cubicBezTo>
                  <a:cubicBezTo>
                    <a:pt x="536" y="322"/>
                    <a:pt x="526" y="339"/>
                    <a:pt x="512" y="353"/>
                  </a:cubicBezTo>
                  <a:cubicBezTo>
                    <a:pt x="512" y="353"/>
                    <a:pt x="512" y="353"/>
                    <a:pt x="512" y="353"/>
                  </a:cubicBezTo>
                  <a:cubicBezTo>
                    <a:pt x="511" y="353"/>
                    <a:pt x="511" y="353"/>
                    <a:pt x="511" y="353"/>
                  </a:cubicBezTo>
                  <a:cubicBezTo>
                    <a:pt x="511" y="353"/>
                    <a:pt x="511" y="353"/>
                    <a:pt x="511" y="352"/>
                  </a:cubicBezTo>
                  <a:cubicBezTo>
                    <a:pt x="513" y="348"/>
                    <a:pt x="516" y="343"/>
                    <a:pt x="519" y="338"/>
                  </a:cubicBezTo>
                  <a:cubicBezTo>
                    <a:pt x="530" y="320"/>
                    <a:pt x="542" y="300"/>
                    <a:pt x="533" y="281"/>
                  </a:cubicBezTo>
                  <a:cubicBezTo>
                    <a:pt x="523" y="260"/>
                    <a:pt x="503" y="258"/>
                    <a:pt x="482" y="255"/>
                  </a:cubicBezTo>
                  <a:cubicBezTo>
                    <a:pt x="468" y="253"/>
                    <a:pt x="453" y="251"/>
                    <a:pt x="440" y="243"/>
                  </a:cubicBezTo>
                  <a:cubicBezTo>
                    <a:pt x="439" y="242"/>
                    <a:pt x="437" y="241"/>
                    <a:pt x="435" y="239"/>
                  </a:cubicBezTo>
                  <a:cubicBezTo>
                    <a:pt x="424" y="230"/>
                    <a:pt x="398" y="210"/>
                    <a:pt x="388" y="207"/>
                  </a:cubicBezTo>
                  <a:cubicBezTo>
                    <a:pt x="381" y="205"/>
                    <a:pt x="374" y="205"/>
                    <a:pt x="369" y="205"/>
                  </a:cubicBezTo>
                  <a:cubicBezTo>
                    <a:pt x="366" y="205"/>
                    <a:pt x="363" y="205"/>
                    <a:pt x="361" y="205"/>
                  </a:cubicBezTo>
                  <a:cubicBezTo>
                    <a:pt x="359" y="205"/>
                    <a:pt x="357" y="205"/>
                    <a:pt x="355" y="205"/>
                  </a:cubicBezTo>
                  <a:cubicBezTo>
                    <a:pt x="345" y="205"/>
                    <a:pt x="337" y="205"/>
                    <a:pt x="328" y="206"/>
                  </a:cubicBezTo>
                  <a:cubicBezTo>
                    <a:pt x="322" y="207"/>
                    <a:pt x="290" y="208"/>
                    <a:pt x="278" y="208"/>
                  </a:cubicBezTo>
                  <a:cubicBezTo>
                    <a:pt x="278" y="208"/>
                    <a:pt x="277" y="208"/>
                    <a:pt x="276" y="208"/>
                  </a:cubicBezTo>
                  <a:cubicBezTo>
                    <a:pt x="270" y="208"/>
                    <a:pt x="257" y="207"/>
                    <a:pt x="241" y="207"/>
                  </a:cubicBezTo>
                  <a:cubicBezTo>
                    <a:pt x="217" y="206"/>
                    <a:pt x="190" y="205"/>
                    <a:pt x="177" y="205"/>
                  </a:cubicBezTo>
                  <a:cubicBezTo>
                    <a:pt x="176" y="205"/>
                    <a:pt x="176" y="205"/>
                    <a:pt x="175" y="205"/>
                  </a:cubicBezTo>
                  <a:cubicBezTo>
                    <a:pt x="175" y="205"/>
                    <a:pt x="174" y="205"/>
                    <a:pt x="173" y="205"/>
                  </a:cubicBezTo>
                  <a:cubicBezTo>
                    <a:pt x="166" y="205"/>
                    <a:pt x="142" y="206"/>
                    <a:pt x="127" y="219"/>
                  </a:cubicBezTo>
                  <a:cubicBezTo>
                    <a:pt x="123" y="223"/>
                    <a:pt x="123" y="224"/>
                    <a:pt x="122" y="229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19" y="240"/>
                    <a:pt x="115" y="246"/>
                    <a:pt x="112" y="252"/>
                  </a:cubicBezTo>
                  <a:cubicBezTo>
                    <a:pt x="107" y="260"/>
                    <a:pt x="107" y="260"/>
                    <a:pt x="107" y="260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1" y="272"/>
                    <a:pt x="99" y="277"/>
                    <a:pt x="95" y="282"/>
                  </a:cubicBezTo>
                  <a:cubicBezTo>
                    <a:pt x="95" y="281"/>
                    <a:pt x="95" y="281"/>
                    <a:pt x="95" y="281"/>
                  </a:cubicBezTo>
                  <a:cubicBezTo>
                    <a:pt x="94" y="282"/>
                    <a:pt x="92" y="284"/>
                    <a:pt x="85" y="293"/>
                  </a:cubicBezTo>
                  <a:cubicBezTo>
                    <a:pt x="82" y="296"/>
                    <a:pt x="82" y="296"/>
                    <a:pt x="82" y="296"/>
                  </a:cubicBezTo>
                  <a:cubicBezTo>
                    <a:pt x="74" y="323"/>
                    <a:pt x="83" y="334"/>
                    <a:pt x="99" y="341"/>
                  </a:cubicBezTo>
                  <a:cubicBezTo>
                    <a:pt x="105" y="343"/>
                    <a:pt x="105" y="343"/>
                    <a:pt x="105" y="343"/>
                  </a:cubicBezTo>
                  <a:cubicBezTo>
                    <a:pt x="114" y="347"/>
                    <a:pt x="122" y="351"/>
                    <a:pt x="128" y="359"/>
                  </a:cubicBezTo>
                  <a:cubicBezTo>
                    <a:pt x="133" y="366"/>
                    <a:pt x="134" y="372"/>
                    <a:pt x="136" y="378"/>
                  </a:cubicBezTo>
                  <a:cubicBezTo>
                    <a:pt x="136" y="381"/>
                    <a:pt x="137" y="385"/>
                    <a:pt x="138" y="388"/>
                  </a:cubicBezTo>
                  <a:cubicBezTo>
                    <a:pt x="139" y="389"/>
                    <a:pt x="138" y="389"/>
                    <a:pt x="138" y="389"/>
                  </a:cubicBezTo>
                  <a:cubicBezTo>
                    <a:pt x="138" y="389"/>
                    <a:pt x="138" y="389"/>
                    <a:pt x="138" y="389"/>
                  </a:cubicBezTo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8" name="Freeform 703">
              <a:extLst>
                <a:ext uri="{FF2B5EF4-FFF2-40B4-BE49-F238E27FC236}">
                  <a16:creationId xmlns:a16="http://schemas.microsoft.com/office/drawing/2014/main" id="{E3FC5AC4-E873-7CFB-DA57-02B1DC2900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1238" y="1763713"/>
              <a:ext cx="7916863" cy="2865438"/>
            </a:xfrm>
            <a:custGeom>
              <a:avLst/>
              <a:gdLst>
                <a:gd name="T0" fmla="*/ 544 w 1082"/>
                <a:gd name="T1" fmla="*/ 179 h 391"/>
                <a:gd name="T2" fmla="*/ 1014 w 1082"/>
                <a:gd name="T3" fmla="*/ 76 h 391"/>
                <a:gd name="T4" fmla="*/ 960 w 1082"/>
                <a:gd name="T5" fmla="*/ 256 h 391"/>
                <a:gd name="T6" fmla="*/ 1066 w 1082"/>
                <a:gd name="T7" fmla="*/ 226 h 391"/>
                <a:gd name="T8" fmla="*/ 964 w 1082"/>
                <a:gd name="T9" fmla="*/ 339 h 391"/>
                <a:gd name="T10" fmla="*/ 902 w 1082"/>
                <a:gd name="T11" fmla="*/ 218 h 391"/>
                <a:gd name="T12" fmla="*/ 601 w 1082"/>
                <a:gd name="T13" fmla="*/ 378 h 391"/>
                <a:gd name="T14" fmla="*/ 369 w 1082"/>
                <a:gd name="T15" fmla="*/ 205 h 391"/>
                <a:gd name="T16" fmla="*/ 173 w 1082"/>
                <a:gd name="T17" fmla="*/ 205 h 391"/>
                <a:gd name="T18" fmla="*/ 94 w 1082"/>
                <a:gd name="T19" fmla="*/ 282 h 391"/>
                <a:gd name="T20" fmla="*/ 138 w 1082"/>
                <a:gd name="T21" fmla="*/ 389 h 391"/>
                <a:gd name="T22" fmla="*/ 70 w 1082"/>
                <a:gd name="T23" fmla="*/ 379 h 391"/>
                <a:gd name="T24" fmla="*/ 115 w 1082"/>
                <a:gd name="T25" fmla="*/ 231 h 391"/>
                <a:gd name="T26" fmla="*/ 94 w 1082"/>
                <a:gd name="T27" fmla="*/ 187 h 391"/>
                <a:gd name="T28" fmla="*/ 3 w 1082"/>
                <a:gd name="T29" fmla="*/ 266 h 391"/>
                <a:gd name="T30" fmla="*/ 5 w 1082"/>
                <a:gd name="T31" fmla="*/ 199 h 391"/>
                <a:gd name="T32" fmla="*/ 106 w 1082"/>
                <a:gd name="T33" fmla="*/ 182 h 391"/>
                <a:gd name="T34" fmla="*/ 103 w 1082"/>
                <a:gd name="T35" fmla="*/ 122 h 391"/>
                <a:gd name="T36" fmla="*/ 37 w 1082"/>
                <a:gd name="T37" fmla="*/ 67 h 391"/>
                <a:gd name="T38" fmla="*/ 71 w 1082"/>
                <a:gd name="T39" fmla="*/ 120 h 391"/>
                <a:gd name="T40" fmla="*/ 277 w 1082"/>
                <a:gd name="T41" fmla="*/ 198 h 391"/>
                <a:gd name="T42" fmla="*/ 519 w 1082"/>
                <a:gd name="T43" fmla="*/ 13 h 391"/>
                <a:gd name="T44" fmla="*/ 585 w 1082"/>
                <a:gd name="T45" fmla="*/ 0 h 391"/>
                <a:gd name="T46" fmla="*/ 517 w 1082"/>
                <a:gd name="T47" fmla="*/ 13 h 391"/>
                <a:gd name="T48" fmla="*/ 357 w 1082"/>
                <a:gd name="T49" fmla="*/ 193 h 391"/>
                <a:gd name="T50" fmla="*/ 124 w 1082"/>
                <a:gd name="T51" fmla="*/ 141 h 391"/>
                <a:gd name="T52" fmla="*/ 69 w 1082"/>
                <a:gd name="T53" fmla="*/ 119 h 391"/>
                <a:gd name="T54" fmla="*/ 67 w 1082"/>
                <a:gd name="T55" fmla="*/ 59 h 391"/>
                <a:gd name="T56" fmla="*/ 67 w 1082"/>
                <a:gd name="T57" fmla="*/ 61 h 391"/>
                <a:gd name="T58" fmla="*/ 35 w 1082"/>
                <a:gd name="T59" fmla="*/ 56 h 391"/>
                <a:gd name="T60" fmla="*/ 72 w 1082"/>
                <a:gd name="T61" fmla="*/ 125 h 391"/>
                <a:gd name="T62" fmla="*/ 119 w 1082"/>
                <a:gd name="T63" fmla="*/ 145 h 391"/>
                <a:gd name="T64" fmla="*/ 93 w 1082"/>
                <a:gd name="T65" fmla="*/ 182 h 391"/>
                <a:gd name="T66" fmla="*/ 12 w 1082"/>
                <a:gd name="T67" fmla="*/ 201 h 391"/>
                <a:gd name="T68" fmla="*/ 22 w 1082"/>
                <a:gd name="T69" fmla="*/ 221 h 391"/>
                <a:gd name="T70" fmla="*/ 41 w 1082"/>
                <a:gd name="T71" fmla="*/ 219 h 391"/>
                <a:gd name="T72" fmla="*/ 137 w 1082"/>
                <a:gd name="T73" fmla="*/ 197 h 391"/>
                <a:gd name="T74" fmla="*/ 107 w 1082"/>
                <a:gd name="T75" fmla="*/ 249 h 391"/>
                <a:gd name="T76" fmla="*/ 63 w 1082"/>
                <a:gd name="T77" fmla="*/ 314 h 391"/>
                <a:gd name="T78" fmla="*/ 75 w 1082"/>
                <a:gd name="T79" fmla="*/ 306 h 391"/>
                <a:gd name="T80" fmla="*/ 135 w 1082"/>
                <a:gd name="T81" fmla="*/ 386 h 391"/>
                <a:gd name="T82" fmla="*/ 105 w 1082"/>
                <a:gd name="T83" fmla="*/ 344 h 391"/>
                <a:gd name="T84" fmla="*/ 95 w 1082"/>
                <a:gd name="T85" fmla="*/ 283 h 391"/>
                <a:gd name="T86" fmla="*/ 122 w 1082"/>
                <a:gd name="T87" fmla="*/ 232 h 391"/>
                <a:gd name="T88" fmla="*/ 177 w 1082"/>
                <a:gd name="T89" fmla="*/ 206 h 391"/>
                <a:gd name="T90" fmla="*/ 369 w 1082"/>
                <a:gd name="T91" fmla="*/ 206 h 391"/>
                <a:gd name="T92" fmla="*/ 519 w 1082"/>
                <a:gd name="T93" fmla="*/ 338 h 391"/>
                <a:gd name="T94" fmla="*/ 584 w 1082"/>
                <a:gd name="T95" fmla="*/ 363 h 391"/>
                <a:gd name="T96" fmla="*/ 594 w 1082"/>
                <a:gd name="T97" fmla="*/ 215 h 391"/>
                <a:gd name="T98" fmla="*/ 902 w 1082"/>
                <a:gd name="T99" fmla="*/ 219 h 391"/>
                <a:gd name="T100" fmla="*/ 955 w 1082"/>
                <a:gd name="T101" fmla="*/ 325 h 391"/>
                <a:gd name="T102" fmla="*/ 962 w 1082"/>
                <a:gd name="T103" fmla="*/ 324 h 391"/>
                <a:gd name="T104" fmla="*/ 995 w 1082"/>
                <a:gd name="T105" fmla="*/ 252 h 391"/>
                <a:gd name="T106" fmla="*/ 1079 w 1082"/>
                <a:gd name="T107" fmla="*/ 215 h 391"/>
                <a:gd name="T108" fmla="*/ 942 w 1082"/>
                <a:gd name="T109" fmla="*/ 243 h 391"/>
                <a:gd name="T110" fmla="*/ 1020 w 1082"/>
                <a:gd name="T111" fmla="*/ 85 h 391"/>
                <a:gd name="T112" fmla="*/ 598 w 1082"/>
                <a:gd name="T113" fmla="*/ 201 h 391"/>
                <a:gd name="T114" fmla="*/ 587 w 1082"/>
                <a:gd name="T115" fmla="*/ 32 h 391"/>
                <a:gd name="T116" fmla="*/ 559 w 1082"/>
                <a:gd name="T117" fmla="*/ 5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2" h="391">
                  <a:moveTo>
                    <a:pt x="586" y="2"/>
                  </a:moveTo>
                  <a:cubicBezTo>
                    <a:pt x="568" y="23"/>
                    <a:pt x="563" y="34"/>
                    <a:pt x="556" y="57"/>
                  </a:cubicBezTo>
                  <a:cubicBezTo>
                    <a:pt x="573" y="43"/>
                    <a:pt x="607" y="3"/>
                    <a:pt x="608" y="3"/>
                  </a:cubicBezTo>
                  <a:cubicBezTo>
                    <a:pt x="608" y="3"/>
                    <a:pt x="608" y="3"/>
                    <a:pt x="608" y="3"/>
                  </a:cubicBezTo>
                  <a:cubicBezTo>
                    <a:pt x="608" y="3"/>
                    <a:pt x="589" y="27"/>
                    <a:pt x="586" y="31"/>
                  </a:cubicBezTo>
                  <a:cubicBezTo>
                    <a:pt x="544" y="73"/>
                    <a:pt x="508" y="115"/>
                    <a:pt x="538" y="166"/>
                  </a:cubicBezTo>
                  <a:cubicBezTo>
                    <a:pt x="540" y="170"/>
                    <a:pt x="542" y="174"/>
                    <a:pt x="544" y="179"/>
                  </a:cubicBezTo>
                  <a:cubicBezTo>
                    <a:pt x="547" y="183"/>
                    <a:pt x="550" y="188"/>
                    <a:pt x="554" y="192"/>
                  </a:cubicBezTo>
                  <a:cubicBezTo>
                    <a:pt x="561" y="202"/>
                    <a:pt x="592" y="202"/>
                    <a:pt x="597" y="202"/>
                  </a:cubicBezTo>
                  <a:cubicBezTo>
                    <a:pt x="685" y="205"/>
                    <a:pt x="909" y="211"/>
                    <a:pt x="909" y="211"/>
                  </a:cubicBezTo>
                  <a:cubicBezTo>
                    <a:pt x="921" y="205"/>
                    <a:pt x="944" y="193"/>
                    <a:pt x="959" y="156"/>
                  </a:cubicBezTo>
                  <a:cubicBezTo>
                    <a:pt x="969" y="132"/>
                    <a:pt x="997" y="92"/>
                    <a:pt x="1002" y="89"/>
                  </a:cubicBezTo>
                  <a:cubicBezTo>
                    <a:pt x="1002" y="86"/>
                    <a:pt x="1007" y="75"/>
                    <a:pt x="1012" y="75"/>
                  </a:cubicBezTo>
                  <a:cubicBezTo>
                    <a:pt x="1012" y="75"/>
                    <a:pt x="1013" y="76"/>
                    <a:pt x="1014" y="76"/>
                  </a:cubicBezTo>
                  <a:cubicBezTo>
                    <a:pt x="1020" y="81"/>
                    <a:pt x="1018" y="88"/>
                    <a:pt x="1017" y="89"/>
                  </a:cubicBezTo>
                  <a:cubicBezTo>
                    <a:pt x="1015" y="91"/>
                    <a:pt x="1009" y="92"/>
                    <a:pt x="1006" y="92"/>
                  </a:cubicBezTo>
                  <a:cubicBezTo>
                    <a:pt x="1006" y="92"/>
                    <a:pt x="1006" y="92"/>
                    <a:pt x="1006" y="92"/>
                  </a:cubicBezTo>
                  <a:cubicBezTo>
                    <a:pt x="1000" y="95"/>
                    <a:pt x="969" y="147"/>
                    <a:pt x="962" y="161"/>
                  </a:cubicBezTo>
                  <a:cubicBezTo>
                    <a:pt x="954" y="177"/>
                    <a:pt x="942" y="199"/>
                    <a:pt x="917" y="215"/>
                  </a:cubicBezTo>
                  <a:cubicBezTo>
                    <a:pt x="918" y="220"/>
                    <a:pt x="945" y="248"/>
                    <a:pt x="949" y="254"/>
                  </a:cubicBezTo>
                  <a:cubicBezTo>
                    <a:pt x="954" y="255"/>
                    <a:pt x="957" y="256"/>
                    <a:pt x="960" y="256"/>
                  </a:cubicBezTo>
                  <a:cubicBezTo>
                    <a:pt x="966" y="256"/>
                    <a:pt x="972" y="254"/>
                    <a:pt x="987" y="249"/>
                  </a:cubicBezTo>
                  <a:cubicBezTo>
                    <a:pt x="1010" y="241"/>
                    <a:pt x="1056" y="227"/>
                    <a:pt x="1064" y="223"/>
                  </a:cubicBezTo>
                  <a:cubicBezTo>
                    <a:pt x="1066" y="218"/>
                    <a:pt x="1072" y="214"/>
                    <a:pt x="1075" y="214"/>
                  </a:cubicBezTo>
                  <a:cubicBezTo>
                    <a:pt x="1077" y="214"/>
                    <a:pt x="1078" y="214"/>
                    <a:pt x="1078" y="215"/>
                  </a:cubicBezTo>
                  <a:cubicBezTo>
                    <a:pt x="1080" y="219"/>
                    <a:pt x="1081" y="227"/>
                    <a:pt x="1076" y="227"/>
                  </a:cubicBezTo>
                  <a:cubicBezTo>
                    <a:pt x="1076" y="227"/>
                    <a:pt x="1076" y="227"/>
                    <a:pt x="1076" y="227"/>
                  </a:cubicBezTo>
                  <a:cubicBezTo>
                    <a:pt x="1072" y="227"/>
                    <a:pt x="1068" y="226"/>
                    <a:pt x="1066" y="226"/>
                  </a:cubicBezTo>
                  <a:cubicBezTo>
                    <a:pt x="1063" y="228"/>
                    <a:pt x="1008" y="245"/>
                    <a:pt x="995" y="251"/>
                  </a:cubicBezTo>
                  <a:cubicBezTo>
                    <a:pt x="983" y="256"/>
                    <a:pt x="961" y="261"/>
                    <a:pt x="953" y="261"/>
                  </a:cubicBezTo>
                  <a:cubicBezTo>
                    <a:pt x="952" y="261"/>
                    <a:pt x="951" y="261"/>
                    <a:pt x="950" y="261"/>
                  </a:cubicBezTo>
                  <a:cubicBezTo>
                    <a:pt x="951" y="266"/>
                    <a:pt x="951" y="272"/>
                    <a:pt x="952" y="276"/>
                  </a:cubicBezTo>
                  <a:cubicBezTo>
                    <a:pt x="952" y="280"/>
                    <a:pt x="956" y="301"/>
                    <a:pt x="957" y="305"/>
                  </a:cubicBezTo>
                  <a:cubicBezTo>
                    <a:pt x="957" y="306"/>
                    <a:pt x="958" y="318"/>
                    <a:pt x="961" y="325"/>
                  </a:cubicBezTo>
                  <a:cubicBezTo>
                    <a:pt x="967" y="329"/>
                    <a:pt x="969" y="338"/>
                    <a:pt x="964" y="339"/>
                  </a:cubicBezTo>
                  <a:cubicBezTo>
                    <a:pt x="962" y="340"/>
                    <a:pt x="961" y="340"/>
                    <a:pt x="959" y="340"/>
                  </a:cubicBezTo>
                  <a:cubicBezTo>
                    <a:pt x="955" y="340"/>
                    <a:pt x="952" y="338"/>
                    <a:pt x="955" y="332"/>
                  </a:cubicBezTo>
                  <a:cubicBezTo>
                    <a:pt x="956" y="328"/>
                    <a:pt x="956" y="329"/>
                    <a:pt x="957" y="325"/>
                  </a:cubicBezTo>
                  <a:cubicBezTo>
                    <a:pt x="958" y="320"/>
                    <a:pt x="947" y="283"/>
                    <a:pt x="947" y="272"/>
                  </a:cubicBezTo>
                  <a:cubicBezTo>
                    <a:pt x="947" y="266"/>
                    <a:pt x="946" y="259"/>
                    <a:pt x="943" y="255"/>
                  </a:cubicBezTo>
                  <a:cubicBezTo>
                    <a:pt x="932" y="241"/>
                    <a:pt x="923" y="227"/>
                    <a:pt x="915" y="222"/>
                  </a:cubicBezTo>
                  <a:cubicBezTo>
                    <a:pt x="908" y="217"/>
                    <a:pt x="906" y="218"/>
                    <a:pt x="902" y="218"/>
                  </a:cubicBezTo>
                  <a:cubicBezTo>
                    <a:pt x="898" y="217"/>
                    <a:pt x="746" y="212"/>
                    <a:pt x="642" y="212"/>
                  </a:cubicBezTo>
                  <a:cubicBezTo>
                    <a:pt x="642" y="212"/>
                    <a:pt x="641" y="212"/>
                    <a:pt x="640" y="212"/>
                  </a:cubicBezTo>
                  <a:cubicBezTo>
                    <a:pt x="632" y="212"/>
                    <a:pt x="625" y="212"/>
                    <a:pt x="617" y="212"/>
                  </a:cubicBezTo>
                  <a:cubicBezTo>
                    <a:pt x="609" y="212"/>
                    <a:pt x="602" y="213"/>
                    <a:pt x="594" y="214"/>
                  </a:cubicBezTo>
                  <a:cubicBezTo>
                    <a:pt x="564" y="216"/>
                    <a:pt x="538" y="238"/>
                    <a:pt x="538" y="262"/>
                  </a:cubicBezTo>
                  <a:cubicBezTo>
                    <a:pt x="541" y="297"/>
                    <a:pt x="596" y="373"/>
                    <a:pt x="596" y="373"/>
                  </a:cubicBezTo>
                  <a:cubicBezTo>
                    <a:pt x="599" y="377"/>
                    <a:pt x="601" y="378"/>
                    <a:pt x="601" y="378"/>
                  </a:cubicBezTo>
                  <a:cubicBezTo>
                    <a:pt x="600" y="378"/>
                    <a:pt x="590" y="367"/>
                    <a:pt x="585" y="362"/>
                  </a:cubicBezTo>
                  <a:cubicBezTo>
                    <a:pt x="568" y="343"/>
                    <a:pt x="557" y="318"/>
                    <a:pt x="543" y="301"/>
                  </a:cubicBezTo>
                  <a:cubicBezTo>
                    <a:pt x="536" y="322"/>
                    <a:pt x="526" y="340"/>
                    <a:pt x="512" y="354"/>
                  </a:cubicBezTo>
                  <a:cubicBezTo>
                    <a:pt x="522" y="333"/>
                    <a:pt x="545" y="307"/>
                    <a:pt x="534" y="282"/>
                  </a:cubicBezTo>
                  <a:cubicBezTo>
                    <a:pt x="516" y="247"/>
                    <a:pt x="473" y="262"/>
                    <a:pt x="440" y="243"/>
                  </a:cubicBezTo>
                  <a:cubicBezTo>
                    <a:pt x="436" y="240"/>
                    <a:pt x="400" y="211"/>
                    <a:pt x="389" y="207"/>
                  </a:cubicBezTo>
                  <a:cubicBezTo>
                    <a:pt x="382" y="205"/>
                    <a:pt x="375" y="205"/>
                    <a:pt x="369" y="205"/>
                  </a:cubicBezTo>
                  <a:cubicBezTo>
                    <a:pt x="364" y="205"/>
                    <a:pt x="359" y="205"/>
                    <a:pt x="355" y="205"/>
                  </a:cubicBezTo>
                  <a:cubicBezTo>
                    <a:pt x="346" y="205"/>
                    <a:pt x="337" y="206"/>
                    <a:pt x="328" y="206"/>
                  </a:cubicBezTo>
                  <a:cubicBezTo>
                    <a:pt x="322" y="207"/>
                    <a:pt x="290" y="208"/>
                    <a:pt x="278" y="208"/>
                  </a:cubicBezTo>
                  <a:cubicBezTo>
                    <a:pt x="278" y="208"/>
                    <a:pt x="277" y="208"/>
                    <a:pt x="276" y="208"/>
                  </a:cubicBezTo>
                  <a:cubicBezTo>
                    <a:pt x="261" y="208"/>
                    <a:pt x="199" y="205"/>
                    <a:pt x="177" y="205"/>
                  </a:cubicBezTo>
                  <a:cubicBezTo>
                    <a:pt x="176" y="205"/>
                    <a:pt x="176" y="205"/>
                    <a:pt x="175" y="205"/>
                  </a:cubicBezTo>
                  <a:cubicBezTo>
                    <a:pt x="175" y="205"/>
                    <a:pt x="174" y="205"/>
                    <a:pt x="173" y="205"/>
                  </a:cubicBezTo>
                  <a:cubicBezTo>
                    <a:pt x="165" y="205"/>
                    <a:pt x="142" y="206"/>
                    <a:pt x="127" y="220"/>
                  </a:cubicBezTo>
                  <a:cubicBezTo>
                    <a:pt x="122" y="224"/>
                    <a:pt x="122" y="226"/>
                    <a:pt x="121" y="231"/>
                  </a:cubicBezTo>
                  <a:cubicBezTo>
                    <a:pt x="120" y="233"/>
                    <a:pt x="120" y="233"/>
                    <a:pt x="120" y="233"/>
                  </a:cubicBezTo>
                  <a:cubicBezTo>
                    <a:pt x="118" y="241"/>
                    <a:pt x="115" y="247"/>
                    <a:pt x="111" y="253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3" y="268"/>
                    <a:pt x="103" y="268"/>
                    <a:pt x="103" y="268"/>
                  </a:cubicBezTo>
                  <a:cubicBezTo>
                    <a:pt x="100" y="273"/>
                    <a:pt x="98" y="277"/>
                    <a:pt x="94" y="282"/>
                  </a:cubicBezTo>
                  <a:cubicBezTo>
                    <a:pt x="84" y="293"/>
                    <a:pt x="84" y="293"/>
                    <a:pt x="84" y="293"/>
                  </a:cubicBezTo>
                  <a:cubicBezTo>
                    <a:pt x="83" y="294"/>
                    <a:pt x="83" y="295"/>
                    <a:pt x="82" y="296"/>
                  </a:cubicBezTo>
                  <a:cubicBezTo>
                    <a:pt x="75" y="317"/>
                    <a:pt x="76" y="332"/>
                    <a:pt x="99" y="343"/>
                  </a:cubicBezTo>
                  <a:cubicBezTo>
                    <a:pt x="104" y="345"/>
                    <a:pt x="104" y="345"/>
                    <a:pt x="104" y="345"/>
                  </a:cubicBezTo>
                  <a:cubicBezTo>
                    <a:pt x="113" y="349"/>
                    <a:pt x="122" y="352"/>
                    <a:pt x="128" y="361"/>
                  </a:cubicBezTo>
                  <a:cubicBezTo>
                    <a:pt x="132" y="367"/>
                    <a:pt x="134" y="373"/>
                    <a:pt x="135" y="379"/>
                  </a:cubicBezTo>
                  <a:cubicBezTo>
                    <a:pt x="136" y="382"/>
                    <a:pt x="136" y="386"/>
                    <a:pt x="138" y="389"/>
                  </a:cubicBezTo>
                  <a:cubicBezTo>
                    <a:pt x="136" y="386"/>
                    <a:pt x="134" y="382"/>
                    <a:pt x="133" y="379"/>
                  </a:cubicBezTo>
                  <a:cubicBezTo>
                    <a:pt x="132" y="373"/>
                    <a:pt x="131" y="367"/>
                    <a:pt x="126" y="362"/>
                  </a:cubicBezTo>
                  <a:cubicBezTo>
                    <a:pt x="121" y="354"/>
                    <a:pt x="112" y="351"/>
                    <a:pt x="103" y="348"/>
                  </a:cubicBezTo>
                  <a:cubicBezTo>
                    <a:pt x="98" y="345"/>
                    <a:pt x="98" y="345"/>
                    <a:pt x="98" y="345"/>
                  </a:cubicBezTo>
                  <a:cubicBezTo>
                    <a:pt x="76" y="335"/>
                    <a:pt x="73" y="320"/>
                    <a:pt x="77" y="301"/>
                  </a:cubicBezTo>
                  <a:cubicBezTo>
                    <a:pt x="73" y="306"/>
                    <a:pt x="69" y="311"/>
                    <a:pt x="65" y="317"/>
                  </a:cubicBezTo>
                  <a:cubicBezTo>
                    <a:pt x="52" y="337"/>
                    <a:pt x="59" y="357"/>
                    <a:pt x="70" y="379"/>
                  </a:cubicBezTo>
                  <a:cubicBezTo>
                    <a:pt x="59" y="356"/>
                    <a:pt x="49" y="337"/>
                    <a:pt x="64" y="315"/>
                  </a:cubicBezTo>
                  <a:cubicBezTo>
                    <a:pt x="70" y="306"/>
                    <a:pt x="75" y="298"/>
                    <a:pt x="82" y="291"/>
                  </a:cubicBezTo>
                  <a:cubicBezTo>
                    <a:pt x="92" y="279"/>
                    <a:pt x="92" y="279"/>
                    <a:pt x="92" y="279"/>
                  </a:cubicBezTo>
                  <a:cubicBezTo>
                    <a:pt x="95" y="275"/>
                    <a:pt x="97" y="270"/>
                    <a:pt x="100" y="265"/>
                  </a:cubicBezTo>
                  <a:cubicBezTo>
                    <a:pt x="103" y="258"/>
                    <a:pt x="103" y="258"/>
                    <a:pt x="103" y="258"/>
                  </a:cubicBezTo>
                  <a:cubicBezTo>
                    <a:pt x="109" y="249"/>
                    <a:pt x="109" y="249"/>
                    <a:pt x="109" y="249"/>
                  </a:cubicBezTo>
                  <a:cubicBezTo>
                    <a:pt x="112" y="244"/>
                    <a:pt x="113" y="238"/>
                    <a:pt x="115" y="231"/>
                  </a:cubicBezTo>
                  <a:cubicBezTo>
                    <a:pt x="115" y="230"/>
                    <a:pt x="115" y="230"/>
                    <a:pt x="115" y="230"/>
                  </a:cubicBezTo>
                  <a:cubicBezTo>
                    <a:pt x="117" y="224"/>
                    <a:pt x="117" y="221"/>
                    <a:pt x="123" y="216"/>
                  </a:cubicBezTo>
                  <a:cubicBezTo>
                    <a:pt x="129" y="209"/>
                    <a:pt x="148" y="203"/>
                    <a:pt x="160" y="199"/>
                  </a:cubicBezTo>
                  <a:cubicBezTo>
                    <a:pt x="154" y="198"/>
                    <a:pt x="142" y="198"/>
                    <a:pt x="137" y="196"/>
                  </a:cubicBezTo>
                  <a:cubicBezTo>
                    <a:pt x="128" y="192"/>
                    <a:pt x="128" y="192"/>
                    <a:pt x="128" y="192"/>
                  </a:cubicBezTo>
                  <a:cubicBezTo>
                    <a:pt x="120" y="189"/>
                    <a:pt x="112" y="186"/>
                    <a:pt x="103" y="186"/>
                  </a:cubicBezTo>
                  <a:cubicBezTo>
                    <a:pt x="100" y="186"/>
                    <a:pt x="97" y="187"/>
                    <a:pt x="94" y="187"/>
                  </a:cubicBezTo>
                  <a:cubicBezTo>
                    <a:pt x="88" y="189"/>
                    <a:pt x="84" y="193"/>
                    <a:pt x="80" y="197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69" y="208"/>
                    <a:pt x="62" y="211"/>
                    <a:pt x="55" y="212"/>
                  </a:cubicBezTo>
                  <a:cubicBezTo>
                    <a:pt x="51" y="215"/>
                    <a:pt x="46" y="216"/>
                    <a:pt x="41" y="218"/>
                  </a:cubicBezTo>
                  <a:cubicBezTo>
                    <a:pt x="35" y="219"/>
                    <a:pt x="29" y="221"/>
                    <a:pt x="25" y="224"/>
                  </a:cubicBezTo>
                  <a:cubicBezTo>
                    <a:pt x="10" y="235"/>
                    <a:pt x="2" y="249"/>
                    <a:pt x="4" y="266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" y="248"/>
                    <a:pt x="8" y="233"/>
                    <a:pt x="23" y="222"/>
                  </a:cubicBezTo>
                  <a:cubicBezTo>
                    <a:pt x="28" y="219"/>
                    <a:pt x="34" y="217"/>
                    <a:pt x="40" y="215"/>
                  </a:cubicBezTo>
                  <a:cubicBezTo>
                    <a:pt x="41" y="214"/>
                    <a:pt x="43" y="214"/>
                    <a:pt x="44" y="214"/>
                  </a:cubicBezTo>
                  <a:cubicBezTo>
                    <a:pt x="41" y="214"/>
                    <a:pt x="39" y="214"/>
                    <a:pt x="37" y="214"/>
                  </a:cubicBezTo>
                  <a:cubicBezTo>
                    <a:pt x="36" y="214"/>
                    <a:pt x="36" y="214"/>
                    <a:pt x="35" y="214"/>
                  </a:cubicBezTo>
                  <a:cubicBezTo>
                    <a:pt x="25" y="214"/>
                    <a:pt x="18" y="208"/>
                    <a:pt x="11" y="203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8" y="207"/>
                    <a:pt x="28" y="211"/>
                    <a:pt x="36" y="21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51" y="211"/>
                    <a:pt x="63" y="208"/>
                    <a:pt x="72" y="200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82" y="189"/>
                    <a:pt x="86" y="185"/>
                    <a:pt x="93" y="183"/>
                  </a:cubicBezTo>
                  <a:cubicBezTo>
                    <a:pt x="98" y="182"/>
                    <a:pt x="102" y="182"/>
                    <a:pt x="106" y="182"/>
                  </a:cubicBezTo>
                  <a:cubicBezTo>
                    <a:pt x="115" y="182"/>
                    <a:pt x="122" y="184"/>
                    <a:pt x="130" y="187"/>
                  </a:cubicBezTo>
                  <a:cubicBezTo>
                    <a:pt x="139" y="190"/>
                    <a:pt x="139" y="190"/>
                    <a:pt x="139" y="190"/>
                  </a:cubicBezTo>
                  <a:cubicBezTo>
                    <a:pt x="146" y="193"/>
                    <a:pt x="164" y="196"/>
                    <a:pt x="171" y="197"/>
                  </a:cubicBezTo>
                  <a:cubicBezTo>
                    <a:pt x="170" y="197"/>
                    <a:pt x="161" y="191"/>
                    <a:pt x="160" y="190"/>
                  </a:cubicBezTo>
                  <a:cubicBezTo>
                    <a:pt x="144" y="178"/>
                    <a:pt x="132" y="162"/>
                    <a:pt x="120" y="145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3" y="133"/>
                    <a:pt x="108" y="125"/>
                    <a:pt x="103" y="122"/>
                  </a:cubicBezTo>
                  <a:cubicBezTo>
                    <a:pt x="99" y="121"/>
                    <a:pt x="95" y="120"/>
                    <a:pt x="91" y="120"/>
                  </a:cubicBezTo>
                  <a:cubicBezTo>
                    <a:pt x="89" y="120"/>
                    <a:pt x="86" y="120"/>
                    <a:pt x="85" y="121"/>
                  </a:cubicBezTo>
                  <a:cubicBezTo>
                    <a:pt x="81" y="122"/>
                    <a:pt x="78" y="123"/>
                    <a:pt x="74" y="123"/>
                  </a:cubicBezTo>
                  <a:cubicBezTo>
                    <a:pt x="73" y="123"/>
                    <a:pt x="72" y="123"/>
                    <a:pt x="72" y="123"/>
                  </a:cubicBezTo>
                  <a:cubicBezTo>
                    <a:pt x="46" y="121"/>
                    <a:pt x="41" y="90"/>
                    <a:pt x="35" y="6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42" y="85"/>
                    <a:pt x="49" y="113"/>
                    <a:pt x="65" y="119"/>
                  </a:cubicBezTo>
                  <a:cubicBezTo>
                    <a:pt x="62" y="111"/>
                    <a:pt x="64" y="101"/>
                    <a:pt x="66" y="91"/>
                  </a:cubicBezTo>
                  <a:cubicBezTo>
                    <a:pt x="68" y="80"/>
                    <a:pt x="73" y="67"/>
                    <a:pt x="68" y="60"/>
                  </a:cubicBezTo>
                  <a:cubicBezTo>
                    <a:pt x="73" y="68"/>
                    <a:pt x="71" y="80"/>
                    <a:pt x="69" y="92"/>
                  </a:cubicBezTo>
                  <a:cubicBezTo>
                    <a:pt x="66" y="103"/>
                    <a:pt x="64" y="113"/>
                    <a:pt x="68" y="120"/>
                  </a:cubicBezTo>
                  <a:cubicBezTo>
                    <a:pt x="69" y="120"/>
                    <a:pt x="69" y="120"/>
                    <a:pt x="70" y="120"/>
                  </a:cubicBezTo>
                  <a:cubicBezTo>
                    <a:pt x="70" y="120"/>
                    <a:pt x="71" y="120"/>
                    <a:pt x="71" y="120"/>
                  </a:cubicBezTo>
                  <a:cubicBezTo>
                    <a:pt x="75" y="120"/>
                    <a:pt x="78" y="119"/>
                    <a:pt x="82" y="119"/>
                  </a:cubicBezTo>
                  <a:cubicBezTo>
                    <a:pt x="86" y="118"/>
                    <a:pt x="90" y="116"/>
                    <a:pt x="94" y="116"/>
                  </a:cubicBezTo>
                  <a:cubicBezTo>
                    <a:pt x="97" y="116"/>
                    <a:pt x="100" y="117"/>
                    <a:pt x="104" y="118"/>
                  </a:cubicBezTo>
                  <a:cubicBezTo>
                    <a:pt x="112" y="122"/>
                    <a:pt x="116" y="129"/>
                    <a:pt x="120" y="136"/>
                  </a:cubicBezTo>
                  <a:cubicBezTo>
                    <a:pt x="123" y="142"/>
                    <a:pt x="123" y="142"/>
                    <a:pt x="123" y="142"/>
                  </a:cubicBezTo>
                  <a:cubicBezTo>
                    <a:pt x="135" y="158"/>
                    <a:pt x="148" y="175"/>
                    <a:pt x="162" y="186"/>
                  </a:cubicBezTo>
                  <a:cubicBezTo>
                    <a:pt x="178" y="198"/>
                    <a:pt x="256" y="196"/>
                    <a:pt x="277" y="198"/>
                  </a:cubicBezTo>
                  <a:cubicBezTo>
                    <a:pt x="278" y="198"/>
                    <a:pt x="280" y="198"/>
                    <a:pt x="283" y="198"/>
                  </a:cubicBezTo>
                  <a:cubicBezTo>
                    <a:pt x="300" y="198"/>
                    <a:pt x="339" y="195"/>
                    <a:pt x="356" y="195"/>
                  </a:cubicBezTo>
                  <a:cubicBezTo>
                    <a:pt x="356" y="195"/>
                    <a:pt x="357" y="195"/>
                    <a:pt x="357" y="195"/>
                  </a:cubicBezTo>
                  <a:cubicBezTo>
                    <a:pt x="369" y="193"/>
                    <a:pt x="384" y="191"/>
                    <a:pt x="397" y="189"/>
                  </a:cubicBezTo>
                  <a:cubicBezTo>
                    <a:pt x="424" y="186"/>
                    <a:pt x="437" y="166"/>
                    <a:pt x="458" y="152"/>
                  </a:cubicBezTo>
                  <a:cubicBezTo>
                    <a:pt x="464" y="148"/>
                    <a:pt x="471" y="143"/>
                    <a:pt x="478" y="140"/>
                  </a:cubicBezTo>
                  <a:cubicBezTo>
                    <a:pt x="543" y="125"/>
                    <a:pt x="529" y="58"/>
                    <a:pt x="519" y="13"/>
                  </a:cubicBezTo>
                  <a:cubicBezTo>
                    <a:pt x="529" y="36"/>
                    <a:pt x="530" y="56"/>
                    <a:pt x="536" y="79"/>
                  </a:cubicBezTo>
                  <a:cubicBezTo>
                    <a:pt x="557" y="55"/>
                    <a:pt x="558" y="23"/>
                    <a:pt x="586" y="2"/>
                  </a:cubicBezTo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moveTo>
                    <a:pt x="586" y="0"/>
                  </a:moveTo>
                  <a:cubicBezTo>
                    <a:pt x="586" y="0"/>
                    <a:pt x="585" y="0"/>
                    <a:pt x="585" y="0"/>
                  </a:cubicBezTo>
                  <a:cubicBezTo>
                    <a:pt x="569" y="13"/>
                    <a:pt x="561" y="29"/>
                    <a:pt x="554" y="45"/>
                  </a:cubicBezTo>
                  <a:cubicBezTo>
                    <a:pt x="550" y="56"/>
                    <a:pt x="545" y="67"/>
                    <a:pt x="537" y="76"/>
                  </a:cubicBezTo>
                  <a:cubicBezTo>
                    <a:pt x="535" y="69"/>
                    <a:pt x="534" y="63"/>
                    <a:pt x="532" y="56"/>
                  </a:cubicBezTo>
                  <a:cubicBezTo>
                    <a:pt x="529" y="42"/>
                    <a:pt x="527" y="28"/>
                    <a:pt x="520" y="12"/>
                  </a:cubicBezTo>
                  <a:cubicBezTo>
                    <a:pt x="520" y="12"/>
                    <a:pt x="519" y="11"/>
                    <a:pt x="519" y="11"/>
                  </a:cubicBezTo>
                  <a:cubicBezTo>
                    <a:pt x="518" y="11"/>
                    <a:pt x="518" y="11"/>
                    <a:pt x="518" y="11"/>
                  </a:cubicBezTo>
                  <a:cubicBezTo>
                    <a:pt x="518" y="11"/>
                    <a:pt x="517" y="12"/>
                    <a:pt x="517" y="13"/>
                  </a:cubicBezTo>
                  <a:cubicBezTo>
                    <a:pt x="522" y="33"/>
                    <a:pt x="529" y="63"/>
                    <a:pt x="525" y="88"/>
                  </a:cubicBezTo>
                  <a:cubicBezTo>
                    <a:pt x="522" y="116"/>
                    <a:pt x="506" y="132"/>
                    <a:pt x="478" y="139"/>
                  </a:cubicBezTo>
                  <a:cubicBezTo>
                    <a:pt x="478" y="139"/>
                    <a:pt x="478" y="139"/>
                    <a:pt x="478" y="139"/>
                  </a:cubicBezTo>
                  <a:cubicBezTo>
                    <a:pt x="471" y="142"/>
                    <a:pt x="462" y="148"/>
                    <a:pt x="457" y="151"/>
                  </a:cubicBezTo>
                  <a:cubicBezTo>
                    <a:pt x="451" y="155"/>
                    <a:pt x="445" y="160"/>
                    <a:pt x="439" y="165"/>
                  </a:cubicBezTo>
                  <a:cubicBezTo>
                    <a:pt x="426" y="176"/>
                    <a:pt x="415" y="186"/>
                    <a:pt x="397" y="188"/>
                  </a:cubicBezTo>
                  <a:cubicBezTo>
                    <a:pt x="385" y="190"/>
                    <a:pt x="369" y="192"/>
                    <a:pt x="357" y="193"/>
                  </a:cubicBezTo>
                  <a:cubicBezTo>
                    <a:pt x="357" y="193"/>
                    <a:pt x="356" y="193"/>
                    <a:pt x="355" y="193"/>
                  </a:cubicBezTo>
                  <a:cubicBezTo>
                    <a:pt x="349" y="194"/>
                    <a:pt x="340" y="194"/>
                    <a:pt x="330" y="195"/>
                  </a:cubicBezTo>
                  <a:cubicBezTo>
                    <a:pt x="313" y="196"/>
                    <a:pt x="293" y="197"/>
                    <a:pt x="283" y="197"/>
                  </a:cubicBezTo>
                  <a:cubicBezTo>
                    <a:pt x="280" y="197"/>
                    <a:pt x="278" y="197"/>
                    <a:pt x="277" y="197"/>
                  </a:cubicBezTo>
                  <a:cubicBezTo>
                    <a:pt x="271" y="196"/>
                    <a:pt x="261" y="196"/>
                    <a:pt x="248" y="196"/>
                  </a:cubicBezTo>
                  <a:cubicBezTo>
                    <a:pt x="219" y="195"/>
                    <a:pt x="174" y="193"/>
                    <a:pt x="163" y="185"/>
                  </a:cubicBezTo>
                  <a:cubicBezTo>
                    <a:pt x="149" y="174"/>
                    <a:pt x="136" y="157"/>
                    <a:pt x="124" y="141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17" y="128"/>
                    <a:pt x="112" y="121"/>
                    <a:pt x="104" y="117"/>
                  </a:cubicBezTo>
                  <a:cubicBezTo>
                    <a:pt x="101" y="116"/>
                    <a:pt x="98" y="115"/>
                    <a:pt x="94" y="115"/>
                  </a:cubicBezTo>
                  <a:cubicBezTo>
                    <a:pt x="89" y="115"/>
                    <a:pt x="85" y="116"/>
                    <a:pt x="81" y="117"/>
                  </a:cubicBezTo>
                  <a:cubicBezTo>
                    <a:pt x="78" y="118"/>
                    <a:pt x="75" y="119"/>
                    <a:pt x="71" y="119"/>
                  </a:cubicBezTo>
                  <a:cubicBezTo>
                    <a:pt x="71" y="119"/>
                    <a:pt x="70" y="119"/>
                    <a:pt x="70" y="119"/>
                  </a:cubicBezTo>
                  <a:cubicBezTo>
                    <a:pt x="70" y="119"/>
                    <a:pt x="69" y="119"/>
                    <a:pt x="69" y="119"/>
                  </a:cubicBezTo>
                  <a:cubicBezTo>
                    <a:pt x="66" y="113"/>
                    <a:pt x="68" y="103"/>
                    <a:pt x="70" y="92"/>
                  </a:cubicBezTo>
                  <a:cubicBezTo>
                    <a:pt x="72" y="80"/>
                    <a:pt x="75" y="68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59"/>
                    <a:pt x="69" y="59"/>
                    <a:pt x="68" y="59"/>
                  </a:cubicBezTo>
                  <a:cubicBezTo>
                    <a:pt x="68" y="59"/>
                    <a:pt x="68" y="59"/>
                    <a:pt x="67" y="59"/>
                  </a:cubicBezTo>
                  <a:cubicBezTo>
                    <a:pt x="67" y="60"/>
                    <a:pt x="67" y="60"/>
                    <a:pt x="67" y="61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70" y="66"/>
                    <a:pt x="68" y="75"/>
                    <a:pt x="66" y="84"/>
                  </a:cubicBezTo>
                  <a:cubicBezTo>
                    <a:pt x="66" y="86"/>
                    <a:pt x="65" y="89"/>
                    <a:pt x="65" y="91"/>
                  </a:cubicBezTo>
                  <a:cubicBezTo>
                    <a:pt x="63" y="100"/>
                    <a:pt x="61" y="109"/>
                    <a:pt x="62" y="117"/>
                  </a:cubicBezTo>
                  <a:cubicBezTo>
                    <a:pt x="49" y="109"/>
                    <a:pt x="43" y="83"/>
                    <a:pt x="38" y="6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5"/>
                    <a:pt x="35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3" y="55"/>
                    <a:pt x="33" y="55"/>
                    <a:pt x="33" y="56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70"/>
                    <a:pt x="35" y="72"/>
                    <a:pt x="36" y="75"/>
                  </a:cubicBezTo>
                  <a:cubicBezTo>
                    <a:pt x="41" y="97"/>
                    <a:pt x="48" y="123"/>
                    <a:pt x="72" y="125"/>
                  </a:cubicBezTo>
                  <a:cubicBezTo>
                    <a:pt x="72" y="125"/>
                    <a:pt x="73" y="125"/>
                    <a:pt x="74" y="125"/>
                  </a:cubicBezTo>
                  <a:cubicBezTo>
                    <a:pt x="77" y="125"/>
                    <a:pt x="79" y="124"/>
                    <a:pt x="82" y="123"/>
                  </a:cubicBezTo>
                  <a:cubicBezTo>
                    <a:pt x="83" y="123"/>
                    <a:pt x="84" y="122"/>
                    <a:pt x="85" y="122"/>
                  </a:cubicBezTo>
                  <a:cubicBezTo>
                    <a:pt x="87" y="122"/>
                    <a:pt x="89" y="121"/>
                    <a:pt x="91" y="121"/>
                  </a:cubicBezTo>
                  <a:cubicBezTo>
                    <a:pt x="95" y="121"/>
                    <a:pt x="99" y="122"/>
                    <a:pt x="102" y="124"/>
                  </a:cubicBezTo>
                  <a:cubicBezTo>
                    <a:pt x="107" y="126"/>
                    <a:pt x="113" y="136"/>
                    <a:pt x="115" y="139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119" y="145"/>
                    <a:pt x="119" y="145"/>
                    <a:pt x="119" y="145"/>
                  </a:cubicBezTo>
                  <a:cubicBezTo>
                    <a:pt x="131" y="162"/>
                    <a:pt x="143" y="179"/>
                    <a:pt x="159" y="191"/>
                  </a:cubicBezTo>
                  <a:cubicBezTo>
                    <a:pt x="159" y="191"/>
                    <a:pt x="162" y="193"/>
                    <a:pt x="165" y="195"/>
                  </a:cubicBezTo>
                  <a:cubicBezTo>
                    <a:pt x="157" y="194"/>
                    <a:pt x="145" y="191"/>
                    <a:pt x="140" y="189"/>
                  </a:cubicBezTo>
                  <a:cubicBezTo>
                    <a:pt x="130" y="186"/>
                    <a:pt x="130" y="186"/>
                    <a:pt x="130" y="186"/>
                  </a:cubicBezTo>
                  <a:cubicBezTo>
                    <a:pt x="123" y="183"/>
                    <a:pt x="115" y="180"/>
                    <a:pt x="106" y="180"/>
                  </a:cubicBezTo>
                  <a:cubicBezTo>
                    <a:pt x="102" y="180"/>
                    <a:pt x="97" y="181"/>
                    <a:pt x="93" y="182"/>
                  </a:cubicBezTo>
                  <a:cubicBezTo>
                    <a:pt x="85" y="184"/>
                    <a:pt x="81" y="189"/>
                    <a:pt x="76" y="193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1" y="199"/>
                    <a:pt x="71" y="199"/>
                    <a:pt x="71" y="199"/>
                  </a:cubicBezTo>
                  <a:cubicBezTo>
                    <a:pt x="63" y="206"/>
                    <a:pt x="52" y="210"/>
                    <a:pt x="37" y="210"/>
                  </a:cubicBezTo>
                  <a:cubicBezTo>
                    <a:pt x="37" y="210"/>
                    <a:pt x="37" y="210"/>
                    <a:pt x="36" y="210"/>
                  </a:cubicBezTo>
                  <a:cubicBezTo>
                    <a:pt x="29" y="210"/>
                    <a:pt x="19" y="206"/>
                    <a:pt x="13" y="201"/>
                  </a:cubicBezTo>
                  <a:cubicBezTo>
                    <a:pt x="12" y="201"/>
                    <a:pt x="12" y="201"/>
                    <a:pt x="12" y="201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4" y="197"/>
                    <a:pt x="4" y="198"/>
                    <a:pt x="3" y="198"/>
                  </a:cubicBezTo>
                  <a:cubicBezTo>
                    <a:pt x="3" y="199"/>
                    <a:pt x="3" y="199"/>
                    <a:pt x="4" y="200"/>
                  </a:cubicBezTo>
                  <a:cubicBezTo>
                    <a:pt x="10" y="204"/>
                    <a:pt x="10" y="204"/>
                    <a:pt x="10" y="204"/>
                  </a:cubicBezTo>
                  <a:cubicBezTo>
                    <a:pt x="17" y="210"/>
                    <a:pt x="24" y="215"/>
                    <a:pt x="35" y="215"/>
                  </a:cubicBezTo>
                  <a:cubicBezTo>
                    <a:pt x="30" y="217"/>
                    <a:pt x="26" y="218"/>
                    <a:pt x="22" y="221"/>
                  </a:cubicBezTo>
                  <a:cubicBezTo>
                    <a:pt x="7" y="232"/>
                    <a:pt x="0" y="247"/>
                    <a:pt x="1" y="266"/>
                  </a:cubicBezTo>
                  <a:cubicBezTo>
                    <a:pt x="2" y="267"/>
                    <a:pt x="2" y="267"/>
                    <a:pt x="3" y="267"/>
                  </a:cubicBezTo>
                  <a:cubicBezTo>
                    <a:pt x="4" y="267"/>
                    <a:pt x="4" y="267"/>
                    <a:pt x="4" y="267"/>
                  </a:cubicBezTo>
                  <a:cubicBezTo>
                    <a:pt x="4" y="267"/>
                    <a:pt x="4" y="267"/>
                    <a:pt x="5" y="267"/>
                  </a:cubicBezTo>
                  <a:cubicBezTo>
                    <a:pt x="5" y="266"/>
                    <a:pt x="5" y="266"/>
                    <a:pt x="5" y="266"/>
                  </a:cubicBezTo>
                  <a:cubicBezTo>
                    <a:pt x="4" y="250"/>
                    <a:pt x="11" y="236"/>
                    <a:pt x="26" y="226"/>
                  </a:cubicBezTo>
                  <a:cubicBezTo>
                    <a:pt x="30" y="222"/>
                    <a:pt x="36" y="221"/>
                    <a:pt x="41" y="219"/>
                  </a:cubicBezTo>
                  <a:cubicBezTo>
                    <a:pt x="46" y="217"/>
                    <a:pt x="51" y="216"/>
                    <a:pt x="55" y="213"/>
                  </a:cubicBezTo>
                  <a:cubicBezTo>
                    <a:pt x="63" y="212"/>
                    <a:pt x="70" y="208"/>
                    <a:pt x="76" y="203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5" y="194"/>
                    <a:pt x="89" y="190"/>
                    <a:pt x="94" y="189"/>
                  </a:cubicBezTo>
                  <a:cubicBezTo>
                    <a:pt x="97" y="188"/>
                    <a:pt x="100" y="187"/>
                    <a:pt x="103" y="187"/>
                  </a:cubicBezTo>
                  <a:cubicBezTo>
                    <a:pt x="112" y="187"/>
                    <a:pt x="119" y="190"/>
                    <a:pt x="127" y="194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0" y="198"/>
                    <a:pt x="146" y="199"/>
                    <a:pt x="152" y="200"/>
                  </a:cubicBezTo>
                  <a:cubicBezTo>
                    <a:pt x="152" y="200"/>
                    <a:pt x="153" y="200"/>
                    <a:pt x="153" y="200"/>
                  </a:cubicBezTo>
                  <a:cubicBezTo>
                    <a:pt x="142" y="203"/>
                    <a:pt x="127" y="209"/>
                    <a:pt x="122" y="215"/>
                  </a:cubicBezTo>
                  <a:cubicBezTo>
                    <a:pt x="116" y="221"/>
                    <a:pt x="115" y="224"/>
                    <a:pt x="114" y="229"/>
                  </a:cubicBezTo>
                  <a:cubicBezTo>
                    <a:pt x="113" y="231"/>
                    <a:pt x="113" y="231"/>
                    <a:pt x="113" y="231"/>
                  </a:cubicBezTo>
                  <a:cubicBezTo>
                    <a:pt x="113" y="232"/>
                    <a:pt x="113" y="233"/>
                    <a:pt x="113" y="234"/>
                  </a:cubicBezTo>
                  <a:cubicBezTo>
                    <a:pt x="111" y="240"/>
                    <a:pt x="110" y="244"/>
                    <a:pt x="107" y="249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99" y="264"/>
                    <a:pt x="99" y="264"/>
                    <a:pt x="99" y="264"/>
                  </a:cubicBezTo>
                  <a:cubicBezTo>
                    <a:pt x="98" y="265"/>
                    <a:pt x="98" y="265"/>
                    <a:pt x="98" y="265"/>
                  </a:cubicBezTo>
                  <a:cubicBezTo>
                    <a:pt x="96" y="270"/>
                    <a:pt x="94" y="274"/>
                    <a:pt x="91" y="278"/>
                  </a:cubicBezTo>
                  <a:cubicBezTo>
                    <a:pt x="81" y="290"/>
                    <a:pt x="81" y="290"/>
                    <a:pt x="81" y="290"/>
                  </a:cubicBezTo>
                  <a:cubicBezTo>
                    <a:pt x="74" y="298"/>
                    <a:pt x="68" y="306"/>
                    <a:pt x="63" y="314"/>
                  </a:cubicBezTo>
                  <a:cubicBezTo>
                    <a:pt x="48" y="336"/>
                    <a:pt x="57" y="355"/>
                    <a:pt x="67" y="376"/>
                  </a:cubicBezTo>
                  <a:cubicBezTo>
                    <a:pt x="67" y="377"/>
                    <a:pt x="68" y="378"/>
                    <a:pt x="68" y="379"/>
                  </a:cubicBezTo>
                  <a:cubicBezTo>
                    <a:pt x="69" y="380"/>
                    <a:pt x="69" y="380"/>
                    <a:pt x="70" y="380"/>
                  </a:cubicBezTo>
                  <a:cubicBezTo>
                    <a:pt x="70" y="380"/>
                    <a:pt x="70" y="380"/>
                    <a:pt x="70" y="380"/>
                  </a:cubicBezTo>
                  <a:cubicBezTo>
                    <a:pt x="71" y="380"/>
                    <a:pt x="71" y="379"/>
                    <a:pt x="71" y="378"/>
                  </a:cubicBezTo>
                  <a:cubicBezTo>
                    <a:pt x="61" y="357"/>
                    <a:pt x="54" y="337"/>
                    <a:pt x="66" y="317"/>
                  </a:cubicBezTo>
                  <a:cubicBezTo>
                    <a:pt x="69" y="313"/>
                    <a:pt x="72" y="309"/>
                    <a:pt x="75" y="306"/>
                  </a:cubicBezTo>
                  <a:cubicBezTo>
                    <a:pt x="73" y="314"/>
                    <a:pt x="74" y="321"/>
                    <a:pt x="76" y="327"/>
                  </a:cubicBezTo>
                  <a:cubicBezTo>
                    <a:pt x="79" y="335"/>
                    <a:pt x="86" y="341"/>
                    <a:pt x="97" y="346"/>
                  </a:cubicBezTo>
                  <a:cubicBezTo>
                    <a:pt x="103" y="349"/>
                    <a:pt x="103" y="349"/>
                    <a:pt x="103" y="349"/>
                  </a:cubicBezTo>
                  <a:cubicBezTo>
                    <a:pt x="104" y="349"/>
                    <a:pt x="105" y="350"/>
                    <a:pt x="106" y="350"/>
                  </a:cubicBezTo>
                  <a:cubicBezTo>
                    <a:pt x="114" y="353"/>
                    <a:pt x="121" y="356"/>
                    <a:pt x="125" y="363"/>
                  </a:cubicBezTo>
                  <a:cubicBezTo>
                    <a:pt x="129" y="368"/>
                    <a:pt x="131" y="373"/>
                    <a:pt x="132" y="379"/>
                  </a:cubicBezTo>
                  <a:cubicBezTo>
                    <a:pt x="133" y="381"/>
                    <a:pt x="134" y="384"/>
                    <a:pt x="135" y="386"/>
                  </a:cubicBezTo>
                  <a:cubicBezTo>
                    <a:pt x="135" y="387"/>
                    <a:pt x="136" y="389"/>
                    <a:pt x="137" y="390"/>
                  </a:cubicBezTo>
                  <a:cubicBezTo>
                    <a:pt x="137" y="390"/>
                    <a:pt x="137" y="391"/>
                    <a:pt x="138" y="391"/>
                  </a:cubicBezTo>
                  <a:cubicBezTo>
                    <a:pt x="138" y="391"/>
                    <a:pt x="138" y="391"/>
                    <a:pt x="138" y="391"/>
                  </a:cubicBezTo>
                  <a:cubicBezTo>
                    <a:pt x="139" y="390"/>
                    <a:pt x="139" y="390"/>
                    <a:pt x="139" y="389"/>
                  </a:cubicBezTo>
                  <a:cubicBezTo>
                    <a:pt x="138" y="385"/>
                    <a:pt x="137" y="382"/>
                    <a:pt x="136" y="379"/>
                  </a:cubicBezTo>
                  <a:cubicBezTo>
                    <a:pt x="135" y="373"/>
                    <a:pt x="134" y="366"/>
                    <a:pt x="129" y="360"/>
                  </a:cubicBezTo>
                  <a:cubicBezTo>
                    <a:pt x="122" y="351"/>
                    <a:pt x="114" y="348"/>
                    <a:pt x="105" y="344"/>
                  </a:cubicBezTo>
                  <a:cubicBezTo>
                    <a:pt x="99" y="341"/>
                    <a:pt x="99" y="341"/>
                    <a:pt x="99" y="341"/>
                  </a:cubicBezTo>
                  <a:cubicBezTo>
                    <a:pt x="77" y="331"/>
                    <a:pt x="77" y="317"/>
                    <a:pt x="83" y="297"/>
                  </a:cubicBezTo>
                  <a:cubicBezTo>
                    <a:pt x="83" y="296"/>
                    <a:pt x="84" y="296"/>
                    <a:pt x="84" y="296"/>
                  </a:cubicBezTo>
                  <a:cubicBezTo>
                    <a:pt x="85" y="294"/>
                    <a:pt x="85" y="294"/>
                    <a:pt x="85" y="294"/>
                  </a:cubicBezTo>
                  <a:cubicBezTo>
                    <a:pt x="90" y="289"/>
                    <a:pt x="90" y="289"/>
                    <a:pt x="90" y="289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4"/>
                    <a:pt x="95" y="283"/>
                    <a:pt x="95" y="283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9" y="278"/>
                    <a:pt x="102" y="273"/>
                    <a:pt x="104" y="268"/>
                  </a:cubicBezTo>
                  <a:cubicBezTo>
                    <a:pt x="104" y="268"/>
                    <a:pt x="104" y="268"/>
                    <a:pt x="104" y="268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12" y="253"/>
                    <a:pt x="112" y="253"/>
                    <a:pt x="112" y="253"/>
                  </a:cubicBezTo>
                  <a:cubicBezTo>
                    <a:pt x="116" y="247"/>
                    <a:pt x="120" y="241"/>
                    <a:pt x="122" y="233"/>
                  </a:cubicBezTo>
                  <a:cubicBezTo>
                    <a:pt x="122" y="232"/>
                    <a:pt x="122" y="232"/>
                    <a:pt x="122" y="232"/>
                  </a:cubicBezTo>
                  <a:cubicBezTo>
                    <a:pt x="122" y="231"/>
                    <a:pt x="122" y="230"/>
                    <a:pt x="122" y="230"/>
                  </a:cubicBezTo>
                  <a:cubicBezTo>
                    <a:pt x="124" y="226"/>
                    <a:pt x="124" y="224"/>
                    <a:pt x="128" y="221"/>
                  </a:cubicBezTo>
                  <a:cubicBezTo>
                    <a:pt x="143" y="207"/>
                    <a:pt x="166" y="206"/>
                    <a:pt x="173" y="206"/>
                  </a:cubicBezTo>
                  <a:cubicBezTo>
                    <a:pt x="173" y="206"/>
                    <a:pt x="174" y="206"/>
                    <a:pt x="175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76" y="206"/>
                    <a:pt x="176" y="206"/>
                    <a:pt x="177" y="206"/>
                  </a:cubicBezTo>
                  <a:cubicBezTo>
                    <a:pt x="190" y="206"/>
                    <a:pt x="217" y="207"/>
                    <a:pt x="241" y="208"/>
                  </a:cubicBezTo>
                  <a:cubicBezTo>
                    <a:pt x="257" y="209"/>
                    <a:pt x="270" y="209"/>
                    <a:pt x="276" y="209"/>
                  </a:cubicBezTo>
                  <a:cubicBezTo>
                    <a:pt x="277" y="209"/>
                    <a:pt x="278" y="209"/>
                    <a:pt x="278" y="209"/>
                  </a:cubicBezTo>
                  <a:cubicBezTo>
                    <a:pt x="290" y="209"/>
                    <a:pt x="323" y="208"/>
                    <a:pt x="328" y="208"/>
                  </a:cubicBezTo>
                  <a:cubicBezTo>
                    <a:pt x="337" y="207"/>
                    <a:pt x="345" y="207"/>
                    <a:pt x="355" y="207"/>
                  </a:cubicBezTo>
                  <a:cubicBezTo>
                    <a:pt x="357" y="207"/>
                    <a:pt x="359" y="207"/>
                    <a:pt x="361" y="207"/>
                  </a:cubicBezTo>
                  <a:cubicBezTo>
                    <a:pt x="363" y="206"/>
                    <a:pt x="366" y="206"/>
                    <a:pt x="369" y="206"/>
                  </a:cubicBezTo>
                  <a:cubicBezTo>
                    <a:pt x="374" y="206"/>
                    <a:pt x="381" y="207"/>
                    <a:pt x="388" y="209"/>
                  </a:cubicBezTo>
                  <a:cubicBezTo>
                    <a:pt x="398" y="211"/>
                    <a:pt x="424" y="232"/>
                    <a:pt x="435" y="241"/>
                  </a:cubicBezTo>
                  <a:cubicBezTo>
                    <a:pt x="437" y="242"/>
                    <a:pt x="439" y="244"/>
                    <a:pt x="440" y="245"/>
                  </a:cubicBezTo>
                  <a:cubicBezTo>
                    <a:pt x="440" y="245"/>
                    <a:pt x="440" y="245"/>
                    <a:pt x="440" y="245"/>
                  </a:cubicBezTo>
                  <a:cubicBezTo>
                    <a:pt x="453" y="252"/>
                    <a:pt x="468" y="254"/>
                    <a:pt x="482" y="256"/>
                  </a:cubicBezTo>
                  <a:cubicBezTo>
                    <a:pt x="503" y="259"/>
                    <a:pt x="523" y="262"/>
                    <a:pt x="533" y="283"/>
                  </a:cubicBezTo>
                  <a:cubicBezTo>
                    <a:pt x="541" y="301"/>
                    <a:pt x="529" y="321"/>
                    <a:pt x="519" y="338"/>
                  </a:cubicBezTo>
                  <a:cubicBezTo>
                    <a:pt x="516" y="344"/>
                    <a:pt x="513" y="348"/>
                    <a:pt x="510" y="353"/>
                  </a:cubicBezTo>
                  <a:cubicBezTo>
                    <a:pt x="510" y="354"/>
                    <a:pt x="510" y="354"/>
                    <a:pt x="511" y="355"/>
                  </a:cubicBezTo>
                  <a:cubicBezTo>
                    <a:pt x="511" y="355"/>
                    <a:pt x="511" y="355"/>
                    <a:pt x="512" y="355"/>
                  </a:cubicBezTo>
                  <a:cubicBezTo>
                    <a:pt x="512" y="355"/>
                    <a:pt x="512" y="355"/>
                    <a:pt x="513" y="355"/>
                  </a:cubicBezTo>
                  <a:cubicBezTo>
                    <a:pt x="526" y="341"/>
                    <a:pt x="537" y="324"/>
                    <a:pt x="544" y="304"/>
                  </a:cubicBezTo>
                  <a:cubicBezTo>
                    <a:pt x="549" y="311"/>
                    <a:pt x="554" y="319"/>
                    <a:pt x="560" y="328"/>
                  </a:cubicBezTo>
                  <a:cubicBezTo>
                    <a:pt x="567" y="340"/>
                    <a:pt x="575" y="352"/>
                    <a:pt x="584" y="363"/>
                  </a:cubicBezTo>
                  <a:cubicBezTo>
                    <a:pt x="587" y="366"/>
                    <a:pt x="591" y="370"/>
                    <a:pt x="594" y="373"/>
                  </a:cubicBezTo>
                  <a:cubicBezTo>
                    <a:pt x="600" y="379"/>
                    <a:pt x="600" y="379"/>
                    <a:pt x="601" y="379"/>
                  </a:cubicBezTo>
                  <a:cubicBezTo>
                    <a:pt x="601" y="379"/>
                    <a:pt x="602" y="379"/>
                    <a:pt x="602" y="378"/>
                  </a:cubicBezTo>
                  <a:cubicBezTo>
                    <a:pt x="602" y="377"/>
                    <a:pt x="602" y="377"/>
                    <a:pt x="597" y="373"/>
                  </a:cubicBezTo>
                  <a:cubicBezTo>
                    <a:pt x="596" y="371"/>
                    <a:pt x="542" y="297"/>
                    <a:pt x="539" y="262"/>
                  </a:cubicBezTo>
                  <a:cubicBezTo>
                    <a:pt x="539" y="251"/>
                    <a:pt x="545" y="240"/>
                    <a:pt x="556" y="231"/>
                  </a:cubicBezTo>
                  <a:cubicBezTo>
                    <a:pt x="566" y="222"/>
                    <a:pt x="580" y="216"/>
                    <a:pt x="594" y="215"/>
                  </a:cubicBezTo>
                  <a:cubicBezTo>
                    <a:pt x="602" y="214"/>
                    <a:pt x="609" y="214"/>
                    <a:pt x="617" y="214"/>
                  </a:cubicBezTo>
                  <a:cubicBezTo>
                    <a:pt x="617" y="214"/>
                    <a:pt x="617" y="214"/>
                    <a:pt x="617" y="214"/>
                  </a:cubicBezTo>
                  <a:cubicBezTo>
                    <a:pt x="619" y="214"/>
                    <a:pt x="621" y="214"/>
                    <a:pt x="622" y="214"/>
                  </a:cubicBezTo>
                  <a:cubicBezTo>
                    <a:pt x="628" y="213"/>
                    <a:pt x="634" y="213"/>
                    <a:pt x="640" y="213"/>
                  </a:cubicBezTo>
                  <a:cubicBezTo>
                    <a:pt x="641" y="213"/>
                    <a:pt x="642" y="213"/>
                    <a:pt x="642" y="213"/>
                  </a:cubicBezTo>
                  <a:cubicBezTo>
                    <a:pt x="702" y="214"/>
                    <a:pt x="793" y="215"/>
                    <a:pt x="897" y="219"/>
                  </a:cubicBezTo>
                  <a:cubicBezTo>
                    <a:pt x="900" y="219"/>
                    <a:pt x="902" y="219"/>
                    <a:pt x="902" y="219"/>
                  </a:cubicBezTo>
                  <a:cubicBezTo>
                    <a:pt x="903" y="219"/>
                    <a:pt x="903" y="219"/>
                    <a:pt x="903" y="219"/>
                  </a:cubicBezTo>
                  <a:cubicBezTo>
                    <a:pt x="906" y="219"/>
                    <a:pt x="908" y="219"/>
                    <a:pt x="915" y="223"/>
                  </a:cubicBezTo>
                  <a:cubicBezTo>
                    <a:pt x="920" y="227"/>
                    <a:pt x="925" y="234"/>
                    <a:pt x="932" y="243"/>
                  </a:cubicBezTo>
                  <a:cubicBezTo>
                    <a:pt x="935" y="247"/>
                    <a:pt x="938" y="251"/>
                    <a:pt x="942" y="256"/>
                  </a:cubicBezTo>
                  <a:cubicBezTo>
                    <a:pt x="944" y="259"/>
                    <a:pt x="946" y="265"/>
                    <a:pt x="946" y="272"/>
                  </a:cubicBezTo>
                  <a:cubicBezTo>
                    <a:pt x="946" y="279"/>
                    <a:pt x="949" y="293"/>
                    <a:pt x="952" y="305"/>
                  </a:cubicBezTo>
                  <a:cubicBezTo>
                    <a:pt x="954" y="314"/>
                    <a:pt x="956" y="323"/>
                    <a:pt x="955" y="325"/>
                  </a:cubicBezTo>
                  <a:cubicBezTo>
                    <a:pt x="955" y="327"/>
                    <a:pt x="955" y="328"/>
                    <a:pt x="954" y="329"/>
                  </a:cubicBezTo>
                  <a:cubicBezTo>
                    <a:pt x="954" y="330"/>
                    <a:pt x="954" y="330"/>
                    <a:pt x="953" y="331"/>
                  </a:cubicBezTo>
                  <a:cubicBezTo>
                    <a:pt x="952" y="335"/>
                    <a:pt x="952" y="337"/>
                    <a:pt x="953" y="339"/>
                  </a:cubicBezTo>
                  <a:cubicBezTo>
                    <a:pt x="955" y="340"/>
                    <a:pt x="956" y="341"/>
                    <a:pt x="959" y="341"/>
                  </a:cubicBezTo>
                  <a:cubicBezTo>
                    <a:pt x="961" y="341"/>
                    <a:pt x="963" y="341"/>
                    <a:pt x="965" y="340"/>
                  </a:cubicBezTo>
                  <a:cubicBezTo>
                    <a:pt x="967" y="340"/>
                    <a:pt x="968" y="338"/>
                    <a:pt x="968" y="336"/>
                  </a:cubicBezTo>
                  <a:cubicBezTo>
                    <a:pt x="969" y="332"/>
                    <a:pt x="967" y="327"/>
                    <a:pt x="962" y="324"/>
                  </a:cubicBezTo>
                  <a:cubicBezTo>
                    <a:pt x="960" y="319"/>
                    <a:pt x="959" y="311"/>
                    <a:pt x="959" y="307"/>
                  </a:cubicBezTo>
                  <a:cubicBezTo>
                    <a:pt x="958" y="306"/>
                    <a:pt x="958" y="305"/>
                    <a:pt x="958" y="304"/>
                  </a:cubicBezTo>
                  <a:cubicBezTo>
                    <a:pt x="957" y="301"/>
                    <a:pt x="954" y="280"/>
                    <a:pt x="953" y="276"/>
                  </a:cubicBezTo>
                  <a:cubicBezTo>
                    <a:pt x="953" y="274"/>
                    <a:pt x="953" y="272"/>
                    <a:pt x="952" y="270"/>
                  </a:cubicBezTo>
                  <a:cubicBezTo>
                    <a:pt x="952" y="268"/>
                    <a:pt x="952" y="265"/>
                    <a:pt x="952" y="262"/>
                  </a:cubicBezTo>
                  <a:cubicBezTo>
                    <a:pt x="952" y="262"/>
                    <a:pt x="953" y="262"/>
                    <a:pt x="953" y="262"/>
                  </a:cubicBezTo>
                  <a:cubicBezTo>
                    <a:pt x="961" y="262"/>
                    <a:pt x="983" y="257"/>
                    <a:pt x="995" y="252"/>
                  </a:cubicBezTo>
                  <a:cubicBezTo>
                    <a:pt x="1002" y="249"/>
                    <a:pt x="1020" y="243"/>
                    <a:pt x="1035" y="238"/>
                  </a:cubicBezTo>
                  <a:cubicBezTo>
                    <a:pt x="1053" y="232"/>
                    <a:pt x="1063" y="228"/>
                    <a:pt x="1066" y="227"/>
                  </a:cubicBezTo>
                  <a:cubicBezTo>
                    <a:pt x="1067" y="227"/>
                    <a:pt x="1068" y="227"/>
                    <a:pt x="1068" y="228"/>
                  </a:cubicBezTo>
                  <a:cubicBezTo>
                    <a:pt x="1070" y="228"/>
                    <a:pt x="1073" y="228"/>
                    <a:pt x="1076" y="229"/>
                  </a:cubicBezTo>
                  <a:cubicBezTo>
                    <a:pt x="1076" y="229"/>
                    <a:pt x="1076" y="229"/>
                    <a:pt x="1076" y="229"/>
                  </a:cubicBezTo>
                  <a:cubicBezTo>
                    <a:pt x="1078" y="229"/>
                    <a:pt x="1079" y="228"/>
                    <a:pt x="1080" y="226"/>
                  </a:cubicBezTo>
                  <a:cubicBezTo>
                    <a:pt x="1082" y="224"/>
                    <a:pt x="1081" y="218"/>
                    <a:pt x="1079" y="215"/>
                  </a:cubicBezTo>
                  <a:cubicBezTo>
                    <a:pt x="1079" y="213"/>
                    <a:pt x="1077" y="212"/>
                    <a:pt x="1075" y="212"/>
                  </a:cubicBezTo>
                  <a:cubicBezTo>
                    <a:pt x="1071" y="212"/>
                    <a:pt x="1066" y="217"/>
                    <a:pt x="1063" y="222"/>
                  </a:cubicBezTo>
                  <a:cubicBezTo>
                    <a:pt x="1057" y="225"/>
                    <a:pt x="1033" y="232"/>
                    <a:pt x="1012" y="239"/>
                  </a:cubicBezTo>
                  <a:cubicBezTo>
                    <a:pt x="1003" y="242"/>
                    <a:pt x="994" y="245"/>
                    <a:pt x="987" y="248"/>
                  </a:cubicBezTo>
                  <a:cubicBezTo>
                    <a:pt x="972" y="253"/>
                    <a:pt x="965" y="255"/>
                    <a:pt x="960" y="255"/>
                  </a:cubicBezTo>
                  <a:cubicBezTo>
                    <a:pt x="957" y="255"/>
                    <a:pt x="954" y="254"/>
                    <a:pt x="950" y="253"/>
                  </a:cubicBezTo>
                  <a:cubicBezTo>
                    <a:pt x="949" y="251"/>
                    <a:pt x="946" y="247"/>
                    <a:pt x="942" y="243"/>
                  </a:cubicBezTo>
                  <a:cubicBezTo>
                    <a:pt x="934" y="235"/>
                    <a:pt x="921" y="220"/>
                    <a:pt x="919" y="215"/>
                  </a:cubicBezTo>
                  <a:cubicBezTo>
                    <a:pt x="943" y="199"/>
                    <a:pt x="956" y="177"/>
                    <a:pt x="963" y="161"/>
                  </a:cubicBezTo>
                  <a:cubicBezTo>
                    <a:pt x="970" y="146"/>
                    <a:pt x="1000" y="97"/>
                    <a:pt x="1006" y="93"/>
                  </a:cubicBezTo>
                  <a:cubicBezTo>
                    <a:pt x="1006" y="93"/>
                    <a:pt x="1006" y="93"/>
                    <a:pt x="1006" y="93"/>
                  </a:cubicBezTo>
                  <a:cubicBezTo>
                    <a:pt x="1009" y="93"/>
                    <a:pt x="1015" y="92"/>
                    <a:pt x="1018" y="90"/>
                  </a:cubicBezTo>
                  <a:cubicBezTo>
                    <a:pt x="1018" y="90"/>
                    <a:pt x="1018" y="90"/>
                    <a:pt x="1018" y="90"/>
                  </a:cubicBezTo>
                  <a:cubicBezTo>
                    <a:pt x="1019" y="89"/>
                    <a:pt x="1020" y="87"/>
                    <a:pt x="1020" y="85"/>
                  </a:cubicBezTo>
                  <a:cubicBezTo>
                    <a:pt x="1020" y="83"/>
                    <a:pt x="1019" y="79"/>
                    <a:pt x="1015" y="75"/>
                  </a:cubicBezTo>
                  <a:cubicBezTo>
                    <a:pt x="1014" y="75"/>
                    <a:pt x="1013" y="74"/>
                    <a:pt x="1012" y="74"/>
                  </a:cubicBezTo>
                  <a:cubicBezTo>
                    <a:pt x="1006" y="74"/>
                    <a:pt x="1001" y="85"/>
                    <a:pt x="1000" y="89"/>
                  </a:cubicBezTo>
                  <a:cubicBezTo>
                    <a:pt x="994" y="94"/>
                    <a:pt x="967" y="133"/>
                    <a:pt x="958" y="155"/>
                  </a:cubicBezTo>
                  <a:cubicBezTo>
                    <a:pt x="944" y="191"/>
                    <a:pt x="922" y="203"/>
                    <a:pt x="910" y="209"/>
                  </a:cubicBezTo>
                  <a:cubicBezTo>
                    <a:pt x="909" y="210"/>
                    <a:pt x="909" y="210"/>
                    <a:pt x="909" y="210"/>
                  </a:cubicBezTo>
                  <a:cubicBezTo>
                    <a:pt x="899" y="210"/>
                    <a:pt x="683" y="204"/>
                    <a:pt x="598" y="201"/>
                  </a:cubicBezTo>
                  <a:cubicBezTo>
                    <a:pt x="596" y="201"/>
                    <a:pt x="596" y="201"/>
                    <a:pt x="596" y="201"/>
                  </a:cubicBezTo>
                  <a:cubicBezTo>
                    <a:pt x="567" y="201"/>
                    <a:pt x="558" y="196"/>
                    <a:pt x="555" y="191"/>
                  </a:cubicBezTo>
                  <a:cubicBezTo>
                    <a:pt x="555" y="191"/>
                    <a:pt x="555" y="191"/>
                    <a:pt x="555" y="191"/>
                  </a:cubicBezTo>
                  <a:cubicBezTo>
                    <a:pt x="551" y="187"/>
                    <a:pt x="549" y="183"/>
                    <a:pt x="545" y="178"/>
                  </a:cubicBezTo>
                  <a:cubicBezTo>
                    <a:pt x="543" y="174"/>
                    <a:pt x="541" y="170"/>
                    <a:pt x="539" y="166"/>
                  </a:cubicBezTo>
                  <a:cubicBezTo>
                    <a:pt x="539" y="166"/>
                    <a:pt x="539" y="166"/>
                    <a:pt x="539" y="166"/>
                  </a:cubicBezTo>
                  <a:cubicBezTo>
                    <a:pt x="510" y="115"/>
                    <a:pt x="544" y="75"/>
                    <a:pt x="587" y="32"/>
                  </a:cubicBezTo>
                  <a:cubicBezTo>
                    <a:pt x="587" y="32"/>
                    <a:pt x="587" y="32"/>
                    <a:pt x="587" y="32"/>
                  </a:cubicBezTo>
                  <a:cubicBezTo>
                    <a:pt x="589" y="30"/>
                    <a:pt x="594" y="22"/>
                    <a:pt x="599" y="16"/>
                  </a:cubicBezTo>
                  <a:cubicBezTo>
                    <a:pt x="609" y="3"/>
                    <a:pt x="609" y="3"/>
                    <a:pt x="609" y="2"/>
                  </a:cubicBezTo>
                  <a:cubicBezTo>
                    <a:pt x="609" y="2"/>
                    <a:pt x="608" y="1"/>
                    <a:pt x="608" y="1"/>
                  </a:cubicBezTo>
                  <a:cubicBezTo>
                    <a:pt x="607" y="1"/>
                    <a:pt x="607" y="2"/>
                    <a:pt x="607" y="2"/>
                  </a:cubicBezTo>
                  <a:cubicBezTo>
                    <a:pt x="607" y="2"/>
                    <a:pt x="607" y="2"/>
                    <a:pt x="606" y="3"/>
                  </a:cubicBezTo>
                  <a:cubicBezTo>
                    <a:pt x="594" y="17"/>
                    <a:pt x="572" y="41"/>
                    <a:pt x="559" y="53"/>
                  </a:cubicBezTo>
                  <a:cubicBezTo>
                    <a:pt x="565" y="33"/>
                    <a:pt x="571" y="22"/>
                    <a:pt x="587" y="2"/>
                  </a:cubicBezTo>
                  <a:cubicBezTo>
                    <a:pt x="587" y="2"/>
                    <a:pt x="587" y="1"/>
                    <a:pt x="587" y="1"/>
                  </a:cubicBezTo>
                  <a:cubicBezTo>
                    <a:pt x="587" y="0"/>
                    <a:pt x="586" y="0"/>
                    <a:pt x="586" y="0"/>
                  </a:cubicBezTo>
                </a:path>
              </a:pathLst>
            </a:custGeom>
            <a:solidFill>
              <a:srgbClr val="9E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9" name="Freeform 745">
              <a:extLst>
                <a:ext uri="{FF2B5EF4-FFF2-40B4-BE49-F238E27FC236}">
                  <a16:creationId xmlns:a16="http://schemas.microsoft.com/office/drawing/2014/main" id="{E5EA6356-21BE-DA76-C171-E46B5F8F7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401" y="2805113"/>
              <a:ext cx="1303338" cy="855663"/>
            </a:xfrm>
            <a:custGeom>
              <a:avLst/>
              <a:gdLst>
                <a:gd name="T0" fmla="*/ 30 w 178"/>
                <a:gd name="T1" fmla="*/ 50 h 117"/>
                <a:gd name="T2" fmla="*/ 96 w 178"/>
                <a:gd name="T3" fmla="*/ 8 h 117"/>
                <a:gd name="T4" fmla="*/ 140 w 178"/>
                <a:gd name="T5" fmla="*/ 23 h 117"/>
                <a:gd name="T6" fmla="*/ 169 w 178"/>
                <a:gd name="T7" fmla="*/ 77 h 117"/>
                <a:gd name="T8" fmla="*/ 134 w 178"/>
                <a:gd name="T9" fmla="*/ 115 h 117"/>
                <a:gd name="T10" fmla="*/ 69 w 178"/>
                <a:gd name="T11" fmla="*/ 99 h 117"/>
                <a:gd name="T12" fmla="*/ 30 w 178"/>
                <a:gd name="T13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17">
                  <a:moveTo>
                    <a:pt x="30" y="50"/>
                  </a:moveTo>
                  <a:cubicBezTo>
                    <a:pt x="43" y="45"/>
                    <a:pt x="73" y="15"/>
                    <a:pt x="96" y="8"/>
                  </a:cubicBezTo>
                  <a:cubicBezTo>
                    <a:pt x="120" y="0"/>
                    <a:pt x="131" y="7"/>
                    <a:pt x="140" y="23"/>
                  </a:cubicBezTo>
                  <a:cubicBezTo>
                    <a:pt x="148" y="40"/>
                    <a:pt x="178" y="72"/>
                    <a:pt x="169" y="77"/>
                  </a:cubicBezTo>
                  <a:cubicBezTo>
                    <a:pt x="147" y="89"/>
                    <a:pt x="148" y="117"/>
                    <a:pt x="134" y="115"/>
                  </a:cubicBezTo>
                  <a:cubicBezTo>
                    <a:pt x="116" y="111"/>
                    <a:pt x="83" y="106"/>
                    <a:pt x="69" y="99"/>
                  </a:cubicBezTo>
                  <a:cubicBezTo>
                    <a:pt x="55" y="92"/>
                    <a:pt x="0" y="61"/>
                    <a:pt x="30" y="50"/>
                  </a:cubicBezTo>
                  <a:close/>
                </a:path>
              </a:pathLst>
            </a:custGeom>
            <a:solidFill>
              <a:srgbClr val="DED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0" name="Freeform 746">
              <a:extLst>
                <a:ext uri="{FF2B5EF4-FFF2-40B4-BE49-F238E27FC236}">
                  <a16:creationId xmlns:a16="http://schemas.microsoft.com/office/drawing/2014/main" id="{508E8AC6-A65F-80F2-C771-776847562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338" y="2811463"/>
              <a:ext cx="1287463" cy="842963"/>
            </a:xfrm>
            <a:custGeom>
              <a:avLst/>
              <a:gdLst>
                <a:gd name="T0" fmla="*/ 30 w 176"/>
                <a:gd name="T1" fmla="*/ 49 h 115"/>
                <a:gd name="T2" fmla="*/ 95 w 176"/>
                <a:gd name="T3" fmla="*/ 7 h 115"/>
                <a:gd name="T4" fmla="*/ 138 w 176"/>
                <a:gd name="T5" fmla="*/ 23 h 115"/>
                <a:gd name="T6" fmla="*/ 167 w 176"/>
                <a:gd name="T7" fmla="*/ 76 h 115"/>
                <a:gd name="T8" fmla="*/ 132 w 176"/>
                <a:gd name="T9" fmla="*/ 113 h 115"/>
                <a:gd name="T10" fmla="*/ 68 w 176"/>
                <a:gd name="T11" fmla="*/ 97 h 115"/>
                <a:gd name="T12" fmla="*/ 30 w 176"/>
                <a:gd name="T13" fmla="*/ 4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115">
                  <a:moveTo>
                    <a:pt x="30" y="49"/>
                  </a:moveTo>
                  <a:cubicBezTo>
                    <a:pt x="42" y="45"/>
                    <a:pt x="72" y="15"/>
                    <a:pt x="95" y="7"/>
                  </a:cubicBezTo>
                  <a:cubicBezTo>
                    <a:pt x="118" y="0"/>
                    <a:pt x="129" y="6"/>
                    <a:pt x="138" y="23"/>
                  </a:cubicBezTo>
                  <a:cubicBezTo>
                    <a:pt x="146" y="39"/>
                    <a:pt x="176" y="71"/>
                    <a:pt x="167" y="76"/>
                  </a:cubicBezTo>
                  <a:cubicBezTo>
                    <a:pt x="145" y="88"/>
                    <a:pt x="146" y="115"/>
                    <a:pt x="132" y="113"/>
                  </a:cubicBezTo>
                  <a:cubicBezTo>
                    <a:pt x="115" y="109"/>
                    <a:pt x="82" y="104"/>
                    <a:pt x="68" y="97"/>
                  </a:cubicBezTo>
                  <a:cubicBezTo>
                    <a:pt x="55" y="90"/>
                    <a:pt x="0" y="60"/>
                    <a:pt x="30" y="49"/>
                  </a:cubicBezTo>
                  <a:close/>
                </a:path>
              </a:pathLst>
            </a:custGeom>
            <a:solidFill>
              <a:srgbClr val="DF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1" name="Freeform 747">
              <a:extLst>
                <a:ext uri="{FF2B5EF4-FFF2-40B4-BE49-F238E27FC236}">
                  <a16:creationId xmlns:a16="http://schemas.microsoft.com/office/drawing/2014/main" id="{0F56A488-2E86-7B5F-1BD2-5A98F4553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688" y="2811463"/>
              <a:ext cx="1266825" cy="835025"/>
            </a:xfrm>
            <a:custGeom>
              <a:avLst/>
              <a:gdLst>
                <a:gd name="T0" fmla="*/ 30 w 173"/>
                <a:gd name="T1" fmla="*/ 49 h 114"/>
                <a:gd name="T2" fmla="*/ 94 w 173"/>
                <a:gd name="T3" fmla="*/ 8 h 114"/>
                <a:gd name="T4" fmla="*/ 136 w 173"/>
                <a:gd name="T5" fmla="*/ 23 h 114"/>
                <a:gd name="T6" fmla="*/ 164 w 173"/>
                <a:gd name="T7" fmla="*/ 75 h 114"/>
                <a:gd name="T8" fmla="*/ 130 w 173"/>
                <a:gd name="T9" fmla="*/ 112 h 114"/>
                <a:gd name="T10" fmla="*/ 67 w 173"/>
                <a:gd name="T11" fmla="*/ 96 h 114"/>
                <a:gd name="T12" fmla="*/ 30 w 173"/>
                <a:gd name="T13" fmla="*/ 4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14">
                  <a:moveTo>
                    <a:pt x="30" y="49"/>
                  </a:moveTo>
                  <a:cubicBezTo>
                    <a:pt x="42" y="45"/>
                    <a:pt x="71" y="15"/>
                    <a:pt x="94" y="8"/>
                  </a:cubicBezTo>
                  <a:cubicBezTo>
                    <a:pt x="116" y="0"/>
                    <a:pt x="127" y="7"/>
                    <a:pt x="136" y="23"/>
                  </a:cubicBezTo>
                  <a:cubicBezTo>
                    <a:pt x="144" y="39"/>
                    <a:pt x="173" y="71"/>
                    <a:pt x="164" y="75"/>
                  </a:cubicBezTo>
                  <a:cubicBezTo>
                    <a:pt x="143" y="87"/>
                    <a:pt x="144" y="114"/>
                    <a:pt x="130" y="112"/>
                  </a:cubicBezTo>
                  <a:cubicBezTo>
                    <a:pt x="113" y="108"/>
                    <a:pt x="81" y="103"/>
                    <a:pt x="67" y="96"/>
                  </a:cubicBezTo>
                  <a:cubicBezTo>
                    <a:pt x="54" y="90"/>
                    <a:pt x="0" y="60"/>
                    <a:pt x="30" y="49"/>
                  </a:cubicBezTo>
                  <a:close/>
                </a:path>
              </a:pathLst>
            </a:custGeom>
            <a:solidFill>
              <a:srgbClr val="DFD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2" name="Freeform 748">
              <a:extLst>
                <a:ext uri="{FF2B5EF4-FFF2-40B4-BE49-F238E27FC236}">
                  <a16:creationId xmlns:a16="http://schemas.microsoft.com/office/drawing/2014/main" id="{10A88704-8494-6C15-7901-925D074C0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26" y="2819401"/>
              <a:ext cx="1250950" cy="820738"/>
            </a:xfrm>
            <a:custGeom>
              <a:avLst/>
              <a:gdLst>
                <a:gd name="T0" fmla="*/ 29 w 171"/>
                <a:gd name="T1" fmla="*/ 48 h 112"/>
                <a:gd name="T2" fmla="*/ 92 w 171"/>
                <a:gd name="T3" fmla="*/ 8 h 112"/>
                <a:gd name="T4" fmla="*/ 134 w 171"/>
                <a:gd name="T5" fmla="*/ 22 h 112"/>
                <a:gd name="T6" fmla="*/ 162 w 171"/>
                <a:gd name="T7" fmla="*/ 74 h 112"/>
                <a:gd name="T8" fmla="*/ 128 w 171"/>
                <a:gd name="T9" fmla="*/ 110 h 112"/>
                <a:gd name="T10" fmla="*/ 67 w 171"/>
                <a:gd name="T11" fmla="*/ 95 h 112"/>
                <a:gd name="T12" fmla="*/ 29 w 171"/>
                <a:gd name="T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12">
                  <a:moveTo>
                    <a:pt x="29" y="48"/>
                  </a:moveTo>
                  <a:cubicBezTo>
                    <a:pt x="41" y="44"/>
                    <a:pt x="70" y="15"/>
                    <a:pt x="92" y="8"/>
                  </a:cubicBezTo>
                  <a:cubicBezTo>
                    <a:pt x="115" y="0"/>
                    <a:pt x="126" y="7"/>
                    <a:pt x="134" y="22"/>
                  </a:cubicBezTo>
                  <a:cubicBezTo>
                    <a:pt x="142" y="38"/>
                    <a:pt x="171" y="69"/>
                    <a:pt x="162" y="74"/>
                  </a:cubicBezTo>
                  <a:cubicBezTo>
                    <a:pt x="141" y="86"/>
                    <a:pt x="142" y="112"/>
                    <a:pt x="128" y="110"/>
                  </a:cubicBezTo>
                  <a:cubicBezTo>
                    <a:pt x="111" y="106"/>
                    <a:pt x="80" y="101"/>
                    <a:pt x="67" y="95"/>
                  </a:cubicBezTo>
                  <a:cubicBezTo>
                    <a:pt x="53" y="88"/>
                    <a:pt x="0" y="59"/>
                    <a:pt x="29" y="48"/>
                  </a:cubicBezTo>
                  <a:close/>
                </a:path>
              </a:pathLst>
            </a:custGeom>
            <a:solidFill>
              <a:srgbClr val="E0D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3" name="Freeform 749">
              <a:extLst>
                <a:ext uri="{FF2B5EF4-FFF2-40B4-BE49-F238E27FC236}">
                  <a16:creationId xmlns:a16="http://schemas.microsoft.com/office/drawing/2014/main" id="{45DE7920-FC64-F226-A3BD-99C735D5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563" y="2825751"/>
              <a:ext cx="1228725" cy="806450"/>
            </a:xfrm>
            <a:custGeom>
              <a:avLst/>
              <a:gdLst>
                <a:gd name="T0" fmla="*/ 29 w 168"/>
                <a:gd name="T1" fmla="*/ 47 h 110"/>
                <a:gd name="T2" fmla="*/ 91 w 168"/>
                <a:gd name="T3" fmla="*/ 7 h 110"/>
                <a:gd name="T4" fmla="*/ 132 w 168"/>
                <a:gd name="T5" fmla="*/ 22 h 110"/>
                <a:gd name="T6" fmla="*/ 160 w 168"/>
                <a:gd name="T7" fmla="*/ 73 h 110"/>
                <a:gd name="T8" fmla="*/ 126 w 168"/>
                <a:gd name="T9" fmla="*/ 108 h 110"/>
                <a:gd name="T10" fmla="*/ 66 w 168"/>
                <a:gd name="T11" fmla="*/ 93 h 110"/>
                <a:gd name="T12" fmla="*/ 29 w 168"/>
                <a:gd name="T13" fmla="*/ 4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110">
                  <a:moveTo>
                    <a:pt x="29" y="47"/>
                  </a:moveTo>
                  <a:cubicBezTo>
                    <a:pt x="41" y="43"/>
                    <a:pt x="69" y="15"/>
                    <a:pt x="91" y="7"/>
                  </a:cubicBezTo>
                  <a:cubicBezTo>
                    <a:pt x="113" y="0"/>
                    <a:pt x="124" y="6"/>
                    <a:pt x="132" y="22"/>
                  </a:cubicBezTo>
                  <a:cubicBezTo>
                    <a:pt x="140" y="37"/>
                    <a:pt x="168" y="68"/>
                    <a:pt x="160" y="73"/>
                  </a:cubicBezTo>
                  <a:cubicBezTo>
                    <a:pt x="139" y="84"/>
                    <a:pt x="140" y="110"/>
                    <a:pt x="126" y="108"/>
                  </a:cubicBezTo>
                  <a:cubicBezTo>
                    <a:pt x="110" y="104"/>
                    <a:pt x="79" y="100"/>
                    <a:pt x="66" y="93"/>
                  </a:cubicBezTo>
                  <a:cubicBezTo>
                    <a:pt x="53" y="86"/>
                    <a:pt x="0" y="58"/>
                    <a:pt x="29" y="47"/>
                  </a:cubicBezTo>
                  <a:close/>
                </a:path>
              </a:pathLst>
            </a:custGeom>
            <a:solidFill>
              <a:srgbClr val="E1D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4" name="Freeform 750">
              <a:extLst>
                <a:ext uri="{FF2B5EF4-FFF2-40B4-BE49-F238E27FC236}">
                  <a16:creationId xmlns:a16="http://schemas.microsoft.com/office/drawing/2014/main" id="{E7C14B1E-4DDB-3901-E3C3-F956CFBE4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851" y="2833688"/>
              <a:ext cx="1206500" cy="790575"/>
            </a:xfrm>
            <a:custGeom>
              <a:avLst/>
              <a:gdLst>
                <a:gd name="T0" fmla="*/ 28 w 165"/>
                <a:gd name="T1" fmla="*/ 46 h 108"/>
                <a:gd name="T2" fmla="*/ 89 w 165"/>
                <a:gd name="T3" fmla="*/ 7 h 108"/>
                <a:gd name="T4" fmla="*/ 129 w 165"/>
                <a:gd name="T5" fmla="*/ 21 h 108"/>
                <a:gd name="T6" fmla="*/ 156 w 165"/>
                <a:gd name="T7" fmla="*/ 71 h 108"/>
                <a:gd name="T8" fmla="*/ 123 w 165"/>
                <a:gd name="T9" fmla="*/ 106 h 108"/>
                <a:gd name="T10" fmla="*/ 64 w 165"/>
                <a:gd name="T11" fmla="*/ 91 h 108"/>
                <a:gd name="T12" fmla="*/ 28 w 165"/>
                <a:gd name="T13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08">
                  <a:moveTo>
                    <a:pt x="28" y="46"/>
                  </a:moveTo>
                  <a:cubicBezTo>
                    <a:pt x="40" y="42"/>
                    <a:pt x="67" y="14"/>
                    <a:pt x="89" y="7"/>
                  </a:cubicBezTo>
                  <a:cubicBezTo>
                    <a:pt x="111" y="0"/>
                    <a:pt x="121" y="6"/>
                    <a:pt x="129" y="21"/>
                  </a:cubicBezTo>
                  <a:cubicBezTo>
                    <a:pt x="137" y="37"/>
                    <a:pt x="165" y="67"/>
                    <a:pt x="156" y="71"/>
                  </a:cubicBezTo>
                  <a:cubicBezTo>
                    <a:pt x="136" y="82"/>
                    <a:pt x="137" y="108"/>
                    <a:pt x="123" y="106"/>
                  </a:cubicBezTo>
                  <a:cubicBezTo>
                    <a:pt x="107" y="103"/>
                    <a:pt x="77" y="98"/>
                    <a:pt x="64" y="91"/>
                  </a:cubicBezTo>
                  <a:cubicBezTo>
                    <a:pt x="51" y="85"/>
                    <a:pt x="0" y="57"/>
                    <a:pt x="28" y="46"/>
                  </a:cubicBezTo>
                  <a:close/>
                </a:path>
              </a:pathLst>
            </a:custGeom>
            <a:solidFill>
              <a:srgbClr val="E1D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5" name="Freeform 751">
              <a:extLst>
                <a:ext uri="{FF2B5EF4-FFF2-40B4-BE49-F238E27FC236}">
                  <a16:creationId xmlns:a16="http://schemas.microsoft.com/office/drawing/2014/main" id="{DEE26B6C-1176-02A7-32EA-4F58BEFBA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201" y="2833688"/>
              <a:ext cx="1193800" cy="784225"/>
            </a:xfrm>
            <a:custGeom>
              <a:avLst/>
              <a:gdLst>
                <a:gd name="T0" fmla="*/ 28 w 163"/>
                <a:gd name="T1" fmla="*/ 46 h 107"/>
                <a:gd name="T2" fmla="*/ 88 w 163"/>
                <a:gd name="T3" fmla="*/ 8 h 107"/>
                <a:gd name="T4" fmla="*/ 127 w 163"/>
                <a:gd name="T5" fmla="*/ 22 h 107"/>
                <a:gd name="T6" fmla="*/ 154 w 163"/>
                <a:gd name="T7" fmla="*/ 71 h 107"/>
                <a:gd name="T8" fmla="*/ 122 w 163"/>
                <a:gd name="T9" fmla="*/ 105 h 107"/>
                <a:gd name="T10" fmla="*/ 63 w 163"/>
                <a:gd name="T11" fmla="*/ 91 h 107"/>
                <a:gd name="T12" fmla="*/ 28 w 163"/>
                <a:gd name="T13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07">
                  <a:moveTo>
                    <a:pt x="28" y="46"/>
                  </a:moveTo>
                  <a:cubicBezTo>
                    <a:pt x="39" y="42"/>
                    <a:pt x="66" y="15"/>
                    <a:pt x="88" y="8"/>
                  </a:cubicBezTo>
                  <a:cubicBezTo>
                    <a:pt x="109" y="0"/>
                    <a:pt x="119" y="7"/>
                    <a:pt x="127" y="22"/>
                  </a:cubicBezTo>
                  <a:cubicBezTo>
                    <a:pt x="135" y="37"/>
                    <a:pt x="163" y="66"/>
                    <a:pt x="154" y="71"/>
                  </a:cubicBezTo>
                  <a:cubicBezTo>
                    <a:pt x="134" y="82"/>
                    <a:pt x="135" y="107"/>
                    <a:pt x="122" y="105"/>
                  </a:cubicBezTo>
                  <a:cubicBezTo>
                    <a:pt x="106" y="102"/>
                    <a:pt x="76" y="97"/>
                    <a:pt x="63" y="91"/>
                  </a:cubicBezTo>
                  <a:cubicBezTo>
                    <a:pt x="50" y="84"/>
                    <a:pt x="0" y="57"/>
                    <a:pt x="28" y="46"/>
                  </a:cubicBezTo>
                  <a:close/>
                </a:path>
              </a:pathLst>
            </a:custGeom>
            <a:solidFill>
              <a:srgbClr val="E2E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6" name="Freeform 752">
              <a:extLst>
                <a:ext uri="{FF2B5EF4-FFF2-40B4-BE49-F238E27FC236}">
                  <a16:creationId xmlns:a16="http://schemas.microsoft.com/office/drawing/2014/main" id="{17FD841F-F697-5EC6-3D43-35641269A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4138" y="2841626"/>
              <a:ext cx="1169988" cy="776288"/>
            </a:xfrm>
            <a:custGeom>
              <a:avLst/>
              <a:gdLst>
                <a:gd name="T0" fmla="*/ 27 w 160"/>
                <a:gd name="T1" fmla="*/ 45 h 106"/>
                <a:gd name="T2" fmla="*/ 86 w 160"/>
                <a:gd name="T3" fmla="*/ 7 h 106"/>
                <a:gd name="T4" fmla="*/ 125 w 160"/>
                <a:gd name="T5" fmla="*/ 21 h 106"/>
                <a:gd name="T6" fmla="*/ 152 w 160"/>
                <a:gd name="T7" fmla="*/ 69 h 106"/>
                <a:gd name="T8" fmla="*/ 120 w 160"/>
                <a:gd name="T9" fmla="*/ 103 h 106"/>
                <a:gd name="T10" fmla="*/ 62 w 160"/>
                <a:gd name="T11" fmla="*/ 89 h 106"/>
                <a:gd name="T12" fmla="*/ 27 w 160"/>
                <a:gd name="T13" fmla="*/ 4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06">
                  <a:moveTo>
                    <a:pt x="27" y="45"/>
                  </a:moveTo>
                  <a:cubicBezTo>
                    <a:pt x="39" y="41"/>
                    <a:pt x="65" y="14"/>
                    <a:pt x="86" y="7"/>
                  </a:cubicBezTo>
                  <a:cubicBezTo>
                    <a:pt x="107" y="0"/>
                    <a:pt x="118" y="6"/>
                    <a:pt x="125" y="21"/>
                  </a:cubicBezTo>
                  <a:cubicBezTo>
                    <a:pt x="133" y="36"/>
                    <a:pt x="160" y="65"/>
                    <a:pt x="152" y="69"/>
                  </a:cubicBezTo>
                  <a:cubicBezTo>
                    <a:pt x="132" y="80"/>
                    <a:pt x="133" y="106"/>
                    <a:pt x="120" y="103"/>
                  </a:cubicBezTo>
                  <a:cubicBezTo>
                    <a:pt x="104" y="100"/>
                    <a:pt x="75" y="95"/>
                    <a:pt x="62" y="89"/>
                  </a:cubicBezTo>
                  <a:cubicBezTo>
                    <a:pt x="50" y="83"/>
                    <a:pt x="0" y="55"/>
                    <a:pt x="27" y="45"/>
                  </a:cubicBezTo>
                  <a:close/>
                </a:path>
              </a:pathLst>
            </a:custGeom>
            <a:solidFill>
              <a:srgbClr val="E3E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7" name="Freeform 753">
              <a:extLst>
                <a:ext uri="{FF2B5EF4-FFF2-40B4-BE49-F238E27FC236}">
                  <a16:creationId xmlns:a16="http://schemas.microsoft.com/office/drawing/2014/main" id="{15F70A5F-32E0-3FED-4722-96DA10A39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2076" y="2847976"/>
              <a:ext cx="1155700" cy="762000"/>
            </a:xfrm>
            <a:custGeom>
              <a:avLst/>
              <a:gdLst>
                <a:gd name="T0" fmla="*/ 27 w 158"/>
                <a:gd name="T1" fmla="*/ 44 h 104"/>
                <a:gd name="T2" fmla="*/ 85 w 158"/>
                <a:gd name="T3" fmla="*/ 7 h 104"/>
                <a:gd name="T4" fmla="*/ 123 w 158"/>
                <a:gd name="T5" fmla="*/ 21 h 104"/>
                <a:gd name="T6" fmla="*/ 149 w 158"/>
                <a:gd name="T7" fmla="*/ 68 h 104"/>
                <a:gd name="T8" fmla="*/ 118 w 158"/>
                <a:gd name="T9" fmla="*/ 101 h 104"/>
                <a:gd name="T10" fmla="*/ 61 w 158"/>
                <a:gd name="T11" fmla="*/ 87 h 104"/>
                <a:gd name="T12" fmla="*/ 27 w 158"/>
                <a:gd name="T13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04">
                  <a:moveTo>
                    <a:pt x="27" y="44"/>
                  </a:moveTo>
                  <a:cubicBezTo>
                    <a:pt x="38" y="40"/>
                    <a:pt x="64" y="14"/>
                    <a:pt x="85" y="7"/>
                  </a:cubicBezTo>
                  <a:cubicBezTo>
                    <a:pt x="106" y="0"/>
                    <a:pt x="116" y="6"/>
                    <a:pt x="123" y="21"/>
                  </a:cubicBezTo>
                  <a:cubicBezTo>
                    <a:pt x="131" y="35"/>
                    <a:pt x="158" y="64"/>
                    <a:pt x="149" y="68"/>
                  </a:cubicBezTo>
                  <a:cubicBezTo>
                    <a:pt x="130" y="79"/>
                    <a:pt x="131" y="104"/>
                    <a:pt x="118" y="101"/>
                  </a:cubicBezTo>
                  <a:cubicBezTo>
                    <a:pt x="103" y="98"/>
                    <a:pt x="74" y="93"/>
                    <a:pt x="61" y="87"/>
                  </a:cubicBezTo>
                  <a:cubicBezTo>
                    <a:pt x="49" y="81"/>
                    <a:pt x="0" y="54"/>
                    <a:pt x="27" y="44"/>
                  </a:cubicBezTo>
                  <a:close/>
                </a:path>
              </a:pathLst>
            </a:custGeom>
            <a:solidFill>
              <a:srgbClr val="E3E2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8" name="Freeform 754">
              <a:extLst>
                <a:ext uri="{FF2B5EF4-FFF2-40B4-BE49-F238E27FC236}">
                  <a16:creationId xmlns:a16="http://schemas.microsoft.com/office/drawing/2014/main" id="{ADF74974-6A59-EAC3-779B-E93221657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6" y="2855913"/>
              <a:ext cx="1135063" cy="747713"/>
            </a:xfrm>
            <a:custGeom>
              <a:avLst/>
              <a:gdLst>
                <a:gd name="T0" fmla="*/ 27 w 155"/>
                <a:gd name="T1" fmla="*/ 43 h 102"/>
                <a:gd name="T2" fmla="*/ 84 w 155"/>
                <a:gd name="T3" fmla="*/ 6 h 102"/>
                <a:gd name="T4" fmla="*/ 122 w 155"/>
                <a:gd name="T5" fmla="*/ 20 h 102"/>
                <a:gd name="T6" fmla="*/ 147 w 155"/>
                <a:gd name="T7" fmla="*/ 67 h 102"/>
                <a:gd name="T8" fmla="*/ 116 w 155"/>
                <a:gd name="T9" fmla="*/ 99 h 102"/>
                <a:gd name="T10" fmla="*/ 61 w 155"/>
                <a:gd name="T11" fmla="*/ 85 h 102"/>
                <a:gd name="T12" fmla="*/ 27 w 155"/>
                <a:gd name="T13" fmla="*/ 4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02">
                  <a:moveTo>
                    <a:pt x="27" y="43"/>
                  </a:moveTo>
                  <a:cubicBezTo>
                    <a:pt x="38" y="39"/>
                    <a:pt x="64" y="13"/>
                    <a:pt x="84" y="6"/>
                  </a:cubicBezTo>
                  <a:cubicBezTo>
                    <a:pt x="104" y="0"/>
                    <a:pt x="114" y="6"/>
                    <a:pt x="122" y="20"/>
                  </a:cubicBezTo>
                  <a:cubicBezTo>
                    <a:pt x="129" y="34"/>
                    <a:pt x="155" y="62"/>
                    <a:pt x="147" y="67"/>
                  </a:cubicBezTo>
                  <a:cubicBezTo>
                    <a:pt x="128" y="77"/>
                    <a:pt x="129" y="102"/>
                    <a:pt x="116" y="99"/>
                  </a:cubicBezTo>
                  <a:cubicBezTo>
                    <a:pt x="101" y="96"/>
                    <a:pt x="73" y="91"/>
                    <a:pt x="61" y="85"/>
                  </a:cubicBezTo>
                  <a:cubicBezTo>
                    <a:pt x="49" y="79"/>
                    <a:pt x="0" y="53"/>
                    <a:pt x="27" y="43"/>
                  </a:cubicBezTo>
                  <a:close/>
                </a:path>
              </a:pathLst>
            </a:custGeom>
            <a:solidFill>
              <a:srgbClr val="E4E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9" name="Freeform 755">
              <a:extLst>
                <a:ext uri="{FF2B5EF4-FFF2-40B4-BE49-F238E27FC236}">
                  <a16:creationId xmlns:a16="http://schemas.microsoft.com/office/drawing/2014/main" id="{5991F7D5-9FB9-B2CC-4AFD-29CB7B976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2855913"/>
              <a:ext cx="1112838" cy="739775"/>
            </a:xfrm>
            <a:custGeom>
              <a:avLst/>
              <a:gdLst>
                <a:gd name="T0" fmla="*/ 25 w 152"/>
                <a:gd name="T1" fmla="*/ 43 h 101"/>
                <a:gd name="T2" fmla="*/ 82 w 152"/>
                <a:gd name="T3" fmla="*/ 7 h 101"/>
                <a:gd name="T4" fmla="*/ 119 w 152"/>
                <a:gd name="T5" fmla="*/ 20 h 101"/>
                <a:gd name="T6" fmla="*/ 144 w 152"/>
                <a:gd name="T7" fmla="*/ 66 h 101"/>
                <a:gd name="T8" fmla="*/ 113 w 152"/>
                <a:gd name="T9" fmla="*/ 98 h 101"/>
                <a:gd name="T10" fmla="*/ 59 w 152"/>
                <a:gd name="T11" fmla="*/ 85 h 101"/>
                <a:gd name="T12" fmla="*/ 25 w 152"/>
                <a:gd name="T13" fmla="*/ 4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01">
                  <a:moveTo>
                    <a:pt x="25" y="43"/>
                  </a:moveTo>
                  <a:cubicBezTo>
                    <a:pt x="36" y="39"/>
                    <a:pt x="62" y="14"/>
                    <a:pt x="82" y="7"/>
                  </a:cubicBezTo>
                  <a:cubicBezTo>
                    <a:pt x="102" y="0"/>
                    <a:pt x="111" y="6"/>
                    <a:pt x="119" y="20"/>
                  </a:cubicBezTo>
                  <a:cubicBezTo>
                    <a:pt x="126" y="34"/>
                    <a:pt x="152" y="62"/>
                    <a:pt x="144" y="66"/>
                  </a:cubicBezTo>
                  <a:cubicBezTo>
                    <a:pt x="125" y="77"/>
                    <a:pt x="126" y="101"/>
                    <a:pt x="113" y="98"/>
                  </a:cubicBezTo>
                  <a:cubicBezTo>
                    <a:pt x="99" y="95"/>
                    <a:pt x="71" y="91"/>
                    <a:pt x="59" y="85"/>
                  </a:cubicBezTo>
                  <a:cubicBezTo>
                    <a:pt x="47" y="79"/>
                    <a:pt x="0" y="53"/>
                    <a:pt x="25" y="43"/>
                  </a:cubicBezTo>
                  <a:close/>
                </a:path>
              </a:pathLst>
            </a:custGeom>
            <a:solidFill>
              <a:srgbClr val="E5E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0" name="Freeform 756">
              <a:extLst>
                <a:ext uri="{FF2B5EF4-FFF2-40B4-BE49-F238E27FC236}">
                  <a16:creationId xmlns:a16="http://schemas.microsoft.com/office/drawing/2014/main" id="{0D4BD78B-EC13-D476-BEA5-F9E9262D7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0651" y="2862263"/>
              <a:ext cx="1090613" cy="725488"/>
            </a:xfrm>
            <a:custGeom>
              <a:avLst/>
              <a:gdLst>
                <a:gd name="T0" fmla="*/ 25 w 149"/>
                <a:gd name="T1" fmla="*/ 42 h 99"/>
                <a:gd name="T2" fmla="*/ 80 w 149"/>
                <a:gd name="T3" fmla="*/ 7 h 99"/>
                <a:gd name="T4" fmla="*/ 117 w 149"/>
                <a:gd name="T5" fmla="*/ 20 h 99"/>
                <a:gd name="T6" fmla="*/ 141 w 149"/>
                <a:gd name="T7" fmla="*/ 65 h 99"/>
                <a:gd name="T8" fmla="*/ 112 w 149"/>
                <a:gd name="T9" fmla="*/ 96 h 99"/>
                <a:gd name="T10" fmla="*/ 58 w 149"/>
                <a:gd name="T11" fmla="*/ 83 h 99"/>
                <a:gd name="T12" fmla="*/ 25 w 149"/>
                <a:gd name="T13" fmla="*/ 4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99">
                  <a:moveTo>
                    <a:pt x="25" y="42"/>
                  </a:moveTo>
                  <a:cubicBezTo>
                    <a:pt x="36" y="38"/>
                    <a:pt x="61" y="13"/>
                    <a:pt x="80" y="7"/>
                  </a:cubicBezTo>
                  <a:cubicBezTo>
                    <a:pt x="100" y="0"/>
                    <a:pt x="109" y="6"/>
                    <a:pt x="117" y="20"/>
                  </a:cubicBezTo>
                  <a:cubicBezTo>
                    <a:pt x="124" y="34"/>
                    <a:pt x="149" y="61"/>
                    <a:pt x="141" y="65"/>
                  </a:cubicBezTo>
                  <a:cubicBezTo>
                    <a:pt x="123" y="75"/>
                    <a:pt x="124" y="99"/>
                    <a:pt x="112" y="96"/>
                  </a:cubicBezTo>
                  <a:cubicBezTo>
                    <a:pt x="97" y="93"/>
                    <a:pt x="70" y="89"/>
                    <a:pt x="58" y="83"/>
                  </a:cubicBezTo>
                  <a:cubicBezTo>
                    <a:pt x="46" y="77"/>
                    <a:pt x="0" y="52"/>
                    <a:pt x="25" y="42"/>
                  </a:cubicBezTo>
                  <a:close/>
                </a:path>
              </a:pathLst>
            </a:custGeom>
            <a:solidFill>
              <a:srgbClr val="E5E4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1" name="Freeform 757">
              <a:extLst>
                <a:ext uri="{FF2B5EF4-FFF2-40B4-BE49-F238E27FC236}">
                  <a16:creationId xmlns:a16="http://schemas.microsoft.com/office/drawing/2014/main" id="{18FD9873-2D56-F969-A449-69F062D23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588" y="2870201"/>
              <a:ext cx="1074738" cy="711200"/>
            </a:xfrm>
            <a:custGeom>
              <a:avLst/>
              <a:gdLst>
                <a:gd name="T0" fmla="*/ 25 w 147"/>
                <a:gd name="T1" fmla="*/ 41 h 97"/>
                <a:gd name="T2" fmla="*/ 79 w 147"/>
                <a:gd name="T3" fmla="*/ 6 h 97"/>
                <a:gd name="T4" fmla="*/ 115 w 147"/>
                <a:gd name="T5" fmla="*/ 19 h 97"/>
                <a:gd name="T6" fmla="*/ 139 w 147"/>
                <a:gd name="T7" fmla="*/ 63 h 97"/>
                <a:gd name="T8" fmla="*/ 110 w 147"/>
                <a:gd name="T9" fmla="*/ 94 h 97"/>
                <a:gd name="T10" fmla="*/ 57 w 147"/>
                <a:gd name="T11" fmla="*/ 81 h 97"/>
                <a:gd name="T12" fmla="*/ 25 w 147"/>
                <a:gd name="T13" fmla="*/ 4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97">
                  <a:moveTo>
                    <a:pt x="25" y="41"/>
                  </a:moveTo>
                  <a:cubicBezTo>
                    <a:pt x="35" y="38"/>
                    <a:pt x="60" y="13"/>
                    <a:pt x="79" y="6"/>
                  </a:cubicBezTo>
                  <a:cubicBezTo>
                    <a:pt x="98" y="0"/>
                    <a:pt x="108" y="6"/>
                    <a:pt x="115" y="19"/>
                  </a:cubicBezTo>
                  <a:cubicBezTo>
                    <a:pt x="122" y="33"/>
                    <a:pt x="147" y="59"/>
                    <a:pt x="139" y="63"/>
                  </a:cubicBezTo>
                  <a:cubicBezTo>
                    <a:pt x="121" y="73"/>
                    <a:pt x="122" y="97"/>
                    <a:pt x="110" y="94"/>
                  </a:cubicBezTo>
                  <a:cubicBezTo>
                    <a:pt x="96" y="91"/>
                    <a:pt x="68" y="87"/>
                    <a:pt x="57" y="81"/>
                  </a:cubicBezTo>
                  <a:cubicBezTo>
                    <a:pt x="46" y="76"/>
                    <a:pt x="0" y="51"/>
                    <a:pt x="25" y="41"/>
                  </a:cubicBezTo>
                  <a:close/>
                </a:path>
              </a:pathLst>
            </a:custGeom>
            <a:solidFill>
              <a:srgbClr val="E6E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2" name="Freeform 758">
              <a:extLst>
                <a:ext uri="{FF2B5EF4-FFF2-40B4-BE49-F238E27FC236}">
                  <a16:creationId xmlns:a16="http://schemas.microsoft.com/office/drawing/2014/main" id="{AC416F18-AE3B-1110-43FD-A8A5A679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4938" y="2878138"/>
              <a:ext cx="1054100" cy="695325"/>
            </a:xfrm>
            <a:custGeom>
              <a:avLst/>
              <a:gdLst>
                <a:gd name="T0" fmla="*/ 25 w 144"/>
                <a:gd name="T1" fmla="*/ 40 h 95"/>
                <a:gd name="T2" fmla="*/ 78 w 144"/>
                <a:gd name="T3" fmla="*/ 6 h 95"/>
                <a:gd name="T4" fmla="*/ 113 w 144"/>
                <a:gd name="T5" fmla="*/ 19 h 95"/>
                <a:gd name="T6" fmla="*/ 137 w 144"/>
                <a:gd name="T7" fmla="*/ 62 h 95"/>
                <a:gd name="T8" fmla="*/ 108 w 144"/>
                <a:gd name="T9" fmla="*/ 92 h 95"/>
                <a:gd name="T10" fmla="*/ 56 w 144"/>
                <a:gd name="T11" fmla="*/ 80 h 95"/>
                <a:gd name="T12" fmla="*/ 25 w 144"/>
                <a:gd name="T13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95">
                  <a:moveTo>
                    <a:pt x="25" y="40"/>
                  </a:moveTo>
                  <a:cubicBezTo>
                    <a:pt x="35" y="37"/>
                    <a:pt x="59" y="12"/>
                    <a:pt x="78" y="6"/>
                  </a:cubicBezTo>
                  <a:cubicBezTo>
                    <a:pt x="97" y="0"/>
                    <a:pt x="106" y="5"/>
                    <a:pt x="113" y="19"/>
                  </a:cubicBezTo>
                  <a:cubicBezTo>
                    <a:pt x="120" y="32"/>
                    <a:pt x="144" y="58"/>
                    <a:pt x="137" y="62"/>
                  </a:cubicBezTo>
                  <a:cubicBezTo>
                    <a:pt x="119" y="72"/>
                    <a:pt x="120" y="95"/>
                    <a:pt x="108" y="92"/>
                  </a:cubicBezTo>
                  <a:cubicBezTo>
                    <a:pt x="94" y="89"/>
                    <a:pt x="67" y="85"/>
                    <a:pt x="56" y="80"/>
                  </a:cubicBezTo>
                  <a:cubicBezTo>
                    <a:pt x="45" y="74"/>
                    <a:pt x="0" y="50"/>
                    <a:pt x="25" y="40"/>
                  </a:cubicBezTo>
                  <a:close/>
                </a:path>
              </a:pathLst>
            </a:custGeom>
            <a:solidFill>
              <a:srgbClr val="E7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3" name="Freeform 759">
              <a:extLst>
                <a:ext uri="{FF2B5EF4-FFF2-40B4-BE49-F238E27FC236}">
                  <a16:creationId xmlns:a16="http://schemas.microsoft.com/office/drawing/2014/main" id="{7CC8D750-6BB1-36CB-19C6-5FE067E5E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76" y="2884488"/>
              <a:ext cx="1038225" cy="681038"/>
            </a:xfrm>
            <a:custGeom>
              <a:avLst/>
              <a:gdLst>
                <a:gd name="T0" fmla="*/ 24 w 142"/>
                <a:gd name="T1" fmla="*/ 39 h 93"/>
                <a:gd name="T2" fmla="*/ 77 w 142"/>
                <a:gd name="T3" fmla="*/ 6 h 93"/>
                <a:gd name="T4" fmla="*/ 111 w 142"/>
                <a:gd name="T5" fmla="*/ 18 h 93"/>
                <a:gd name="T6" fmla="*/ 134 w 142"/>
                <a:gd name="T7" fmla="*/ 61 h 93"/>
                <a:gd name="T8" fmla="*/ 106 w 142"/>
                <a:gd name="T9" fmla="*/ 90 h 93"/>
                <a:gd name="T10" fmla="*/ 55 w 142"/>
                <a:gd name="T11" fmla="*/ 78 h 93"/>
                <a:gd name="T12" fmla="*/ 24 w 142"/>
                <a:gd name="T13" fmla="*/ 3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93">
                  <a:moveTo>
                    <a:pt x="24" y="39"/>
                  </a:moveTo>
                  <a:cubicBezTo>
                    <a:pt x="35" y="36"/>
                    <a:pt x="58" y="12"/>
                    <a:pt x="77" y="6"/>
                  </a:cubicBezTo>
                  <a:cubicBezTo>
                    <a:pt x="95" y="0"/>
                    <a:pt x="104" y="5"/>
                    <a:pt x="111" y="18"/>
                  </a:cubicBezTo>
                  <a:cubicBezTo>
                    <a:pt x="118" y="31"/>
                    <a:pt x="142" y="57"/>
                    <a:pt x="134" y="61"/>
                  </a:cubicBezTo>
                  <a:cubicBezTo>
                    <a:pt x="117" y="70"/>
                    <a:pt x="118" y="93"/>
                    <a:pt x="106" y="90"/>
                  </a:cubicBezTo>
                  <a:cubicBezTo>
                    <a:pt x="92" y="88"/>
                    <a:pt x="66" y="83"/>
                    <a:pt x="55" y="78"/>
                  </a:cubicBezTo>
                  <a:cubicBezTo>
                    <a:pt x="44" y="72"/>
                    <a:pt x="0" y="48"/>
                    <a:pt x="24" y="39"/>
                  </a:cubicBezTo>
                  <a:close/>
                </a:path>
              </a:pathLst>
            </a:custGeom>
            <a:solidFill>
              <a:srgbClr val="E7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4" name="Freeform 760">
              <a:extLst>
                <a:ext uri="{FF2B5EF4-FFF2-40B4-BE49-F238E27FC236}">
                  <a16:creationId xmlns:a16="http://schemas.microsoft.com/office/drawing/2014/main" id="{348C9899-078B-14C8-6A60-A4A6C2B63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7163" y="2884488"/>
              <a:ext cx="1009650" cy="674688"/>
            </a:xfrm>
            <a:custGeom>
              <a:avLst/>
              <a:gdLst>
                <a:gd name="T0" fmla="*/ 23 w 138"/>
                <a:gd name="T1" fmla="*/ 39 h 92"/>
                <a:gd name="T2" fmla="*/ 74 w 138"/>
                <a:gd name="T3" fmla="*/ 6 h 92"/>
                <a:gd name="T4" fmla="*/ 108 w 138"/>
                <a:gd name="T5" fmla="*/ 19 h 92"/>
                <a:gd name="T6" fmla="*/ 131 w 138"/>
                <a:gd name="T7" fmla="*/ 60 h 92"/>
                <a:gd name="T8" fmla="*/ 103 w 138"/>
                <a:gd name="T9" fmla="*/ 89 h 92"/>
                <a:gd name="T10" fmla="*/ 54 w 138"/>
                <a:gd name="T11" fmla="*/ 77 h 92"/>
                <a:gd name="T12" fmla="*/ 23 w 138"/>
                <a:gd name="T13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92">
                  <a:moveTo>
                    <a:pt x="23" y="39"/>
                  </a:moveTo>
                  <a:cubicBezTo>
                    <a:pt x="33" y="36"/>
                    <a:pt x="56" y="12"/>
                    <a:pt x="74" y="6"/>
                  </a:cubicBezTo>
                  <a:cubicBezTo>
                    <a:pt x="93" y="0"/>
                    <a:pt x="101" y="6"/>
                    <a:pt x="108" y="19"/>
                  </a:cubicBezTo>
                  <a:cubicBezTo>
                    <a:pt x="115" y="31"/>
                    <a:pt x="138" y="56"/>
                    <a:pt x="131" y="60"/>
                  </a:cubicBezTo>
                  <a:cubicBezTo>
                    <a:pt x="114" y="70"/>
                    <a:pt x="115" y="92"/>
                    <a:pt x="103" y="89"/>
                  </a:cubicBezTo>
                  <a:cubicBezTo>
                    <a:pt x="90" y="87"/>
                    <a:pt x="64" y="83"/>
                    <a:pt x="54" y="77"/>
                  </a:cubicBezTo>
                  <a:cubicBezTo>
                    <a:pt x="43" y="72"/>
                    <a:pt x="0" y="48"/>
                    <a:pt x="23" y="39"/>
                  </a:cubicBezTo>
                  <a:close/>
                </a:path>
              </a:pathLst>
            </a:custGeom>
            <a:solidFill>
              <a:srgbClr val="E8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5" name="Freeform 761">
              <a:extLst>
                <a:ext uri="{FF2B5EF4-FFF2-40B4-BE49-F238E27FC236}">
                  <a16:creationId xmlns:a16="http://schemas.microsoft.com/office/drawing/2014/main" id="{7E892D52-EB95-76E7-F8A1-3621617D0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101" y="2892426"/>
              <a:ext cx="995363" cy="658813"/>
            </a:xfrm>
            <a:custGeom>
              <a:avLst/>
              <a:gdLst>
                <a:gd name="T0" fmla="*/ 23 w 136"/>
                <a:gd name="T1" fmla="*/ 38 h 90"/>
                <a:gd name="T2" fmla="*/ 73 w 136"/>
                <a:gd name="T3" fmla="*/ 6 h 90"/>
                <a:gd name="T4" fmla="*/ 106 w 136"/>
                <a:gd name="T5" fmla="*/ 18 h 90"/>
                <a:gd name="T6" fmla="*/ 129 w 136"/>
                <a:gd name="T7" fmla="*/ 59 h 90"/>
                <a:gd name="T8" fmla="*/ 102 w 136"/>
                <a:gd name="T9" fmla="*/ 87 h 90"/>
                <a:gd name="T10" fmla="*/ 53 w 136"/>
                <a:gd name="T11" fmla="*/ 75 h 90"/>
                <a:gd name="T12" fmla="*/ 23 w 136"/>
                <a:gd name="T1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90">
                  <a:moveTo>
                    <a:pt x="23" y="38"/>
                  </a:moveTo>
                  <a:cubicBezTo>
                    <a:pt x="33" y="35"/>
                    <a:pt x="55" y="12"/>
                    <a:pt x="73" y="6"/>
                  </a:cubicBezTo>
                  <a:cubicBezTo>
                    <a:pt x="91" y="0"/>
                    <a:pt x="100" y="5"/>
                    <a:pt x="106" y="18"/>
                  </a:cubicBezTo>
                  <a:cubicBezTo>
                    <a:pt x="113" y="31"/>
                    <a:pt x="136" y="55"/>
                    <a:pt x="129" y="59"/>
                  </a:cubicBezTo>
                  <a:cubicBezTo>
                    <a:pt x="112" y="68"/>
                    <a:pt x="113" y="90"/>
                    <a:pt x="102" y="87"/>
                  </a:cubicBezTo>
                  <a:cubicBezTo>
                    <a:pt x="88" y="85"/>
                    <a:pt x="63" y="81"/>
                    <a:pt x="53" y="75"/>
                  </a:cubicBezTo>
                  <a:cubicBezTo>
                    <a:pt x="42" y="70"/>
                    <a:pt x="0" y="47"/>
                    <a:pt x="23" y="38"/>
                  </a:cubicBezTo>
                  <a:close/>
                </a:path>
              </a:pathLst>
            </a:custGeom>
            <a:solidFill>
              <a:srgbClr val="E9E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6" name="Freeform 762">
              <a:extLst>
                <a:ext uri="{FF2B5EF4-FFF2-40B4-BE49-F238E27FC236}">
                  <a16:creationId xmlns:a16="http://schemas.microsoft.com/office/drawing/2014/main" id="{DD29A65E-4CD2-314D-0ACE-DC70A7A5C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1" y="2900363"/>
              <a:ext cx="973138" cy="644525"/>
            </a:xfrm>
            <a:custGeom>
              <a:avLst/>
              <a:gdLst>
                <a:gd name="T0" fmla="*/ 23 w 133"/>
                <a:gd name="T1" fmla="*/ 37 h 88"/>
                <a:gd name="T2" fmla="*/ 72 w 133"/>
                <a:gd name="T3" fmla="*/ 6 h 88"/>
                <a:gd name="T4" fmla="*/ 104 w 133"/>
                <a:gd name="T5" fmla="*/ 17 h 88"/>
                <a:gd name="T6" fmla="*/ 126 w 133"/>
                <a:gd name="T7" fmla="*/ 58 h 88"/>
                <a:gd name="T8" fmla="*/ 100 w 133"/>
                <a:gd name="T9" fmla="*/ 85 h 88"/>
                <a:gd name="T10" fmla="*/ 52 w 133"/>
                <a:gd name="T11" fmla="*/ 74 h 88"/>
                <a:gd name="T12" fmla="*/ 23 w 133"/>
                <a:gd name="T13" fmla="*/ 3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88">
                  <a:moveTo>
                    <a:pt x="23" y="37"/>
                  </a:moveTo>
                  <a:cubicBezTo>
                    <a:pt x="32" y="34"/>
                    <a:pt x="54" y="12"/>
                    <a:pt x="72" y="6"/>
                  </a:cubicBezTo>
                  <a:cubicBezTo>
                    <a:pt x="89" y="0"/>
                    <a:pt x="98" y="5"/>
                    <a:pt x="104" y="17"/>
                  </a:cubicBezTo>
                  <a:cubicBezTo>
                    <a:pt x="111" y="30"/>
                    <a:pt x="133" y="54"/>
                    <a:pt x="126" y="58"/>
                  </a:cubicBezTo>
                  <a:cubicBezTo>
                    <a:pt x="110" y="67"/>
                    <a:pt x="111" y="88"/>
                    <a:pt x="100" y="85"/>
                  </a:cubicBezTo>
                  <a:cubicBezTo>
                    <a:pt x="87" y="83"/>
                    <a:pt x="62" y="79"/>
                    <a:pt x="52" y="74"/>
                  </a:cubicBezTo>
                  <a:cubicBezTo>
                    <a:pt x="42" y="69"/>
                    <a:pt x="0" y="46"/>
                    <a:pt x="23" y="37"/>
                  </a:cubicBezTo>
                  <a:close/>
                </a:path>
              </a:pathLst>
            </a:custGeom>
            <a:solidFill>
              <a:srgbClr val="E9E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7" name="Freeform 763">
              <a:extLst>
                <a:ext uri="{FF2B5EF4-FFF2-40B4-BE49-F238E27FC236}">
                  <a16:creationId xmlns:a16="http://schemas.microsoft.com/office/drawing/2014/main" id="{4D19230A-508E-7090-3441-507ABD4DC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388" y="2906713"/>
              <a:ext cx="958850" cy="630238"/>
            </a:xfrm>
            <a:custGeom>
              <a:avLst/>
              <a:gdLst>
                <a:gd name="T0" fmla="*/ 22 w 131"/>
                <a:gd name="T1" fmla="*/ 36 h 86"/>
                <a:gd name="T2" fmla="*/ 71 w 131"/>
                <a:gd name="T3" fmla="*/ 5 h 86"/>
                <a:gd name="T4" fmla="*/ 102 w 131"/>
                <a:gd name="T5" fmla="*/ 17 h 86"/>
                <a:gd name="T6" fmla="*/ 124 w 131"/>
                <a:gd name="T7" fmla="*/ 56 h 86"/>
                <a:gd name="T8" fmla="*/ 98 w 131"/>
                <a:gd name="T9" fmla="*/ 83 h 86"/>
                <a:gd name="T10" fmla="*/ 51 w 131"/>
                <a:gd name="T11" fmla="*/ 72 h 86"/>
                <a:gd name="T12" fmla="*/ 22 w 131"/>
                <a:gd name="T13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86">
                  <a:moveTo>
                    <a:pt x="22" y="36"/>
                  </a:moveTo>
                  <a:cubicBezTo>
                    <a:pt x="32" y="33"/>
                    <a:pt x="54" y="11"/>
                    <a:pt x="71" y="5"/>
                  </a:cubicBezTo>
                  <a:cubicBezTo>
                    <a:pt x="88" y="0"/>
                    <a:pt x="96" y="5"/>
                    <a:pt x="102" y="17"/>
                  </a:cubicBezTo>
                  <a:cubicBezTo>
                    <a:pt x="109" y="29"/>
                    <a:pt x="131" y="53"/>
                    <a:pt x="124" y="56"/>
                  </a:cubicBezTo>
                  <a:cubicBezTo>
                    <a:pt x="108" y="65"/>
                    <a:pt x="109" y="86"/>
                    <a:pt x="98" y="83"/>
                  </a:cubicBezTo>
                  <a:cubicBezTo>
                    <a:pt x="85" y="81"/>
                    <a:pt x="61" y="77"/>
                    <a:pt x="51" y="72"/>
                  </a:cubicBezTo>
                  <a:cubicBezTo>
                    <a:pt x="41" y="67"/>
                    <a:pt x="0" y="45"/>
                    <a:pt x="22" y="36"/>
                  </a:cubicBezTo>
                  <a:close/>
                </a:path>
              </a:pathLst>
            </a:custGeom>
            <a:solidFill>
              <a:srgbClr val="EAE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8" name="Freeform 764">
              <a:extLst>
                <a:ext uri="{FF2B5EF4-FFF2-40B4-BE49-F238E27FC236}">
                  <a16:creationId xmlns:a16="http://schemas.microsoft.com/office/drawing/2014/main" id="{E3870F8B-A16A-F843-29D1-14D0A4975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326" y="2906713"/>
              <a:ext cx="936625" cy="622300"/>
            </a:xfrm>
            <a:custGeom>
              <a:avLst/>
              <a:gdLst>
                <a:gd name="T0" fmla="*/ 22 w 128"/>
                <a:gd name="T1" fmla="*/ 37 h 85"/>
                <a:gd name="T2" fmla="*/ 69 w 128"/>
                <a:gd name="T3" fmla="*/ 6 h 85"/>
                <a:gd name="T4" fmla="*/ 101 w 128"/>
                <a:gd name="T5" fmla="*/ 17 h 85"/>
                <a:gd name="T6" fmla="*/ 122 w 128"/>
                <a:gd name="T7" fmla="*/ 56 h 85"/>
                <a:gd name="T8" fmla="*/ 96 w 128"/>
                <a:gd name="T9" fmla="*/ 83 h 85"/>
                <a:gd name="T10" fmla="*/ 50 w 128"/>
                <a:gd name="T11" fmla="*/ 71 h 85"/>
                <a:gd name="T12" fmla="*/ 22 w 128"/>
                <a:gd name="T13" fmla="*/ 3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85">
                  <a:moveTo>
                    <a:pt x="22" y="37"/>
                  </a:moveTo>
                  <a:cubicBezTo>
                    <a:pt x="31" y="33"/>
                    <a:pt x="53" y="12"/>
                    <a:pt x="69" y="6"/>
                  </a:cubicBezTo>
                  <a:cubicBezTo>
                    <a:pt x="86" y="0"/>
                    <a:pt x="94" y="5"/>
                    <a:pt x="101" y="17"/>
                  </a:cubicBezTo>
                  <a:cubicBezTo>
                    <a:pt x="107" y="29"/>
                    <a:pt x="128" y="52"/>
                    <a:pt x="122" y="56"/>
                  </a:cubicBezTo>
                  <a:cubicBezTo>
                    <a:pt x="106" y="64"/>
                    <a:pt x="107" y="85"/>
                    <a:pt x="96" y="83"/>
                  </a:cubicBezTo>
                  <a:cubicBezTo>
                    <a:pt x="84" y="80"/>
                    <a:pt x="60" y="76"/>
                    <a:pt x="50" y="71"/>
                  </a:cubicBezTo>
                  <a:cubicBezTo>
                    <a:pt x="40" y="66"/>
                    <a:pt x="0" y="45"/>
                    <a:pt x="22" y="37"/>
                  </a:cubicBezTo>
                  <a:close/>
                </a:path>
              </a:pathLst>
            </a:custGeom>
            <a:solidFill>
              <a:srgbClr val="EB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9" name="Freeform 765">
              <a:extLst>
                <a:ext uri="{FF2B5EF4-FFF2-40B4-BE49-F238E27FC236}">
                  <a16:creationId xmlns:a16="http://schemas.microsoft.com/office/drawing/2014/main" id="{76EC6756-507F-E13E-E890-2C809F7C5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2914651"/>
              <a:ext cx="914400" cy="608013"/>
            </a:xfrm>
            <a:custGeom>
              <a:avLst/>
              <a:gdLst>
                <a:gd name="T0" fmla="*/ 21 w 125"/>
                <a:gd name="T1" fmla="*/ 36 h 83"/>
                <a:gd name="T2" fmla="*/ 67 w 125"/>
                <a:gd name="T3" fmla="*/ 6 h 83"/>
                <a:gd name="T4" fmla="*/ 98 w 125"/>
                <a:gd name="T5" fmla="*/ 17 h 83"/>
                <a:gd name="T6" fmla="*/ 118 w 125"/>
                <a:gd name="T7" fmla="*/ 54 h 83"/>
                <a:gd name="T8" fmla="*/ 93 w 125"/>
                <a:gd name="T9" fmla="*/ 81 h 83"/>
                <a:gd name="T10" fmla="*/ 48 w 125"/>
                <a:gd name="T11" fmla="*/ 70 h 83"/>
                <a:gd name="T12" fmla="*/ 21 w 125"/>
                <a:gd name="T13" fmla="*/ 3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83">
                  <a:moveTo>
                    <a:pt x="21" y="36"/>
                  </a:moveTo>
                  <a:cubicBezTo>
                    <a:pt x="30" y="32"/>
                    <a:pt x="51" y="11"/>
                    <a:pt x="67" y="6"/>
                  </a:cubicBezTo>
                  <a:cubicBezTo>
                    <a:pt x="84" y="0"/>
                    <a:pt x="92" y="5"/>
                    <a:pt x="98" y="17"/>
                  </a:cubicBezTo>
                  <a:cubicBezTo>
                    <a:pt x="104" y="28"/>
                    <a:pt x="125" y="51"/>
                    <a:pt x="118" y="54"/>
                  </a:cubicBezTo>
                  <a:cubicBezTo>
                    <a:pt x="103" y="63"/>
                    <a:pt x="104" y="83"/>
                    <a:pt x="93" y="81"/>
                  </a:cubicBezTo>
                  <a:cubicBezTo>
                    <a:pt x="81" y="78"/>
                    <a:pt x="58" y="74"/>
                    <a:pt x="48" y="70"/>
                  </a:cubicBezTo>
                  <a:cubicBezTo>
                    <a:pt x="39" y="65"/>
                    <a:pt x="0" y="43"/>
                    <a:pt x="21" y="36"/>
                  </a:cubicBezTo>
                  <a:close/>
                </a:path>
              </a:pathLst>
            </a:custGeom>
            <a:solidFill>
              <a:srgbClr val="EBE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0" name="Freeform 766">
              <a:extLst>
                <a:ext uri="{FF2B5EF4-FFF2-40B4-BE49-F238E27FC236}">
                  <a16:creationId xmlns:a16="http://schemas.microsoft.com/office/drawing/2014/main" id="{192DC24A-AFF8-6F4E-41EA-F6C922793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963" y="2921001"/>
              <a:ext cx="893763" cy="593725"/>
            </a:xfrm>
            <a:custGeom>
              <a:avLst/>
              <a:gdLst>
                <a:gd name="T0" fmla="*/ 21 w 122"/>
                <a:gd name="T1" fmla="*/ 35 h 81"/>
                <a:gd name="T2" fmla="*/ 66 w 122"/>
                <a:gd name="T3" fmla="*/ 5 h 81"/>
                <a:gd name="T4" fmla="*/ 96 w 122"/>
                <a:gd name="T5" fmla="*/ 16 h 81"/>
                <a:gd name="T6" fmla="*/ 116 w 122"/>
                <a:gd name="T7" fmla="*/ 53 h 81"/>
                <a:gd name="T8" fmla="*/ 92 w 122"/>
                <a:gd name="T9" fmla="*/ 79 h 81"/>
                <a:gd name="T10" fmla="*/ 48 w 122"/>
                <a:gd name="T11" fmla="*/ 68 h 81"/>
                <a:gd name="T12" fmla="*/ 21 w 122"/>
                <a:gd name="T13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81">
                  <a:moveTo>
                    <a:pt x="21" y="35"/>
                  </a:moveTo>
                  <a:cubicBezTo>
                    <a:pt x="29" y="31"/>
                    <a:pt x="50" y="11"/>
                    <a:pt x="66" y="5"/>
                  </a:cubicBezTo>
                  <a:cubicBezTo>
                    <a:pt x="82" y="0"/>
                    <a:pt x="90" y="5"/>
                    <a:pt x="96" y="16"/>
                  </a:cubicBezTo>
                  <a:cubicBezTo>
                    <a:pt x="102" y="27"/>
                    <a:pt x="122" y="50"/>
                    <a:pt x="116" y="53"/>
                  </a:cubicBezTo>
                  <a:cubicBezTo>
                    <a:pt x="101" y="61"/>
                    <a:pt x="102" y="81"/>
                    <a:pt x="92" y="79"/>
                  </a:cubicBezTo>
                  <a:cubicBezTo>
                    <a:pt x="80" y="76"/>
                    <a:pt x="57" y="73"/>
                    <a:pt x="48" y="68"/>
                  </a:cubicBezTo>
                  <a:cubicBezTo>
                    <a:pt x="38" y="63"/>
                    <a:pt x="0" y="42"/>
                    <a:pt x="21" y="35"/>
                  </a:cubicBezTo>
                  <a:close/>
                </a:path>
              </a:pathLst>
            </a:custGeom>
            <a:solidFill>
              <a:srgbClr val="ECEB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1" name="Freeform 767">
              <a:extLst>
                <a:ext uri="{FF2B5EF4-FFF2-40B4-BE49-F238E27FC236}">
                  <a16:creationId xmlns:a16="http://schemas.microsoft.com/office/drawing/2014/main" id="{7E0E3725-B103-6393-CBBC-1F4DBDF42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901" y="2928938"/>
              <a:ext cx="877888" cy="579438"/>
            </a:xfrm>
            <a:custGeom>
              <a:avLst/>
              <a:gdLst>
                <a:gd name="T0" fmla="*/ 20 w 120"/>
                <a:gd name="T1" fmla="*/ 34 h 79"/>
                <a:gd name="T2" fmla="*/ 65 w 120"/>
                <a:gd name="T3" fmla="*/ 5 h 79"/>
                <a:gd name="T4" fmla="*/ 94 w 120"/>
                <a:gd name="T5" fmla="*/ 15 h 79"/>
                <a:gd name="T6" fmla="*/ 114 w 120"/>
                <a:gd name="T7" fmla="*/ 52 h 79"/>
                <a:gd name="T8" fmla="*/ 90 w 120"/>
                <a:gd name="T9" fmla="*/ 77 h 79"/>
                <a:gd name="T10" fmla="*/ 47 w 120"/>
                <a:gd name="T11" fmla="*/ 66 h 79"/>
                <a:gd name="T12" fmla="*/ 20 w 120"/>
                <a:gd name="T13" fmla="*/ 3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79">
                  <a:moveTo>
                    <a:pt x="20" y="34"/>
                  </a:moveTo>
                  <a:cubicBezTo>
                    <a:pt x="29" y="30"/>
                    <a:pt x="49" y="10"/>
                    <a:pt x="65" y="5"/>
                  </a:cubicBezTo>
                  <a:cubicBezTo>
                    <a:pt x="80" y="0"/>
                    <a:pt x="88" y="4"/>
                    <a:pt x="94" y="15"/>
                  </a:cubicBezTo>
                  <a:cubicBezTo>
                    <a:pt x="100" y="27"/>
                    <a:pt x="120" y="48"/>
                    <a:pt x="114" y="52"/>
                  </a:cubicBezTo>
                  <a:cubicBezTo>
                    <a:pt x="99" y="60"/>
                    <a:pt x="100" y="79"/>
                    <a:pt x="90" y="77"/>
                  </a:cubicBezTo>
                  <a:cubicBezTo>
                    <a:pt x="78" y="74"/>
                    <a:pt x="56" y="71"/>
                    <a:pt x="47" y="66"/>
                  </a:cubicBezTo>
                  <a:cubicBezTo>
                    <a:pt x="37" y="62"/>
                    <a:pt x="0" y="41"/>
                    <a:pt x="20" y="34"/>
                  </a:cubicBezTo>
                  <a:close/>
                </a:path>
              </a:pathLst>
            </a:custGeom>
            <a:solidFill>
              <a:srgbClr val="EDEB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2" name="Freeform 768">
              <a:extLst>
                <a:ext uri="{FF2B5EF4-FFF2-40B4-BE49-F238E27FC236}">
                  <a16:creationId xmlns:a16="http://schemas.microsoft.com/office/drawing/2014/main" id="{B350F8FF-9979-25C1-B44A-ACCB1096D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838" y="2936876"/>
              <a:ext cx="855663" cy="563563"/>
            </a:xfrm>
            <a:custGeom>
              <a:avLst/>
              <a:gdLst>
                <a:gd name="T0" fmla="*/ 20 w 117"/>
                <a:gd name="T1" fmla="*/ 33 h 77"/>
                <a:gd name="T2" fmla="*/ 64 w 117"/>
                <a:gd name="T3" fmla="*/ 5 h 77"/>
                <a:gd name="T4" fmla="*/ 92 w 117"/>
                <a:gd name="T5" fmla="*/ 15 h 77"/>
                <a:gd name="T6" fmla="*/ 111 w 117"/>
                <a:gd name="T7" fmla="*/ 50 h 77"/>
                <a:gd name="T8" fmla="*/ 88 w 117"/>
                <a:gd name="T9" fmla="*/ 75 h 77"/>
                <a:gd name="T10" fmla="*/ 46 w 117"/>
                <a:gd name="T11" fmla="*/ 64 h 77"/>
                <a:gd name="T12" fmla="*/ 20 w 117"/>
                <a:gd name="T1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77">
                  <a:moveTo>
                    <a:pt x="20" y="33"/>
                  </a:moveTo>
                  <a:cubicBezTo>
                    <a:pt x="29" y="29"/>
                    <a:pt x="48" y="10"/>
                    <a:pt x="64" y="5"/>
                  </a:cubicBezTo>
                  <a:cubicBezTo>
                    <a:pt x="79" y="0"/>
                    <a:pt x="86" y="4"/>
                    <a:pt x="92" y="15"/>
                  </a:cubicBezTo>
                  <a:cubicBezTo>
                    <a:pt x="98" y="26"/>
                    <a:pt x="117" y="47"/>
                    <a:pt x="111" y="50"/>
                  </a:cubicBezTo>
                  <a:cubicBezTo>
                    <a:pt x="97" y="58"/>
                    <a:pt x="98" y="77"/>
                    <a:pt x="88" y="75"/>
                  </a:cubicBezTo>
                  <a:cubicBezTo>
                    <a:pt x="77" y="72"/>
                    <a:pt x="55" y="69"/>
                    <a:pt x="46" y="64"/>
                  </a:cubicBezTo>
                  <a:cubicBezTo>
                    <a:pt x="37" y="60"/>
                    <a:pt x="0" y="40"/>
                    <a:pt x="20" y="33"/>
                  </a:cubicBezTo>
                  <a:close/>
                </a:path>
              </a:pathLst>
            </a:custGeom>
            <a:solidFill>
              <a:srgbClr val="ED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3" name="Freeform 769">
              <a:extLst>
                <a:ext uri="{FF2B5EF4-FFF2-40B4-BE49-F238E27FC236}">
                  <a16:creationId xmlns:a16="http://schemas.microsoft.com/office/drawing/2014/main" id="{63A74D77-32DA-80C2-F6C7-FC146F410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0188" y="2936876"/>
              <a:ext cx="841375" cy="555625"/>
            </a:xfrm>
            <a:custGeom>
              <a:avLst/>
              <a:gdLst>
                <a:gd name="T0" fmla="*/ 20 w 115"/>
                <a:gd name="T1" fmla="*/ 33 h 76"/>
                <a:gd name="T2" fmla="*/ 62 w 115"/>
                <a:gd name="T3" fmla="*/ 5 h 76"/>
                <a:gd name="T4" fmla="*/ 90 w 115"/>
                <a:gd name="T5" fmla="*/ 15 h 76"/>
                <a:gd name="T6" fmla="*/ 109 w 115"/>
                <a:gd name="T7" fmla="*/ 50 h 76"/>
                <a:gd name="T8" fmla="*/ 86 w 115"/>
                <a:gd name="T9" fmla="*/ 74 h 76"/>
                <a:gd name="T10" fmla="*/ 45 w 115"/>
                <a:gd name="T11" fmla="*/ 64 h 76"/>
                <a:gd name="T12" fmla="*/ 20 w 115"/>
                <a:gd name="T13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76">
                  <a:moveTo>
                    <a:pt x="20" y="33"/>
                  </a:moveTo>
                  <a:cubicBezTo>
                    <a:pt x="28" y="30"/>
                    <a:pt x="47" y="10"/>
                    <a:pt x="62" y="5"/>
                  </a:cubicBezTo>
                  <a:cubicBezTo>
                    <a:pt x="77" y="0"/>
                    <a:pt x="85" y="5"/>
                    <a:pt x="90" y="15"/>
                  </a:cubicBezTo>
                  <a:cubicBezTo>
                    <a:pt x="96" y="26"/>
                    <a:pt x="115" y="47"/>
                    <a:pt x="109" y="50"/>
                  </a:cubicBezTo>
                  <a:cubicBezTo>
                    <a:pt x="95" y="58"/>
                    <a:pt x="96" y="76"/>
                    <a:pt x="86" y="74"/>
                  </a:cubicBezTo>
                  <a:cubicBezTo>
                    <a:pt x="75" y="72"/>
                    <a:pt x="54" y="68"/>
                    <a:pt x="45" y="64"/>
                  </a:cubicBezTo>
                  <a:cubicBezTo>
                    <a:pt x="36" y="59"/>
                    <a:pt x="0" y="40"/>
                    <a:pt x="20" y="33"/>
                  </a:cubicBezTo>
                  <a:close/>
                </a:path>
              </a:pathLst>
            </a:custGeom>
            <a:solidFill>
              <a:srgbClr val="EEED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4" name="Freeform 770">
              <a:extLst>
                <a:ext uri="{FF2B5EF4-FFF2-40B4-BE49-F238E27FC236}">
                  <a16:creationId xmlns:a16="http://schemas.microsoft.com/office/drawing/2014/main" id="{156E421C-55F1-1A08-079F-D37A65968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6" y="2943226"/>
              <a:ext cx="812800" cy="542925"/>
            </a:xfrm>
            <a:custGeom>
              <a:avLst/>
              <a:gdLst>
                <a:gd name="T0" fmla="*/ 19 w 111"/>
                <a:gd name="T1" fmla="*/ 32 h 74"/>
                <a:gd name="T2" fmla="*/ 60 w 111"/>
                <a:gd name="T3" fmla="*/ 5 h 74"/>
                <a:gd name="T4" fmla="*/ 87 w 111"/>
                <a:gd name="T5" fmla="*/ 15 h 74"/>
                <a:gd name="T6" fmla="*/ 106 w 111"/>
                <a:gd name="T7" fmla="*/ 48 h 74"/>
                <a:gd name="T8" fmla="*/ 83 w 111"/>
                <a:gd name="T9" fmla="*/ 72 h 74"/>
                <a:gd name="T10" fmla="*/ 43 w 111"/>
                <a:gd name="T11" fmla="*/ 62 h 74"/>
                <a:gd name="T12" fmla="*/ 19 w 111"/>
                <a:gd name="T13" fmla="*/ 3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74">
                  <a:moveTo>
                    <a:pt x="19" y="32"/>
                  </a:moveTo>
                  <a:cubicBezTo>
                    <a:pt x="27" y="29"/>
                    <a:pt x="45" y="10"/>
                    <a:pt x="60" y="5"/>
                  </a:cubicBezTo>
                  <a:cubicBezTo>
                    <a:pt x="75" y="0"/>
                    <a:pt x="82" y="4"/>
                    <a:pt x="87" y="15"/>
                  </a:cubicBezTo>
                  <a:cubicBezTo>
                    <a:pt x="93" y="25"/>
                    <a:pt x="111" y="45"/>
                    <a:pt x="106" y="48"/>
                  </a:cubicBezTo>
                  <a:cubicBezTo>
                    <a:pt x="92" y="56"/>
                    <a:pt x="92" y="74"/>
                    <a:pt x="83" y="72"/>
                  </a:cubicBezTo>
                  <a:cubicBezTo>
                    <a:pt x="73" y="70"/>
                    <a:pt x="52" y="66"/>
                    <a:pt x="43" y="62"/>
                  </a:cubicBezTo>
                  <a:cubicBezTo>
                    <a:pt x="34" y="58"/>
                    <a:pt x="0" y="39"/>
                    <a:pt x="19" y="32"/>
                  </a:cubicBezTo>
                  <a:close/>
                </a:path>
              </a:pathLst>
            </a:custGeom>
            <a:solidFill>
              <a:srgbClr val="EFEE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5" name="Freeform 771">
              <a:extLst>
                <a:ext uri="{FF2B5EF4-FFF2-40B4-BE49-F238E27FC236}">
                  <a16:creationId xmlns:a16="http://schemas.microsoft.com/office/drawing/2014/main" id="{773D3FEA-B1DF-B2F3-55D9-F32A54DE0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413" y="2951163"/>
              <a:ext cx="796925" cy="527050"/>
            </a:xfrm>
            <a:custGeom>
              <a:avLst/>
              <a:gdLst>
                <a:gd name="T0" fmla="*/ 18 w 109"/>
                <a:gd name="T1" fmla="*/ 31 h 72"/>
                <a:gd name="T2" fmla="*/ 59 w 109"/>
                <a:gd name="T3" fmla="*/ 5 h 72"/>
                <a:gd name="T4" fmla="*/ 85 w 109"/>
                <a:gd name="T5" fmla="*/ 14 h 72"/>
                <a:gd name="T6" fmla="*/ 103 w 109"/>
                <a:gd name="T7" fmla="*/ 47 h 72"/>
                <a:gd name="T8" fmla="*/ 82 w 109"/>
                <a:gd name="T9" fmla="*/ 70 h 72"/>
                <a:gd name="T10" fmla="*/ 42 w 109"/>
                <a:gd name="T11" fmla="*/ 60 h 72"/>
                <a:gd name="T12" fmla="*/ 18 w 109"/>
                <a:gd name="T13" fmla="*/ 3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72">
                  <a:moveTo>
                    <a:pt x="18" y="31"/>
                  </a:moveTo>
                  <a:cubicBezTo>
                    <a:pt x="26" y="28"/>
                    <a:pt x="44" y="9"/>
                    <a:pt x="59" y="5"/>
                  </a:cubicBezTo>
                  <a:cubicBezTo>
                    <a:pt x="73" y="0"/>
                    <a:pt x="80" y="4"/>
                    <a:pt x="85" y="14"/>
                  </a:cubicBezTo>
                  <a:cubicBezTo>
                    <a:pt x="91" y="24"/>
                    <a:pt x="109" y="44"/>
                    <a:pt x="103" y="47"/>
                  </a:cubicBezTo>
                  <a:cubicBezTo>
                    <a:pt x="90" y="55"/>
                    <a:pt x="90" y="72"/>
                    <a:pt x="82" y="70"/>
                  </a:cubicBezTo>
                  <a:cubicBezTo>
                    <a:pt x="71" y="68"/>
                    <a:pt x="51" y="65"/>
                    <a:pt x="42" y="60"/>
                  </a:cubicBezTo>
                  <a:cubicBezTo>
                    <a:pt x="34" y="56"/>
                    <a:pt x="0" y="38"/>
                    <a:pt x="18" y="31"/>
                  </a:cubicBezTo>
                  <a:close/>
                </a:path>
              </a:pathLst>
            </a:custGeom>
            <a:solidFill>
              <a:srgbClr val="EFEE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6" name="Freeform 772">
              <a:extLst>
                <a:ext uri="{FF2B5EF4-FFF2-40B4-BE49-F238E27FC236}">
                  <a16:creationId xmlns:a16="http://schemas.microsoft.com/office/drawing/2014/main" id="{DF6ED4F1-C1E3-6887-C89A-074A1D95D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351" y="2957513"/>
              <a:ext cx="774700" cy="512763"/>
            </a:xfrm>
            <a:custGeom>
              <a:avLst/>
              <a:gdLst>
                <a:gd name="T0" fmla="*/ 18 w 106"/>
                <a:gd name="T1" fmla="*/ 30 h 70"/>
                <a:gd name="T2" fmla="*/ 58 w 106"/>
                <a:gd name="T3" fmla="*/ 4 h 70"/>
                <a:gd name="T4" fmla="*/ 83 w 106"/>
                <a:gd name="T5" fmla="*/ 14 h 70"/>
                <a:gd name="T6" fmla="*/ 101 w 106"/>
                <a:gd name="T7" fmla="*/ 46 h 70"/>
                <a:gd name="T8" fmla="*/ 80 w 106"/>
                <a:gd name="T9" fmla="*/ 68 h 70"/>
                <a:gd name="T10" fmla="*/ 41 w 106"/>
                <a:gd name="T11" fmla="*/ 59 h 70"/>
                <a:gd name="T12" fmla="*/ 18 w 106"/>
                <a:gd name="T13" fmla="*/ 3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70">
                  <a:moveTo>
                    <a:pt x="18" y="30"/>
                  </a:moveTo>
                  <a:cubicBezTo>
                    <a:pt x="26" y="27"/>
                    <a:pt x="44" y="9"/>
                    <a:pt x="58" y="4"/>
                  </a:cubicBezTo>
                  <a:cubicBezTo>
                    <a:pt x="72" y="0"/>
                    <a:pt x="78" y="4"/>
                    <a:pt x="83" y="14"/>
                  </a:cubicBezTo>
                  <a:cubicBezTo>
                    <a:pt x="89" y="23"/>
                    <a:pt x="106" y="43"/>
                    <a:pt x="101" y="46"/>
                  </a:cubicBezTo>
                  <a:cubicBezTo>
                    <a:pt x="88" y="53"/>
                    <a:pt x="88" y="70"/>
                    <a:pt x="80" y="68"/>
                  </a:cubicBezTo>
                  <a:cubicBezTo>
                    <a:pt x="69" y="66"/>
                    <a:pt x="50" y="63"/>
                    <a:pt x="41" y="59"/>
                  </a:cubicBezTo>
                  <a:cubicBezTo>
                    <a:pt x="33" y="54"/>
                    <a:pt x="0" y="36"/>
                    <a:pt x="18" y="30"/>
                  </a:cubicBezTo>
                  <a:close/>
                </a:path>
              </a:pathLst>
            </a:custGeom>
            <a:solidFill>
              <a:srgbClr val="F0E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7" name="Freeform 773">
              <a:extLst>
                <a:ext uri="{FF2B5EF4-FFF2-40B4-BE49-F238E27FC236}">
                  <a16:creationId xmlns:a16="http://schemas.microsoft.com/office/drawing/2014/main" id="{536C6A6E-5E88-6CB6-9405-777136F88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701" y="2957513"/>
              <a:ext cx="762000" cy="506413"/>
            </a:xfrm>
            <a:custGeom>
              <a:avLst/>
              <a:gdLst>
                <a:gd name="T0" fmla="*/ 18 w 104"/>
                <a:gd name="T1" fmla="*/ 30 h 69"/>
                <a:gd name="T2" fmla="*/ 56 w 104"/>
                <a:gd name="T3" fmla="*/ 5 h 69"/>
                <a:gd name="T4" fmla="*/ 82 w 104"/>
                <a:gd name="T5" fmla="*/ 14 h 69"/>
                <a:gd name="T6" fmla="*/ 99 w 104"/>
                <a:gd name="T7" fmla="*/ 45 h 69"/>
                <a:gd name="T8" fmla="*/ 78 w 104"/>
                <a:gd name="T9" fmla="*/ 67 h 69"/>
                <a:gd name="T10" fmla="*/ 41 w 104"/>
                <a:gd name="T11" fmla="*/ 58 h 69"/>
                <a:gd name="T12" fmla="*/ 18 w 104"/>
                <a:gd name="T13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9">
                  <a:moveTo>
                    <a:pt x="18" y="30"/>
                  </a:moveTo>
                  <a:cubicBezTo>
                    <a:pt x="25" y="27"/>
                    <a:pt x="43" y="9"/>
                    <a:pt x="56" y="5"/>
                  </a:cubicBezTo>
                  <a:cubicBezTo>
                    <a:pt x="70" y="0"/>
                    <a:pt x="76" y="4"/>
                    <a:pt x="82" y="14"/>
                  </a:cubicBezTo>
                  <a:cubicBezTo>
                    <a:pt x="87" y="24"/>
                    <a:pt x="104" y="42"/>
                    <a:pt x="99" y="45"/>
                  </a:cubicBezTo>
                  <a:cubicBezTo>
                    <a:pt x="86" y="52"/>
                    <a:pt x="86" y="69"/>
                    <a:pt x="78" y="67"/>
                  </a:cubicBezTo>
                  <a:cubicBezTo>
                    <a:pt x="68" y="65"/>
                    <a:pt x="49" y="62"/>
                    <a:pt x="41" y="58"/>
                  </a:cubicBezTo>
                  <a:cubicBezTo>
                    <a:pt x="33" y="54"/>
                    <a:pt x="0" y="36"/>
                    <a:pt x="18" y="30"/>
                  </a:cubicBezTo>
                  <a:close/>
                </a:path>
              </a:pathLst>
            </a:custGeom>
            <a:solidFill>
              <a:srgbClr val="F0F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8" name="Freeform 774">
              <a:extLst>
                <a:ext uri="{FF2B5EF4-FFF2-40B4-BE49-F238E27FC236}">
                  <a16:creationId xmlns:a16="http://schemas.microsoft.com/office/drawing/2014/main" id="{13B4A7FF-59F6-D28C-6C5B-5F105A524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988" y="2965451"/>
              <a:ext cx="739775" cy="490538"/>
            </a:xfrm>
            <a:custGeom>
              <a:avLst/>
              <a:gdLst>
                <a:gd name="T0" fmla="*/ 17 w 101"/>
                <a:gd name="T1" fmla="*/ 29 h 67"/>
                <a:gd name="T2" fmla="*/ 54 w 101"/>
                <a:gd name="T3" fmla="*/ 5 h 67"/>
                <a:gd name="T4" fmla="*/ 79 w 101"/>
                <a:gd name="T5" fmla="*/ 13 h 67"/>
                <a:gd name="T6" fmla="*/ 95 w 101"/>
                <a:gd name="T7" fmla="*/ 44 h 67"/>
                <a:gd name="T8" fmla="*/ 75 w 101"/>
                <a:gd name="T9" fmla="*/ 65 h 67"/>
                <a:gd name="T10" fmla="*/ 39 w 101"/>
                <a:gd name="T11" fmla="*/ 56 h 67"/>
                <a:gd name="T12" fmla="*/ 17 w 101"/>
                <a:gd name="T13" fmla="*/ 2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67">
                  <a:moveTo>
                    <a:pt x="17" y="29"/>
                  </a:moveTo>
                  <a:cubicBezTo>
                    <a:pt x="24" y="26"/>
                    <a:pt x="41" y="9"/>
                    <a:pt x="54" y="5"/>
                  </a:cubicBezTo>
                  <a:cubicBezTo>
                    <a:pt x="67" y="0"/>
                    <a:pt x="74" y="4"/>
                    <a:pt x="79" y="13"/>
                  </a:cubicBezTo>
                  <a:cubicBezTo>
                    <a:pt x="84" y="23"/>
                    <a:pt x="101" y="41"/>
                    <a:pt x="95" y="44"/>
                  </a:cubicBezTo>
                  <a:cubicBezTo>
                    <a:pt x="83" y="51"/>
                    <a:pt x="83" y="67"/>
                    <a:pt x="75" y="65"/>
                  </a:cubicBezTo>
                  <a:cubicBezTo>
                    <a:pt x="65" y="63"/>
                    <a:pt x="47" y="60"/>
                    <a:pt x="39" y="56"/>
                  </a:cubicBezTo>
                  <a:cubicBezTo>
                    <a:pt x="31" y="52"/>
                    <a:pt x="0" y="35"/>
                    <a:pt x="17" y="29"/>
                  </a:cubicBezTo>
                  <a:close/>
                </a:path>
              </a:pathLst>
            </a:custGeom>
            <a:solidFill>
              <a:srgbClr val="F1F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9" name="Freeform 775">
              <a:extLst>
                <a:ext uri="{FF2B5EF4-FFF2-40B4-BE49-F238E27FC236}">
                  <a16:creationId xmlns:a16="http://schemas.microsoft.com/office/drawing/2014/main" id="{F9E42D0A-F969-AE69-1ECB-51FF5BD71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926" y="2973388"/>
              <a:ext cx="717550" cy="476250"/>
            </a:xfrm>
            <a:custGeom>
              <a:avLst/>
              <a:gdLst>
                <a:gd name="T0" fmla="*/ 16 w 98"/>
                <a:gd name="T1" fmla="*/ 28 h 65"/>
                <a:gd name="T2" fmla="*/ 53 w 98"/>
                <a:gd name="T3" fmla="*/ 4 h 65"/>
                <a:gd name="T4" fmla="*/ 77 w 98"/>
                <a:gd name="T5" fmla="*/ 13 h 65"/>
                <a:gd name="T6" fmla="*/ 93 w 98"/>
                <a:gd name="T7" fmla="*/ 43 h 65"/>
                <a:gd name="T8" fmla="*/ 73 w 98"/>
                <a:gd name="T9" fmla="*/ 63 h 65"/>
                <a:gd name="T10" fmla="*/ 38 w 98"/>
                <a:gd name="T11" fmla="*/ 54 h 65"/>
                <a:gd name="T12" fmla="*/ 16 w 98"/>
                <a:gd name="T13" fmla="*/ 2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65">
                  <a:moveTo>
                    <a:pt x="16" y="28"/>
                  </a:moveTo>
                  <a:cubicBezTo>
                    <a:pt x="23" y="25"/>
                    <a:pt x="40" y="9"/>
                    <a:pt x="53" y="4"/>
                  </a:cubicBezTo>
                  <a:cubicBezTo>
                    <a:pt x="66" y="0"/>
                    <a:pt x="72" y="4"/>
                    <a:pt x="77" y="13"/>
                  </a:cubicBezTo>
                  <a:cubicBezTo>
                    <a:pt x="82" y="22"/>
                    <a:pt x="98" y="40"/>
                    <a:pt x="93" y="43"/>
                  </a:cubicBezTo>
                  <a:cubicBezTo>
                    <a:pt x="81" y="49"/>
                    <a:pt x="81" y="65"/>
                    <a:pt x="73" y="63"/>
                  </a:cubicBezTo>
                  <a:cubicBezTo>
                    <a:pt x="64" y="61"/>
                    <a:pt x="46" y="58"/>
                    <a:pt x="38" y="54"/>
                  </a:cubicBezTo>
                  <a:cubicBezTo>
                    <a:pt x="30" y="51"/>
                    <a:pt x="0" y="34"/>
                    <a:pt x="16" y="28"/>
                  </a:cubicBezTo>
                  <a:close/>
                </a:path>
              </a:pathLst>
            </a:custGeom>
            <a:solidFill>
              <a:srgbClr val="F2F1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0" name="Freeform 776">
              <a:extLst>
                <a:ext uri="{FF2B5EF4-FFF2-40B4-BE49-F238E27FC236}">
                  <a16:creationId xmlns:a16="http://schemas.microsoft.com/office/drawing/2014/main" id="{3379D184-6382-B815-C3E2-C6E0574BB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63" y="2979738"/>
              <a:ext cx="701675" cy="461963"/>
            </a:xfrm>
            <a:custGeom>
              <a:avLst/>
              <a:gdLst>
                <a:gd name="T0" fmla="*/ 16 w 96"/>
                <a:gd name="T1" fmla="*/ 27 h 63"/>
                <a:gd name="T2" fmla="*/ 52 w 96"/>
                <a:gd name="T3" fmla="*/ 4 h 63"/>
                <a:gd name="T4" fmla="*/ 75 w 96"/>
                <a:gd name="T5" fmla="*/ 12 h 63"/>
                <a:gd name="T6" fmla="*/ 91 w 96"/>
                <a:gd name="T7" fmla="*/ 41 h 63"/>
                <a:gd name="T8" fmla="*/ 72 w 96"/>
                <a:gd name="T9" fmla="*/ 61 h 63"/>
                <a:gd name="T10" fmla="*/ 37 w 96"/>
                <a:gd name="T11" fmla="*/ 53 h 63"/>
                <a:gd name="T12" fmla="*/ 16 w 96"/>
                <a:gd name="T13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3">
                  <a:moveTo>
                    <a:pt x="16" y="27"/>
                  </a:moveTo>
                  <a:cubicBezTo>
                    <a:pt x="23" y="24"/>
                    <a:pt x="39" y="8"/>
                    <a:pt x="52" y="4"/>
                  </a:cubicBezTo>
                  <a:cubicBezTo>
                    <a:pt x="64" y="0"/>
                    <a:pt x="70" y="3"/>
                    <a:pt x="75" y="12"/>
                  </a:cubicBezTo>
                  <a:cubicBezTo>
                    <a:pt x="79" y="21"/>
                    <a:pt x="96" y="38"/>
                    <a:pt x="91" y="41"/>
                  </a:cubicBezTo>
                  <a:cubicBezTo>
                    <a:pt x="79" y="48"/>
                    <a:pt x="79" y="63"/>
                    <a:pt x="72" y="61"/>
                  </a:cubicBezTo>
                  <a:cubicBezTo>
                    <a:pt x="62" y="59"/>
                    <a:pt x="45" y="56"/>
                    <a:pt x="37" y="53"/>
                  </a:cubicBezTo>
                  <a:cubicBezTo>
                    <a:pt x="30" y="49"/>
                    <a:pt x="0" y="33"/>
                    <a:pt x="16" y="27"/>
                  </a:cubicBezTo>
                  <a:close/>
                </a:path>
              </a:pathLst>
            </a:custGeom>
            <a:solidFill>
              <a:srgbClr val="F2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1" name="Freeform 777">
              <a:extLst>
                <a:ext uri="{FF2B5EF4-FFF2-40B4-BE49-F238E27FC236}">
                  <a16:creationId xmlns:a16="http://schemas.microsoft.com/office/drawing/2014/main" id="{2855C753-CE83-38B4-2735-7F2C45A1F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213" y="2987676"/>
              <a:ext cx="681038" cy="446088"/>
            </a:xfrm>
            <a:custGeom>
              <a:avLst/>
              <a:gdLst>
                <a:gd name="T0" fmla="*/ 16 w 93"/>
                <a:gd name="T1" fmla="*/ 26 h 61"/>
                <a:gd name="T2" fmla="*/ 50 w 93"/>
                <a:gd name="T3" fmla="*/ 4 h 61"/>
                <a:gd name="T4" fmla="*/ 73 w 93"/>
                <a:gd name="T5" fmla="*/ 12 h 61"/>
                <a:gd name="T6" fmla="*/ 88 w 93"/>
                <a:gd name="T7" fmla="*/ 40 h 61"/>
                <a:gd name="T8" fmla="*/ 70 w 93"/>
                <a:gd name="T9" fmla="*/ 59 h 61"/>
                <a:gd name="T10" fmla="*/ 36 w 93"/>
                <a:gd name="T11" fmla="*/ 51 h 61"/>
                <a:gd name="T12" fmla="*/ 16 w 93"/>
                <a:gd name="T13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61">
                  <a:moveTo>
                    <a:pt x="16" y="26"/>
                  </a:moveTo>
                  <a:cubicBezTo>
                    <a:pt x="23" y="23"/>
                    <a:pt x="38" y="8"/>
                    <a:pt x="50" y="4"/>
                  </a:cubicBezTo>
                  <a:cubicBezTo>
                    <a:pt x="63" y="0"/>
                    <a:pt x="68" y="3"/>
                    <a:pt x="73" y="12"/>
                  </a:cubicBezTo>
                  <a:cubicBezTo>
                    <a:pt x="77" y="20"/>
                    <a:pt x="93" y="37"/>
                    <a:pt x="88" y="40"/>
                  </a:cubicBezTo>
                  <a:cubicBezTo>
                    <a:pt x="77" y="46"/>
                    <a:pt x="77" y="61"/>
                    <a:pt x="70" y="59"/>
                  </a:cubicBezTo>
                  <a:cubicBezTo>
                    <a:pt x="61" y="57"/>
                    <a:pt x="44" y="55"/>
                    <a:pt x="36" y="51"/>
                  </a:cubicBezTo>
                  <a:cubicBezTo>
                    <a:pt x="29" y="47"/>
                    <a:pt x="0" y="32"/>
                    <a:pt x="16" y="26"/>
                  </a:cubicBezTo>
                  <a:close/>
                </a:path>
              </a:pathLst>
            </a:custGeom>
            <a:solidFill>
              <a:srgbClr val="F3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2" name="Freeform 778">
              <a:extLst>
                <a:ext uri="{FF2B5EF4-FFF2-40B4-BE49-F238E27FC236}">
                  <a16:creationId xmlns:a16="http://schemas.microsoft.com/office/drawing/2014/main" id="{887D608E-7369-B5C3-5E42-BB066B8A1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151" y="2987676"/>
              <a:ext cx="665163" cy="439738"/>
            </a:xfrm>
            <a:custGeom>
              <a:avLst/>
              <a:gdLst>
                <a:gd name="T0" fmla="*/ 16 w 91"/>
                <a:gd name="T1" fmla="*/ 26 h 60"/>
                <a:gd name="T2" fmla="*/ 49 w 91"/>
                <a:gd name="T3" fmla="*/ 4 h 60"/>
                <a:gd name="T4" fmla="*/ 71 w 91"/>
                <a:gd name="T5" fmla="*/ 12 h 60"/>
                <a:gd name="T6" fmla="*/ 86 w 91"/>
                <a:gd name="T7" fmla="*/ 39 h 60"/>
                <a:gd name="T8" fmla="*/ 68 w 91"/>
                <a:gd name="T9" fmla="*/ 58 h 60"/>
                <a:gd name="T10" fmla="*/ 35 w 91"/>
                <a:gd name="T11" fmla="*/ 50 h 60"/>
                <a:gd name="T12" fmla="*/ 16 w 91"/>
                <a:gd name="T1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60">
                  <a:moveTo>
                    <a:pt x="16" y="26"/>
                  </a:moveTo>
                  <a:cubicBezTo>
                    <a:pt x="22" y="23"/>
                    <a:pt x="37" y="8"/>
                    <a:pt x="49" y="4"/>
                  </a:cubicBezTo>
                  <a:cubicBezTo>
                    <a:pt x="61" y="0"/>
                    <a:pt x="67" y="4"/>
                    <a:pt x="71" y="12"/>
                  </a:cubicBezTo>
                  <a:cubicBezTo>
                    <a:pt x="75" y="20"/>
                    <a:pt x="91" y="37"/>
                    <a:pt x="86" y="39"/>
                  </a:cubicBezTo>
                  <a:cubicBezTo>
                    <a:pt x="75" y="46"/>
                    <a:pt x="75" y="60"/>
                    <a:pt x="68" y="58"/>
                  </a:cubicBezTo>
                  <a:cubicBezTo>
                    <a:pt x="59" y="56"/>
                    <a:pt x="42" y="54"/>
                    <a:pt x="35" y="50"/>
                  </a:cubicBezTo>
                  <a:cubicBezTo>
                    <a:pt x="28" y="47"/>
                    <a:pt x="0" y="31"/>
                    <a:pt x="16" y="26"/>
                  </a:cubicBezTo>
                  <a:close/>
                </a:path>
              </a:pathLst>
            </a:custGeom>
            <a:solidFill>
              <a:srgbClr val="F4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3" name="Freeform 779">
              <a:extLst>
                <a:ext uri="{FF2B5EF4-FFF2-40B4-BE49-F238E27FC236}">
                  <a16:creationId xmlns:a16="http://schemas.microsoft.com/office/drawing/2014/main" id="{60266673-9181-45C0-EF52-43F404563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438" y="2995613"/>
              <a:ext cx="636588" cy="423863"/>
            </a:xfrm>
            <a:custGeom>
              <a:avLst/>
              <a:gdLst>
                <a:gd name="T0" fmla="*/ 14 w 87"/>
                <a:gd name="T1" fmla="*/ 25 h 58"/>
                <a:gd name="T2" fmla="*/ 47 w 87"/>
                <a:gd name="T3" fmla="*/ 4 h 58"/>
                <a:gd name="T4" fmla="*/ 68 w 87"/>
                <a:gd name="T5" fmla="*/ 12 h 58"/>
                <a:gd name="T6" fmla="*/ 83 w 87"/>
                <a:gd name="T7" fmla="*/ 38 h 58"/>
                <a:gd name="T8" fmla="*/ 65 w 87"/>
                <a:gd name="T9" fmla="*/ 56 h 58"/>
                <a:gd name="T10" fmla="*/ 34 w 87"/>
                <a:gd name="T11" fmla="*/ 49 h 58"/>
                <a:gd name="T12" fmla="*/ 14 w 87"/>
                <a:gd name="T13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58">
                  <a:moveTo>
                    <a:pt x="14" y="25"/>
                  </a:moveTo>
                  <a:cubicBezTo>
                    <a:pt x="21" y="22"/>
                    <a:pt x="35" y="8"/>
                    <a:pt x="47" y="4"/>
                  </a:cubicBezTo>
                  <a:cubicBezTo>
                    <a:pt x="58" y="0"/>
                    <a:pt x="64" y="3"/>
                    <a:pt x="68" y="12"/>
                  </a:cubicBezTo>
                  <a:cubicBezTo>
                    <a:pt x="72" y="20"/>
                    <a:pt x="87" y="36"/>
                    <a:pt x="83" y="38"/>
                  </a:cubicBezTo>
                  <a:cubicBezTo>
                    <a:pt x="72" y="44"/>
                    <a:pt x="72" y="58"/>
                    <a:pt x="65" y="56"/>
                  </a:cubicBezTo>
                  <a:cubicBezTo>
                    <a:pt x="57" y="55"/>
                    <a:pt x="40" y="52"/>
                    <a:pt x="34" y="49"/>
                  </a:cubicBezTo>
                  <a:cubicBezTo>
                    <a:pt x="27" y="45"/>
                    <a:pt x="0" y="30"/>
                    <a:pt x="14" y="25"/>
                  </a:cubicBezTo>
                  <a:close/>
                </a:path>
              </a:pathLst>
            </a:custGeom>
            <a:solidFill>
              <a:srgbClr val="F4F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4" name="Freeform 780">
              <a:extLst>
                <a:ext uri="{FF2B5EF4-FFF2-40B4-BE49-F238E27FC236}">
                  <a16:creationId xmlns:a16="http://schemas.microsoft.com/office/drawing/2014/main" id="{29405D51-CA06-4801-772C-4CC2EB101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376" y="3001963"/>
              <a:ext cx="622300" cy="411163"/>
            </a:xfrm>
            <a:custGeom>
              <a:avLst/>
              <a:gdLst>
                <a:gd name="T0" fmla="*/ 14 w 85"/>
                <a:gd name="T1" fmla="*/ 24 h 56"/>
                <a:gd name="T2" fmla="*/ 46 w 85"/>
                <a:gd name="T3" fmla="*/ 4 h 56"/>
                <a:gd name="T4" fmla="*/ 66 w 85"/>
                <a:gd name="T5" fmla="*/ 11 h 56"/>
                <a:gd name="T6" fmla="*/ 80 w 85"/>
                <a:gd name="T7" fmla="*/ 37 h 56"/>
                <a:gd name="T8" fmla="*/ 63 w 85"/>
                <a:gd name="T9" fmla="*/ 54 h 56"/>
                <a:gd name="T10" fmla="*/ 33 w 85"/>
                <a:gd name="T11" fmla="*/ 47 h 56"/>
                <a:gd name="T12" fmla="*/ 14 w 85"/>
                <a:gd name="T13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56">
                  <a:moveTo>
                    <a:pt x="14" y="24"/>
                  </a:moveTo>
                  <a:cubicBezTo>
                    <a:pt x="20" y="22"/>
                    <a:pt x="34" y="7"/>
                    <a:pt x="46" y="4"/>
                  </a:cubicBezTo>
                  <a:cubicBezTo>
                    <a:pt x="57" y="0"/>
                    <a:pt x="62" y="3"/>
                    <a:pt x="66" y="11"/>
                  </a:cubicBezTo>
                  <a:cubicBezTo>
                    <a:pt x="70" y="19"/>
                    <a:pt x="85" y="34"/>
                    <a:pt x="80" y="37"/>
                  </a:cubicBezTo>
                  <a:cubicBezTo>
                    <a:pt x="70" y="42"/>
                    <a:pt x="70" y="56"/>
                    <a:pt x="63" y="54"/>
                  </a:cubicBezTo>
                  <a:cubicBezTo>
                    <a:pt x="55" y="53"/>
                    <a:pt x="39" y="50"/>
                    <a:pt x="33" y="47"/>
                  </a:cubicBezTo>
                  <a:cubicBezTo>
                    <a:pt x="26" y="44"/>
                    <a:pt x="0" y="29"/>
                    <a:pt x="14" y="24"/>
                  </a:cubicBezTo>
                  <a:close/>
                </a:path>
              </a:pathLst>
            </a:custGeom>
            <a:solidFill>
              <a:srgbClr val="F5F5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5" name="Freeform 781">
              <a:extLst>
                <a:ext uri="{FF2B5EF4-FFF2-40B4-BE49-F238E27FC236}">
                  <a16:creationId xmlns:a16="http://schemas.microsoft.com/office/drawing/2014/main" id="{52577E0F-666F-7FBC-BE32-89CE74EB5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6" y="3009901"/>
              <a:ext cx="600075" cy="395288"/>
            </a:xfrm>
            <a:custGeom>
              <a:avLst/>
              <a:gdLst>
                <a:gd name="T0" fmla="*/ 14 w 82"/>
                <a:gd name="T1" fmla="*/ 23 h 54"/>
                <a:gd name="T2" fmla="*/ 44 w 82"/>
                <a:gd name="T3" fmla="*/ 3 h 54"/>
                <a:gd name="T4" fmla="*/ 64 w 82"/>
                <a:gd name="T5" fmla="*/ 10 h 54"/>
                <a:gd name="T6" fmla="*/ 78 w 82"/>
                <a:gd name="T7" fmla="*/ 35 h 54"/>
                <a:gd name="T8" fmla="*/ 62 w 82"/>
                <a:gd name="T9" fmla="*/ 52 h 54"/>
                <a:gd name="T10" fmla="*/ 32 w 82"/>
                <a:gd name="T11" fmla="*/ 45 h 54"/>
                <a:gd name="T12" fmla="*/ 14 w 82"/>
                <a:gd name="T13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54">
                  <a:moveTo>
                    <a:pt x="14" y="23"/>
                  </a:moveTo>
                  <a:cubicBezTo>
                    <a:pt x="20" y="21"/>
                    <a:pt x="34" y="7"/>
                    <a:pt x="44" y="3"/>
                  </a:cubicBezTo>
                  <a:cubicBezTo>
                    <a:pt x="55" y="0"/>
                    <a:pt x="60" y="3"/>
                    <a:pt x="64" y="10"/>
                  </a:cubicBezTo>
                  <a:cubicBezTo>
                    <a:pt x="68" y="18"/>
                    <a:pt x="82" y="33"/>
                    <a:pt x="78" y="35"/>
                  </a:cubicBezTo>
                  <a:cubicBezTo>
                    <a:pt x="68" y="41"/>
                    <a:pt x="68" y="54"/>
                    <a:pt x="62" y="52"/>
                  </a:cubicBezTo>
                  <a:cubicBezTo>
                    <a:pt x="54" y="51"/>
                    <a:pt x="38" y="48"/>
                    <a:pt x="32" y="45"/>
                  </a:cubicBezTo>
                  <a:cubicBezTo>
                    <a:pt x="26" y="42"/>
                    <a:pt x="0" y="28"/>
                    <a:pt x="14" y="23"/>
                  </a:cubicBezTo>
                  <a:close/>
                </a:path>
              </a:pathLst>
            </a:custGeom>
            <a:solidFill>
              <a:srgbClr val="F6F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6" name="Freeform 782">
              <a:extLst>
                <a:ext uri="{FF2B5EF4-FFF2-40B4-BE49-F238E27FC236}">
                  <a16:creationId xmlns:a16="http://schemas.microsoft.com/office/drawing/2014/main" id="{5C284BCB-15FA-56A2-EC93-B2460D1B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663" y="3009901"/>
              <a:ext cx="585788" cy="387350"/>
            </a:xfrm>
            <a:custGeom>
              <a:avLst/>
              <a:gdLst>
                <a:gd name="T0" fmla="*/ 14 w 80"/>
                <a:gd name="T1" fmla="*/ 23 h 53"/>
                <a:gd name="T2" fmla="*/ 43 w 80"/>
                <a:gd name="T3" fmla="*/ 4 h 53"/>
                <a:gd name="T4" fmla="*/ 62 w 80"/>
                <a:gd name="T5" fmla="*/ 11 h 53"/>
                <a:gd name="T6" fmla="*/ 76 w 80"/>
                <a:gd name="T7" fmla="*/ 35 h 53"/>
                <a:gd name="T8" fmla="*/ 60 w 80"/>
                <a:gd name="T9" fmla="*/ 51 h 53"/>
                <a:gd name="T10" fmla="*/ 31 w 80"/>
                <a:gd name="T11" fmla="*/ 44 h 53"/>
                <a:gd name="T12" fmla="*/ 14 w 80"/>
                <a:gd name="T13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3">
                  <a:moveTo>
                    <a:pt x="14" y="23"/>
                  </a:moveTo>
                  <a:cubicBezTo>
                    <a:pt x="19" y="21"/>
                    <a:pt x="33" y="7"/>
                    <a:pt x="43" y="4"/>
                  </a:cubicBezTo>
                  <a:cubicBezTo>
                    <a:pt x="54" y="0"/>
                    <a:pt x="59" y="3"/>
                    <a:pt x="62" y="11"/>
                  </a:cubicBezTo>
                  <a:cubicBezTo>
                    <a:pt x="66" y="18"/>
                    <a:pt x="80" y="33"/>
                    <a:pt x="76" y="35"/>
                  </a:cubicBezTo>
                  <a:cubicBezTo>
                    <a:pt x="66" y="40"/>
                    <a:pt x="66" y="53"/>
                    <a:pt x="60" y="51"/>
                  </a:cubicBezTo>
                  <a:cubicBezTo>
                    <a:pt x="52" y="50"/>
                    <a:pt x="37" y="48"/>
                    <a:pt x="31" y="44"/>
                  </a:cubicBezTo>
                  <a:cubicBezTo>
                    <a:pt x="25" y="41"/>
                    <a:pt x="0" y="28"/>
                    <a:pt x="14" y="23"/>
                  </a:cubicBezTo>
                  <a:close/>
                </a:path>
              </a:pathLst>
            </a:custGeom>
            <a:solidFill>
              <a:srgbClr val="F6F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7" name="Freeform 783">
              <a:extLst>
                <a:ext uri="{FF2B5EF4-FFF2-40B4-BE49-F238E27FC236}">
                  <a16:creationId xmlns:a16="http://schemas.microsoft.com/office/drawing/2014/main" id="{FDDFA5C1-AF8D-C797-3C62-A9265A8DE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601" y="3016251"/>
              <a:ext cx="561975" cy="374650"/>
            </a:xfrm>
            <a:custGeom>
              <a:avLst/>
              <a:gdLst>
                <a:gd name="T0" fmla="*/ 13 w 77"/>
                <a:gd name="T1" fmla="*/ 22 h 51"/>
                <a:gd name="T2" fmla="*/ 42 w 77"/>
                <a:gd name="T3" fmla="*/ 4 h 51"/>
                <a:gd name="T4" fmla="*/ 61 w 77"/>
                <a:gd name="T5" fmla="*/ 10 h 51"/>
                <a:gd name="T6" fmla="*/ 73 w 77"/>
                <a:gd name="T7" fmla="*/ 33 h 51"/>
                <a:gd name="T8" fmla="*/ 58 w 77"/>
                <a:gd name="T9" fmla="*/ 50 h 51"/>
                <a:gd name="T10" fmla="*/ 30 w 77"/>
                <a:gd name="T11" fmla="*/ 43 h 51"/>
                <a:gd name="T12" fmla="*/ 13 w 77"/>
                <a:gd name="T13" fmla="*/ 2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51">
                  <a:moveTo>
                    <a:pt x="13" y="22"/>
                  </a:moveTo>
                  <a:cubicBezTo>
                    <a:pt x="19" y="20"/>
                    <a:pt x="32" y="7"/>
                    <a:pt x="42" y="4"/>
                  </a:cubicBezTo>
                  <a:cubicBezTo>
                    <a:pt x="52" y="0"/>
                    <a:pt x="57" y="3"/>
                    <a:pt x="61" y="10"/>
                  </a:cubicBezTo>
                  <a:cubicBezTo>
                    <a:pt x="64" y="17"/>
                    <a:pt x="77" y="31"/>
                    <a:pt x="73" y="33"/>
                  </a:cubicBezTo>
                  <a:cubicBezTo>
                    <a:pt x="64" y="39"/>
                    <a:pt x="64" y="51"/>
                    <a:pt x="58" y="50"/>
                  </a:cubicBezTo>
                  <a:cubicBezTo>
                    <a:pt x="50" y="48"/>
                    <a:pt x="36" y="46"/>
                    <a:pt x="30" y="43"/>
                  </a:cubicBezTo>
                  <a:cubicBezTo>
                    <a:pt x="24" y="40"/>
                    <a:pt x="0" y="27"/>
                    <a:pt x="13" y="22"/>
                  </a:cubicBezTo>
                  <a:close/>
                </a:path>
              </a:pathLst>
            </a:custGeom>
            <a:solidFill>
              <a:srgbClr val="F7F7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8" name="Freeform 784">
              <a:extLst>
                <a:ext uri="{FF2B5EF4-FFF2-40B4-BE49-F238E27FC236}">
                  <a16:creationId xmlns:a16="http://schemas.microsoft.com/office/drawing/2014/main" id="{CBD0E0C8-E47B-F52C-1656-BF7A9DF0B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3024188"/>
              <a:ext cx="541338" cy="358775"/>
            </a:xfrm>
            <a:custGeom>
              <a:avLst/>
              <a:gdLst>
                <a:gd name="T0" fmla="*/ 12 w 74"/>
                <a:gd name="T1" fmla="*/ 21 h 49"/>
                <a:gd name="T2" fmla="*/ 40 w 74"/>
                <a:gd name="T3" fmla="*/ 3 h 49"/>
                <a:gd name="T4" fmla="*/ 58 w 74"/>
                <a:gd name="T5" fmla="*/ 10 h 49"/>
                <a:gd name="T6" fmla="*/ 70 w 74"/>
                <a:gd name="T7" fmla="*/ 32 h 49"/>
                <a:gd name="T8" fmla="*/ 55 w 74"/>
                <a:gd name="T9" fmla="*/ 48 h 49"/>
                <a:gd name="T10" fmla="*/ 28 w 74"/>
                <a:gd name="T11" fmla="*/ 41 h 49"/>
                <a:gd name="T12" fmla="*/ 12 w 74"/>
                <a:gd name="T13" fmla="*/ 2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12" y="21"/>
                  </a:moveTo>
                  <a:cubicBezTo>
                    <a:pt x="17" y="19"/>
                    <a:pt x="30" y="6"/>
                    <a:pt x="40" y="3"/>
                  </a:cubicBezTo>
                  <a:cubicBezTo>
                    <a:pt x="49" y="0"/>
                    <a:pt x="54" y="3"/>
                    <a:pt x="58" y="10"/>
                  </a:cubicBezTo>
                  <a:cubicBezTo>
                    <a:pt x="61" y="17"/>
                    <a:pt x="74" y="30"/>
                    <a:pt x="70" y="32"/>
                  </a:cubicBezTo>
                  <a:cubicBezTo>
                    <a:pt x="61" y="37"/>
                    <a:pt x="61" y="49"/>
                    <a:pt x="55" y="48"/>
                  </a:cubicBezTo>
                  <a:cubicBezTo>
                    <a:pt x="48" y="46"/>
                    <a:pt x="34" y="44"/>
                    <a:pt x="28" y="41"/>
                  </a:cubicBezTo>
                  <a:cubicBezTo>
                    <a:pt x="23" y="38"/>
                    <a:pt x="0" y="26"/>
                    <a:pt x="12" y="21"/>
                  </a:cubicBezTo>
                  <a:close/>
                </a:path>
              </a:pathLst>
            </a:custGeom>
            <a:solidFill>
              <a:srgbClr val="F8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9" name="Freeform 785">
              <a:extLst>
                <a:ext uri="{FF2B5EF4-FFF2-40B4-BE49-F238E27FC236}">
                  <a16:creationId xmlns:a16="http://schemas.microsoft.com/office/drawing/2014/main" id="{6F1CBC70-8DD1-3A90-21F7-8213FEB84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238" y="3032126"/>
              <a:ext cx="520700" cy="342900"/>
            </a:xfrm>
            <a:custGeom>
              <a:avLst/>
              <a:gdLst>
                <a:gd name="T0" fmla="*/ 12 w 71"/>
                <a:gd name="T1" fmla="*/ 20 h 47"/>
                <a:gd name="T2" fmla="*/ 38 w 71"/>
                <a:gd name="T3" fmla="*/ 3 h 47"/>
                <a:gd name="T4" fmla="*/ 56 w 71"/>
                <a:gd name="T5" fmla="*/ 9 h 47"/>
                <a:gd name="T6" fmla="*/ 68 w 71"/>
                <a:gd name="T7" fmla="*/ 31 h 47"/>
                <a:gd name="T8" fmla="*/ 53 w 71"/>
                <a:gd name="T9" fmla="*/ 46 h 47"/>
                <a:gd name="T10" fmla="*/ 28 w 71"/>
                <a:gd name="T11" fmla="*/ 39 h 47"/>
                <a:gd name="T12" fmla="*/ 12 w 71"/>
                <a:gd name="T13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47">
                  <a:moveTo>
                    <a:pt x="12" y="20"/>
                  </a:moveTo>
                  <a:cubicBezTo>
                    <a:pt x="17" y="18"/>
                    <a:pt x="29" y="6"/>
                    <a:pt x="38" y="3"/>
                  </a:cubicBezTo>
                  <a:cubicBezTo>
                    <a:pt x="48" y="0"/>
                    <a:pt x="52" y="2"/>
                    <a:pt x="56" y="9"/>
                  </a:cubicBezTo>
                  <a:cubicBezTo>
                    <a:pt x="59" y="16"/>
                    <a:pt x="71" y="29"/>
                    <a:pt x="68" y="31"/>
                  </a:cubicBezTo>
                  <a:cubicBezTo>
                    <a:pt x="59" y="36"/>
                    <a:pt x="59" y="47"/>
                    <a:pt x="53" y="46"/>
                  </a:cubicBezTo>
                  <a:cubicBezTo>
                    <a:pt x="46" y="44"/>
                    <a:pt x="33" y="42"/>
                    <a:pt x="28" y="39"/>
                  </a:cubicBezTo>
                  <a:cubicBezTo>
                    <a:pt x="22" y="37"/>
                    <a:pt x="0" y="24"/>
                    <a:pt x="12" y="20"/>
                  </a:cubicBezTo>
                  <a:close/>
                </a:path>
              </a:pathLst>
            </a:custGeom>
            <a:solidFill>
              <a:srgbClr val="F8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0" name="Freeform 786">
              <a:extLst>
                <a:ext uri="{FF2B5EF4-FFF2-40B4-BE49-F238E27FC236}">
                  <a16:creationId xmlns:a16="http://schemas.microsoft.com/office/drawing/2014/main" id="{7058FA24-AFCE-88F0-D47C-63A83BDFC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6" y="3032126"/>
              <a:ext cx="504825" cy="336550"/>
            </a:xfrm>
            <a:custGeom>
              <a:avLst/>
              <a:gdLst>
                <a:gd name="T0" fmla="*/ 12 w 69"/>
                <a:gd name="T1" fmla="*/ 20 h 46"/>
                <a:gd name="T2" fmla="*/ 37 w 69"/>
                <a:gd name="T3" fmla="*/ 3 h 46"/>
                <a:gd name="T4" fmla="*/ 54 w 69"/>
                <a:gd name="T5" fmla="*/ 10 h 46"/>
                <a:gd name="T6" fmla="*/ 65 w 69"/>
                <a:gd name="T7" fmla="*/ 30 h 46"/>
                <a:gd name="T8" fmla="*/ 52 w 69"/>
                <a:gd name="T9" fmla="*/ 45 h 46"/>
                <a:gd name="T10" fmla="*/ 27 w 69"/>
                <a:gd name="T11" fmla="*/ 39 h 46"/>
                <a:gd name="T12" fmla="*/ 12 w 69"/>
                <a:gd name="T13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46">
                  <a:moveTo>
                    <a:pt x="12" y="20"/>
                  </a:moveTo>
                  <a:cubicBezTo>
                    <a:pt x="17" y="18"/>
                    <a:pt x="28" y="7"/>
                    <a:pt x="37" y="3"/>
                  </a:cubicBezTo>
                  <a:cubicBezTo>
                    <a:pt x="46" y="0"/>
                    <a:pt x="51" y="3"/>
                    <a:pt x="54" y="10"/>
                  </a:cubicBezTo>
                  <a:cubicBezTo>
                    <a:pt x="57" y="16"/>
                    <a:pt x="69" y="28"/>
                    <a:pt x="65" y="30"/>
                  </a:cubicBezTo>
                  <a:cubicBezTo>
                    <a:pt x="57" y="35"/>
                    <a:pt x="57" y="46"/>
                    <a:pt x="52" y="45"/>
                  </a:cubicBezTo>
                  <a:cubicBezTo>
                    <a:pt x="45" y="43"/>
                    <a:pt x="32" y="41"/>
                    <a:pt x="27" y="39"/>
                  </a:cubicBezTo>
                  <a:cubicBezTo>
                    <a:pt x="21" y="36"/>
                    <a:pt x="0" y="24"/>
                    <a:pt x="12" y="20"/>
                  </a:cubicBezTo>
                  <a:close/>
                </a:path>
              </a:pathLst>
            </a:custGeom>
            <a:solidFill>
              <a:srgbClr val="F9F9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1" name="Freeform 787">
              <a:extLst>
                <a:ext uri="{FF2B5EF4-FFF2-40B4-BE49-F238E27FC236}">
                  <a16:creationId xmlns:a16="http://schemas.microsoft.com/office/drawing/2014/main" id="{9B5F0D3E-F706-4EA5-607F-4E6DB7CE3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3038476"/>
              <a:ext cx="482600" cy="322263"/>
            </a:xfrm>
            <a:custGeom>
              <a:avLst/>
              <a:gdLst>
                <a:gd name="T0" fmla="*/ 11 w 66"/>
                <a:gd name="T1" fmla="*/ 19 h 44"/>
                <a:gd name="T2" fmla="*/ 36 w 66"/>
                <a:gd name="T3" fmla="*/ 3 h 44"/>
                <a:gd name="T4" fmla="*/ 52 w 66"/>
                <a:gd name="T5" fmla="*/ 9 h 44"/>
                <a:gd name="T6" fmla="*/ 63 w 66"/>
                <a:gd name="T7" fmla="*/ 29 h 44"/>
                <a:gd name="T8" fmla="*/ 50 w 66"/>
                <a:gd name="T9" fmla="*/ 43 h 44"/>
                <a:gd name="T10" fmla="*/ 26 w 66"/>
                <a:gd name="T11" fmla="*/ 37 h 44"/>
                <a:gd name="T12" fmla="*/ 11 w 66"/>
                <a:gd name="T13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4">
                  <a:moveTo>
                    <a:pt x="11" y="19"/>
                  </a:moveTo>
                  <a:cubicBezTo>
                    <a:pt x="16" y="17"/>
                    <a:pt x="27" y="6"/>
                    <a:pt x="36" y="3"/>
                  </a:cubicBezTo>
                  <a:cubicBezTo>
                    <a:pt x="45" y="0"/>
                    <a:pt x="49" y="3"/>
                    <a:pt x="52" y="9"/>
                  </a:cubicBezTo>
                  <a:cubicBezTo>
                    <a:pt x="55" y="15"/>
                    <a:pt x="66" y="27"/>
                    <a:pt x="63" y="29"/>
                  </a:cubicBezTo>
                  <a:cubicBezTo>
                    <a:pt x="55" y="33"/>
                    <a:pt x="55" y="44"/>
                    <a:pt x="50" y="43"/>
                  </a:cubicBezTo>
                  <a:cubicBezTo>
                    <a:pt x="43" y="41"/>
                    <a:pt x="31" y="40"/>
                    <a:pt x="26" y="37"/>
                  </a:cubicBezTo>
                  <a:cubicBezTo>
                    <a:pt x="21" y="34"/>
                    <a:pt x="0" y="23"/>
                    <a:pt x="11" y="19"/>
                  </a:cubicBezTo>
                  <a:close/>
                </a:path>
              </a:pathLst>
            </a:custGeom>
            <a:solidFill>
              <a:srgbClr val="FA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2" name="Freeform 788">
              <a:extLst>
                <a:ext uri="{FF2B5EF4-FFF2-40B4-BE49-F238E27FC236}">
                  <a16:creationId xmlns:a16="http://schemas.microsoft.com/office/drawing/2014/main" id="{43145ECB-436C-D170-D19C-64A94921C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3046413"/>
              <a:ext cx="468313" cy="307975"/>
            </a:xfrm>
            <a:custGeom>
              <a:avLst/>
              <a:gdLst>
                <a:gd name="T0" fmla="*/ 11 w 64"/>
                <a:gd name="T1" fmla="*/ 18 h 42"/>
                <a:gd name="T2" fmla="*/ 35 w 64"/>
                <a:gd name="T3" fmla="*/ 3 h 42"/>
                <a:gd name="T4" fmla="*/ 50 w 64"/>
                <a:gd name="T5" fmla="*/ 8 h 42"/>
                <a:gd name="T6" fmla="*/ 61 w 64"/>
                <a:gd name="T7" fmla="*/ 27 h 42"/>
                <a:gd name="T8" fmla="*/ 48 w 64"/>
                <a:gd name="T9" fmla="*/ 41 h 42"/>
                <a:gd name="T10" fmla="*/ 25 w 64"/>
                <a:gd name="T11" fmla="*/ 35 h 42"/>
                <a:gd name="T12" fmla="*/ 11 w 64"/>
                <a:gd name="T1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2">
                  <a:moveTo>
                    <a:pt x="11" y="18"/>
                  </a:moveTo>
                  <a:cubicBezTo>
                    <a:pt x="16" y="16"/>
                    <a:pt x="26" y="6"/>
                    <a:pt x="35" y="3"/>
                  </a:cubicBezTo>
                  <a:cubicBezTo>
                    <a:pt x="43" y="0"/>
                    <a:pt x="47" y="2"/>
                    <a:pt x="50" y="8"/>
                  </a:cubicBezTo>
                  <a:cubicBezTo>
                    <a:pt x="53" y="14"/>
                    <a:pt x="64" y="26"/>
                    <a:pt x="61" y="27"/>
                  </a:cubicBezTo>
                  <a:cubicBezTo>
                    <a:pt x="53" y="32"/>
                    <a:pt x="53" y="42"/>
                    <a:pt x="48" y="41"/>
                  </a:cubicBezTo>
                  <a:cubicBezTo>
                    <a:pt x="42" y="40"/>
                    <a:pt x="30" y="38"/>
                    <a:pt x="25" y="35"/>
                  </a:cubicBezTo>
                  <a:cubicBezTo>
                    <a:pt x="20" y="33"/>
                    <a:pt x="0" y="22"/>
                    <a:pt x="11" y="18"/>
                  </a:cubicBezTo>
                  <a:close/>
                </a:path>
              </a:pathLst>
            </a:custGeom>
            <a:solidFill>
              <a:srgbClr val="FAFA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3" name="Freeform 789">
              <a:extLst>
                <a:ext uri="{FF2B5EF4-FFF2-40B4-BE49-F238E27FC236}">
                  <a16:creationId xmlns:a16="http://schemas.microsoft.com/office/drawing/2014/main" id="{D29159AA-6F0F-4D55-4A9F-59D497F5B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1" y="3052763"/>
              <a:ext cx="439738" cy="293688"/>
            </a:xfrm>
            <a:custGeom>
              <a:avLst/>
              <a:gdLst>
                <a:gd name="T0" fmla="*/ 10 w 60"/>
                <a:gd name="T1" fmla="*/ 17 h 40"/>
                <a:gd name="T2" fmla="*/ 32 w 60"/>
                <a:gd name="T3" fmla="*/ 2 h 40"/>
                <a:gd name="T4" fmla="*/ 47 w 60"/>
                <a:gd name="T5" fmla="*/ 8 h 40"/>
                <a:gd name="T6" fmla="*/ 57 w 60"/>
                <a:gd name="T7" fmla="*/ 26 h 40"/>
                <a:gd name="T8" fmla="*/ 45 w 60"/>
                <a:gd name="T9" fmla="*/ 39 h 40"/>
                <a:gd name="T10" fmla="*/ 23 w 60"/>
                <a:gd name="T11" fmla="*/ 34 h 40"/>
                <a:gd name="T12" fmla="*/ 10 w 60"/>
                <a:gd name="T13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0">
                  <a:moveTo>
                    <a:pt x="10" y="17"/>
                  </a:moveTo>
                  <a:cubicBezTo>
                    <a:pt x="14" y="15"/>
                    <a:pt x="24" y="5"/>
                    <a:pt x="32" y="2"/>
                  </a:cubicBezTo>
                  <a:cubicBezTo>
                    <a:pt x="40" y="0"/>
                    <a:pt x="44" y="2"/>
                    <a:pt x="47" y="8"/>
                  </a:cubicBezTo>
                  <a:cubicBezTo>
                    <a:pt x="50" y="13"/>
                    <a:pt x="60" y="24"/>
                    <a:pt x="57" y="26"/>
                  </a:cubicBezTo>
                  <a:cubicBezTo>
                    <a:pt x="50" y="30"/>
                    <a:pt x="50" y="40"/>
                    <a:pt x="45" y="39"/>
                  </a:cubicBezTo>
                  <a:cubicBezTo>
                    <a:pt x="39" y="38"/>
                    <a:pt x="28" y="36"/>
                    <a:pt x="23" y="34"/>
                  </a:cubicBezTo>
                  <a:cubicBezTo>
                    <a:pt x="18" y="31"/>
                    <a:pt x="0" y="21"/>
                    <a:pt x="10" y="17"/>
                  </a:cubicBezTo>
                  <a:close/>
                </a:path>
              </a:pathLst>
            </a:custGeom>
            <a:solidFill>
              <a:srgbClr val="FBF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4" name="Freeform 790">
              <a:extLst>
                <a:ext uri="{FF2B5EF4-FFF2-40B4-BE49-F238E27FC236}">
                  <a16:creationId xmlns:a16="http://schemas.microsoft.com/office/drawing/2014/main" id="{DD0DE0E1-DED3-E23F-B4C2-83C004711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688" y="3060701"/>
              <a:ext cx="423863" cy="277813"/>
            </a:xfrm>
            <a:custGeom>
              <a:avLst/>
              <a:gdLst>
                <a:gd name="T0" fmla="*/ 10 w 58"/>
                <a:gd name="T1" fmla="*/ 16 h 38"/>
                <a:gd name="T2" fmla="*/ 31 w 58"/>
                <a:gd name="T3" fmla="*/ 2 h 38"/>
                <a:gd name="T4" fmla="*/ 45 w 58"/>
                <a:gd name="T5" fmla="*/ 7 h 38"/>
                <a:gd name="T6" fmla="*/ 55 w 58"/>
                <a:gd name="T7" fmla="*/ 25 h 38"/>
                <a:gd name="T8" fmla="*/ 43 w 58"/>
                <a:gd name="T9" fmla="*/ 37 h 38"/>
                <a:gd name="T10" fmla="*/ 22 w 58"/>
                <a:gd name="T11" fmla="*/ 32 h 38"/>
                <a:gd name="T12" fmla="*/ 10 w 58"/>
                <a:gd name="T13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8">
                  <a:moveTo>
                    <a:pt x="10" y="16"/>
                  </a:moveTo>
                  <a:cubicBezTo>
                    <a:pt x="14" y="14"/>
                    <a:pt x="24" y="5"/>
                    <a:pt x="31" y="2"/>
                  </a:cubicBezTo>
                  <a:cubicBezTo>
                    <a:pt x="39" y="0"/>
                    <a:pt x="42" y="2"/>
                    <a:pt x="45" y="7"/>
                  </a:cubicBezTo>
                  <a:cubicBezTo>
                    <a:pt x="48" y="13"/>
                    <a:pt x="58" y="23"/>
                    <a:pt x="55" y="25"/>
                  </a:cubicBezTo>
                  <a:cubicBezTo>
                    <a:pt x="48" y="29"/>
                    <a:pt x="48" y="38"/>
                    <a:pt x="43" y="37"/>
                  </a:cubicBezTo>
                  <a:cubicBezTo>
                    <a:pt x="38" y="36"/>
                    <a:pt x="27" y="34"/>
                    <a:pt x="22" y="32"/>
                  </a:cubicBezTo>
                  <a:cubicBezTo>
                    <a:pt x="18" y="30"/>
                    <a:pt x="0" y="20"/>
                    <a:pt x="10" y="16"/>
                  </a:cubicBezTo>
                  <a:close/>
                </a:path>
              </a:pathLst>
            </a:custGeom>
            <a:solidFill>
              <a:srgbClr val="FC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5" name="Freeform 791">
              <a:extLst>
                <a:ext uri="{FF2B5EF4-FFF2-40B4-BE49-F238E27FC236}">
                  <a16:creationId xmlns:a16="http://schemas.microsoft.com/office/drawing/2014/main" id="{4ECD59A0-6537-7D6C-2C6F-618903EB8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626" y="3060701"/>
              <a:ext cx="401638" cy="271463"/>
            </a:xfrm>
            <a:custGeom>
              <a:avLst/>
              <a:gdLst>
                <a:gd name="T0" fmla="*/ 9 w 55"/>
                <a:gd name="T1" fmla="*/ 16 h 37"/>
                <a:gd name="T2" fmla="*/ 30 w 55"/>
                <a:gd name="T3" fmla="*/ 3 h 37"/>
                <a:gd name="T4" fmla="*/ 43 w 55"/>
                <a:gd name="T5" fmla="*/ 8 h 37"/>
                <a:gd name="T6" fmla="*/ 53 w 55"/>
                <a:gd name="T7" fmla="*/ 24 h 37"/>
                <a:gd name="T8" fmla="*/ 42 w 55"/>
                <a:gd name="T9" fmla="*/ 36 h 37"/>
                <a:gd name="T10" fmla="*/ 22 w 55"/>
                <a:gd name="T11" fmla="*/ 31 h 37"/>
                <a:gd name="T12" fmla="*/ 9 w 55"/>
                <a:gd name="T1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7">
                  <a:moveTo>
                    <a:pt x="9" y="16"/>
                  </a:moveTo>
                  <a:cubicBezTo>
                    <a:pt x="13" y="15"/>
                    <a:pt x="23" y="5"/>
                    <a:pt x="30" y="3"/>
                  </a:cubicBezTo>
                  <a:cubicBezTo>
                    <a:pt x="37" y="0"/>
                    <a:pt x="41" y="3"/>
                    <a:pt x="43" y="8"/>
                  </a:cubicBezTo>
                  <a:cubicBezTo>
                    <a:pt x="46" y="13"/>
                    <a:pt x="55" y="23"/>
                    <a:pt x="53" y="24"/>
                  </a:cubicBezTo>
                  <a:cubicBezTo>
                    <a:pt x="46" y="28"/>
                    <a:pt x="46" y="37"/>
                    <a:pt x="42" y="36"/>
                  </a:cubicBezTo>
                  <a:cubicBezTo>
                    <a:pt x="36" y="35"/>
                    <a:pt x="26" y="33"/>
                    <a:pt x="22" y="31"/>
                  </a:cubicBezTo>
                  <a:cubicBezTo>
                    <a:pt x="17" y="29"/>
                    <a:pt x="0" y="19"/>
                    <a:pt x="9" y="16"/>
                  </a:cubicBezTo>
                  <a:close/>
                </a:path>
              </a:pathLst>
            </a:custGeom>
            <a:solidFill>
              <a:srgbClr val="FCF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6" name="Freeform 792">
              <a:extLst>
                <a:ext uri="{FF2B5EF4-FFF2-40B4-BE49-F238E27FC236}">
                  <a16:creationId xmlns:a16="http://schemas.microsoft.com/office/drawing/2014/main" id="{25E5DC56-1C98-745B-D755-A0FB3C20A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976" y="3068638"/>
              <a:ext cx="388938" cy="255588"/>
            </a:xfrm>
            <a:custGeom>
              <a:avLst/>
              <a:gdLst>
                <a:gd name="T0" fmla="*/ 9 w 53"/>
                <a:gd name="T1" fmla="*/ 15 h 35"/>
                <a:gd name="T2" fmla="*/ 29 w 53"/>
                <a:gd name="T3" fmla="*/ 2 h 35"/>
                <a:gd name="T4" fmla="*/ 41 w 53"/>
                <a:gd name="T5" fmla="*/ 7 h 35"/>
                <a:gd name="T6" fmla="*/ 50 w 53"/>
                <a:gd name="T7" fmla="*/ 23 h 35"/>
                <a:gd name="T8" fmla="*/ 40 w 53"/>
                <a:gd name="T9" fmla="*/ 34 h 35"/>
                <a:gd name="T10" fmla="*/ 21 w 53"/>
                <a:gd name="T11" fmla="*/ 29 h 35"/>
                <a:gd name="T12" fmla="*/ 9 w 53"/>
                <a:gd name="T13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5">
                  <a:moveTo>
                    <a:pt x="9" y="15"/>
                  </a:moveTo>
                  <a:cubicBezTo>
                    <a:pt x="13" y="14"/>
                    <a:pt x="22" y="5"/>
                    <a:pt x="29" y="2"/>
                  </a:cubicBezTo>
                  <a:cubicBezTo>
                    <a:pt x="36" y="0"/>
                    <a:pt x="39" y="2"/>
                    <a:pt x="41" y="7"/>
                  </a:cubicBezTo>
                  <a:cubicBezTo>
                    <a:pt x="44" y="12"/>
                    <a:pt x="53" y="21"/>
                    <a:pt x="50" y="23"/>
                  </a:cubicBezTo>
                  <a:cubicBezTo>
                    <a:pt x="44" y="27"/>
                    <a:pt x="44" y="35"/>
                    <a:pt x="40" y="34"/>
                  </a:cubicBezTo>
                  <a:cubicBezTo>
                    <a:pt x="35" y="33"/>
                    <a:pt x="25" y="31"/>
                    <a:pt x="21" y="29"/>
                  </a:cubicBezTo>
                  <a:cubicBezTo>
                    <a:pt x="17" y="27"/>
                    <a:pt x="0" y="18"/>
                    <a:pt x="9" y="15"/>
                  </a:cubicBezTo>
                  <a:close/>
                </a:path>
              </a:pathLst>
            </a:custGeom>
            <a:solidFill>
              <a:srgbClr val="FDFD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7" name="Freeform 793">
              <a:extLst>
                <a:ext uri="{FF2B5EF4-FFF2-40B4-BE49-F238E27FC236}">
                  <a16:creationId xmlns:a16="http://schemas.microsoft.com/office/drawing/2014/main" id="{6E95192B-DEA3-D5CE-3547-C0CF820DC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3074988"/>
              <a:ext cx="365125" cy="242888"/>
            </a:xfrm>
            <a:custGeom>
              <a:avLst/>
              <a:gdLst>
                <a:gd name="T0" fmla="*/ 9 w 50"/>
                <a:gd name="T1" fmla="*/ 14 h 33"/>
                <a:gd name="T2" fmla="*/ 27 w 50"/>
                <a:gd name="T3" fmla="*/ 2 h 33"/>
                <a:gd name="T4" fmla="*/ 40 w 50"/>
                <a:gd name="T5" fmla="*/ 6 h 33"/>
                <a:gd name="T6" fmla="*/ 48 w 50"/>
                <a:gd name="T7" fmla="*/ 22 h 33"/>
                <a:gd name="T8" fmla="*/ 38 w 50"/>
                <a:gd name="T9" fmla="*/ 32 h 33"/>
                <a:gd name="T10" fmla="*/ 20 w 50"/>
                <a:gd name="T11" fmla="*/ 28 h 33"/>
                <a:gd name="T12" fmla="*/ 9 w 50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3">
                  <a:moveTo>
                    <a:pt x="9" y="14"/>
                  </a:moveTo>
                  <a:cubicBezTo>
                    <a:pt x="12" y="13"/>
                    <a:pt x="21" y="4"/>
                    <a:pt x="27" y="2"/>
                  </a:cubicBezTo>
                  <a:cubicBezTo>
                    <a:pt x="34" y="0"/>
                    <a:pt x="37" y="2"/>
                    <a:pt x="40" y="6"/>
                  </a:cubicBezTo>
                  <a:cubicBezTo>
                    <a:pt x="42" y="11"/>
                    <a:pt x="50" y="20"/>
                    <a:pt x="48" y="22"/>
                  </a:cubicBezTo>
                  <a:cubicBezTo>
                    <a:pt x="42" y="25"/>
                    <a:pt x="42" y="33"/>
                    <a:pt x="38" y="32"/>
                  </a:cubicBezTo>
                  <a:cubicBezTo>
                    <a:pt x="33" y="31"/>
                    <a:pt x="24" y="30"/>
                    <a:pt x="20" y="28"/>
                  </a:cubicBezTo>
                  <a:cubicBezTo>
                    <a:pt x="16" y="26"/>
                    <a:pt x="0" y="17"/>
                    <a:pt x="9" y="14"/>
                  </a:cubicBezTo>
                  <a:close/>
                </a:path>
              </a:pathLst>
            </a:custGeom>
            <a:solidFill>
              <a:srgbClr val="FEFE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8" name="Freeform 794">
              <a:extLst>
                <a:ext uri="{FF2B5EF4-FFF2-40B4-BE49-F238E27FC236}">
                  <a16:creationId xmlns:a16="http://schemas.microsoft.com/office/drawing/2014/main" id="{A144DF24-8BED-1D51-1F68-162FA38D8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1" y="3082926"/>
              <a:ext cx="344488" cy="227013"/>
            </a:xfrm>
            <a:custGeom>
              <a:avLst/>
              <a:gdLst>
                <a:gd name="T0" fmla="*/ 8 w 47"/>
                <a:gd name="T1" fmla="*/ 13 h 31"/>
                <a:gd name="T2" fmla="*/ 25 w 47"/>
                <a:gd name="T3" fmla="*/ 2 h 31"/>
                <a:gd name="T4" fmla="*/ 37 w 47"/>
                <a:gd name="T5" fmla="*/ 6 h 31"/>
                <a:gd name="T6" fmla="*/ 45 w 47"/>
                <a:gd name="T7" fmla="*/ 20 h 31"/>
                <a:gd name="T8" fmla="*/ 35 w 47"/>
                <a:gd name="T9" fmla="*/ 30 h 31"/>
                <a:gd name="T10" fmla="*/ 18 w 47"/>
                <a:gd name="T11" fmla="*/ 26 h 31"/>
                <a:gd name="T12" fmla="*/ 8 w 47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1">
                  <a:moveTo>
                    <a:pt x="8" y="13"/>
                  </a:moveTo>
                  <a:cubicBezTo>
                    <a:pt x="11" y="12"/>
                    <a:pt x="19" y="4"/>
                    <a:pt x="25" y="2"/>
                  </a:cubicBezTo>
                  <a:cubicBezTo>
                    <a:pt x="31" y="0"/>
                    <a:pt x="34" y="2"/>
                    <a:pt x="37" y="6"/>
                  </a:cubicBezTo>
                  <a:cubicBezTo>
                    <a:pt x="39" y="10"/>
                    <a:pt x="47" y="19"/>
                    <a:pt x="45" y="20"/>
                  </a:cubicBezTo>
                  <a:cubicBezTo>
                    <a:pt x="39" y="23"/>
                    <a:pt x="39" y="31"/>
                    <a:pt x="35" y="30"/>
                  </a:cubicBezTo>
                  <a:cubicBezTo>
                    <a:pt x="30" y="29"/>
                    <a:pt x="22" y="28"/>
                    <a:pt x="18" y="26"/>
                  </a:cubicBezTo>
                  <a:cubicBezTo>
                    <a:pt x="14" y="24"/>
                    <a:pt x="0" y="16"/>
                    <a:pt x="8" y="13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9" name="Freeform 795">
              <a:extLst>
                <a:ext uri="{FF2B5EF4-FFF2-40B4-BE49-F238E27FC236}">
                  <a16:creationId xmlns:a16="http://schemas.microsoft.com/office/drawing/2014/main" id="{FBAC52D0-A024-B565-CD2C-614B1C8D3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138" y="3082926"/>
              <a:ext cx="328613" cy="219075"/>
            </a:xfrm>
            <a:custGeom>
              <a:avLst/>
              <a:gdLst>
                <a:gd name="T0" fmla="*/ 7 w 45"/>
                <a:gd name="T1" fmla="*/ 13 h 30"/>
                <a:gd name="T2" fmla="*/ 24 w 45"/>
                <a:gd name="T3" fmla="*/ 2 h 30"/>
                <a:gd name="T4" fmla="*/ 35 w 45"/>
                <a:gd name="T5" fmla="*/ 6 h 30"/>
                <a:gd name="T6" fmla="*/ 42 w 45"/>
                <a:gd name="T7" fmla="*/ 20 h 30"/>
                <a:gd name="T8" fmla="*/ 33 w 45"/>
                <a:gd name="T9" fmla="*/ 29 h 30"/>
                <a:gd name="T10" fmla="*/ 17 w 45"/>
                <a:gd name="T11" fmla="*/ 25 h 30"/>
                <a:gd name="T12" fmla="*/ 7 w 45"/>
                <a:gd name="T1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30">
                  <a:moveTo>
                    <a:pt x="7" y="13"/>
                  </a:moveTo>
                  <a:cubicBezTo>
                    <a:pt x="11" y="12"/>
                    <a:pt x="18" y="4"/>
                    <a:pt x="24" y="2"/>
                  </a:cubicBezTo>
                  <a:cubicBezTo>
                    <a:pt x="30" y="0"/>
                    <a:pt x="33" y="2"/>
                    <a:pt x="35" y="6"/>
                  </a:cubicBezTo>
                  <a:cubicBezTo>
                    <a:pt x="37" y="10"/>
                    <a:pt x="45" y="19"/>
                    <a:pt x="42" y="20"/>
                  </a:cubicBezTo>
                  <a:cubicBezTo>
                    <a:pt x="37" y="23"/>
                    <a:pt x="37" y="30"/>
                    <a:pt x="33" y="29"/>
                  </a:cubicBezTo>
                  <a:cubicBezTo>
                    <a:pt x="29" y="28"/>
                    <a:pt x="21" y="27"/>
                    <a:pt x="17" y="25"/>
                  </a:cubicBezTo>
                  <a:cubicBezTo>
                    <a:pt x="14" y="23"/>
                    <a:pt x="0" y="16"/>
                    <a:pt x="7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10" name="Picture 796">
              <a:extLst>
                <a:ext uri="{FF2B5EF4-FFF2-40B4-BE49-F238E27FC236}">
                  <a16:creationId xmlns:a16="http://schemas.microsoft.com/office/drawing/2014/main" id="{F2433B86-BFBA-158F-CD63-84EE0BBFE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6738" y="3178176"/>
              <a:ext cx="403225" cy="300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1" name="Freeform 843">
              <a:extLst>
                <a:ext uri="{FF2B5EF4-FFF2-40B4-BE49-F238E27FC236}">
                  <a16:creationId xmlns:a16="http://schemas.microsoft.com/office/drawing/2014/main" id="{15EE11FC-D808-AFDA-7BFC-0256DDB80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9363" y="3382963"/>
              <a:ext cx="804863" cy="0"/>
            </a:xfrm>
            <a:custGeom>
              <a:avLst/>
              <a:gdLst>
                <a:gd name="T0" fmla="*/ 507 w 507"/>
                <a:gd name="T1" fmla="*/ 0 w 507"/>
                <a:gd name="T2" fmla="*/ 0 w 507"/>
                <a:gd name="T3" fmla="*/ 507 w 50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07">
                  <a:moveTo>
                    <a:pt x="507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712" name="Straight Connector 711">
            <a:extLst>
              <a:ext uri="{FF2B5EF4-FFF2-40B4-BE49-F238E27FC236}">
                <a16:creationId xmlns:a16="http://schemas.microsoft.com/office/drawing/2014/main" id="{8A2BE502-2417-07C8-B96C-02172B49CE98}"/>
              </a:ext>
            </a:extLst>
          </p:cNvPr>
          <p:cNvCxnSpPr>
            <a:cxnSpLocks/>
          </p:cNvCxnSpPr>
          <p:nvPr/>
        </p:nvCxnSpPr>
        <p:spPr>
          <a:xfrm flipH="1">
            <a:off x="3938984" y="4433226"/>
            <a:ext cx="276808" cy="79416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Straight Connector 717">
            <a:extLst>
              <a:ext uri="{FF2B5EF4-FFF2-40B4-BE49-F238E27FC236}">
                <a16:creationId xmlns:a16="http://schemas.microsoft.com/office/drawing/2014/main" id="{A480F948-E99E-919A-A221-CC60157B123A}"/>
              </a:ext>
            </a:extLst>
          </p:cNvPr>
          <p:cNvCxnSpPr>
            <a:cxnSpLocks/>
          </p:cNvCxnSpPr>
          <p:nvPr/>
        </p:nvCxnSpPr>
        <p:spPr>
          <a:xfrm flipH="1" flipV="1">
            <a:off x="2825238" y="3023614"/>
            <a:ext cx="141766" cy="96517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>
            <a:extLst>
              <a:ext uri="{FF2B5EF4-FFF2-40B4-BE49-F238E27FC236}">
                <a16:creationId xmlns:a16="http://schemas.microsoft.com/office/drawing/2014/main" id="{8E80545A-8B97-A3BD-DE5E-0B2E3C3D9D7D}"/>
              </a:ext>
            </a:extLst>
          </p:cNvPr>
          <p:cNvCxnSpPr>
            <a:cxnSpLocks/>
          </p:cNvCxnSpPr>
          <p:nvPr/>
        </p:nvCxnSpPr>
        <p:spPr>
          <a:xfrm flipH="1" flipV="1">
            <a:off x="7549815" y="4447127"/>
            <a:ext cx="498412" cy="4223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" name="TextBox 716">
            <a:extLst>
              <a:ext uri="{FF2B5EF4-FFF2-40B4-BE49-F238E27FC236}">
                <a16:creationId xmlns:a16="http://schemas.microsoft.com/office/drawing/2014/main" id="{F0D0B127-4A46-E775-A533-1D7DBA84C86B}"/>
              </a:ext>
            </a:extLst>
          </p:cNvPr>
          <p:cNvSpPr txBox="1"/>
          <p:nvPr/>
        </p:nvSpPr>
        <p:spPr>
          <a:xfrm>
            <a:off x="6225000" y="1981929"/>
            <a:ext cx="2736013" cy="1200329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Channelopathies</a:t>
            </a:r>
            <a:r>
              <a:rPr lang="en-GB" sz="1200" baseline="30000" dirty="0"/>
              <a:t>1</a:t>
            </a:r>
          </a:p>
          <a:p>
            <a:pPr algn="ctr"/>
            <a:r>
              <a:rPr lang="en-GB" sz="1200" dirty="0"/>
              <a:t>E.g., mutations in the sodium-activated potassium channel gene </a:t>
            </a:r>
            <a:r>
              <a:rPr lang="en-GB" sz="1200" i="1" dirty="0"/>
              <a:t>KCNT1</a:t>
            </a:r>
            <a:r>
              <a:rPr lang="en-GB" sz="1200" dirty="0"/>
              <a:t> are implicated in 50% of cases of epilepsy of infancy with migrating focal seizures </a:t>
            </a:r>
          </a:p>
        </p:txBody>
      </p:sp>
      <p:sp>
        <p:nvSpPr>
          <p:cNvPr id="719" name="TextBox 718">
            <a:extLst>
              <a:ext uri="{FF2B5EF4-FFF2-40B4-BE49-F238E27FC236}">
                <a16:creationId xmlns:a16="http://schemas.microsoft.com/office/drawing/2014/main" id="{F0B3C42A-0A17-9F21-FB52-07E1779E97B0}"/>
              </a:ext>
            </a:extLst>
          </p:cNvPr>
          <p:cNvSpPr txBox="1"/>
          <p:nvPr/>
        </p:nvSpPr>
        <p:spPr>
          <a:xfrm>
            <a:off x="6822164" y="4869477"/>
            <a:ext cx="2191335" cy="276999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Synaptic dysfunction</a:t>
            </a:r>
            <a:r>
              <a:rPr lang="en-GB" sz="1200" baseline="30000" dirty="0"/>
              <a:t>1</a:t>
            </a:r>
          </a:p>
        </p:txBody>
      </p:sp>
      <p:sp>
        <p:nvSpPr>
          <p:cNvPr id="720" name="TextBox 719">
            <a:extLst>
              <a:ext uri="{FF2B5EF4-FFF2-40B4-BE49-F238E27FC236}">
                <a16:creationId xmlns:a16="http://schemas.microsoft.com/office/drawing/2014/main" id="{C48F751F-2FB1-E0B0-4548-E9592FD4BBB8}"/>
              </a:ext>
            </a:extLst>
          </p:cNvPr>
          <p:cNvSpPr txBox="1"/>
          <p:nvPr/>
        </p:nvSpPr>
        <p:spPr>
          <a:xfrm>
            <a:off x="0" y="2827601"/>
            <a:ext cx="2066795" cy="830997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Transporter defects</a:t>
            </a:r>
            <a:r>
              <a:rPr lang="en-GB" sz="1200" baseline="30000" dirty="0"/>
              <a:t>1</a:t>
            </a:r>
          </a:p>
          <a:p>
            <a:pPr algn="ctr"/>
            <a:r>
              <a:rPr lang="en-GB" sz="1200" dirty="0"/>
              <a:t>E.g., mutations in </a:t>
            </a:r>
            <a:r>
              <a:rPr lang="en-GB" sz="1200" i="1" dirty="0"/>
              <a:t>SLC2A1 </a:t>
            </a:r>
            <a:r>
              <a:rPr lang="en-GB" sz="1200" dirty="0"/>
              <a:t>are implicated in glucose transporter 1 deficiency</a:t>
            </a:r>
          </a:p>
        </p:txBody>
      </p:sp>
      <p:sp>
        <p:nvSpPr>
          <p:cNvPr id="722" name="TextBox 721">
            <a:extLst>
              <a:ext uri="{FF2B5EF4-FFF2-40B4-BE49-F238E27FC236}">
                <a16:creationId xmlns:a16="http://schemas.microsoft.com/office/drawing/2014/main" id="{3DF0BB15-4C8C-2BA6-DFD7-E05701CF66BD}"/>
              </a:ext>
            </a:extLst>
          </p:cNvPr>
          <p:cNvSpPr txBox="1"/>
          <p:nvPr/>
        </p:nvSpPr>
        <p:spPr>
          <a:xfrm>
            <a:off x="1866571" y="5333181"/>
            <a:ext cx="2732618" cy="646331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Transcriptional dysregulation</a:t>
            </a:r>
            <a:r>
              <a:rPr lang="en-GB" sz="1200" baseline="30000" dirty="0"/>
              <a:t>1,2</a:t>
            </a:r>
          </a:p>
          <a:p>
            <a:pPr algn="ctr"/>
            <a:r>
              <a:rPr lang="en-GB" sz="1200" dirty="0"/>
              <a:t>E.g., truncating mutations in </a:t>
            </a:r>
            <a:r>
              <a:rPr lang="en-GB" sz="1200" i="1" dirty="0"/>
              <a:t>SCN1A, SCN2A</a:t>
            </a:r>
            <a:r>
              <a:rPr lang="en-GB" sz="1200" dirty="0"/>
              <a:t>, </a:t>
            </a:r>
            <a:r>
              <a:rPr lang="en-GB" sz="1200" i="1" dirty="0"/>
              <a:t>KCNQ2</a:t>
            </a:r>
            <a:r>
              <a:rPr lang="en-GB" sz="1200" dirty="0"/>
              <a:t>, and </a:t>
            </a:r>
            <a:r>
              <a:rPr lang="en-GB" sz="1200" i="1" dirty="0"/>
              <a:t>KCNT1</a:t>
            </a:r>
          </a:p>
        </p:txBody>
      </p:sp>
      <p:sp>
        <p:nvSpPr>
          <p:cNvPr id="723" name="TextBox 722">
            <a:extLst>
              <a:ext uri="{FF2B5EF4-FFF2-40B4-BE49-F238E27FC236}">
                <a16:creationId xmlns:a16="http://schemas.microsoft.com/office/drawing/2014/main" id="{EFC75673-9E4B-F18B-92D8-4EBE34FAF8CC}"/>
              </a:ext>
            </a:extLst>
          </p:cNvPr>
          <p:cNvSpPr txBox="1"/>
          <p:nvPr/>
        </p:nvSpPr>
        <p:spPr>
          <a:xfrm>
            <a:off x="4959636" y="3195108"/>
            <a:ext cx="1720354" cy="646331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Impaired DNA repair and chromatin remodelling</a:t>
            </a:r>
            <a:r>
              <a:rPr lang="en-GB" sz="1200" baseline="30000" dirty="0"/>
              <a:t>1</a:t>
            </a:r>
          </a:p>
        </p:txBody>
      </p:sp>
      <p:sp>
        <p:nvSpPr>
          <p:cNvPr id="724" name="TextBox 723">
            <a:extLst>
              <a:ext uri="{FF2B5EF4-FFF2-40B4-BE49-F238E27FC236}">
                <a16:creationId xmlns:a16="http://schemas.microsoft.com/office/drawing/2014/main" id="{A4EFBCDF-6CAD-CDAD-6E61-9D55DD44F3EA}"/>
              </a:ext>
            </a:extLst>
          </p:cNvPr>
          <p:cNvSpPr txBox="1"/>
          <p:nvPr/>
        </p:nvSpPr>
        <p:spPr>
          <a:xfrm>
            <a:off x="1360878" y="2423882"/>
            <a:ext cx="2732618" cy="461665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Metabolic defects</a:t>
            </a:r>
            <a:r>
              <a:rPr lang="en-GB" sz="1200" baseline="30000" dirty="0"/>
              <a:t>1</a:t>
            </a:r>
          </a:p>
          <a:p>
            <a:pPr algn="ctr"/>
            <a:r>
              <a:rPr lang="en-GB" sz="1200" dirty="0"/>
              <a:t>E.g., phenylketonuria</a:t>
            </a:r>
            <a:endParaRPr lang="en-GB" sz="1200" i="1" dirty="0"/>
          </a:p>
        </p:txBody>
      </p:sp>
      <p:cxnSp>
        <p:nvCxnSpPr>
          <p:cNvPr id="725" name="Straight Connector 724">
            <a:extLst>
              <a:ext uri="{FF2B5EF4-FFF2-40B4-BE49-F238E27FC236}">
                <a16:creationId xmlns:a16="http://schemas.microsoft.com/office/drawing/2014/main" id="{40B079AA-5864-E452-563C-6CA73845CC97}"/>
              </a:ext>
            </a:extLst>
          </p:cNvPr>
          <p:cNvCxnSpPr>
            <a:cxnSpLocks/>
          </p:cNvCxnSpPr>
          <p:nvPr/>
        </p:nvCxnSpPr>
        <p:spPr>
          <a:xfrm flipV="1">
            <a:off x="4505343" y="3641944"/>
            <a:ext cx="636308" cy="46855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9" name="Straight Connector 728">
            <a:extLst>
              <a:ext uri="{FF2B5EF4-FFF2-40B4-BE49-F238E27FC236}">
                <a16:creationId xmlns:a16="http://schemas.microsoft.com/office/drawing/2014/main" id="{D4C1DD3C-D997-3C7D-9686-A3A6E4E3A8F8}"/>
              </a:ext>
            </a:extLst>
          </p:cNvPr>
          <p:cNvCxnSpPr>
            <a:cxnSpLocks/>
          </p:cNvCxnSpPr>
          <p:nvPr/>
        </p:nvCxnSpPr>
        <p:spPr>
          <a:xfrm flipH="1">
            <a:off x="7260449" y="3215516"/>
            <a:ext cx="250520" cy="23674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5" name="Straight Connector 734">
            <a:extLst>
              <a:ext uri="{FF2B5EF4-FFF2-40B4-BE49-F238E27FC236}">
                <a16:creationId xmlns:a16="http://schemas.microsoft.com/office/drawing/2014/main" id="{AD54ADF4-D67F-F2F8-79B9-818A362DA7EB}"/>
              </a:ext>
            </a:extLst>
          </p:cNvPr>
          <p:cNvCxnSpPr>
            <a:cxnSpLocks/>
          </p:cNvCxnSpPr>
          <p:nvPr/>
        </p:nvCxnSpPr>
        <p:spPr>
          <a:xfrm flipH="1" flipV="1">
            <a:off x="940548" y="3687981"/>
            <a:ext cx="808982" cy="30080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Straight Connector 736">
            <a:extLst>
              <a:ext uri="{FF2B5EF4-FFF2-40B4-BE49-F238E27FC236}">
                <a16:creationId xmlns:a16="http://schemas.microsoft.com/office/drawing/2014/main" id="{DE052D1D-7D89-69B1-3387-687002DA7F26}"/>
              </a:ext>
            </a:extLst>
          </p:cNvPr>
          <p:cNvCxnSpPr>
            <a:cxnSpLocks/>
          </p:cNvCxnSpPr>
          <p:nvPr/>
        </p:nvCxnSpPr>
        <p:spPr>
          <a:xfrm flipH="1" flipV="1">
            <a:off x="5839655" y="4433226"/>
            <a:ext cx="699927" cy="73243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8" name="TextBox 737">
            <a:extLst>
              <a:ext uri="{FF2B5EF4-FFF2-40B4-BE49-F238E27FC236}">
                <a16:creationId xmlns:a16="http://schemas.microsoft.com/office/drawing/2014/main" id="{26DB2B5E-D56E-0500-D61D-60747EACBF9A}"/>
              </a:ext>
            </a:extLst>
          </p:cNvPr>
          <p:cNvSpPr txBox="1"/>
          <p:nvPr/>
        </p:nvSpPr>
        <p:spPr>
          <a:xfrm>
            <a:off x="6296473" y="5206771"/>
            <a:ext cx="1826029" cy="461665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Axon myelination disorders</a:t>
            </a:r>
            <a:r>
              <a:rPr lang="en-GB" sz="1200" baseline="30000" dirty="0"/>
              <a:t>1</a:t>
            </a:r>
          </a:p>
        </p:txBody>
      </p:sp>
      <p:sp>
        <p:nvSpPr>
          <p:cNvPr id="741" name="TextBox 740">
            <a:extLst>
              <a:ext uri="{FF2B5EF4-FFF2-40B4-BE49-F238E27FC236}">
                <a16:creationId xmlns:a16="http://schemas.microsoft.com/office/drawing/2014/main" id="{BF60AD09-4814-AB07-3A4A-B201C5468227}"/>
              </a:ext>
            </a:extLst>
          </p:cNvPr>
          <p:cNvSpPr txBox="1"/>
          <p:nvPr/>
        </p:nvSpPr>
        <p:spPr>
          <a:xfrm>
            <a:off x="2237405" y="4578875"/>
            <a:ext cx="1839983" cy="461665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Peroxisomal dysfunction</a:t>
            </a:r>
            <a:r>
              <a:rPr lang="en-GB" sz="1200" baseline="30000" dirty="0"/>
              <a:t>1</a:t>
            </a:r>
          </a:p>
        </p:txBody>
      </p:sp>
      <p:cxnSp>
        <p:nvCxnSpPr>
          <p:cNvPr id="742" name="Straight Connector 741">
            <a:extLst>
              <a:ext uri="{FF2B5EF4-FFF2-40B4-BE49-F238E27FC236}">
                <a16:creationId xmlns:a16="http://schemas.microsoft.com/office/drawing/2014/main" id="{AE81CA88-56C4-87D8-A081-89D0D3FAEE9E}"/>
              </a:ext>
            </a:extLst>
          </p:cNvPr>
          <p:cNvCxnSpPr>
            <a:cxnSpLocks/>
          </p:cNvCxnSpPr>
          <p:nvPr/>
        </p:nvCxnSpPr>
        <p:spPr>
          <a:xfrm flipH="1">
            <a:off x="3381807" y="4320186"/>
            <a:ext cx="448980" cy="2379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4" name="Straight Connector 763">
            <a:extLst>
              <a:ext uri="{FF2B5EF4-FFF2-40B4-BE49-F238E27FC236}">
                <a16:creationId xmlns:a16="http://schemas.microsoft.com/office/drawing/2014/main" id="{F9F4F057-3BF7-570A-9D6E-411923E89DB9}"/>
              </a:ext>
            </a:extLst>
          </p:cNvPr>
          <p:cNvCxnSpPr>
            <a:cxnSpLocks/>
            <a:endCxn id="724" idx="3"/>
          </p:cNvCxnSpPr>
          <p:nvPr/>
        </p:nvCxnSpPr>
        <p:spPr>
          <a:xfrm flipV="1">
            <a:off x="3547463" y="2654715"/>
            <a:ext cx="546033" cy="131032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44CCDFFB-25A8-07D6-3DF5-E8E56046E481}"/>
              </a:ext>
            </a:extLst>
          </p:cNvPr>
          <p:cNvCxnSpPr>
            <a:cxnSpLocks/>
          </p:cNvCxnSpPr>
          <p:nvPr/>
        </p:nvCxnSpPr>
        <p:spPr>
          <a:xfrm flipH="1" flipV="1">
            <a:off x="4672481" y="4361237"/>
            <a:ext cx="782169" cy="10947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" name="TextBox 715">
            <a:extLst>
              <a:ext uri="{FF2B5EF4-FFF2-40B4-BE49-F238E27FC236}">
                <a16:creationId xmlns:a16="http://schemas.microsoft.com/office/drawing/2014/main" id="{C0DE84C3-0185-C552-BBFE-E53075BB3025}"/>
              </a:ext>
            </a:extLst>
          </p:cNvPr>
          <p:cNvSpPr txBox="1"/>
          <p:nvPr/>
        </p:nvSpPr>
        <p:spPr>
          <a:xfrm>
            <a:off x="4599189" y="5455669"/>
            <a:ext cx="2222975" cy="646331"/>
          </a:xfrm>
          <a:prstGeom prst="rect">
            <a:avLst/>
          </a:prstGeom>
          <a:solidFill>
            <a:srgbClr val="FFFFFF">
              <a:alpha val="50196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mTOR pathway mutations</a:t>
            </a:r>
            <a:r>
              <a:rPr lang="en-GB" sz="1200" b="1" baseline="30000" dirty="0"/>
              <a:t>1</a:t>
            </a:r>
          </a:p>
          <a:p>
            <a:pPr algn="ctr"/>
            <a:r>
              <a:rPr lang="en-GB" sz="1200" dirty="0"/>
              <a:t>have been implicated </a:t>
            </a:r>
            <a:br>
              <a:rPr lang="en-GB" sz="1200" dirty="0"/>
            </a:br>
            <a:r>
              <a:rPr lang="en-GB" sz="1200" dirty="0"/>
              <a:t>in brain malformations</a:t>
            </a:r>
          </a:p>
        </p:txBody>
      </p:sp>
    </p:spTree>
    <p:extLst>
      <p:ext uri="{BB962C8B-B14F-4D97-AF65-F5344CB8AC3E}">
        <p14:creationId xmlns:p14="http://schemas.microsoft.com/office/powerpoint/2010/main" val="34457332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32242</TotalTime>
  <Words>520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How do genetic mutations result in epilepsy?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86</cp:revision>
  <dcterms:created xsi:type="dcterms:W3CDTF">2022-12-01T09:25:49Z</dcterms:created>
  <dcterms:modified xsi:type="dcterms:W3CDTF">2025-11-26T11:58:39Z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