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DA60-084C-43DA-7CF3-66050B968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DBD51-23CD-5F40-D725-1D82C404C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70CD6-9178-3EDB-5D6E-012BE1C41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Marchi P, Brewster AL. </a:t>
            </a:r>
            <a:r>
              <a:rPr lang="en-US" dirty="0"/>
              <a:t>Pericytes and microglia, neurovascular and immune regulatory cells in seizure disorders. </a:t>
            </a:r>
            <a:r>
              <a:rPr lang="en-GB" dirty="0"/>
              <a:t>In: </a:t>
            </a:r>
            <a:r>
              <a:rPr lang="en-GB" dirty="0" err="1"/>
              <a:t>Noebels</a:t>
            </a:r>
            <a:r>
              <a:rPr lang="en-GB" dirty="0"/>
              <a:t> JL, </a:t>
            </a:r>
            <a:r>
              <a:rPr lang="en-GB" dirty="0" err="1"/>
              <a:t>Avoli</a:t>
            </a:r>
            <a:r>
              <a:rPr lang="en-GB" dirty="0"/>
              <a:t> M, </a:t>
            </a:r>
            <a:r>
              <a:rPr lang="en-GB" dirty="0" err="1"/>
              <a:t>Rogawski</a:t>
            </a:r>
            <a:r>
              <a:rPr lang="en-GB" dirty="0"/>
              <a:t> MA, et al. (eds). Jasper's Basic Mechanisms of the Epilepsies. 5</a:t>
            </a:r>
            <a:r>
              <a:rPr lang="en-GB" baseline="30000" dirty="0"/>
              <a:t>th</a:t>
            </a:r>
            <a:r>
              <a:rPr lang="en-GB" dirty="0"/>
              <a:t> edition. Oxford University Press, 2024.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Purnell BS, Alves M, </a:t>
            </a:r>
            <a:r>
              <a:rPr lang="en-GB" dirty="0" err="1"/>
              <a:t>Boison</a:t>
            </a:r>
            <a:r>
              <a:rPr lang="en-GB" dirty="0"/>
              <a:t> D. Astrocyte-neuron circuits in epilepsy. </a:t>
            </a:r>
            <a:r>
              <a:rPr lang="en-GB" dirty="0" err="1"/>
              <a:t>Neurobiol</a:t>
            </a:r>
            <a:r>
              <a:rPr lang="en-GB" dirty="0"/>
              <a:t> Dis 2023; 179: 106058.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Chen Y, Hu J, Zhang Y, et al. Epilepsy therapy beyond neurons: unveiling astrocytes as cellular targets. Neural Regen Res 2026; 21 (1): 23–38.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8310E-D3CD-6FBE-B5E0-1A2BD958A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6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BC95-424B-C20C-2D68-A12D75FC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3F2538-A8D0-44AA-D66C-3109CB062C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Neurobiology and aetiology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299B20-2A4D-03D6-9073-7585B3D61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Astrocytes in epilepsy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1C077394-2458-80A9-6FAE-1E0A8D79F08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49" y="1416785"/>
            <a:ext cx="5080037" cy="4415215"/>
          </a:xfrm>
        </p:spPr>
        <p:txBody>
          <a:bodyPr/>
          <a:lstStyle/>
          <a:p>
            <a:r>
              <a:rPr lang="en-GB" dirty="0"/>
              <a:t>In epilepsy, many of the cells that support normal neural functioning become reactive or </a:t>
            </a:r>
            <a:br>
              <a:rPr lang="en-GB" dirty="0"/>
            </a:br>
            <a:r>
              <a:rPr lang="en-GB" dirty="0"/>
              <a:t>pro-inflammatory, including microglia, and astroctyes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Astrocytes are crucial to the brain, they maintain the blood–brain barrier and neuronal homeostasis, therefore contributing to synaptic transmission and neuronal excitability</a:t>
            </a:r>
            <a:r>
              <a:rPr lang="en-GB" baseline="30000" dirty="0"/>
              <a:t>2,3</a:t>
            </a:r>
            <a:endParaRPr lang="en-GB" dirty="0"/>
          </a:p>
          <a:p>
            <a:r>
              <a:rPr lang="en-GB" dirty="0"/>
              <a:t>Astrocyte dysregulation contributes to epilepsy in several ways:</a:t>
            </a:r>
            <a:r>
              <a:rPr lang="en-GB" baseline="30000" dirty="0"/>
              <a:t>2,3</a:t>
            </a:r>
          </a:p>
          <a:p>
            <a:pPr lvl="1"/>
            <a:r>
              <a:rPr lang="en-GB" dirty="0"/>
              <a:t>A decreased capacity to remove glutamate from the synapse, contributing to increased glutamate availability</a:t>
            </a:r>
          </a:p>
          <a:p>
            <a:pPr lvl="1"/>
            <a:r>
              <a:rPr lang="en-GB" dirty="0"/>
              <a:t>Dysregulated adenosine metabolism</a:t>
            </a:r>
          </a:p>
          <a:p>
            <a:pPr lvl="1"/>
            <a:r>
              <a:rPr lang="en-GB" dirty="0"/>
              <a:t>Impaired ion and water homeostasis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535E255-4BA4-6995-35DC-075C2D6D6E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BBB=blood–brain barrier; CNS=central nervous system</a:t>
            </a:r>
          </a:p>
          <a:p>
            <a:endParaRPr lang="en-GB" dirty="0"/>
          </a:p>
          <a:p>
            <a:r>
              <a:rPr lang="en-GB" dirty="0"/>
              <a:t>1. Marchi &amp; Brewster. In: </a:t>
            </a:r>
            <a:r>
              <a:rPr lang="en-GB" dirty="0" err="1"/>
              <a:t>Noebels</a:t>
            </a:r>
            <a:r>
              <a:rPr lang="en-GB" dirty="0"/>
              <a:t> et al. (eds). Jasper's Basic Mechanisms of the Epilepsies. 5</a:t>
            </a:r>
            <a:r>
              <a:rPr lang="en-GB" baseline="30000" dirty="0"/>
              <a:t>th</a:t>
            </a:r>
            <a:r>
              <a:rPr lang="en-GB" dirty="0"/>
              <a:t> edition. 2024;</a:t>
            </a:r>
            <a:br>
              <a:rPr lang="en-GB" dirty="0"/>
            </a:br>
            <a:r>
              <a:rPr lang="en-GB" dirty="0"/>
              <a:t>2. Purnell et al. </a:t>
            </a:r>
            <a:r>
              <a:rPr lang="en-GB" dirty="0" err="1"/>
              <a:t>Neurobiol</a:t>
            </a:r>
            <a:r>
              <a:rPr lang="en-GB" dirty="0"/>
              <a:t> Dis 2023;179:106058; 3. Chen et al. Neural Regen Res 2026;21(1):23–38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88BA11-66D3-B64C-3B1C-FF28A52F8DD6}"/>
              </a:ext>
            </a:extLst>
          </p:cNvPr>
          <p:cNvSpPr/>
          <p:nvPr/>
        </p:nvSpPr>
        <p:spPr>
          <a:xfrm>
            <a:off x="5788330" y="1385340"/>
            <a:ext cx="5873399" cy="4127293"/>
          </a:xfrm>
          <a:prstGeom prst="roundRect">
            <a:avLst>
              <a:gd name="adj" fmla="val 13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E88AC8-9E3D-4846-176D-4E5E73D5CA84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>
                <a:latin typeface="+mj-lt"/>
              </a:rPr>
              <a:pPr/>
              <a:t>1</a:t>
            </a:fld>
            <a:endParaRPr lang="en-US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D7483A-A846-D040-2EE0-8E0CBD11CF1D}"/>
              </a:ext>
            </a:extLst>
          </p:cNvPr>
          <p:cNvSpPr txBox="1"/>
          <p:nvPr/>
        </p:nvSpPr>
        <p:spPr>
          <a:xfrm>
            <a:off x="8932285" y="1451122"/>
            <a:ext cx="2522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Seizures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84D05B7E-AC23-FAC7-6E99-182FBAAF625E}"/>
              </a:ext>
            </a:extLst>
          </p:cNvPr>
          <p:cNvGrpSpPr/>
          <p:nvPr/>
        </p:nvGrpSpPr>
        <p:grpSpPr>
          <a:xfrm>
            <a:off x="5787763" y="1796326"/>
            <a:ext cx="2936415" cy="3715554"/>
            <a:chOff x="5633719" y="1971693"/>
            <a:chExt cx="2936415" cy="3715554"/>
          </a:xfrm>
        </p:grpSpPr>
        <p:grpSp>
          <p:nvGrpSpPr>
            <p:cNvPr id="16" name="Graphic 20">
              <a:extLst>
                <a:ext uri="{FF2B5EF4-FFF2-40B4-BE49-F238E27FC236}">
                  <a16:creationId xmlns:a16="http://schemas.microsoft.com/office/drawing/2014/main" id="{3DD545AE-2AC6-65E1-C340-7AEA73C0E533}"/>
                </a:ext>
              </a:extLst>
            </p:cNvPr>
            <p:cNvGrpSpPr/>
            <p:nvPr/>
          </p:nvGrpSpPr>
          <p:grpSpPr>
            <a:xfrm>
              <a:off x="5748626" y="2101387"/>
              <a:ext cx="2415757" cy="3398585"/>
              <a:chOff x="5748626" y="2101387"/>
              <a:chExt cx="2415757" cy="33985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646D961-CB2B-F6AF-3118-A962002C892C}"/>
                  </a:ext>
                </a:extLst>
              </p:cNvPr>
              <p:cNvSpPr/>
              <p:nvPr/>
            </p:nvSpPr>
            <p:spPr>
              <a:xfrm>
                <a:off x="5748626" y="2101387"/>
                <a:ext cx="2415757" cy="3398585"/>
              </a:xfrm>
              <a:custGeom>
                <a:avLst/>
                <a:gdLst>
                  <a:gd name="connsiteX0" fmla="*/ 1154616 w 2415757"/>
                  <a:gd name="connsiteY0" fmla="*/ 1842314 h 3398585"/>
                  <a:gd name="connsiteX1" fmla="*/ 1295823 w 2415757"/>
                  <a:gd name="connsiteY1" fmla="*/ 1748325 h 3398585"/>
                  <a:gd name="connsiteX2" fmla="*/ 1587088 w 2415757"/>
                  <a:gd name="connsiteY2" fmla="*/ 1534517 h 3398585"/>
                  <a:gd name="connsiteX3" fmla="*/ 1821265 w 2415757"/>
                  <a:gd name="connsiteY3" fmla="*/ 1519945 h 3398585"/>
                  <a:gd name="connsiteX4" fmla="*/ 2064139 w 2415757"/>
                  <a:gd name="connsiteY4" fmla="*/ 1568415 h 3398585"/>
                  <a:gd name="connsiteX5" fmla="*/ 2354491 w 2415757"/>
                  <a:gd name="connsiteY5" fmla="*/ 1361085 h 3398585"/>
                  <a:gd name="connsiteX6" fmla="*/ 2211900 w 2415757"/>
                  <a:gd name="connsiteY6" fmla="*/ 1508245 h 3398585"/>
                  <a:gd name="connsiteX7" fmla="*/ 2258882 w 2415757"/>
                  <a:gd name="connsiteY7" fmla="*/ 1312928 h 3398585"/>
                  <a:gd name="connsiteX8" fmla="*/ 2214512 w 2415757"/>
                  <a:gd name="connsiteY8" fmla="*/ 1482130 h 3398585"/>
                  <a:gd name="connsiteX9" fmla="*/ 2190068 w 2415757"/>
                  <a:gd name="connsiteY9" fmla="*/ 1519005 h 3398585"/>
                  <a:gd name="connsiteX10" fmla="*/ 2063147 w 2415757"/>
                  <a:gd name="connsiteY10" fmla="*/ 1548907 h 3398585"/>
                  <a:gd name="connsiteX11" fmla="*/ 1875481 w 2415757"/>
                  <a:gd name="connsiteY11" fmla="*/ 1506835 h 3398585"/>
                  <a:gd name="connsiteX12" fmla="*/ 1978689 w 2415757"/>
                  <a:gd name="connsiteY12" fmla="*/ 1414334 h 3398585"/>
                  <a:gd name="connsiteX13" fmla="*/ 2053301 w 2415757"/>
                  <a:gd name="connsiteY13" fmla="*/ 1082746 h 3398585"/>
                  <a:gd name="connsiteX14" fmla="*/ 2143922 w 2415757"/>
                  <a:gd name="connsiteY14" fmla="*/ 943212 h 3398585"/>
                  <a:gd name="connsiteX15" fmla="*/ 2048940 w 2415757"/>
                  <a:gd name="connsiteY15" fmla="*/ 1081415 h 3398585"/>
                  <a:gd name="connsiteX16" fmla="*/ 1966963 w 2415757"/>
                  <a:gd name="connsiteY16" fmla="*/ 1407231 h 3398585"/>
                  <a:gd name="connsiteX17" fmla="*/ 1842341 w 2415757"/>
                  <a:gd name="connsiteY17" fmla="*/ 1496911 h 3398585"/>
                  <a:gd name="connsiteX18" fmla="*/ 1827246 w 2415757"/>
                  <a:gd name="connsiteY18" fmla="*/ 1492811 h 3398585"/>
                  <a:gd name="connsiteX19" fmla="*/ 1575206 w 2415757"/>
                  <a:gd name="connsiteY19" fmla="*/ 1500489 h 3398585"/>
                  <a:gd name="connsiteX20" fmla="*/ 1265737 w 2415757"/>
                  <a:gd name="connsiteY20" fmla="*/ 1710379 h 3398585"/>
                  <a:gd name="connsiteX21" fmla="*/ 986381 w 2415757"/>
                  <a:gd name="connsiteY21" fmla="*/ 1849731 h 3398585"/>
                  <a:gd name="connsiteX22" fmla="*/ 686706 w 2415757"/>
                  <a:gd name="connsiteY22" fmla="*/ 1846310 h 3398585"/>
                  <a:gd name="connsiteX23" fmla="*/ 391888 w 2415757"/>
                  <a:gd name="connsiteY23" fmla="*/ 1782170 h 3398585"/>
                  <a:gd name="connsiteX24" fmla="*/ 179831 w 2415757"/>
                  <a:gd name="connsiteY24" fmla="*/ 1640520 h 3398585"/>
                  <a:gd name="connsiteX25" fmla="*/ 137837 w 2415757"/>
                  <a:gd name="connsiteY25" fmla="*/ 1497747 h 3398585"/>
                  <a:gd name="connsiteX26" fmla="*/ 271104 w 2415757"/>
                  <a:gd name="connsiteY26" fmla="*/ 1253150 h 3398585"/>
                  <a:gd name="connsiteX27" fmla="*/ 469686 w 2415757"/>
                  <a:gd name="connsiteY27" fmla="*/ 1219905 h 3398585"/>
                  <a:gd name="connsiteX28" fmla="*/ 713344 w 2415757"/>
                  <a:gd name="connsiteY28" fmla="*/ 1252967 h 3398585"/>
                  <a:gd name="connsiteX29" fmla="*/ 939791 w 2415757"/>
                  <a:gd name="connsiteY29" fmla="*/ 1342020 h 3398585"/>
                  <a:gd name="connsiteX30" fmla="*/ 1042555 w 2415757"/>
                  <a:gd name="connsiteY30" fmla="*/ 1411357 h 3398585"/>
                  <a:gd name="connsiteX31" fmla="*/ 1158168 w 2415757"/>
                  <a:gd name="connsiteY31" fmla="*/ 1454630 h 3398585"/>
                  <a:gd name="connsiteX32" fmla="*/ 1045872 w 2415757"/>
                  <a:gd name="connsiteY32" fmla="*/ 1406238 h 3398585"/>
                  <a:gd name="connsiteX33" fmla="*/ 946685 w 2415757"/>
                  <a:gd name="connsiteY33" fmla="*/ 1331966 h 3398585"/>
                  <a:gd name="connsiteX34" fmla="*/ 845331 w 2415757"/>
                  <a:gd name="connsiteY34" fmla="*/ 1273755 h 3398585"/>
                  <a:gd name="connsiteX35" fmla="*/ 865074 w 2415757"/>
                  <a:gd name="connsiteY35" fmla="*/ 1276288 h 3398585"/>
                  <a:gd name="connsiteX36" fmla="*/ 984108 w 2415757"/>
                  <a:gd name="connsiteY36" fmla="*/ 1274538 h 3398585"/>
                  <a:gd name="connsiteX37" fmla="*/ 1194390 w 2415757"/>
                  <a:gd name="connsiteY37" fmla="*/ 1188775 h 3398585"/>
                  <a:gd name="connsiteX38" fmla="*/ 983560 w 2415757"/>
                  <a:gd name="connsiteY38" fmla="*/ 1265424 h 3398585"/>
                  <a:gd name="connsiteX39" fmla="*/ 775812 w 2415757"/>
                  <a:gd name="connsiteY39" fmla="*/ 1246307 h 3398585"/>
                  <a:gd name="connsiteX40" fmla="*/ 719063 w 2415757"/>
                  <a:gd name="connsiteY40" fmla="*/ 1229280 h 3398585"/>
                  <a:gd name="connsiteX41" fmla="*/ 473630 w 2415757"/>
                  <a:gd name="connsiteY41" fmla="*/ 1183578 h 3398585"/>
                  <a:gd name="connsiteX42" fmla="*/ 351592 w 2415757"/>
                  <a:gd name="connsiteY42" fmla="*/ 1177859 h 3398585"/>
                  <a:gd name="connsiteX43" fmla="*/ 687489 w 2415757"/>
                  <a:gd name="connsiteY43" fmla="*/ 900252 h 3398585"/>
                  <a:gd name="connsiteX44" fmla="*/ 1156601 w 2415757"/>
                  <a:gd name="connsiteY44" fmla="*/ 755677 h 3398585"/>
                  <a:gd name="connsiteX45" fmla="*/ 1282373 w 2415757"/>
                  <a:gd name="connsiteY45" fmla="*/ 794197 h 3398585"/>
                  <a:gd name="connsiteX46" fmla="*/ 1363174 w 2415757"/>
                  <a:gd name="connsiteY46" fmla="*/ 804695 h 3398585"/>
                  <a:gd name="connsiteX47" fmla="*/ 1362730 w 2415757"/>
                  <a:gd name="connsiteY47" fmla="*/ 805479 h 3398585"/>
                  <a:gd name="connsiteX48" fmla="*/ 1541621 w 2415757"/>
                  <a:gd name="connsiteY48" fmla="*/ 901688 h 3398585"/>
                  <a:gd name="connsiteX49" fmla="*/ 1737774 w 2415757"/>
                  <a:gd name="connsiteY49" fmla="*/ 945327 h 3398585"/>
                  <a:gd name="connsiteX50" fmla="*/ 1396576 w 2415757"/>
                  <a:gd name="connsiteY50" fmla="*/ 803886 h 3398585"/>
                  <a:gd name="connsiteX51" fmla="*/ 1547158 w 2415757"/>
                  <a:gd name="connsiteY51" fmla="*/ 761056 h 3398585"/>
                  <a:gd name="connsiteX52" fmla="*/ 1751563 w 2415757"/>
                  <a:gd name="connsiteY52" fmla="*/ 595145 h 3398585"/>
                  <a:gd name="connsiteX53" fmla="*/ 2126947 w 2415757"/>
                  <a:gd name="connsiteY53" fmla="*/ 568690 h 3398585"/>
                  <a:gd name="connsiteX54" fmla="*/ 1744590 w 2415757"/>
                  <a:gd name="connsiteY54" fmla="*/ 583341 h 3398585"/>
                  <a:gd name="connsiteX55" fmla="*/ 1536711 w 2415757"/>
                  <a:gd name="connsiteY55" fmla="*/ 740738 h 3398585"/>
                  <a:gd name="connsiteX56" fmla="*/ 1290599 w 2415757"/>
                  <a:gd name="connsiteY56" fmla="*/ 763276 h 3398585"/>
                  <a:gd name="connsiteX57" fmla="*/ 1166473 w 2415757"/>
                  <a:gd name="connsiteY57" fmla="*/ 720473 h 3398585"/>
                  <a:gd name="connsiteX58" fmla="*/ 899782 w 2415757"/>
                  <a:gd name="connsiteY58" fmla="*/ 730762 h 3398585"/>
                  <a:gd name="connsiteX59" fmla="*/ 993588 w 2415757"/>
                  <a:gd name="connsiteY59" fmla="*/ 569735 h 3398585"/>
                  <a:gd name="connsiteX60" fmla="*/ 1110298 w 2415757"/>
                  <a:gd name="connsiteY60" fmla="*/ 331927 h 3398585"/>
                  <a:gd name="connsiteX61" fmla="*/ 1457947 w 2415757"/>
                  <a:gd name="connsiteY61" fmla="*/ 180588 h 3398585"/>
                  <a:gd name="connsiteX62" fmla="*/ 1575336 w 2415757"/>
                  <a:gd name="connsiteY62" fmla="*/ 119635 h 3398585"/>
                  <a:gd name="connsiteX63" fmla="*/ 1325333 w 2415757"/>
                  <a:gd name="connsiteY63" fmla="*/ 195422 h 3398585"/>
                  <a:gd name="connsiteX64" fmla="*/ 1112544 w 2415757"/>
                  <a:gd name="connsiteY64" fmla="*/ 295078 h 3398585"/>
                  <a:gd name="connsiteX65" fmla="*/ 1136283 w 2415757"/>
                  <a:gd name="connsiteY65" fmla="*/ 80618 h 3398585"/>
                  <a:gd name="connsiteX66" fmla="*/ 1217555 w 2415757"/>
                  <a:gd name="connsiteY66" fmla="*/ 29772 h 3398585"/>
                  <a:gd name="connsiteX67" fmla="*/ 1256493 w 2415757"/>
                  <a:gd name="connsiteY67" fmla="*/ 0 h 3398585"/>
                  <a:gd name="connsiteX68" fmla="*/ 1216379 w 2415757"/>
                  <a:gd name="connsiteY68" fmla="*/ 27813 h 3398585"/>
                  <a:gd name="connsiteX69" fmla="*/ 1130982 w 2415757"/>
                  <a:gd name="connsiteY69" fmla="*/ 76309 h 3398585"/>
                  <a:gd name="connsiteX70" fmla="*/ 1097920 w 2415757"/>
                  <a:gd name="connsiteY70" fmla="*/ 312550 h 3398585"/>
                  <a:gd name="connsiteX71" fmla="*/ 1026076 w 2415757"/>
                  <a:gd name="connsiteY71" fmla="*/ 437068 h 3398585"/>
                  <a:gd name="connsiteX72" fmla="*/ 828983 w 2415757"/>
                  <a:gd name="connsiteY72" fmla="*/ 758497 h 3398585"/>
                  <a:gd name="connsiteX73" fmla="*/ 657378 w 2415757"/>
                  <a:gd name="connsiteY73" fmla="*/ 854471 h 3398585"/>
                  <a:gd name="connsiteX74" fmla="*/ 448272 w 2415757"/>
                  <a:gd name="connsiteY74" fmla="*/ 990663 h 3398585"/>
                  <a:gd name="connsiteX75" fmla="*/ 261311 w 2415757"/>
                  <a:gd name="connsiteY75" fmla="*/ 1159891 h 3398585"/>
                  <a:gd name="connsiteX76" fmla="*/ 138255 w 2415757"/>
                  <a:gd name="connsiteY76" fmla="*/ 1199456 h 3398585"/>
                  <a:gd name="connsiteX77" fmla="*/ 92005 w 2415757"/>
                  <a:gd name="connsiteY77" fmla="*/ 1082067 h 3398585"/>
                  <a:gd name="connsiteX78" fmla="*/ 59778 w 2415757"/>
                  <a:gd name="connsiteY78" fmla="*/ 868704 h 3398585"/>
                  <a:gd name="connsiteX79" fmla="*/ 0 w 2415757"/>
                  <a:gd name="connsiteY79" fmla="*/ 1101132 h 3398585"/>
                  <a:gd name="connsiteX80" fmla="*/ 57167 w 2415757"/>
                  <a:gd name="connsiteY80" fmla="*/ 2352819 h 3398585"/>
                  <a:gd name="connsiteX81" fmla="*/ 57846 w 2415757"/>
                  <a:gd name="connsiteY81" fmla="*/ 2485955 h 3398585"/>
                  <a:gd name="connsiteX82" fmla="*/ 302391 w 2415757"/>
                  <a:gd name="connsiteY82" fmla="*/ 2025540 h 3398585"/>
                  <a:gd name="connsiteX83" fmla="*/ 744995 w 2415757"/>
                  <a:gd name="connsiteY83" fmla="*/ 1941683 h 3398585"/>
                  <a:gd name="connsiteX84" fmla="*/ 874659 w 2415757"/>
                  <a:gd name="connsiteY84" fmla="*/ 1951633 h 3398585"/>
                  <a:gd name="connsiteX85" fmla="*/ 962511 w 2415757"/>
                  <a:gd name="connsiteY85" fmla="*/ 2007155 h 3398585"/>
                  <a:gd name="connsiteX86" fmla="*/ 1089537 w 2415757"/>
                  <a:gd name="connsiteY86" fmla="*/ 2300640 h 3398585"/>
                  <a:gd name="connsiteX87" fmla="*/ 1100453 w 2415757"/>
                  <a:gd name="connsiteY87" fmla="*/ 2626691 h 3398585"/>
                  <a:gd name="connsiteX88" fmla="*/ 1193372 w 2415757"/>
                  <a:gd name="connsiteY88" fmla="*/ 2934749 h 3398585"/>
                  <a:gd name="connsiteX89" fmla="*/ 1120013 w 2415757"/>
                  <a:gd name="connsiteY89" fmla="*/ 2601568 h 3398585"/>
                  <a:gd name="connsiteX90" fmla="*/ 1125080 w 2415757"/>
                  <a:gd name="connsiteY90" fmla="*/ 2255957 h 3398585"/>
                  <a:gd name="connsiteX91" fmla="*/ 971443 w 2415757"/>
                  <a:gd name="connsiteY91" fmla="*/ 1933352 h 3398585"/>
                  <a:gd name="connsiteX92" fmla="*/ 1442278 w 2415757"/>
                  <a:gd name="connsiteY92" fmla="*/ 2014754 h 3398585"/>
                  <a:gd name="connsiteX93" fmla="*/ 1773918 w 2415757"/>
                  <a:gd name="connsiteY93" fmla="*/ 2459918 h 3398585"/>
                  <a:gd name="connsiteX94" fmla="*/ 1797004 w 2415757"/>
                  <a:gd name="connsiteY94" fmla="*/ 2753952 h 3398585"/>
                  <a:gd name="connsiteX95" fmla="*/ 2318399 w 2415757"/>
                  <a:gd name="connsiteY95" fmla="*/ 3398586 h 3398585"/>
                  <a:gd name="connsiteX96" fmla="*/ 2121201 w 2415757"/>
                  <a:gd name="connsiteY96" fmla="*/ 3014114 h 3398585"/>
                  <a:gd name="connsiteX97" fmla="*/ 2121254 w 2415757"/>
                  <a:gd name="connsiteY97" fmla="*/ 3013696 h 3398585"/>
                  <a:gd name="connsiteX98" fmla="*/ 2121306 w 2415757"/>
                  <a:gd name="connsiteY98" fmla="*/ 3013305 h 3398585"/>
                  <a:gd name="connsiteX99" fmla="*/ 2352219 w 2415757"/>
                  <a:gd name="connsiteY99" fmla="*/ 2965931 h 3398585"/>
                  <a:gd name="connsiteX100" fmla="*/ 2415758 w 2415757"/>
                  <a:gd name="connsiteY100" fmla="*/ 2919211 h 3398585"/>
                  <a:gd name="connsiteX101" fmla="*/ 2261337 w 2415757"/>
                  <a:gd name="connsiteY101" fmla="*/ 2983899 h 3398585"/>
                  <a:gd name="connsiteX102" fmla="*/ 2083125 w 2415757"/>
                  <a:gd name="connsiteY102" fmla="*/ 2996878 h 3398585"/>
                  <a:gd name="connsiteX103" fmla="*/ 1880234 w 2415757"/>
                  <a:gd name="connsiteY103" fmla="*/ 2879123 h 3398585"/>
                  <a:gd name="connsiteX104" fmla="*/ 1835028 w 2415757"/>
                  <a:gd name="connsiteY104" fmla="*/ 2602639 h 3398585"/>
                  <a:gd name="connsiteX105" fmla="*/ 1819698 w 2415757"/>
                  <a:gd name="connsiteY105" fmla="*/ 2450203 h 3398585"/>
                  <a:gd name="connsiteX106" fmla="*/ 1471919 w 2415757"/>
                  <a:gd name="connsiteY106" fmla="*/ 1960225 h 3398585"/>
                  <a:gd name="connsiteX107" fmla="*/ 1269942 w 2415757"/>
                  <a:gd name="connsiteY107" fmla="*/ 1887546 h 3398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2415757" h="3398585">
                    <a:moveTo>
                      <a:pt x="1154616" y="1842314"/>
                    </a:moveTo>
                    <a:cubicBezTo>
                      <a:pt x="1204575" y="1815859"/>
                      <a:pt x="1252105" y="1784651"/>
                      <a:pt x="1295823" y="1748325"/>
                    </a:cubicBezTo>
                    <a:cubicBezTo>
                      <a:pt x="1391588" y="1670213"/>
                      <a:pt x="1471632" y="1577895"/>
                      <a:pt x="1587088" y="1534517"/>
                    </a:cubicBezTo>
                    <a:cubicBezTo>
                      <a:pt x="1661282" y="1507096"/>
                      <a:pt x="1743729" y="1504145"/>
                      <a:pt x="1821265" y="1519945"/>
                    </a:cubicBezTo>
                    <a:cubicBezTo>
                      <a:pt x="1900552" y="1536372"/>
                      <a:pt x="1979891" y="1576459"/>
                      <a:pt x="2064139" y="1568415"/>
                    </a:cubicBezTo>
                    <a:cubicBezTo>
                      <a:pt x="2188945" y="1560163"/>
                      <a:pt x="2309024" y="1477351"/>
                      <a:pt x="2354491" y="1361085"/>
                    </a:cubicBezTo>
                    <a:cubicBezTo>
                      <a:pt x="2323753" y="1424363"/>
                      <a:pt x="2272671" y="1475392"/>
                      <a:pt x="2211900" y="1508245"/>
                    </a:cubicBezTo>
                    <a:cubicBezTo>
                      <a:pt x="2243239" y="1448258"/>
                      <a:pt x="2259169" y="1380358"/>
                      <a:pt x="2258882" y="1312928"/>
                    </a:cubicBezTo>
                    <a:cubicBezTo>
                      <a:pt x="2256140" y="1371818"/>
                      <a:pt x="2241071" y="1429716"/>
                      <a:pt x="2214512" y="1482130"/>
                    </a:cubicBezTo>
                    <a:cubicBezTo>
                      <a:pt x="2207304" y="1495292"/>
                      <a:pt x="2200305" y="1511118"/>
                      <a:pt x="2190068" y="1519005"/>
                    </a:cubicBezTo>
                    <a:cubicBezTo>
                      <a:pt x="2150268" y="1537024"/>
                      <a:pt x="2107099" y="1547575"/>
                      <a:pt x="2063147" y="1548907"/>
                    </a:cubicBezTo>
                    <a:cubicBezTo>
                      <a:pt x="1996996" y="1552615"/>
                      <a:pt x="1937401" y="1527048"/>
                      <a:pt x="1875481" y="1506835"/>
                    </a:cubicBezTo>
                    <a:cubicBezTo>
                      <a:pt x="1919590" y="1490304"/>
                      <a:pt x="1955211" y="1454578"/>
                      <a:pt x="1978689" y="1414334"/>
                    </a:cubicBezTo>
                    <a:cubicBezTo>
                      <a:pt x="2038572" y="1312954"/>
                      <a:pt x="2022172" y="1191752"/>
                      <a:pt x="2053301" y="1082746"/>
                    </a:cubicBezTo>
                    <a:cubicBezTo>
                      <a:pt x="2069205" y="1029184"/>
                      <a:pt x="2097802" y="976953"/>
                      <a:pt x="2143922" y="943212"/>
                    </a:cubicBezTo>
                    <a:cubicBezTo>
                      <a:pt x="2096862" y="975699"/>
                      <a:pt x="2066463" y="1027591"/>
                      <a:pt x="2048940" y="1081415"/>
                    </a:cubicBezTo>
                    <a:cubicBezTo>
                      <a:pt x="2015068" y="1188174"/>
                      <a:pt x="2027760" y="1310264"/>
                      <a:pt x="1966963" y="1407231"/>
                    </a:cubicBezTo>
                    <a:cubicBezTo>
                      <a:pt x="1938837" y="1452672"/>
                      <a:pt x="1894545" y="1490826"/>
                      <a:pt x="1842341" y="1496911"/>
                    </a:cubicBezTo>
                    <a:cubicBezTo>
                      <a:pt x="1837300" y="1495527"/>
                      <a:pt x="1832312" y="1494012"/>
                      <a:pt x="1827246" y="1492811"/>
                    </a:cubicBezTo>
                    <a:cubicBezTo>
                      <a:pt x="1744695" y="1473120"/>
                      <a:pt x="1656477" y="1473538"/>
                      <a:pt x="1575206" y="1500489"/>
                    </a:cubicBezTo>
                    <a:cubicBezTo>
                      <a:pt x="1454683" y="1540106"/>
                      <a:pt x="1361686" y="1636942"/>
                      <a:pt x="1265737" y="1710379"/>
                    </a:cubicBezTo>
                    <a:cubicBezTo>
                      <a:pt x="1183082" y="1773630"/>
                      <a:pt x="1088283" y="1825835"/>
                      <a:pt x="986381" y="1849731"/>
                    </a:cubicBezTo>
                    <a:cubicBezTo>
                      <a:pt x="889362" y="1872477"/>
                      <a:pt x="784665" y="1857879"/>
                      <a:pt x="686706" y="1846310"/>
                    </a:cubicBezTo>
                    <a:cubicBezTo>
                      <a:pt x="586945" y="1834532"/>
                      <a:pt x="486635" y="1816329"/>
                      <a:pt x="391888" y="1782170"/>
                    </a:cubicBezTo>
                    <a:cubicBezTo>
                      <a:pt x="312184" y="1753417"/>
                      <a:pt x="229947" y="1711502"/>
                      <a:pt x="179831" y="1640520"/>
                    </a:cubicBezTo>
                    <a:cubicBezTo>
                      <a:pt x="155178" y="1605604"/>
                      <a:pt x="137341" y="1540498"/>
                      <a:pt x="137837" y="1497747"/>
                    </a:cubicBezTo>
                    <a:cubicBezTo>
                      <a:pt x="138882" y="1408824"/>
                      <a:pt x="207566" y="1311570"/>
                      <a:pt x="271104" y="1253150"/>
                    </a:cubicBezTo>
                    <a:cubicBezTo>
                      <a:pt x="321194" y="1207082"/>
                      <a:pt x="407140" y="1214812"/>
                      <a:pt x="469686" y="1219905"/>
                    </a:cubicBezTo>
                    <a:cubicBezTo>
                      <a:pt x="551402" y="1227635"/>
                      <a:pt x="633509" y="1235940"/>
                      <a:pt x="713344" y="1252967"/>
                    </a:cubicBezTo>
                    <a:cubicBezTo>
                      <a:pt x="793152" y="1269811"/>
                      <a:pt x="871081" y="1297389"/>
                      <a:pt x="939791" y="1342020"/>
                    </a:cubicBezTo>
                    <a:cubicBezTo>
                      <a:pt x="974158" y="1364323"/>
                      <a:pt x="1007064" y="1389707"/>
                      <a:pt x="1042555" y="1411357"/>
                    </a:cubicBezTo>
                    <a:cubicBezTo>
                      <a:pt x="1077811" y="1432981"/>
                      <a:pt x="1116749" y="1450818"/>
                      <a:pt x="1158168" y="1454630"/>
                    </a:cubicBezTo>
                    <a:cubicBezTo>
                      <a:pt x="1116984" y="1448754"/>
                      <a:pt x="1079639" y="1429272"/>
                      <a:pt x="1045872" y="1406238"/>
                    </a:cubicBezTo>
                    <a:cubicBezTo>
                      <a:pt x="1011869" y="1383126"/>
                      <a:pt x="980452" y="1356358"/>
                      <a:pt x="946685" y="1331966"/>
                    </a:cubicBezTo>
                    <a:cubicBezTo>
                      <a:pt x="915033" y="1309089"/>
                      <a:pt x="880900" y="1289946"/>
                      <a:pt x="845331" y="1273755"/>
                    </a:cubicBezTo>
                    <a:cubicBezTo>
                      <a:pt x="851938" y="1274538"/>
                      <a:pt x="858467" y="1275661"/>
                      <a:pt x="865074" y="1276288"/>
                    </a:cubicBezTo>
                    <a:cubicBezTo>
                      <a:pt x="904718" y="1280858"/>
                      <a:pt x="944648" y="1279239"/>
                      <a:pt x="984108" y="1274538"/>
                    </a:cubicBezTo>
                    <a:cubicBezTo>
                      <a:pt x="1058329" y="1266860"/>
                      <a:pt x="1155948" y="1264719"/>
                      <a:pt x="1194390" y="1188775"/>
                    </a:cubicBezTo>
                    <a:cubicBezTo>
                      <a:pt x="1153049" y="1262760"/>
                      <a:pt x="1057624" y="1260488"/>
                      <a:pt x="983560" y="1265424"/>
                    </a:cubicBezTo>
                    <a:cubicBezTo>
                      <a:pt x="913414" y="1272736"/>
                      <a:pt x="844339" y="1260958"/>
                      <a:pt x="775812" y="1246307"/>
                    </a:cubicBezTo>
                    <a:cubicBezTo>
                      <a:pt x="757061" y="1239987"/>
                      <a:pt x="738127" y="1234294"/>
                      <a:pt x="719063" y="1229280"/>
                    </a:cubicBezTo>
                    <a:cubicBezTo>
                      <a:pt x="638079" y="1207813"/>
                      <a:pt x="555893" y="1195461"/>
                      <a:pt x="473630" y="1183578"/>
                    </a:cubicBezTo>
                    <a:cubicBezTo>
                      <a:pt x="434274" y="1178355"/>
                      <a:pt x="392437" y="1174621"/>
                      <a:pt x="351592" y="1177859"/>
                    </a:cubicBezTo>
                    <a:cubicBezTo>
                      <a:pt x="369011" y="1176475"/>
                      <a:pt x="372485" y="1131295"/>
                      <a:pt x="687489" y="900252"/>
                    </a:cubicBezTo>
                    <a:cubicBezTo>
                      <a:pt x="821775" y="801770"/>
                      <a:pt x="986746" y="710758"/>
                      <a:pt x="1156601" y="755677"/>
                    </a:cubicBezTo>
                    <a:cubicBezTo>
                      <a:pt x="1197420" y="766306"/>
                      <a:pt x="1238290" y="783176"/>
                      <a:pt x="1282373" y="794197"/>
                    </a:cubicBezTo>
                    <a:cubicBezTo>
                      <a:pt x="1308828" y="800935"/>
                      <a:pt x="1335988" y="804121"/>
                      <a:pt x="1363174" y="804695"/>
                    </a:cubicBezTo>
                    <a:cubicBezTo>
                      <a:pt x="1362887" y="805165"/>
                      <a:pt x="1362730" y="805479"/>
                      <a:pt x="1362730" y="805479"/>
                    </a:cubicBezTo>
                    <a:cubicBezTo>
                      <a:pt x="1415431" y="833788"/>
                      <a:pt x="1488528" y="875651"/>
                      <a:pt x="1541621" y="901688"/>
                    </a:cubicBezTo>
                    <a:cubicBezTo>
                      <a:pt x="1602104" y="931120"/>
                      <a:pt x="1669770" y="954572"/>
                      <a:pt x="1737774" y="945327"/>
                    </a:cubicBezTo>
                    <a:cubicBezTo>
                      <a:pt x="1610566" y="953605"/>
                      <a:pt x="1502239" y="866641"/>
                      <a:pt x="1396576" y="803886"/>
                    </a:cubicBezTo>
                    <a:cubicBezTo>
                      <a:pt x="1449068" y="800229"/>
                      <a:pt x="1500803" y="785866"/>
                      <a:pt x="1547158" y="761056"/>
                    </a:cubicBezTo>
                    <a:cubicBezTo>
                      <a:pt x="1627515" y="720107"/>
                      <a:pt x="1675907" y="640534"/>
                      <a:pt x="1751563" y="595145"/>
                    </a:cubicBezTo>
                    <a:cubicBezTo>
                      <a:pt x="1862632" y="526696"/>
                      <a:pt x="2006711" y="515832"/>
                      <a:pt x="2126947" y="568690"/>
                    </a:cubicBezTo>
                    <a:cubicBezTo>
                      <a:pt x="2007912" y="511053"/>
                      <a:pt x="1859786" y="517425"/>
                      <a:pt x="1744590" y="583341"/>
                    </a:cubicBezTo>
                    <a:cubicBezTo>
                      <a:pt x="1667341" y="625648"/>
                      <a:pt x="1615867" y="703550"/>
                      <a:pt x="1536711" y="740738"/>
                    </a:cubicBezTo>
                    <a:cubicBezTo>
                      <a:pt x="1460950" y="777927"/>
                      <a:pt x="1371557" y="786911"/>
                      <a:pt x="1290599" y="763276"/>
                    </a:cubicBezTo>
                    <a:cubicBezTo>
                      <a:pt x="1249938" y="751707"/>
                      <a:pt x="1210059" y="733557"/>
                      <a:pt x="1166473" y="720473"/>
                    </a:cubicBezTo>
                    <a:cubicBezTo>
                      <a:pt x="1076531" y="692791"/>
                      <a:pt x="986041" y="702375"/>
                      <a:pt x="899782" y="730762"/>
                    </a:cubicBezTo>
                    <a:cubicBezTo>
                      <a:pt x="933653" y="678584"/>
                      <a:pt x="965096" y="624890"/>
                      <a:pt x="993588" y="569735"/>
                    </a:cubicBezTo>
                    <a:cubicBezTo>
                      <a:pt x="1035843" y="492354"/>
                      <a:pt x="1063317" y="405834"/>
                      <a:pt x="1110298" y="331927"/>
                    </a:cubicBezTo>
                    <a:cubicBezTo>
                      <a:pt x="1181672" y="208349"/>
                      <a:pt x="1334735" y="210961"/>
                      <a:pt x="1457947" y="180588"/>
                    </a:cubicBezTo>
                    <a:cubicBezTo>
                      <a:pt x="1500855" y="169045"/>
                      <a:pt x="1542927" y="150268"/>
                      <a:pt x="1575336" y="119635"/>
                    </a:cubicBezTo>
                    <a:cubicBezTo>
                      <a:pt x="1506130" y="179439"/>
                      <a:pt x="1411697" y="182625"/>
                      <a:pt x="1325333" y="195422"/>
                    </a:cubicBezTo>
                    <a:cubicBezTo>
                      <a:pt x="1227740" y="205137"/>
                      <a:pt x="1162790" y="239009"/>
                      <a:pt x="1112544" y="295078"/>
                    </a:cubicBezTo>
                    <a:cubicBezTo>
                      <a:pt x="1097815" y="224279"/>
                      <a:pt x="1098573" y="142878"/>
                      <a:pt x="1136283" y="80618"/>
                    </a:cubicBezTo>
                    <a:cubicBezTo>
                      <a:pt x="1156027" y="54477"/>
                      <a:pt x="1190917" y="47295"/>
                      <a:pt x="1217555" y="29772"/>
                    </a:cubicBezTo>
                    <a:cubicBezTo>
                      <a:pt x="1231396" y="20971"/>
                      <a:pt x="1244088" y="10603"/>
                      <a:pt x="1256493" y="0"/>
                    </a:cubicBezTo>
                    <a:cubicBezTo>
                      <a:pt x="1243618" y="10002"/>
                      <a:pt x="1230482" y="19743"/>
                      <a:pt x="1216379" y="27813"/>
                    </a:cubicBezTo>
                    <a:cubicBezTo>
                      <a:pt x="1188175" y="44396"/>
                      <a:pt x="1153049" y="49750"/>
                      <a:pt x="1130982" y="76309"/>
                    </a:cubicBezTo>
                    <a:cubicBezTo>
                      <a:pt x="1085463" y="143713"/>
                      <a:pt x="1083060" y="234360"/>
                      <a:pt x="1097920" y="312550"/>
                    </a:cubicBezTo>
                    <a:cubicBezTo>
                      <a:pt x="1070890" y="347022"/>
                      <a:pt x="1047961" y="388493"/>
                      <a:pt x="1026076" y="437068"/>
                    </a:cubicBezTo>
                    <a:cubicBezTo>
                      <a:pt x="971390" y="550644"/>
                      <a:pt x="905292" y="658449"/>
                      <a:pt x="828983" y="758497"/>
                    </a:cubicBezTo>
                    <a:cubicBezTo>
                      <a:pt x="768264" y="785683"/>
                      <a:pt x="710419" y="819973"/>
                      <a:pt x="657378" y="854471"/>
                    </a:cubicBezTo>
                    <a:cubicBezTo>
                      <a:pt x="587650" y="899834"/>
                      <a:pt x="515780" y="941984"/>
                      <a:pt x="448272" y="990663"/>
                    </a:cubicBezTo>
                    <a:cubicBezTo>
                      <a:pt x="379327" y="1040413"/>
                      <a:pt x="320933" y="1099748"/>
                      <a:pt x="261311" y="1159891"/>
                    </a:cubicBezTo>
                    <a:cubicBezTo>
                      <a:pt x="231931" y="1189506"/>
                      <a:pt x="180170" y="1229071"/>
                      <a:pt x="138255" y="1199456"/>
                    </a:cubicBezTo>
                    <a:cubicBezTo>
                      <a:pt x="101145" y="1173236"/>
                      <a:pt x="99317" y="1123121"/>
                      <a:pt x="92005" y="1082067"/>
                    </a:cubicBezTo>
                    <a:cubicBezTo>
                      <a:pt x="79365" y="1011007"/>
                      <a:pt x="58316" y="940339"/>
                      <a:pt x="59778" y="868704"/>
                    </a:cubicBezTo>
                    <a:cubicBezTo>
                      <a:pt x="60301" y="843372"/>
                      <a:pt x="0" y="1075800"/>
                      <a:pt x="0" y="1101132"/>
                    </a:cubicBezTo>
                    <a:lnTo>
                      <a:pt x="57167" y="2352819"/>
                    </a:lnTo>
                    <a:lnTo>
                      <a:pt x="57846" y="2485955"/>
                    </a:lnTo>
                    <a:cubicBezTo>
                      <a:pt x="90072" y="2335504"/>
                      <a:pt x="159539" y="2105976"/>
                      <a:pt x="302391" y="2025540"/>
                    </a:cubicBezTo>
                    <a:cubicBezTo>
                      <a:pt x="431584" y="1952782"/>
                      <a:pt x="600055" y="1944269"/>
                      <a:pt x="744995" y="1941683"/>
                    </a:cubicBezTo>
                    <a:cubicBezTo>
                      <a:pt x="789157" y="1941918"/>
                      <a:pt x="831777" y="1937061"/>
                      <a:pt x="874659" y="1951633"/>
                    </a:cubicBezTo>
                    <a:cubicBezTo>
                      <a:pt x="907721" y="1962863"/>
                      <a:pt x="937257" y="1983024"/>
                      <a:pt x="962511" y="2007155"/>
                    </a:cubicBezTo>
                    <a:cubicBezTo>
                      <a:pt x="1041197" y="2082289"/>
                      <a:pt x="1077027" y="2192574"/>
                      <a:pt x="1089537" y="2300640"/>
                    </a:cubicBezTo>
                    <a:cubicBezTo>
                      <a:pt x="1102046" y="2408706"/>
                      <a:pt x="1094211" y="2518077"/>
                      <a:pt x="1100453" y="2626691"/>
                    </a:cubicBezTo>
                    <a:cubicBezTo>
                      <a:pt x="1106694" y="2735306"/>
                      <a:pt x="1128840" y="2847158"/>
                      <a:pt x="1193372" y="2934749"/>
                    </a:cubicBezTo>
                    <a:cubicBezTo>
                      <a:pt x="1132366" y="2836895"/>
                      <a:pt x="1118734" y="2716868"/>
                      <a:pt x="1120013" y="2601568"/>
                    </a:cubicBezTo>
                    <a:cubicBezTo>
                      <a:pt x="1121293" y="2486269"/>
                      <a:pt x="1135918" y="2370760"/>
                      <a:pt x="1125080" y="2255957"/>
                    </a:cubicBezTo>
                    <a:cubicBezTo>
                      <a:pt x="1113563" y="2134233"/>
                      <a:pt x="1067365" y="2013161"/>
                      <a:pt x="971443" y="1933352"/>
                    </a:cubicBezTo>
                    <a:cubicBezTo>
                      <a:pt x="1132653" y="1931655"/>
                      <a:pt x="1299923" y="1941161"/>
                      <a:pt x="1442278" y="2014754"/>
                    </a:cubicBezTo>
                    <a:cubicBezTo>
                      <a:pt x="1612551" y="2103155"/>
                      <a:pt x="1733178" y="2272827"/>
                      <a:pt x="1773918" y="2459918"/>
                    </a:cubicBezTo>
                    <a:cubicBezTo>
                      <a:pt x="1798806" y="2557198"/>
                      <a:pt x="1788386" y="2653460"/>
                      <a:pt x="1797004" y="2753952"/>
                    </a:cubicBezTo>
                    <a:cubicBezTo>
                      <a:pt x="1843881" y="3142759"/>
                      <a:pt x="2321742" y="2869461"/>
                      <a:pt x="2318399" y="3398586"/>
                    </a:cubicBezTo>
                    <a:cubicBezTo>
                      <a:pt x="2331431" y="3239882"/>
                      <a:pt x="2286799" y="3074519"/>
                      <a:pt x="2121201" y="3014114"/>
                    </a:cubicBezTo>
                    <a:cubicBezTo>
                      <a:pt x="2121280" y="3013592"/>
                      <a:pt x="2121254" y="3013644"/>
                      <a:pt x="2121254" y="3013696"/>
                    </a:cubicBezTo>
                    <a:cubicBezTo>
                      <a:pt x="2121254" y="3013644"/>
                      <a:pt x="2121254" y="3013540"/>
                      <a:pt x="2121306" y="3013305"/>
                    </a:cubicBezTo>
                    <a:cubicBezTo>
                      <a:pt x="2200174" y="3008499"/>
                      <a:pt x="2278364" y="2993927"/>
                      <a:pt x="2352219" y="2965931"/>
                    </a:cubicBezTo>
                    <a:cubicBezTo>
                      <a:pt x="2378047" y="2958331"/>
                      <a:pt x="2400219" y="2940860"/>
                      <a:pt x="2415758" y="2919211"/>
                    </a:cubicBezTo>
                    <a:cubicBezTo>
                      <a:pt x="2379692" y="2964939"/>
                      <a:pt x="2315422" y="2971833"/>
                      <a:pt x="2261337" y="2983899"/>
                    </a:cubicBezTo>
                    <a:cubicBezTo>
                      <a:pt x="2202473" y="2994606"/>
                      <a:pt x="2142616" y="2998889"/>
                      <a:pt x="2083125" y="2996878"/>
                    </a:cubicBezTo>
                    <a:cubicBezTo>
                      <a:pt x="2008931" y="2966897"/>
                      <a:pt x="1931159" y="2942688"/>
                      <a:pt x="1880234" y="2879123"/>
                    </a:cubicBezTo>
                    <a:cubicBezTo>
                      <a:pt x="1820038" y="2801743"/>
                      <a:pt x="1836438" y="2696890"/>
                      <a:pt x="1835028" y="2602639"/>
                    </a:cubicBezTo>
                    <a:cubicBezTo>
                      <a:pt x="1834715" y="2551662"/>
                      <a:pt x="1829857" y="2500397"/>
                      <a:pt x="1819698" y="2450203"/>
                    </a:cubicBezTo>
                    <a:cubicBezTo>
                      <a:pt x="1781048" y="2247652"/>
                      <a:pt x="1654335" y="2060900"/>
                      <a:pt x="1471919" y="1960225"/>
                    </a:cubicBezTo>
                    <a:cubicBezTo>
                      <a:pt x="1408197" y="1924917"/>
                      <a:pt x="1340114" y="1902249"/>
                      <a:pt x="1269942" y="1887546"/>
                    </a:cubicBezTo>
                  </a:path>
                </a:pathLst>
              </a:custGeom>
              <a:solidFill>
                <a:srgbClr val="EFC0C0"/>
              </a:solidFill>
              <a:ln w="26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grpSp>
            <p:nvGrpSpPr>
              <p:cNvPr id="18" name="Graphic 20">
                <a:extLst>
                  <a:ext uri="{FF2B5EF4-FFF2-40B4-BE49-F238E27FC236}">
                    <a16:creationId xmlns:a16="http://schemas.microsoft.com/office/drawing/2014/main" id="{F9A4AB51-B912-5390-EDB2-D704E6271605}"/>
                  </a:ext>
                </a:extLst>
              </p:cNvPr>
              <p:cNvGrpSpPr/>
              <p:nvPr/>
            </p:nvGrpSpPr>
            <p:grpSpPr>
              <a:xfrm>
                <a:off x="5864696" y="3763111"/>
                <a:ext cx="331823" cy="204509"/>
                <a:chOff x="5864696" y="3763111"/>
                <a:chExt cx="331823" cy="204509"/>
              </a:xfrm>
              <a:solidFill>
                <a:srgbClr val="C0D4FF"/>
              </a:solidFill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1D7E615D-60E3-D82E-BCA5-A39F427B93F3}"/>
                    </a:ext>
                  </a:extLst>
                </p:cNvPr>
                <p:cNvSpPr/>
                <p:nvPr/>
              </p:nvSpPr>
              <p:spPr>
                <a:xfrm>
                  <a:off x="5864696" y="3763111"/>
                  <a:ext cx="331823" cy="204509"/>
                </a:xfrm>
                <a:custGeom>
                  <a:avLst/>
                  <a:gdLst>
                    <a:gd name="connsiteX0" fmla="*/ 327710 w 331823"/>
                    <a:gd name="connsiteY0" fmla="*/ 186100 h 204509"/>
                    <a:gd name="connsiteX1" fmla="*/ 309351 w 331823"/>
                    <a:gd name="connsiteY1" fmla="*/ 182548 h 204509"/>
                    <a:gd name="connsiteX2" fmla="*/ 154695 w 331823"/>
                    <a:gd name="connsiteY2" fmla="*/ 129195 h 204509"/>
                    <a:gd name="connsiteX3" fmla="*/ 87683 w 331823"/>
                    <a:gd name="connsiteY3" fmla="*/ 79941 h 204509"/>
                    <a:gd name="connsiteX4" fmla="*/ 33755 w 331823"/>
                    <a:gd name="connsiteY4" fmla="*/ 17499 h 204509"/>
                    <a:gd name="connsiteX5" fmla="*/ 24040 w 331823"/>
                    <a:gd name="connsiteY5" fmla="*/ 7679 h 204509"/>
                    <a:gd name="connsiteX6" fmla="*/ 14273 w 331823"/>
                    <a:gd name="connsiteY6" fmla="*/ 759 h 204509"/>
                    <a:gd name="connsiteX7" fmla="*/ 1476 w 331823"/>
                    <a:gd name="connsiteY7" fmla="*/ 26065 h 204509"/>
                    <a:gd name="connsiteX8" fmla="*/ 2416 w 331823"/>
                    <a:gd name="connsiteY8" fmla="*/ 30034 h 204509"/>
                    <a:gd name="connsiteX9" fmla="*/ 12366 w 331823"/>
                    <a:gd name="connsiteY9" fmla="*/ 50248 h 204509"/>
                    <a:gd name="connsiteX10" fmla="*/ 34669 w 331823"/>
                    <a:gd name="connsiteY10" fmla="*/ 81664 h 204509"/>
                    <a:gd name="connsiteX11" fmla="*/ 93402 w 331823"/>
                    <a:gd name="connsiteY11" fmla="*/ 137682 h 204509"/>
                    <a:gd name="connsiteX12" fmla="*/ 240067 w 331823"/>
                    <a:gd name="connsiteY12" fmla="*/ 201587 h 204509"/>
                    <a:gd name="connsiteX13" fmla="*/ 285586 w 331823"/>
                    <a:gd name="connsiteY13" fmla="*/ 204172 h 204509"/>
                    <a:gd name="connsiteX14" fmla="*/ 306452 w 331823"/>
                    <a:gd name="connsiteY14" fmla="*/ 201064 h 204509"/>
                    <a:gd name="connsiteX15" fmla="*/ 328598 w 331823"/>
                    <a:gd name="connsiteY15" fmla="*/ 195815 h 204509"/>
                    <a:gd name="connsiteX16" fmla="*/ 327684 w 331823"/>
                    <a:gd name="connsiteY16" fmla="*/ 186100 h 204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31823" h="204509">
                      <a:moveTo>
                        <a:pt x="327710" y="186100"/>
                      </a:moveTo>
                      <a:cubicBezTo>
                        <a:pt x="321651" y="184768"/>
                        <a:pt x="315462" y="183489"/>
                        <a:pt x="309351" y="182548"/>
                      </a:cubicBezTo>
                      <a:cubicBezTo>
                        <a:pt x="255605" y="174400"/>
                        <a:pt x="202173" y="156746"/>
                        <a:pt x="154695" y="129195"/>
                      </a:cubicBezTo>
                      <a:cubicBezTo>
                        <a:pt x="130669" y="115249"/>
                        <a:pt x="108105" y="98770"/>
                        <a:pt x="87683" y="79941"/>
                      </a:cubicBezTo>
                      <a:cubicBezTo>
                        <a:pt x="67000" y="60877"/>
                        <a:pt x="51565" y="38940"/>
                        <a:pt x="33755" y="17499"/>
                      </a:cubicBezTo>
                      <a:cubicBezTo>
                        <a:pt x="30856" y="13999"/>
                        <a:pt x="27356" y="10787"/>
                        <a:pt x="24040" y="7679"/>
                      </a:cubicBezTo>
                      <a:cubicBezTo>
                        <a:pt x="21506" y="5303"/>
                        <a:pt x="17563" y="1751"/>
                        <a:pt x="14273" y="759"/>
                      </a:cubicBezTo>
                      <a:cubicBezTo>
                        <a:pt x="-1815" y="-4151"/>
                        <a:pt x="-1240" y="15984"/>
                        <a:pt x="1476" y="26065"/>
                      </a:cubicBezTo>
                      <a:cubicBezTo>
                        <a:pt x="1476" y="26065"/>
                        <a:pt x="2050" y="28937"/>
                        <a:pt x="2416" y="30034"/>
                      </a:cubicBezTo>
                      <a:cubicBezTo>
                        <a:pt x="4819" y="37294"/>
                        <a:pt x="8397" y="43745"/>
                        <a:pt x="12366" y="50248"/>
                      </a:cubicBezTo>
                      <a:cubicBezTo>
                        <a:pt x="19078" y="61242"/>
                        <a:pt x="26495" y="71715"/>
                        <a:pt x="34669" y="81664"/>
                      </a:cubicBezTo>
                      <a:cubicBezTo>
                        <a:pt x="51879" y="102635"/>
                        <a:pt x="71674" y="121412"/>
                        <a:pt x="93402" y="137682"/>
                      </a:cubicBezTo>
                      <a:cubicBezTo>
                        <a:pt x="136310" y="169804"/>
                        <a:pt x="187105" y="192655"/>
                        <a:pt x="240067" y="201587"/>
                      </a:cubicBezTo>
                      <a:cubicBezTo>
                        <a:pt x="255057" y="204120"/>
                        <a:pt x="270387" y="205086"/>
                        <a:pt x="285586" y="204172"/>
                      </a:cubicBezTo>
                      <a:cubicBezTo>
                        <a:pt x="292663" y="203754"/>
                        <a:pt x="299453" y="201978"/>
                        <a:pt x="306452" y="201064"/>
                      </a:cubicBezTo>
                      <a:cubicBezTo>
                        <a:pt x="313869" y="200072"/>
                        <a:pt x="321521" y="198244"/>
                        <a:pt x="328598" y="195815"/>
                      </a:cubicBezTo>
                      <a:cubicBezTo>
                        <a:pt x="333560" y="194118"/>
                        <a:pt x="332437" y="187145"/>
                        <a:pt x="327684" y="186100"/>
                      </a:cubicBezTo>
                      <a:close/>
                    </a:path>
                  </a:pathLst>
                </a:custGeom>
                <a:solidFill>
                  <a:srgbClr val="DB9394">
                    <a:alpha val="25000"/>
                  </a:srgbClr>
                </a:solidFill>
                <a:ln w="26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E485C7B-0EF6-C2F2-B1AA-651E0E91FB65}"/>
                    </a:ext>
                  </a:extLst>
                </p:cNvPr>
                <p:cNvSpPr/>
                <p:nvPr/>
              </p:nvSpPr>
              <p:spPr>
                <a:xfrm>
                  <a:off x="6095982" y="3926683"/>
                  <a:ext cx="1938" cy="826"/>
                </a:xfrm>
                <a:custGeom>
                  <a:avLst/>
                  <a:gdLst>
                    <a:gd name="connsiteX0" fmla="*/ 1939 w 1938"/>
                    <a:gd name="connsiteY0" fmla="*/ 826 h 826"/>
                    <a:gd name="connsiteX1" fmla="*/ 920 w 1938"/>
                    <a:gd name="connsiteY1" fmla="*/ 513 h 826"/>
                    <a:gd name="connsiteX2" fmla="*/ 1155 w 1938"/>
                    <a:gd name="connsiteY2" fmla="*/ 591 h 826"/>
                    <a:gd name="connsiteX3" fmla="*/ 1939 w 1938"/>
                    <a:gd name="connsiteY3" fmla="*/ 826 h 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38" h="826">
                      <a:moveTo>
                        <a:pt x="1939" y="826"/>
                      </a:moveTo>
                      <a:cubicBezTo>
                        <a:pt x="-151" y="-506"/>
                        <a:pt x="-647" y="69"/>
                        <a:pt x="920" y="513"/>
                      </a:cubicBezTo>
                      <a:cubicBezTo>
                        <a:pt x="1025" y="513"/>
                        <a:pt x="1051" y="565"/>
                        <a:pt x="1155" y="591"/>
                      </a:cubicBezTo>
                      <a:cubicBezTo>
                        <a:pt x="1416" y="669"/>
                        <a:pt x="1677" y="748"/>
                        <a:pt x="1939" y="826"/>
                      </a:cubicBezTo>
                      <a:close/>
                    </a:path>
                  </a:pathLst>
                </a:custGeom>
                <a:solidFill>
                  <a:srgbClr val="C0D4FF"/>
                </a:solidFill>
                <a:ln w="26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E005766-D7AE-C3EE-B5CE-48095328943B}"/>
                </a:ext>
              </a:extLst>
            </p:cNvPr>
            <p:cNvSpPr/>
            <p:nvPr/>
          </p:nvSpPr>
          <p:spPr>
            <a:xfrm>
              <a:off x="5633719" y="2041531"/>
              <a:ext cx="174686" cy="3645716"/>
            </a:xfrm>
            <a:prstGeom prst="rect">
              <a:avLst/>
            </a:prstGeom>
            <a:gradFill>
              <a:gsLst>
                <a:gs pos="100000">
                  <a:srgbClr val="DB9394"/>
                </a:gs>
                <a:gs pos="17000">
                  <a:srgbClr val="EFC0C0"/>
                </a:gs>
              </a:gsLst>
              <a:lin ang="10800000" scaled="0"/>
            </a:gradFill>
            <a:ln w="26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CEE1A1C-89B6-47A6-8587-798E49A3809B}"/>
                </a:ext>
              </a:extLst>
            </p:cNvPr>
            <p:cNvSpPr/>
            <p:nvPr/>
          </p:nvSpPr>
          <p:spPr>
            <a:xfrm>
              <a:off x="6999730" y="2345616"/>
              <a:ext cx="1570404" cy="323425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A7E9687-BEF6-56D9-2094-5B4B51DFB481}"/>
                </a:ext>
              </a:extLst>
            </p:cNvPr>
            <p:cNvSpPr/>
            <p:nvPr/>
          </p:nvSpPr>
          <p:spPr>
            <a:xfrm>
              <a:off x="5787763" y="4062953"/>
              <a:ext cx="309378" cy="344886"/>
            </a:xfrm>
            <a:custGeom>
              <a:avLst/>
              <a:gdLst>
                <a:gd name="connsiteX0" fmla="*/ 3437 w 309378"/>
                <a:gd name="connsiteY0" fmla="*/ 342507 h 344886"/>
                <a:gd name="connsiteX1" fmla="*/ 88278 w 309378"/>
                <a:gd name="connsiteY1" fmla="*/ 333080 h 344886"/>
                <a:gd name="connsiteX2" fmla="*/ 100847 w 309378"/>
                <a:gd name="connsiteY2" fmla="*/ 320511 h 344886"/>
                <a:gd name="connsiteX3" fmla="*/ 129128 w 309378"/>
                <a:gd name="connsiteY3" fmla="*/ 307942 h 344886"/>
                <a:gd name="connsiteX4" fmla="*/ 147981 w 309378"/>
                <a:gd name="connsiteY4" fmla="*/ 301657 h 344886"/>
                <a:gd name="connsiteX5" fmla="*/ 160550 w 309378"/>
                <a:gd name="connsiteY5" fmla="*/ 289088 h 344886"/>
                <a:gd name="connsiteX6" fmla="*/ 166835 w 309378"/>
                <a:gd name="connsiteY6" fmla="*/ 279661 h 344886"/>
                <a:gd name="connsiteX7" fmla="*/ 201400 w 309378"/>
                <a:gd name="connsiteY7" fmla="*/ 263950 h 344886"/>
                <a:gd name="connsiteX8" fmla="*/ 213969 w 309378"/>
                <a:gd name="connsiteY8" fmla="*/ 254523 h 344886"/>
                <a:gd name="connsiteX9" fmla="*/ 235965 w 309378"/>
                <a:gd name="connsiteY9" fmla="*/ 201105 h 344886"/>
                <a:gd name="connsiteX10" fmla="*/ 239107 w 309378"/>
                <a:gd name="connsiteY10" fmla="*/ 191678 h 344886"/>
                <a:gd name="connsiteX11" fmla="*/ 248534 w 309378"/>
                <a:gd name="connsiteY11" fmla="*/ 179109 h 344886"/>
                <a:gd name="connsiteX12" fmla="*/ 254818 w 309378"/>
                <a:gd name="connsiteY12" fmla="*/ 169682 h 344886"/>
                <a:gd name="connsiteX13" fmla="*/ 267388 w 309378"/>
                <a:gd name="connsiteY13" fmla="*/ 163398 h 344886"/>
                <a:gd name="connsiteX14" fmla="*/ 270530 w 309378"/>
                <a:gd name="connsiteY14" fmla="*/ 153971 h 344886"/>
                <a:gd name="connsiteX15" fmla="*/ 286241 w 309378"/>
                <a:gd name="connsiteY15" fmla="*/ 135117 h 344886"/>
                <a:gd name="connsiteX16" fmla="*/ 292526 w 309378"/>
                <a:gd name="connsiteY16" fmla="*/ 119406 h 344886"/>
                <a:gd name="connsiteX17" fmla="*/ 298810 w 309378"/>
                <a:gd name="connsiteY17" fmla="*/ 109979 h 344886"/>
                <a:gd name="connsiteX18" fmla="*/ 305095 w 309378"/>
                <a:gd name="connsiteY18" fmla="*/ 94268 h 344886"/>
                <a:gd name="connsiteX19" fmla="*/ 305095 w 309378"/>
                <a:gd name="connsiteY19" fmla="*/ 15711 h 344886"/>
                <a:gd name="connsiteX20" fmla="*/ 276814 w 309378"/>
                <a:gd name="connsiteY20" fmla="*/ 0 h 344886"/>
                <a:gd name="connsiteX21" fmla="*/ 226538 w 309378"/>
                <a:gd name="connsiteY21" fmla="*/ 9426 h 344886"/>
                <a:gd name="connsiteX22" fmla="*/ 176262 w 309378"/>
                <a:gd name="connsiteY22" fmla="*/ 62845 h 344886"/>
                <a:gd name="connsiteX23" fmla="*/ 129128 w 309378"/>
                <a:gd name="connsiteY23" fmla="*/ 122548 h 344886"/>
                <a:gd name="connsiteX24" fmla="*/ 110274 w 309378"/>
                <a:gd name="connsiteY24" fmla="*/ 147686 h 344886"/>
                <a:gd name="connsiteX25" fmla="*/ 66282 w 309378"/>
                <a:gd name="connsiteY25" fmla="*/ 204247 h 344886"/>
                <a:gd name="connsiteX26" fmla="*/ 63140 w 309378"/>
                <a:gd name="connsiteY26" fmla="*/ 219958 h 344886"/>
                <a:gd name="connsiteX27" fmla="*/ 53713 w 309378"/>
                <a:gd name="connsiteY27" fmla="*/ 235670 h 344886"/>
                <a:gd name="connsiteX28" fmla="*/ 44286 w 309378"/>
                <a:gd name="connsiteY28" fmla="*/ 254523 h 344886"/>
                <a:gd name="connsiteX29" fmla="*/ 34860 w 309378"/>
                <a:gd name="connsiteY29" fmla="*/ 298515 h 344886"/>
                <a:gd name="connsiteX30" fmla="*/ 25433 w 309378"/>
                <a:gd name="connsiteY30" fmla="*/ 307942 h 344886"/>
                <a:gd name="connsiteX31" fmla="*/ 16006 w 309378"/>
                <a:gd name="connsiteY31" fmla="*/ 320511 h 344886"/>
                <a:gd name="connsiteX32" fmla="*/ 3437 w 309378"/>
                <a:gd name="connsiteY32" fmla="*/ 342507 h 34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9378" h="344886">
                  <a:moveTo>
                    <a:pt x="3437" y="342507"/>
                  </a:moveTo>
                  <a:cubicBezTo>
                    <a:pt x="15482" y="344602"/>
                    <a:pt x="66219" y="349624"/>
                    <a:pt x="88278" y="333080"/>
                  </a:cubicBezTo>
                  <a:cubicBezTo>
                    <a:pt x="93018" y="329525"/>
                    <a:pt x="96170" y="324149"/>
                    <a:pt x="100847" y="320511"/>
                  </a:cubicBezTo>
                  <a:cubicBezTo>
                    <a:pt x="115777" y="308899"/>
                    <a:pt x="113805" y="312539"/>
                    <a:pt x="129128" y="307942"/>
                  </a:cubicBezTo>
                  <a:cubicBezTo>
                    <a:pt x="135473" y="306038"/>
                    <a:pt x="147981" y="301657"/>
                    <a:pt x="147981" y="301657"/>
                  </a:cubicBezTo>
                  <a:cubicBezTo>
                    <a:pt x="152171" y="297467"/>
                    <a:pt x="156694" y="293587"/>
                    <a:pt x="160550" y="289088"/>
                  </a:cubicBezTo>
                  <a:cubicBezTo>
                    <a:pt x="163008" y="286221"/>
                    <a:pt x="163854" y="281980"/>
                    <a:pt x="166835" y="279661"/>
                  </a:cubicBezTo>
                  <a:cubicBezTo>
                    <a:pt x="182515" y="267466"/>
                    <a:pt x="185786" y="267853"/>
                    <a:pt x="201400" y="263950"/>
                  </a:cubicBezTo>
                  <a:cubicBezTo>
                    <a:pt x="205590" y="260808"/>
                    <a:pt x="210520" y="258464"/>
                    <a:pt x="213969" y="254523"/>
                  </a:cubicBezTo>
                  <a:cubicBezTo>
                    <a:pt x="225632" y="241194"/>
                    <a:pt x="231403" y="214793"/>
                    <a:pt x="235965" y="201105"/>
                  </a:cubicBezTo>
                  <a:cubicBezTo>
                    <a:pt x="237012" y="197963"/>
                    <a:pt x="237120" y="194328"/>
                    <a:pt x="239107" y="191678"/>
                  </a:cubicBezTo>
                  <a:cubicBezTo>
                    <a:pt x="242249" y="187488"/>
                    <a:pt x="245490" y="183371"/>
                    <a:pt x="248534" y="179109"/>
                  </a:cubicBezTo>
                  <a:cubicBezTo>
                    <a:pt x="250729" y="176036"/>
                    <a:pt x="251917" y="172100"/>
                    <a:pt x="254818" y="169682"/>
                  </a:cubicBezTo>
                  <a:cubicBezTo>
                    <a:pt x="258417" y="166683"/>
                    <a:pt x="263198" y="165493"/>
                    <a:pt x="267388" y="163398"/>
                  </a:cubicBezTo>
                  <a:cubicBezTo>
                    <a:pt x="268435" y="160256"/>
                    <a:pt x="268693" y="156727"/>
                    <a:pt x="270530" y="153971"/>
                  </a:cubicBezTo>
                  <a:cubicBezTo>
                    <a:pt x="284434" y="133114"/>
                    <a:pt x="275957" y="155685"/>
                    <a:pt x="286241" y="135117"/>
                  </a:cubicBezTo>
                  <a:cubicBezTo>
                    <a:pt x="288764" y="130072"/>
                    <a:pt x="290003" y="124451"/>
                    <a:pt x="292526" y="119406"/>
                  </a:cubicBezTo>
                  <a:cubicBezTo>
                    <a:pt x="294215" y="116028"/>
                    <a:pt x="297121" y="113357"/>
                    <a:pt x="298810" y="109979"/>
                  </a:cubicBezTo>
                  <a:cubicBezTo>
                    <a:pt x="301333" y="104934"/>
                    <a:pt x="303000" y="99505"/>
                    <a:pt x="305095" y="94268"/>
                  </a:cubicBezTo>
                  <a:cubicBezTo>
                    <a:pt x="308583" y="66359"/>
                    <a:pt x="312674" y="46027"/>
                    <a:pt x="305095" y="15711"/>
                  </a:cubicBezTo>
                  <a:cubicBezTo>
                    <a:pt x="303434" y="9067"/>
                    <a:pt x="280780" y="1586"/>
                    <a:pt x="276814" y="0"/>
                  </a:cubicBezTo>
                  <a:cubicBezTo>
                    <a:pt x="260055" y="3142"/>
                    <a:pt x="242562" y="3599"/>
                    <a:pt x="226538" y="9426"/>
                  </a:cubicBezTo>
                  <a:cubicBezTo>
                    <a:pt x="212762" y="14435"/>
                    <a:pt x="177628" y="61205"/>
                    <a:pt x="176262" y="62845"/>
                  </a:cubicBezTo>
                  <a:cubicBezTo>
                    <a:pt x="151469" y="92596"/>
                    <a:pt x="161513" y="80043"/>
                    <a:pt x="129128" y="122548"/>
                  </a:cubicBezTo>
                  <a:cubicBezTo>
                    <a:pt x="122780" y="130880"/>
                    <a:pt x="116084" y="138971"/>
                    <a:pt x="110274" y="147686"/>
                  </a:cubicBezTo>
                  <a:cubicBezTo>
                    <a:pt x="75946" y="199178"/>
                    <a:pt x="93957" y="183490"/>
                    <a:pt x="66282" y="204247"/>
                  </a:cubicBezTo>
                  <a:cubicBezTo>
                    <a:pt x="65235" y="209484"/>
                    <a:pt x="65123" y="214999"/>
                    <a:pt x="63140" y="219958"/>
                  </a:cubicBezTo>
                  <a:cubicBezTo>
                    <a:pt x="60872" y="225629"/>
                    <a:pt x="56638" y="230308"/>
                    <a:pt x="53713" y="235670"/>
                  </a:cubicBezTo>
                  <a:cubicBezTo>
                    <a:pt x="50348" y="241838"/>
                    <a:pt x="47428" y="248239"/>
                    <a:pt x="44286" y="254523"/>
                  </a:cubicBezTo>
                  <a:cubicBezTo>
                    <a:pt x="42460" y="265481"/>
                    <a:pt x="38981" y="289449"/>
                    <a:pt x="34860" y="298515"/>
                  </a:cubicBezTo>
                  <a:cubicBezTo>
                    <a:pt x="33021" y="302561"/>
                    <a:pt x="28325" y="304568"/>
                    <a:pt x="25433" y="307942"/>
                  </a:cubicBezTo>
                  <a:cubicBezTo>
                    <a:pt x="22025" y="311918"/>
                    <a:pt x="18069" y="315697"/>
                    <a:pt x="16006" y="320511"/>
                  </a:cubicBezTo>
                  <a:cubicBezTo>
                    <a:pt x="14768" y="323399"/>
                    <a:pt x="-8608" y="340412"/>
                    <a:pt x="3437" y="342507"/>
                  </a:cubicBezTo>
                  <a:close/>
                </a:path>
              </a:pathLst>
            </a:custGeom>
            <a:solidFill>
              <a:srgbClr val="EF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5716E90-5C04-20C2-3E56-EBA912394F4B}"/>
                </a:ext>
              </a:extLst>
            </p:cNvPr>
            <p:cNvGrpSpPr/>
            <p:nvPr/>
          </p:nvGrpSpPr>
          <p:grpSpPr>
            <a:xfrm rot="6300000">
              <a:off x="5708876" y="4168688"/>
              <a:ext cx="534349" cy="209132"/>
              <a:chOff x="5885579" y="3760421"/>
              <a:chExt cx="534349" cy="209132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F4059D6-33BA-30A6-C6F3-33769F6C6AAE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07BF929-4CDF-EF91-15BC-17484D31256A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C198A98-929C-23B6-E28E-A47C39291D42}"/>
                </a:ext>
              </a:extLst>
            </p:cNvPr>
            <p:cNvGrpSpPr/>
            <p:nvPr/>
          </p:nvGrpSpPr>
          <p:grpSpPr>
            <a:xfrm rot="18000000">
              <a:off x="6726792" y="3811020"/>
              <a:ext cx="375791" cy="147076"/>
              <a:chOff x="5885579" y="3760421"/>
              <a:chExt cx="534349" cy="209132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5B2378F-34B7-BF43-854C-C1FB5BA5599F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4733AA9-B017-6948-A8D5-A70C553C234E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4" name="Graphic 92">
              <a:extLst>
                <a:ext uri="{FF2B5EF4-FFF2-40B4-BE49-F238E27FC236}">
                  <a16:creationId xmlns:a16="http://schemas.microsoft.com/office/drawing/2014/main" id="{27157B6A-312A-8B31-B81C-BE8A77FAF277}"/>
                </a:ext>
              </a:extLst>
            </p:cNvPr>
            <p:cNvGrpSpPr/>
            <p:nvPr/>
          </p:nvGrpSpPr>
          <p:grpSpPr>
            <a:xfrm rot="19006164">
              <a:off x="6068413" y="5156903"/>
              <a:ext cx="478706" cy="391053"/>
              <a:chOff x="6111653" y="3174687"/>
              <a:chExt cx="637158" cy="520491"/>
            </a:xfrm>
          </p:grpSpPr>
          <p:grpSp>
            <p:nvGrpSpPr>
              <p:cNvPr id="35" name="Graphic 92">
                <a:extLst>
                  <a:ext uri="{FF2B5EF4-FFF2-40B4-BE49-F238E27FC236}">
                    <a16:creationId xmlns:a16="http://schemas.microsoft.com/office/drawing/2014/main" id="{E34D2484-BCEC-8CBD-5A42-5E393F5F5C32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E1153A3B-58A4-D706-57B1-6BC283018AE5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77289BB6-AF53-2E63-4506-383508B8116C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36" name="Graphic 92">
                <a:extLst>
                  <a:ext uri="{FF2B5EF4-FFF2-40B4-BE49-F238E27FC236}">
                    <a16:creationId xmlns:a16="http://schemas.microsoft.com/office/drawing/2014/main" id="{1E39BC2C-6491-8D6E-7B51-0785A9C5A99C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BEB75FCD-F1E2-2FE6-4CBF-19809EAD112D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1984204-31F3-59F0-23FE-672BD5131C52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37" name="Graphic 92">
                <a:extLst>
                  <a:ext uri="{FF2B5EF4-FFF2-40B4-BE49-F238E27FC236}">
                    <a16:creationId xmlns:a16="http://schemas.microsoft.com/office/drawing/2014/main" id="{03260A32-58E9-E561-6B04-158539E991C1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026ABB1F-30ED-75DA-6122-572865B92F5F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02FC5272-747E-E154-04B6-48583CD23088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2E7E04E-C857-EBCE-5C91-34DE34F2002C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AC2B1E5-8158-532F-E8F4-BB1E2FE1C6D1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5F4893F-0553-C3E4-2583-FE5440B8CBC1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C62C76B-DB0F-20D9-9DC2-5FDE5285032B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48" name="Graphic 108">
              <a:extLst>
                <a:ext uri="{FF2B5EF4-FFF2-40B4-BE49-F238E27FC236}">
                  <a16:creationId xmlns:a16="http://schemas.microsoft.com/office/drawing/2014/main" id="{BF77DC77-FD60-2B12-C6C4-3066C8844B2D}"/>
                </a:ext>
              </a:extLst>
            </p:cNvPr>
            <p:cNvGrpSpPr/>
            <p:nvPr/>
          </p:nvGrpSpPr>
          <p:grpSpPr>
            <a:xfrm rot="21158452">
              <a:off x="5986589" y="3229724"/>
              <a:ext cx="992048" cy="874632"/>
              <a:chOff x="5938185" y="4412149"/>
              <a:chExt cx="864519" cy="762197"/>
            </a:xfrm>
          </p:grpSpPr>
          <p:grpSp>
            <p:nvGrpSpPr>
              <p:cNvPr id="49" name="Graphic 108">
                <a:extLst>
                  <a:ext uri="{FF2B5EF4-FFF2-40B4-BE49-F238E27FC236}">
                    <a16:creationId xmlns:a16="http://schemas.microsoft.com/office/drawing/2014/main" id="{5324776B-2D5A-DDAB-4010-D4A1CFA7CC36}"/>
                  </a:ext>
                </a:extLst>
              </p:cNvPr>
              <p:cNvGrpSpPr/>
              <p:nvPr/>
            </p:nvGrpSpPr>
            <p:grpSpPr>
              <a:xfrm>
                <a:off x="5979444" y="4756476"/>
                <a:ext cx="256063" cy="82954"/>
                <a:chOff x="5979444" y="4756476"/>
                <a:chExt cx="256063" cy="82954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4641DE2-E344-0A7D-201A-9171933E968A}"/>
                    </a:ext>
                  </a:extLst>
                </p:cNvPr>
                <p:cNvSpPr/>
                <p:nvPr/>
              </p:nvSpPr>
              <p:spPr>
                <a:xfrm>
                  <a:off x="5979444" y="4756476"/>
                  <a:ext cx="256063" cy="82954"/>
                </a:xfrm>
                <a:custGeom>
                  <a:avLst/>
                  <a:gdLst>
                    <a:gd name="connsiteX0" fmla="*/ 11307 w 256063"/>
                    <a:gd name="connsiteY0" fmla="*/ 49406 h 82954"/>
                    <a:gd name="connsiteX1" fmla="*/ 30184 w 256063"/>
                    <a:gd name="connsiteY1" fmla="*/ 43893 h 82954"/>
                    <a:gd name="connsiteX2" fmla="*/ 88492 w 256063"/>
                    <a:gd name="connsiteY2" fmla="*/ 54913 h 82954"/>
                    <a:gd name="connsiteX3" fmla="*/ 118272 w 256063"/>
                    <a:gd name="connsiteY3" fmla="*/ 46332 h 82954"/>
                    <a:gd name="connsiteX4" fmla="*/ 249836 w 256063"/>
                    <a:gd name="connsiteY4" fmla="*/ 82955 h 82954"/>
                    <a:gd name="connsiteX5" fmla="*/ 255801 w 256063"/>
                    <a:gd name="connsiteY5" fmla="*/ 18147 h 82954"/>
                    <a:gd name="connsiteX6" fmla="*/ 252264 w 256063"/>
                    <a:gd name="connsiteY6" fmla="*/ 2343 h 82954"/>
                    <a:gd name="connsiteX7" fmla="*/ 225342 w 256063"/>
                    <a:gd name="connsiteY7" fmla="*/ 10565 h 82954"/>
                    <a:gd name="connsiteX8" fmla="*/ 140162 w 256063"/>
                    <a:gd name="connsiteY8" fmla="*/ 18787 h 82954"/>
                    <a:gd name="connsiteX9" fmla="*/ 89998 w 256063"/>
                    <a:gd name="connsiteY9" fmla="*/ 36367 h 82954"/>
                    <a:gd name="connsiteX10" fmla="*/ 47946 w 256063"/>
                    <a:gd name="connsiteY10" fmla="*/ 24525 h 82954"/>
                    <a:gd name="connsiteX11" fmla="*/ 28777 w 256063"/>
                    <a:gd name="connsiteY11" fmla="*/ 30170 h 82954"/>
                    <a:gd name="connsiteX12" fmla="*/ 12052 w 256063"/>
                    <a:gd name="connsiteY12" fmla="*/ 27886 h 82954"/>
                    <a:gd name="connsiteX13" fmla="*/ 11312 w 256063"/>
                    <a:gd name="connsiteY13" fmla="*/ 49417 h 8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6063" h="82954">
                      <a:moveTo>
                        <a:pt x="11307" y="49406"/>
                      </a:moveTo>
                      <a:cubicBezTo>
                        <a:pt x="17890" y="49240"/>
                        <a:pt x="23788" y="45444"/>
                        <a:pt x="30184" y="43893"/>
                      </a:cubicBezTo>
                      <a:cubicBezTo>
                        <a:pt x="49634" y="39164"/>
                        <a:pt x="68478" y="55486"/>
                        <a:pt x="88492" y="54913"/>
                      </a:cubicBezTo>
                      <a:cubicBezTo>
                        <a:pt x="98871" y="54615"/>
                        <a:pt x="108489" y="49797"/>
                        <a:pt x="118272" y="46332"/>
                      </a:cubicBezTo>
                      <a:cubicBezTo>
                        <a:pt x="163977" y="30126"/>
                        <a:pt x="219079" y="45460"/>
                        <a:pt x="249836" y="82955"/>
                      </a:cubicBezTo>
                      <a:cubicBezTo>
                        <a:pt x="251823" y="61352"/>
                        <a:pt x="253815" y="39749"/>
                        <a:pt x="255801" y="18147"/>
                      </a:cubicBezTo>
                      <a:cubicBezTo>
                        <a:pt x="256315" y="12551"/>
                        <a:pt x="256491" y="6046"/>
                        <a:pt x="252264" y="2343"/>
                      </a:cubicBezTo>
                      <a:cubicBezTo>
                        <a:pt x="244594" y="-4383"/>
                        <a:pt x="233862" y="4948"/>
                        <a:pt x="225342" y="10565"/>
                      </a:cubicBezTo>
                      <a:cubicBezTo>
                        <a:pt x="201168" y="26506"/>
                        <a:pt x="167917" y="10526"/>
                        <a:pt x="140162" y="18787"/>
                      </a:cubicBezTo>
                      <a:cubicBezTo>
                        <a:pt x="122962" y="23902"/>
                        <a:pt x="107838" y="38309"/>
                        <a:pt x="89998" y="36367"/>
                      </a:cubicBezTo>
                      <a:cubicBezTo>
                        <a:pt x="75343" y="34772"/>
                        <a:pt x="62486" y="22103"/>
                        <a:pt x="47946" y="24525"/>
                      </a:cubicBezTo>
                      <a:cubicBezTo>
                        <a:pt x="41352" y="25623"/>
                        <a:pt x="35448" y="29800"/>
                        <a:pt x="28777" y="30170"/>
                      </a:cubicBezTo>
                      <a:cubicBezTo>
                        <a:pt x="23143" y="30485"/>
                        <a:pt x="17691" y="28040"/>
                        <a:pt x="12052" y="27886"/>
                      </a:cubicBezTo>
                      <a:cubicBezTo>
                        <a:pt x="-3360" y="27461"/>
                        <a:pt x="-4403" y="49819"/>
                        <a:pt x="11312" y="49417"/>
                      </a:cubicBezTo>
                      <a:close/>
                    </a:path>
                  </a:pathLst>
                </a:custGeom>
                <a:solidFill>
                  <a:srgbClr val="BAB4D8"/>
                </a:soli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8FF7BC85-2B55-A0FD-8F7B-8A9B8841AE6A}"/>
                    </a:ext>
                  </a:extLst>
                </p:cNvPr>
                <p:cNvSpPr/>
                <p:nvPr/>
              </p:nvSpPr>
              <p:spPr>
                <a:xfrm>
                  <a:off x="5979444" y="4756476"/>
                  <a:ext cx="256063" cy="82954"/>
                </a:xfrm>
                <a:custGeom>
                  <a:avLst/>
                  <a:gdLst>
                    <a:gd name="connsiteX0" fmla="*/ 11307 w 256063"/>
                    <a:gd name="connsiteY0" fmla="*/ 49406 h 82954"/>
                    <a:gd name="connsiteX1" fmla="*/ 30184 w 256063"/>
                    <a:gd name="connsiteY1" fmla="*/ 43893 h 82954"/>
                    <a:gd name="connsiteX2" fmla="*/ 88492 w 256063"/>
                    <a:gd name="connsiteY2" fmla="*/ 54913 h 82954"/>
                    <a:gd name="connsiteX3" fmla="*/ 118272 w 256063"/>
                    <a:gd name="connsiteY3" fmla="*/ 46332 h 82954"/>
                    <a:gd name="connsiteX4" fmla="*/ 249836 w 256063"/>
                    <a:gd name="connsiteY4" fmla="*/ 82955 h 82954"/>
                    <a:gd name="connsiteX5" fmla="*/ 255801 w 256063"/>
                    <a:gd name="connsiteY5" fmla="*/ 18147 h 82954"/>
                    <a:gd name="connsiteX6" fmla="*/ 252264 w 256063"/>
                    <a:gd name="connsiteY6" fmla="*/ 2343 h 82954"/>
                    <a:gd name="connsiteX7" fmla="*/ 225342 w 256063"/>
                    <a:gd name="connsiteY7" fmla="*/ 10565 h 82954"/>
                    <a:gd name="connsiteX8" fmla="*/ 140162 w 256063"/>
                    <a:gd name="connsiteY8" fmla="*/ 18787 h 82954"/>
                    <a:gd name="connsiteX9" fmla="*/ 89998 w 256063"/>
                    <a:gd name="connsiteY9" fmla="*/ 36367 h 82954"/>
                    <a:gd name="connsiteX10" fmla="*/ 47946 w 256063"/>
                    <a:gd name="connsiteY10" fmla="*/ 24525 h 82954"/>
                    <a:gd name="connsiteX11" fmla="*/ 28777 w 256063"/>
                    <a:gd name="connsiteY11" fmla="*/ 30170 h 82954"/>
                    <a:gd name="connsiteX12" fmla="*/ 12052 w 256063"/>
                    <a:gd name="connsiteY12" fmla="*/ 27886 h 82954"/>
                    <a:gd name="connsiteX13" fmla="*/ 11312 w 256063"/>
                    <a:gd name="connsiteY13" fmla="*/ 49417 h 8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6063" h="82954">
                      <a:moveTo>
                        <a:pt x="11307" y="49406"/>
                      </a:moveTo>
                      <a:cubicBezTo>
                        <a:pt x="17890" y="49240"/>
                        <a:pt x="23788" y="45444"/>
                        <a:pt x="30184" y="43893"/>
                      </a:cubicBezTo>
                      <a:cubicBezTo>
                        <a:pt x="49634" y="39164"/>
                        <a:pt x="68478" y="55486"/>
                        <a:pt x="88492" y="54913"/>
                      </a:cubicBezTo>
                      <a:cubicBezTo>
                        <a:pt x="98871" y="54615"/>
                        <a:pt x="108489" y="49797"/>
                        <a:pt x="118272" y="46332"/>
                      </a:cubicBezTo>
                      <a:cubicBezTo>
                        <a:pt x="163977" y="30126"/>
                        <a:pt x="219079" y="45460"/>
                        <a:pt x="249836" y="82955"/>
                      </a:cubicBezTo>
                      <a:cubicBezTo>
                        <a:pt x="251823" y="61352"/>
                        <a:pt x="253815" y="39749"/>
                        <a:pt x="255801" y="18147"/>
                      </a:cubicBezTo>
                      <a:cubicBezTo>
                        <a:pt x="256315" y="12551"/>
                        <a:pt x="256491" y="6046"/>
                        <a:pt x="252264" y="2343"/>
                      </a:cubicBezTo>
                      <a:cubicBezTo>
                        <a:pt x="244594" y="-4383"/>
                        <a:pt x="233862" y="4948"/>
                        <a:pt x="225342" y="10565"/>
                      </a:cubicBezTo>
                      <a:cubicBezTo>
                        <a:pt x="201168" y="26506"/>
                        <a:pt x="167917" y="10526"/>
                        <a:pt x="140162" y="18787"/>
                      </a:cubicBezTo>
                      <a:cubicBezTo>
                        <a:pt x="122962" y="23902"/>
                        <a:pt x="107838" y="38309"/>
                        <a:pt x="89998" y="36367"/>
                      </a:cubicBezTo>
                      <a:cubicBezTo>
                        <a:pt x="75343" y="34772"/>
                        <a:pt x="62486" y="22103"/>
                        <a:pt x="47946" y="24525"/>
                      </a:cubicBezTo>
                      <a:cubicBezTo>
                        <a:pt x="41352" y="25623"/>
                        <a:pt x="35448" y="29800"/>
                        <a:pt x="28777" y="30170"/>
                      </a:cubicBezTo>
                      <a:cubicBezTo>
                        <a:pt x="23143" y="30485"/>
                        <a:pt x="17691" y="28040"/>
                        <a:pt x="12052" y="27886"/>
                      </a:cubicBezTo>
                      <a:cubicBezTo>
                        <a:pt x="-3360" y="27461"/>
                        <a:pt x="-4403" y="49819"/>
                        <a:pt x="11312" y="494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50" name="Graphic 108">
                <a:extLst>
                  <a:ext uri="{FF2B5EF4-FFF2-40B4-BE49-F238E27FC236}">
                    <a16:creationId xmlns:a16="http://schemas.microsoft.com/office/drawing/2014/main" id="{C2F27AF1-839C-42C7-ABB7-9D86F5702776}"/>
                  </a:ext>
                </a:extLst>
              </p:cNvPr>
              <p:cNvGrpSpPr/>
              <p:nvPr/>
            </p:nvGrpSpPr>
            <p:grpSpPr>
              <a:xfrm>
                <a:off x="6418392" y="4666656"/>
                <a:ext cx="195372" cy="136289"/>
                <a:chOff x="6418392" y="4666656"/>
                <a:chExt cx="195372" cy="136289"/>
              </a:xfrm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FB2BFEFE-BE00-767B-A870-47907675CD37}"/>
                    </a:ext>
                  </a:extLst>
                </p:cNvPr>
                <p:cNvSpPr/>
                <p:nvPr/>
              </p:nvSpPr>
              <p:spPr>
                <a:xfrm>
                  <a:off x="6418392" y="4666656"/>
                  <a:ext cx="195372" cy="136289"/>
                </a:xfrm>
                <a:custGeom>
                  <a:avLst/>
                  <a:gdLst>
                    <a:gd name="connsiteX0" fmla="*/ 0 w 195372"/>
                    <a:gd name="connsiteY0" fmla="*/ 68993 h 136289"/>
                    <a:gd name="connsiteX1" fmla="*/ 28263 w 195372"/>
                    <a:gd name="connsiteY1" fmla="*/ 48416 h 136289"/>
                    <a:gd name="connsiteX2" fmla="*/ 81533 w 195372"/>
                    <a:gd name="connsiteY2" fmla="*/ 46546 h 136289"/>
                    <a:gd name="connsiteX3" fmla="*/ 169197 w 195372"/>
                    <a:gd name="connsiteY3" fmla="*/ 3214 h 136289"/>
                    <a:gd name="connsiteX4" fmla="*/ 179499 w 195372"/>
                    <a:gd name="connsiteY4" fmla="*/ 35 h 136289"/>
                    <a:gd name="connsiteX5" fmla="*/ 186258 w 195372"/>
                    <a:gd name="connsiteY5" fmla="*/ 7098 h 136289"/>
                    <a:gd name="connsiteX6" fmla="*/ 184277 w 195372"/>
                    <a:gd name="connsiteY6" fmla="*/ 11099 h 136289"/>
                    <a:gd name="connsiteX7" fmla="*/ 163088 w 195372"/>
                    <a:gd name="connsiteY7" fmla="*/ 26709 h 136289"/>
                    <a:gd name="connsiteX8" fmla="*/ 158249 w 195372"/>
                    <a:gd name="connsiteY8" fmla="*/ 32569 h 136289"/>
                    <a:gd name="connsiteX9" fmla="*/ 165947 w 195372"/>
                    <a:gd name="connsiteY9" fmla="*/ 38004 h 136289"/>
                    <a:gd name="connsiteX10" fmla="*/ 179703 w 195372"/>
                    <a:gd name="connsiteY10" fmla="*/ 36078 h 136289"/>
                    <a:gd name="connsiteX11" fmla="*/ 189850 w 195372"/>
                    <a:gd name="connsiteY11" fmla="*/ 35438 h 136289"/>
                    <a:gd name="connsiteX12" fmla="*/ 195230 w 195372"/>
                    <a:gd name="connsiteY12" fmla="*/ 43009 h 136289"/>
                    <a:gd name="connsiteX13" fmla="*/ 193691 w 195372"/>
                    <a:gd name="connsiteY13" fmla="*/ 45795 h 136289"/>
                    <a:gd name="connsiteX14" fmla="*/ 180586 w 195372"/>
                    <a:gd name="connsiteY14" fmla="*/ 51683 h 136289"/>
                    <a:gd name="connsiteX15" fmla="*/ 166018 w 195372"/>
                    <a:gd name="connsiteY15" fmla="*/ 51512 h 136289"/>
                    <a:gd name="connsiteX16" fmla="*/ 154033 w 195372"/>
                    <a:gd name="connsiteY16" fmla="*/ 48323 h 136289"/>
                    <a:gd name="connsiteX17" fmla="*/ 129330 w 195372"/>
                    <a:gd name="connsiteY17" fmla="*/ 56710 h 136289"/>
                    <a:gd name="connsiteX18" fmla="*/ 106016 w 195372"/>
                    <a:gd name="connsiteY18" fmla="*/ 68496 h 136289"/>
                    <a:gd name="connsiteX19" fmla="*/ 69399 w 195372"/>
                    <a:gd name="connsiteY19" fmla="*/ 136289 h 13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5372" h="136289">
                      <a:moveTo>
                        <a:pt x="0" y="68993"/>
                      </a:moveTo>
                      <a:cubicBezTo>
                        <a:pt x="11555" y="66648"/>
                        <a:pt x="18082" y="54354"/>
                        <a:pt x="28263" y="48416"/>
                      </a:cubicBezTo>
                      <a:cubicBezTo>
                        <a:pt x="43862" y="39312"/>
                        <a:pt x="63473" y="46860"/>
                        <a:pt x="81533" y="46546"/>
                      </a:cubicBezTo>
                      <a:cubicBezTo>
                        <a:pt x="114580" y="45972"/>
                        <a:pt x="140327" y="19315"/>
                        <a:pt x="169197" y="3214"/>
                      </a:cubicBezTo>
                      <a:cubicBezTo>
                        <a:pt x="172386" y="1437"/>
                        <a:pt x="175862" y="-268"/>
                        <a:pt x="179499" y="35"/>
                      </a:cubicBezTo>
                      <a:cubicBezTo>
                        <a:pt x="183135" y="339"/>
                        <a:pt x="186771" y="3484"/>
                        <a:pt x="186258" y="7098"/>
                      </a:cubicBezTo>
                      <a:cubicBezTo>
                        <a:pt x="186048" y="8588"/>
                        <a:pt x="185193" y="9907"/>
                        <a:pt x="184277" y="11099"/>
                      </a:cubicBezTo>
                      <a:cubicBezTo>
                        <a:pt x="178809" y="18233"/>
                        <a:pt x="170813" y="22482"/>
                        <a:pt x="163088" y="26709"/>
                      </a:cubicBezTo>
                      <a:cubicBezTo>
                        <a:pt x="160473" y="28138"/>
                        <a:pt x="158172" y="29203"/>
                        <a:pt x="158249" y="32569"/>
                      </a:cubicBezTo>
                      <a:cubicBezTo>
                        <a:pt x="158348" y="36801"/>
                        <a:pt x="162332" y="37960"/>
                        <a:pt x="165947" y="38004"/>
                      </a:cubicBezTo>
                      <a:cubicBezTo>
                        <a:pt x="170587" y="38065"/>
                        <a:pt x="175178" y="37110"/>
                        <a:pt x="179703" y="36078"/>
                      </a:cubicBezTo>
                      <a:cubicBezTo>
                        <a:pt x="183047" y="35317"/>
                        <a:pt x="186551" y="34511"/>
                        <a:pt x="189850" y="35438"/>
                      </a:cubicBezTo>
                      <a:cubicBezTo>
                        <a:pt x="193150" y="36365"/>
                        <a:pt x="196058" y="39682"/>
                        <a:pt x="195230" y="43009"/>
                      </a:cubicBezTo>
                      <a:cubicBezTo>
                        <a:pt x="194971" y="44046"/>
                        <a:pt x="194381" y="44979"/>
                        <a:pt x="193691" y="45795"/>
                      </a:cubicBezTo>
                      <a:cubicBezTo>
                        <a:pt x="190529" y="49537"/>
                        <a:pt x="185430" y="50971"/>
                        <a:pt x="180586" y="51683"/>
                      </a:cubicBezTo>
                      <a:cubicBezTo>
                        <a:pt x="175757" y="52395"/>
                        <a:pt x="170786" y="52582"/>
                        <a:pt x="166018" y="51512"/>
                      </a:cubicBezTo>
                      <a:cubicBezTo>
                        <a:pt x="161979" y="50607"/>
                        <a:pt x="158139" y="48819"/>
                        <a:pt x="154033" y="48323"/>
                      </a:cubicBezTo>
                      <a:cubicBezTo>
                        <a:pt x="145458" y="47291"/>
                        <a:pt x="136133" y="51937"/>
                        <a:pt x="129330" y="56710"/>
                      </a:cubicBezTo>
                      <a:cubicBezTo>
                        <a:pt x="122040" y="61825"/>
                        <a:pt x="113934" y="64573"/>
                        <a:pt x="106016" y="68496"/>
                      </a:cubicBezTo>
                      <a:cubicBezTo>
                        <a:pt x="81478" y="80652"/>
                        <a:pt x="66110" y="109108"/>
                        <a:pt x="69399" y="136289"/>
                      </a:cubicBezTo>
                    </a:path>
                  </a:pathLst>
                </a:custGeom>
                <a:solidFill>
                  <a:srgbClr val="BAB4D8"/>
                </a:soli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56DEA8B4-638E-C5B4-A870-53130D74F46E}"/>
                    </a:ext>
                  </a:extLst>
                </p:cNvPr>
                <p:cNvSpPr/>
                <p:nvPr/>
              </p:nvSpPr>
              <p:spPr>
                <a:xfrm>
                  <a:off x="6418392" y="4666656"/>
                  <a:ext cx="195372" cy="136289"/>
                </a:xfrm>
                <a:custGeom>
                  <a:avLst/>
                  <a:gdLst>
                    <a:gd name="connsiteX0" fmla="*/ 0 w 195372"/>
                    <a:gd name="connsiteY0" fmla="*/ 68993 h 136289"/>
                    <a:gd name="connsiteX1" fmla="*/ 28263 w 195372"/>
                    <a:gd name="connsiteY1" fmla="*/ 48416 h 136289"/>
                    <a:gd name="connsiteX2" fmla="*/ 81533 w 195372"/>
                    <a:gd name="connsiteY2" fmla="*/ 46546 h 136289"/>
                    <a:gd name="connsiteX3" fmla="*/ 169197 w 195372"/>
                    <a:gd name="connsiteY3" fmla="*/ 3214 h 136289"/>
                    <a:gd name="connsiteX4" fmla="*/ 179499 w 195372"/>
                    <a:gd name="connsiteY4" fmla="*/ 35 h 136289"/>
                    <a:gd name="connsiteX5" fmla="*/ 186258 w 195372"/>
                    <a:gd name="connsiteY5" fmla="*/ 7098 h 136289"/>
                    <a:gd name="connsiteX6" fmla="*/ 184277 w 195372"/>
                    <a:gd name="connsiteY6" fmla="*/ 11099 h 136289"/>
                    <a:gd name="connsiteX7" fmla="*/ 163088 w 195372"/>
                    <a:gd name="connsiteY7" fmla="*/ 26709 h 136289"/>
                    <a:gd name="connsiteX8" fmla="*/ 158249 w 195372"/>
                    <a:gd name="connsiteY8" fmla="*/ 32569 h 136289"/>
                    <a:gd name="connsiteX9" fmla="*/ 165947 w 195372"/>
                    <a:gd name="connsiteY9" fmla="*/ 38004 h 136289"/>
                    <a:gd name="connsiteX10" fmla="*/ 179703 w 195372"/>
                    <a:gd name="connsiteY10" fmla="*/ 36078 h 136289"/>
                    <a:gd name="connsiteX11" fmla="*/ 189850 w 195372"/>
                    <a:gd name="connsiteY11" fmla="*/ 35438 h 136289"/>
                    <a:gd name="connsiteX12" fmla="*/ 195230 w 195372"/>
                    <a:gd name="connsiteY12" fmla="*/ 43009 h 136289"/>
                    <a:gd name="connsiteX13" fmla="*/ 193691 w 195372"/>
                    <a:gd name="connsiteY13" fmla="*/ 45795 h 136289"/>
                    <a:gd name="connsiteX14" fmla="*/ 180586 w 195372"/>
                    <a:gd name="connsiteY14" fmla="*/ 51683 h 136289"/>
                    <a:gd name="connsiteX15" fmla="*/ 166018 w 195372"/>
                    <a:gd name="connsiteY15" fmla="*/ 51512 h 136289"/>
                    <a:gd name="connsiteX16" fmla="*/ 154033 w 195372"/>
                    <a:gd name="connsiteY16" fmla="*/ 48323 h 136289"/>
                    <a:gd name="connsiteX17" fmla="*/ 129330 w 195372"/>
                    <a:gd name="connsiteY17" fmla="*/ 56710 h 136289"/>
                    <a:gd name="connsiteX18" fmla="*/ 106016 w 195372"/>
                    <a:gd name="connsiteY18" fmla="*/ 68496 h 136289"/>
                    <a:gd name="connsiteX19" fmla="*/ 69399 w 195372"/>
                    <a:gd name="connsiteY19" fmla="*/ 136289 h 13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5372" h="136289">
                      <a:moveTo>
                        <a:pt x="0" y="68993"/>
                      </a:moveTo>
                      <a:cubicBezTo>
                        <a:pt x="11555" y="66648"/>
                        <a:pt x="18082" y="54354"/>
                        <a:pt x="28263" y="48416"/>
                      </a:cubicBezTo>
                      <a:cubicBezTo>
                        <a:pt x="43862" y="39312"/>
                        <a:pt x="63473" y="46860"/>
                        <a:pt x="81533" y="46546"/>
                      </a:cubicBezTo>
                      <a:cubicBezTo>
                        <a:pt x="114580" y="45972"/>
                        <a:pt x="140327" y="19315"/>
                        <a:pt x="169197" y="3214"/>
                      </a:cubicBezTo>
                      <a:cubicBezTo>
                        <a:pt x="172386" y="1437"/>
                        <a:pt x="175862" y="-268"/>
                        <a:pt x="179499" y="35"/>
                      </a:cubicBezTo>
                      <a:cubicBezTo>
                        <a:pt x="183135" y="339"/>
                        <a:pt x="186771" y="3484"/>
                        <a:pt x="186258" y="7098"/>
                      </a:cubicBezTo>
                      <a:cubicBezTo>
                        <a:pt x="186048" y="8588"/>
                        <a:pt x="185193" y="9907"/>
                        <a:pt x="184277" y="11099"/>
                      </a:cubicBezTo>
                      <a:cubicBezTo>
                        <a:pt x="178809" y="18233"/>
                        <a:pt x="170813" y="22482"/>
                        <a:pt x="163088" y="26709"/>
                      </a:cubicBezTo>
                      <a:cubicBezTo>
                        <a:pt x="160473" y="28138"/>
                        <a:pt x="158172" y="29203"/>
                        <a:pt x="158249" y="32569"/>
                      </a:cubicBezTo>
                      <a:cubicBezTo>
                        <a:pt x="158348" y="36801"/>
                        <a:pt x="162332" y="37960"/>
                        <a:pt x="165947" y="38004"/>
                      </a:cubicBezTo>
                      <a:cubicBezTo>
                        <a:pt x="170587" y="38065"/>
                        <a:pt x="175178" y="37110"/>
                        <a:pt x="179703" y="36078"/>
                      </a:cubicBezTo>
                      <a:cubicBezTo>
                        <a:pt x="183047" y="35317"/>
                        <a:pt x="186551" y="34511"/>
                        <a:pt x="189850" y="35438"/>
                      </a:cubicBezTo>
                      <a:cubicBezTo>
                        <a:pt x="193150" y="36365"/>
                        <a:pt x="196058" y="39682"/>
                        <a:pt x="195230" y="43009"/>
                      </a:cubicBezTo>
                      <a:cubicBezTo>
                        <a:pt x="194971" y="44046"/>
                        <a:pt x="194381" y="44979"/>
                        <a:pt x="193691" y="45795"/>
                      </a:cubicBezTo>
                      <a:cubicBezTo>
                        <a:pt x="190529" y="49537"/>
                        <a:pt x="185430" y="50971"/>
                        <a:pt x="180586" y="51683"/>
                      </a:cubicBezTo>
                      <a:cubicBezTo>
                        <a:pt x="175757" y="52395"/>
                        <a:pt x="170786" y="52582"/>
                        <a:pt x="166018" y="51512"/>
                      </a:cubicBezTo>
                      <a:cubicBezTo>
                        <a:pt x="161979" y="50607"/>
                        <a:pt x="158139" y="48819"/>
                        <a:pt x="154033" y="48323"/>
                      </a:cubicBezTo>
                      <a:cubicBezTo>
                        <a:pt x="145458" y="47291"/>
                        <a:pt x="136133" y="51937"/>
                        <a:pt x="129330" y="56710"/>
                      </a:cubicBezTo>
                      <a:cubicBezTo>
                        <a:pt x="122040" y="61825"/>
                        <a:pt x="113934" y="64573"/>
                        <a:pt x="106016" y="68496"/>
                      </a:cubicBezTo>
                      <a:cubicBezTo>
                        <a:pt x="81478" y="80652"/>
                        <a:pt x="66110" y="109108"/>
                        <a:pt x="69399" y="136289"/>
                      </a:cubicBezTo>
                    </a:path>
                  </a:pathLst>
                </a:custGeom>
                <a:solidFill>
                  <a:schemeClr val="accent2"/>
                </a:solidFill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51" name="Graphic 108">
                <a:extLst>
                  <a:ext uri="{FF2B5EF4-FFF2-40B4-BE49-F238E27FC236}">
                    <a16:creationId xmlns:a16="http://schemas.microsoft.com/office/drawing/2014/main" id="{F3BCD6CB-E9A8-E803-6F5F-C72F294B8819}"/>
                  </a:ext>
                </a:extLst>
              </p:cNvPr>
              <p:cNvGrpSpPr/>
              <p:nvPr/>
            </p:nvGrpSpPr>
            <p:grpSpPr>
              <a:xfrm>
                <a:off x="5938185" y="4412149"/>
                <a:ext cx="864519" cy="595200"/>
                <a:chOff x="5938185" y="4412149"/>
                <a:chExt cx="864519" cy="595200"/>
              </a:xfrm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FE50F56B-323F-F4B8-1AC2-952A3560E265}"/>
                    </a:ext>
                  </a:extLst>
                </p:cNvPr>
                <p:cNvSpPr/>
                <p:nvPr/>
              </p:nvSpPr>
              <p:spPr>
                <a:xfrm>
                  <a:off x="5938185" y="4412149"/>
                  <a:ext cx="864519" cy="595200"/>
                </a:xfrm>
                <a:custGeom>
                  <a:avLst/>
                  <a:gdLst>
                    <a:gd name="connsiteX0" fmla="*/ 562435 w 864519"/>
                    <a:gd name="connsiteY0" fmla="*/ 386691 h 595200"/>
                    <a:gd name="connsiteX1" fmla="*/ 586047 w 864519"/>
                    <a:gd name="connsiteY1" fmla="*/ 420256 h 595200"/>
                    <a:gd name="connsiteX2" fmla="*/ 624766 w 864519"/>
                    <a:gd name="connsiteY2" fmla="*/ 440734 h 595200"/>
                    <a:gd name="connsiteX3" fmla="*/ 659082 w 864519"/>
                    <a:gd name="connsiteY3" fmla="*/ 462380 h 595200"/>
                    <a:gd name="connsiteX4" fmla="*/ 679333 w 864519"/>
                    <a:gd name="connsiteY4" fmla="*/ 456283 h 595200"/>
                    <a:gd name="connsiteX5" fmla="*/ 721374 w 864519"/>
                    <a:gd name="connsiteY5" fmla="*/ 452790 h 595200"/>
                    <a:gd name="connsiteX6" fmla="*/ 736427 w 864519"/>
                    <a:gd name="connsiteY6" fmla="*/ 456101 h 595200"/>
                    <a:gd name="connsiteX7" fmla="*/ 759001 w 864519"/>
                    <a:gd name="connsiteY7" fmla="*/ 450053 h 595200"/>
                    <a:gd name="connsiteX8" fmla="*/ 778833 w 864519"/>
                    <a:gd name="connsiteY8" fmla="*/ 437070 h 595200"/>
                    <a:gd name="connsiteX9" fmla="*/ 803067 w 864519"/>
                    <a:gd name="connsiteY9" fmla="*/ 425681 h 595200"/>
                    <a:gd name="connsiteX10" fmla="*/ 827501 w 864519"/>
                    <a:gd name="connsiteY10" fmla="*/ 423622 h 595200"/>
                    <a:gd name="connsiteX11" fmla="*/ 833857 w 864519"/>
                    <a:gd name="connsiteY11" fmla="*/ 429747 h 595200"/>
                    <a:gd name="connsiteX12" fmla="*/ 832472 w 864519"/>
                    <a:gd name="connsiteY12" fmla="*/ 434173 h 595200"/>
                    <a:gd name="connsiteX13" fmla="*/ 823693 w 864519"/>
                    <a:gd name="connsiteY13" fmla="*/ 439211 h 595200"/>
                    <a:gd name="connsiteX14" fmla="*/ 790795 w 864519"/>
                    <a:gd name="connsiteY14" fmla="*/ 447774 h 595200"/>
                    <a:gd name="connsiteX15" fmla="*/ 752849 w 864519"/>
                    <a:gd name="connsiteY15" fmla="*/ 470823 h 595200"/>
                    <a:gd name="connsiteX16" fmla="*/ 728172 w 864519"/>
                    <a:gd name="connsiteY16" fmla="*/ 471684 h 595200"/>
                    <a:gd name="connsiteX17" fmla="*/ 716000 w 864519"/>
                    <a:gd name="connsiteY17" fmla="*/ 468428 h 595200"/>
                    <a:gd name="connsiteX18" fmla="*/ 695920 w 864519"/>
                    <a:gd name="connsiteY18" fmla="*/ 475441 h 595200"/>
                    <a:gd name="connsiteX19" fmla="*/ 691318 w 864519"/>
                    <a:gd name="connsiteY19" fmla="*/ 480567 h 595200"/>
                    <a:gd name="connsiteX20" fmla="*/ 709494 w 864519"/>
                    <a:gd name="connsiteY20" fmla="*/ 492690 h 595200"/>
                    <a:gd name="connsiteX21" fmla="*/ 740775 w 864519"/>
                    <a:gd name="connsiteY21" fmla="*/ 497728 h 595200"/>
                    <a:gd name="connsiteX22" fmla="*/ 793792 w 864519"/>
                    <a:gd name="connsiteY22" fmla="*/ 521041 h 595200"/>
                    <a:gd name="connsiteX23" fmla="*/ 797434 w 864519"/>
                    <a:gd name="connsiteY23" fmla="*/ 526659 h 595200"/>
                    <a:gd name="connsiteX24" fmla="*/ 785835 w 864519"/>
                    <a:gd name="connsiteY24" fmla="*/ 536216 h 595200"/>
                    <a:gd name="connsiteX25" fmla="*/ 770456 w 864519"/>
                    <a:gd name="connsiteY25" fmla="*/ 527900 h 595200"/>
                    <a:gd name="connsiteX26" fmla="*/ 704489 w 864519"/>
                    <a:gd name="connsiteY26" fmla="*/ 512279 h 595200"/>
                    <a:gd name="connsiteX27" fmla="*/ 668694 w 864519"/>
                    <a:gd name="connsiteY27" fmla="*/ 508527 h 595200"/>
                    <a:gd name="connsiteX28" fmla="*/ 640498 w 864519"/>
                    <a:gd name="connsiteY28" fmla="*/ 511153 h 595200"/>
                    <a:gd name="connsiteX29" fmla="*/ 643511 w 864519"/>
                    <a:gd name="connsiteY29" fmla="*/ 524749 h 595200"/>
                    <a:gd name="connsiteX30" fmla="*/ 674571 w 864519"/>
                    <a:gd name="connsiteY30" fmla="*/ 550082 h 595200"/>
                    <a:gd name="connsiteX31" fmla="*/ 684123 w 864519"/>
                    <a:gd name="connsiteY31" fmla="*/ 566851 h 595200"/>
                    <a:gd name="connsiteX32" fmla="*/ 684399 w 864519"/>
                    <a:gd name="connsiteY32" fmla="*/ 580089 h 595200"/>
                    <a:gd name="connsiteX33" fmla="*/ 675487 w 864519"/>
                    <a:gd name="connsiteY33" fmla="*/ 589359 h 595200"/>
                    <a:gd name="connsiteX34" fmla="*/ 659137 w 864519"/>
                    <a:gd name="connsiteY34" fmla="*/ 581330 h 595200"/>
                    <a:gd name="connsiteX35" fmla="*/ 651920 w 864519"/>
                    <a:gd name="connsiteY35" fmla="*/ 563281 h 595200"/>
                    <a:gd name="connsiteX36" fmla="*/ 640421 w 864519"/>
                    <a:gd name="connsiteY36" fmla="*/ 547086 h 595200"/>
                    <a:gd name="connsiteX37" fmla="*/ 620832 w 864519"/>
                    <a:gd name="connsiteY37" fmla="*/ 536756 h 595200"/>
                    <a:gd name="connsiteX38" fmla="*/ 612296 w 864519"/>
                    <a:gd name="connsiteY38" fmla="*/ 516478 h 595200"/>
                    <a:gd name="connsiteX39" fmla="*/ 610342 w 864519"/>
                    <a:gd name="connsiteY39" fmla="*/ 483001 h 595200"/>
                    <a:gd name="connsiteX40" fmla="*/ 585776 w 864519"/>
                    <a:gd name="connsiteY40" fmla="*/ 462949 h 595200"/>
                    <a:gd name="connsiteX41" fmla="*/ 540695 w 864519"/>
                    <a:gd name="connsiteY41" fmla="*/ 464648 h 595200"/>
                    <a:gd name="connsiteX42" fmla="*/ 515401 w 864519"/>
                    <a:gd name="connsiteY42" fmla="*/ 494682 h 595200"/>
                    <a:gd name="connsiteX43" fmla="*/ 414715 w 864519"/>
                    <a:gd name="connsiteY43" fmla="*/ 534340 h 595200"/>
                    <a:gd name="connsiteX44" fmla="*/ 350778 w 864519"/>
                    <a:gd name="connsiteY44" fmla="*/ 518316 h 595200"/>
                    <a:gd name="connsiteX45" fmla="*/ 307567 w 864519"/>
                    <a:gd name="connsiteY45" fmla="*/ 494920 h 595200"/>
                    <a:gd name="connsiteX46" fmla="*/ 157562 w 864519"/>
                    <a:gd name="connsiteY46" fmla="*/ 530935 h 595200"/>
                    <a:gd name="connsiteX47" fmla="*/ 148695 w 864519"/>
                    <a:gd name="connsiteY47" fmla="*/ 544813 h 595200"/>
                    <a:gd name="connsiteX48" fmla="*/ 144490 w 864519"/>
                    <a:gd name="connsiteY48" fmla="*/ 557951 h 595200"/>
                    <a:gd name="connsiteX49" fmla="*/ 134370 w 864519"/>
                    <a:gd name="connsiteY49" fmla="*/ 572353 h 595200"/>
                    <a:gd name="connsiteX50" fmla="*/ 121375 w 864519"/>
                    <a:gd name="connsiteY50" fmla="*/ 574896 h 595200"/>
                    <a:gd name="connsiteX51" fmla="*/ 118572 w 864519"/>
                    <a:gd name="connsiteY51" fmla="*/ 570471 h 595200"/>
                    <a:gd name="connsiteX52" fmla="*/ 121254 w 864519"/>
                    <a:gd name="connsiteY52" fmla="*/ 557802 h 595200"/>
                    <a:gd name="connsiteX53" fmla="*/ 121789 w 864519"/>
                    <a:gd name="connsiteY53" fmla="*/ 553018 h 595200"/>
                    <a:gd name="connsiteX54" fmla="*/ 106262 w 864519"/>
                    <a:gd name="connsiteY54" fmla="*/ 565582 h 595200"/>
                    <a:gd name="connsiteX55" fmla="*/ 86292 w 864519"/>
                    <a:gd name="connsiteY55" fmla="*/ 586600 h 595200"/>
                    <a:gd name="connsiteX56" fmla="*/ 38937 w 864519"/>
                    <a:gd name="connsiteY56" fmla="*/ 594711 h 595200"/>
                    <a:gd name="connsiteX57" fmla="*/ 2723 w 864519"/>
                    <a:gd name="connsiteY57" fmla="*/ 579382 h 595200"/>
                    <a:gd name="connsiteX58" fmla="*/ 17412 w 864519"/>
                    <a:gd name="connsiteY58" fmla="*/ 551622 h 595200"/>
                    <a:gd name="connsiteX59" fmla="*/ 31488 w 864519"/>
                    <a:gd name="connsiteY59" fmla="*/ 561709 h 595200"/>
                    <a:gd name="connsiteX60" fmla="*/ 82518 w 864519"/>
                    <a:gd name="connsiteY60" fmla="*/ 552063 h 595200"/>
                    <a:gd name="connsiteX61" fmla="*/ 102642 w 864519"/>
                    <a:gd name="connsiteY61" fmla="*/ 526394 h 595200"/>
                    <a:gd name="connsiteX62" fmla="*/ 112591 w 864519"/>
                    <a:gd name="connsiteY62" fmla="*/ 512996 h 595200"/>
                    <a:gd name="connsiteX63" fmla="*/ 117198 w 864519"/>
                    <a:gd name="connsiteY63" fmla="*/ 499212 h 595200"/>
                    <a:gd name="connsiteX64" fmla="*/ 114737 w 864519"/>
                    <a:gd name="connsiteY64" fmla="*/ 486576 h 595200"/>
                    <a:gd name="connsiteX65" fmla="*/ 105092 w 864519"/>
                    <a:gd name="connsiteY65" fmla="*/ 484066 h 595200"/>
                    <a:gd name="connsiteX66" fmla="*/ 95033 w 864519"/>
                    <a:gd name="connsiteY66" fmla="*/ 486179 h 595200"/>
                    <a:gd name="connsiteX67" fmla="*/ 80261 w 864519"/>
                    <a:gd name="connsiteY67" fmla="*/ 484932 h 595200"/>
                    <a:gd name="connsiteX68" fmla="*/ 75383 w 864519"/>
                    <a:gd name="connsiteY68" fmla="*/ 477764 h 595200"/>
                    <a:gd name="connsiteX69" fmla="*/ 77861 w 864519"/>
                    <a:gd name="connsiteY69" fmla="*/ 472528 h 595200"/>
                    <a:gd name="connsiteX70" fmla="*/ 98222 w 864519"/>
                    <a:gd name="connsiteY70" fmla="*/ 460747 h 595200"/>
                    <a:gd name="connsiteX71" fmla="*/ 124962 w 864519"/>
                    <a:gd name="connsiteY71" fmla="*/ 455858 h 595200"/>
                    <a:gd name="connsiteX72" fmla="*/ 163919 w 864519"/>
                    <a:gd name="connsiteY72" fmla="*/ 462965 h 595200"/>
                    <a:gd name="connsiteX73" fmla="*/ 228341 w 864519"/>
                    <a:gd name="connsiteY73" fmla="*/ 445446 h 595200"/>
                    <a:gd name="connsiteX74" fmla="*/ 263479 w 864519"/>
                    <a:gd name="connsiteY74" fmla="*/ 396077 h 595200"/>
                    <a:gd name="connsiteX75" fmla="*/ 277892 w 864519"/>
                    <a:gd name="connsiteY75" fmla="*/ 312133 h 595200"/>
                    <a:gd name="connsiteX76" fmla="*/ 234554 w 864519"/>
                    <a:gd name="connsiteY76" fmla="*/ 262295 h 595200"/>
                    <a:gd name="connsiteX77" fmla="*/ 190394 w 864519"/>
                    <a:gd name="connsiteY77" fmla="*/ 253681 h 595200"/>
                    <a:gd name="connsiteX78" fmla="*/ 157325 w 864519"/>
                    <a:gd name="connsiteY78" fmla="*/ 222411 h 595200"/>
                    <a:gd name="connsiteX79" fmla="*/ 128598 w 864519"/>
                    <a:gd name="connsiteY79" fmla="*/ 216292 h 595200"/>
                    <a:gd name="connsiteX80" fmla="*/ 109159 w 864519"/>
                    <a:gd name="connsiteY80" fmla="*/ 209411 h 595200"/>
                    <a:gd name="connsiteX81" fmla="*/ 106935 w 864519"/>
                    <a:gd name="connsiteY81" fmla="*/ 196179 h 595200"/>
                    <a:gd name="connsiteX82" fmla="*/ 107934 w 864519"/>
                    <a:gd name="connsiteY82" fmla="*/ 193288 h 595200"/>
                    <a:gd name="connsiteX83" fmla="*/ 111123 w 864519"/>
                    <a:gd name="connsiteY83" fmla="*/ 191075 h 595200"/>
                    <a:gd name="connsiteX84" fmla="*/ 141367 w 864519"/>
                    <a:gd name="connsiteY84" fmla="*/ 194171 h 595200"/>
                    <a:gd name="connsiteX85" fmla="*/ 170099 w 864519"/>
                    <a:gd name="connsiteY85" fmla="*/ 202045 h 595200"/>
                    <a:gd name="connsiteX86" fmla="*/ 193655 w 864519"/>
                    <a:gd name="connsiteY86" fmla="*/ 202475 h 595200"/>
                    <a:gd name="connsiteX87" fmla="*/ 215379 w 864519"/>
                    <a:gd name="connsiteY87" fmla="*/ 219934 h 595200"/>
                    <a:gd name="connsiteX88" fmla="*/ 239724 w 864519"/>
                    <a:gd name="connsiteY88" fmla="*/ 236548 h 595200"/>
                    <a:gd name="connsiteX89" fmla="*/ 245286 w 864519"/>
                    <a:gd name="connsiteY89" fmla="*/ 235610 h 595200"/>
                    <a:gd name="connsiteX90" fmla="*/ 232021 w 864519"/>
                    <a:gd name="connsiteY90" fmla="*/ 205714 h 595200"/>
                    <a:gd name="connsiteX91" fmla="*/ 204724 w 864519"/>
                    <a:gd name="connsiteY91" fmla="*/ 177098 h 595200"/>
                    <a:gd name="connsiteX92" fmla="*/ 92136 w 864519"/>
                    <a:gd name="connsiteY92" fmla="*/ 54793 h 595200"/>
                    <a:gd name="connsiteX93" fmla="*/ 86772 w 864519"/>
                    <a:gd name="connsiteY93" fmla="*/ 44177 h 595200"/>
                    <a:gd name="connsiteX94" fmla="*/ 103828 w 864519"/>
                    <a:gd name="connsiteY94" fmla="*/ 36043 h 595200"/>
                    <a:gd name="connsiteX95" fmla="*/ 118727 w 864519"/>
                    <a:gd name="connsiteY95" fmla="*/ 52249 h 595200"/>
                    <a:gd name="connsiteX96" fmla="*/ 175214 w 864519"/>
                    <a:gd name="connsiteY96" fmla="*/ 119524 h 595200"/>
                    <a:gd name="connsiteX97" fmla="*/ 217680 w 864519"/>
                    <a:gd name="connsiteY97" fmla="*/ 147213 h 595200"/>
                    <a:gd name="connsiteX98" fmla="*/ 218728 w 864519"/>
                    <a:gd name="connsiteY98" fmla="*/ 141612 h 595200"/>
                    <a:gd name="connsiteX99" fmla="*/ 213117 w 864519"/>
                    <a:gd name="connsiteY99" fmla="*/ 124551 h 595200"/>
                    <a:gd name="connsiteX100" fmla="*/ 207207 w 864519"/>
                    <a:gd name="connsiteY100" fmla="*/ 113929 h 595200"/>
                    <a:gd name="connsiteX101" fmla="*/ 208713 w 864519"/>
                    <a:gd name="connsiteY101" fmla="*/ 96989 h 595200"/>
                    <a:gd name="connsiteX102" fmla="*/ 217779 w 864519"/>
                    <a:gd name="connsiteY102" fmla="*/ 83917 h 595200"/>
                    <a:gd name="connsiteX103" fmla="*/ 215208 w 864519"/>
                    <a:gd name="connsiteY103" fmla="*/ 65680 h 595200"/>
                    <a:gd name="connsiteX104" fmla="*/ 211892 w 864519"/>
                    <a:gd name="connsiteY104" fmla="*/ 47079 h 595200"/>
                    <a:gd name="connsiteX105" fmla="*/ 213431 w 864519"/>
                    <a:gd name="connsiteY105" fmla="*/ 45661 h 595200"/>
                    <a:gd name="connsiteX106" fmla="*/ 220522 w 864519"/>
                    <a:gd name="connsiteY106" fmla="*/ 48679 h 595200"/>
                    <a:gd name="connsiteX107" fmla="*/ 231833 w 864519"/>
                    <a:gd name="connsiteY107" fmla="*/ 86372 h 595200"/>
                    <a:gd name="connsiteX108" fmla="*/ 231712 w 864519"/>
                    <a:gd name="connsiteY108" fmla="*/ 116064 h 595200"/>
                    <a:gd name="connsiteX109" fmla="*/ 240033 w 864519"/>
                    <a:gd name="connsiteY109" fmla="*/ 127166 h 595200"/>
                    <a:gd name="connsiteX110" fmla="*/ 247687 w 864519"/>
                    <a:gd name="connsiteY110" fmla="*/ 144907 h 595200"/>
                    <a:gd name="connsiteX111" fmla="*/ 248812 w 864519"/>
                    <a:gd name="connsiteY111" fmla="*/ 163270 h 595200"/>
                    <a:gd name="connsiteX112" fmla="*/ 271320 w 864519"/>
                    <a:gd name="connsiteY112" fmla="*/ 193906 h 595200"/>
                    <a:gd name="connsiteX113" fmla="*/ 301536 w 864519"/>
                    <a:gd name="connsiteY113" fmla="*/ 226793 h 595200"/>
                    <a:gd name="connsiteX114" fmla="*/ 353543 w 864519"/>
                    <a:gd name="connsiteY114" fmla="*/ 251127 h 595200"/>
                    <a:gd name="connsiteX115" fmla="*/ 414709 w 864519"/>
                    <a:gd name="connsiteY115" fmla="*/ 239070 h 595200"/>
                    <a:gd name="connsiteX116" fmla="*/ 496066 w 864519"/>
                    <a:gd name="connsiteY116" fmla="*/ 229176 h 595200"/>
                    <a:gd name="connsiteX117" fmla="*/ 535618 w 864519"/>
                    <a:gd name="connsiteY117" fmla="*/ 198359 h 595200"/>
                    <a:gd name="connsiteX118" fmla="*/ 554352 w 864519"/>
                    <a:gd name="connsiteY118" fmla="*/ 185927 h 595200"/>
                    <a:gd name="connsiteX119" fmla="*/ 567424 w 864519"/>
                    <a:gd name="connsiteY119" fmla="*/ 151015 h 595200"/>
                    <a:gd name="connsiteX120" fmla="*/ 572241 w 864519"/>
                    <a:gd name="connsiteY120" fmla="*/ 132971 h 595200"/>
                    <a:gd name="connsiteX121" fmla="*/ 565719 w 864519"/>
                    <a:gd name="connsiteY121" fmla="*/ 113101 h 595200"/>
                    <a:gd name="connsiteX122" fmla="*/ 554390 w 864519"/>
                    <a:gd name="connsiteY122" fmla="*/ 83227 h 595200"/>
                    <a:gd name="connsiteX123" fmla="*/ 560134 w 864519"/>
                    <a:gd name="connsiteY123" fmla="*/ 52222 h 595200"/>
                    <a:gd name="connsiteX124" fmla="*/ 569493 w 864519"/>
                    <a:gd name="connsiteY124" fmla="*/ 44375 h 595200"/>
                    <a:gd name="connsiteX125" fmla="*/ 576749 w 864519"/>
                    <a:gd name="connsiteY125" fmla="*/ 46224 h 595200"/>
                    <a:gd name="connsiteX126" fmla="*/ 576379 w 864519"/>
                    <a:gd name="connsiteY126" fmla="*/ 61459 h 595200"/>
                    <a:gd name="connsiteX127" fmla="*/ 572070 w 864519"/>
                    <a:gd name="connsiteY127" fmla="*/ 78233 h 595200"/>
                    <a:gd name="connsiteX128" fmla="*/ 580396 w 864519"/>
                    <a:gd name="connsiteY128" fmla="*/ 92525 h 595200"/>
                    <a:gd name="connsiteX129" fmla="*/ 589540 w 864519"/>
                    <a:gd name="connsiteY129" fmla="*/ 97585 h 595200"/>
                    <a:gd name="connsiteX130" fmla="*/ 592586 w 864519"/>
                    <a:gd name="connsiteY130" fmla="*/ 107241 h 595200"/>
                    <a:gd name="connsiteX131" fmla="*/ 608615 w 864519"/>
                    <a:gd name="connsiteY131" fmla="*/ 91278 h 595200"/>
                    <a:gd name="connsiteX132" fmla="*/ 618520 w 864519"/>
                    <a:gd name="connsiteY132" fmla="*/ 68003 h 595200"/>
                    <a:gd name="connsiteX133" fmla="*/ 629837 w 864519"/>
                    <a:gd name="connsiteY133" fmla="*/ 67766 h 595200"/>
                    <a:gd name="connsiteX134" fmla="*/ 627867 w 864519"/>
                    <a:gd name="connsiteY134" fmla="*/ 90147 h 595200"/>
                    <a:gd name="connsiteX135" fmla="*/ 613730 w 864519"/>
                    <a:gd name="connsiteY135" fmla="*/ 108439 h 595200"/>
                    <a:gd name="connsiteX136" fmla="*/ 595504 w 864519"/>
                    <a:gd name="connsiteY136" fmla="*/ 144421 h 595200"/>
                    <a:gd name="connsiteX137" fmla="*/ 595758 w 864519"/>
                    <a:gd name="connsiteY137" fmla="*/ 161720 h 595200"/>
                    <a:gd name="connsiteX138" fmla="*/ 651848 w 864519"/>
                    <a:gd name="connsiteY138" fmla="*/ 159976 h 595200"/>
                    <a:gd name="connsiteX139" fmla="*/ 697437 w 864519"/>
                    <a:gd name="connsiteY139" fmla="*/ 131156 h 595200"/>
                    <a:gd name="connsiteX140" fmla="*/ 726065 w 864519"/>
                    <a:gd name="connsiteY140" fmla="*/ 92983 h 595200"/>
                    <a:gd name="connsiteX141" fmla="*/ 723289 w 864519"/>
                    <a:gd name="connsiteY141" fmla="*/ 74089 h 595200"/>
                    <a:gd name="connsiteX142" fmla="*/ 728757 w 864519"/>
                    <a:gd name="connsiteY142" fmla="*/ 56195 h 595200"/>
                    <a:gd name="connsiteX143" fmla="*/ 742205 w 864519"/>
                    <a:gd name="connsiteY143" fmla="*/ 40700 h 595200"/>
                    <a:gd name="connsiteX144" fmla="*/ 757401 w 864519"/>
                    <a:gd name="connsiteY144" fmla="*/ 5540 h 595200"/>
                    <a:gd name="connsiteX145" fmla="*/ 767466 w 864519"/>
                    <a:gd name="connsiteY145" fmla="*/ 199 h 595200"/>
                    <a:gd name="connsiteX146" fmla="*/ 774032 w 864519"/>
                    <a:gd name="connsiteY146" fmla="*/ 7267 h 595200"/>
                    <a:gd name="connsiteX147" fmla="*/ 766688 w 864519"/>
                    <a:gd name="connsiteY147" fmla="*/ 24494 h 595200"/>
                    <a:gd name="connsiteX148" fmla="*/ 756336 w 864519"/>
                    <a:gd name="connsiteY148" fmla="*/ 36959 h 595200"/>
                    <a:gd name="connsiteX149" fmla="*/ 758753 w 864519"/>
                    <a:gd name="connsiteY149" fmla="*/ 51769 h 595200"/>
                    <a:gd name="connsiteX150" fmla="*/ 762367 w 864519"/>
                    <a:gd name="connsiteY150" fmla="*/ 54241 h 595200"/>
                    <a:gd name="connsiteX151" fmla="*/ 762891 w 864519"/>
                    <a:gd name="connsiteY151" fmla="*/ 62827 h 595200"/>
                    <a:gd name="connsiteX152" fmla="*/ 758499 w 864519"/>
                    <a:gd name="connsiteY152" fmla="*/ 70834 h 595200"/>
                    <a:gd name="connsiteX153" fmla="*/ 760789 w 864519"/>
                    <a:gd name="connsiteY153" fmla="*/ 79127 h 595200"/>
                    <a:gd name="connsiteX154" fmla="*/ 773121 w 864519"/>
                    <a:gd name="connsiteY154" fmla="*/ 71430 h 595200"/>
                    <a:gd name="connsiteX155" fmla="*/ 773248 w 864519"/>
                    <a:gd name="connsiteY155" fmla="*/ 71353 h 595200"/>
                    <a:gd name="connsiteX156" fmla="*/ 802157 w 864519"/>
                    <a:gd name="connsiteY156" fmla="*/ 71899 h 595200"/>
                    <a:gd name="connsiteX157" fmla="*/ 795502 w 864519"/>
                    <a:gd name="connsiteY157" fmla="*/ 90411 h 595200"/>
                    <a:gd name="connsiteX158" fmla="*/ 775538 w 864519"/>
                    <a:gd name="connsiteY158" fmla="*/ 98219 h 595200"/>
                    <a:gd name="connsiteX159" fmla="*/ 738563 w 864519"/>
                    <a:gd name="connsiteY159" fmla="*/ 124148 h 595200"/>
                    <a:gd name="connsiteX160" fmla="*/ 730082 w 864519"/>
                    <a:gd name="connsiteY160" fmla="*/ 157112 h 595200"/>
                    <a:gd name="connsiteX161" fmla="*/ 750746 w 864519"/>
                    <a:gd name="connsiteY161" fmla="*/ 161896 h 595200"/>
                    <a:gd name="connsiteX162" fmla="*/ 766991 w 864519"/>
                    <a:gd name="connsiteY162" fmla="*/ 160340 h 595200"/>
                    <a:gd name="connsiteX163" fmla="*/ 790095 w 864519"/>
                    <a:gd name="connsiteY163" fmla="*/ 153393 h 595200"/>
                    <a:gd name="connsiteX164" fmla="*/ 847073 w 864519"/>
                    <a:gd name="connsiteY164" fmla="*/ 147362 h 595200"/>
                    <a:gd name="connsiteX165" fmla="*/ 858837 w 864519"/>
                    <a:gd name="connsiteY165" fmla="*/ 150413 h 595200"/>
                    <a:gd name="connsiteX166" fmla="*/ 864438 w 864519"/>
                    <a:gd name="connsiteY166" fmla="*/ 160528 h 595200"/>
                    <a:gd name="connsiteX167" fmla="*/ 858208 w 864519"/>
                    <a:gd name="connsiteY167" fmla="*/ 168071 h 595200"/>
                    <a:gd name="connsiteX168" fmla="*/ 848248 w 864519"/>
                    <a:gd name="connsiteY168" fmla="*/ 169881 h 595200"/>
                    <a:gd name="connsiteX169" fmla="*/ 807912 w 864519"/>
                    <a:gd name="connsiteY169" fmla="*/ 167850 h 595200"/>
                    <a:gd name="connsiteX170" fmla="*/ 795083 w 864519"/>
                    <a:gd name="connsiteY170" fmla="*/ 174389 h 595200"/>
                    <a:gd name="connsiteX171" fmla="*/ 802345 w 864519"/>
                    <a:gd name="connsiteY171" fmla="*/ 189177 h 595200"/>
                    <a:gd name="connsiteX172" fmla="*/ 820046 w 864519"/>
                    <a:gd name="connsiteY172" fmla="*/ 200930 h 595200"/>
                    <a:gd name="connsiteX173" fmla="*/ 828775 w 864519"/>
                    <a:gd name="connsiteY173" fmla="*/ 210448 h 595200"/>
                    <a:gd name="connsiteX174" fmla="*/ 823881 w 864519"/>
                    <a:gd name="connsiteY174" fmla="*/ 217109 h 595200"/>
                    <a:gd name="connsiteX175" fmla="*/ 808712 w 864519"/>
                    <a:gd name="connsiteY175" fmla="*/ 213748 h 595200"/>
                    <a:gd name="connsiteX176" fmla="*/ 784577 w 864519"/>
                    <a:gd name="connsiteY176" fmla="*/ 195793 h 595200"/>
                    <a:gd name="connsiteX177" fmla="*/ 724503 w 864519"/>
                    <a:gd name="connsiteY177" fmla="*/ 190016 h 595200"/>
                    <a:gd name="connsiteX178" fmla="*/ 681877 w 864519"/>
                    <a:gd name="connsiteY178" fmla="*/ 177324 h 595200"/>
                    <a:gd name="connsiteX179" fmla="*/ 652367 w 864519"/>
                    <a:gd name="connsiteY179" fmla="*/ 188653 h 595200"/>
                    <a:gd name="connsiteX180" fmla="*/ 610883 w 864519"/>
                    <a:gd name="connsiteY180" fmla="*/ 197432 h 595200"/>
                    <a:gd name="connsiteX181" fmla="*/ 545308 w 864519"/>
                    <a:gd name="connsiteY181" fmla="*/ 237486 h 595200"/>
                    <a:gd name="connsiteX182" fmla="*/ 551538 w 864519"/>
                    <a:gd name="connsiteY182" fmla="*/ 334971 h 595200"/>
                    <a:gd name="connsiteX183" fmla="*/ 562424 w 864519"/>
                    <a:gd name="connsiteY183" fmla="*/ 386669 h 59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864519" h="595200">
                      <a:moveTo>
                        <a:pt x="562435" y="386691"/>
                      </a:moveTo>
                      <a:cubicBezTo>
                        <a:pt x="566348" y="400359"/>
                        <a:pt x="572782" y="412487"/>
                        <a:pt x="586047" y="420256"/>
                      </a:cubicBezTo>
                      <a:cubicBezTo>
                        <a:pt x="598666" y="427645"/>
                        <a:pt x="613079" y="431943"/>
                        <a:pt x="624766" y="440734"/>
                      </a:cubicBezTo>
                      <a:cubicBezTo>
                        <a:pt x="636426" y="449507"/>
                        <a:pt x="642379" y="464378"/>
                        <a:pt x="659082" y="462380"/>
                      </a:cubicBezTo>
                      <a:cubicBezTo>
                        <a:pt x="666101" y="461542"/>
                        <a:pt x="672651" y="458584"/>
                        <a:pt x="679333" y="456283"/>
                      </a:cubicBezTo>
                      <a:cubicBezTo>
                        <a:pt x="692802" y="451653"/>
                        <a:pt x="707480" y="449656"/>
                        <a:pt x="721374" y="452790"/>
                      </a:cubicBezTo>
                      <a:cubicBezTo>
                        <a:pt x="726396" y="453921"/>
                        <a:pt x="731301" y="455715"/>
                        <a:pt x="736427" y="456101"/>
                      </a:cubicBezTo>
                      <a:cubicBezTo>
                        <a:pt x="744307" y="456697"/>
                        <a:pt x="752098" y="453905"/>
                        <a:pt x="759001" y="450053"/>
                      </a:cubicBezTo>
                      <a:cubicBezTo>
                        <a:pt x="765899" y="446196"/>
                        <a:pt x="772139" y="441274"/>
                        <a:pt x="778833" y="437070"/>
                      </a:cubicBezTo>
                      <a:cubicBezTo>
                        <a:pt x="786409" y="432308"/>
                        <a:pt x="794570" y="428478"/>
                        <a:pt x="803067" y="425681"/>
                      </a:cubicBezTo>
                      <a:cubicBezTo>
                        <a:pt x="810947" y="423093"/>
                        <a:pt x="819511" y="421399"/>
                        <a:pt x="827501" y="423622"/>
                      </a:cubicBezTo>
                      <a:cubicBezTo>
                        <a:pt x="830497" y="424456"/>
                        <a:pt x="833637" y="426083"/>
                        <a:pt x="833857" y="429747"/>
                      </a:cubicBezTo>
                      <a:cubicBezTo>
                        <a:pt x="833951" y="431331"/>
                        <a:pt x="833411" y="432887"/>
                        <a:pt x="832472" y="434173"/>
                      </a:cubicBezTo>
                      <a:cubicBezTo>
                        <a:pt x="830381" y="437042"/>
                        <a:pt x="826999" y="438273"/>
                        <a:pt x="823693" y="439211"/>
                      </a:cubicBezTo>
                      <a:cubicBezTo>
                        <a:pt x="812773" y="442312"/>
                        <a:pt x="801164" y="443150"/>
                        <a:pt x="790795" y="447774"/>
                      </a:cubicBezTo>
                      <a:cubicBezTo>
                        <a:pt x="777238" y="453822"/>
                        <a:pt x="766848" y="465884"/>
                        <a:pt x="752849" y="470823"/>
                      </a:cubicBezTo>
                      <a:cubicBezTo>
                        <a:pt x="744963" y="473604"/>
                        <a:pt x="736229" y="473907"/>
                        <a:pt x="728172" y="471684"/>
                      </a:cubicBezTo>
                      <a:cubicBezTo>
                        <a:pt x="724117" y="470563"/>
                        <a:pt x="720188" y="468814"/>
                        <a:pt x="716000" y="468428"/>
                      </a:cubicBezTo>
                      <a:cubicBezTo>
                        <a:pt x="708777" y="467760"/>
                        <a:pt x="701659" y="471248"/>
                        <a:pt x="695920" y="475441"/>
                      </a:cubicBezTo>
                      <a:cubicBezTo>
                        <a:pt x="694044" y="476810"/>
                        <a:pt x="692444" y="478537"/>
                        <a:pt x="691318" y="480567"/>
                      </a:cubicBezTo>
                      <a:cubicBezTo>
                        <a:pt x="685121" y="491780"/>
                        <a:pt x="702503" y="491476"/>
                        <a:pt x="709494" y="492690"/>
                      </a:cubicBezTo>
                      <a:cubicBezTo>
                        <a:pt x="719901" y="494495"/>
                        <a:pt x="730385" y="495830"/>
                        <a:pt x="740775" y="497728"/>
                      </a:cubicBezTo>
                      <a:cubicBezTo>
                        <a:pt x="759961" y="501232"/>
                        <a:pt x="779649" y="506827"/>
                        <a:pt x="793792" y="521041"/>
                      </a:cubicBezTo>
                      <a:cubicBezTo>
                        <a:pt x="795386" y="522647"/>
                        <a:pt x="796954" y="524446"/>
                        <a:pt x="797434" y="526659"/>
                      </a:cubicBezTo>
                      <a:cubicBezTo>
                        <a:pt x="798681" y="532414"/>
                        <a:pt x="791662" y="537060"/>
                        <a:pt x="785835" y="536216"/>
                      </a:cubicBezTo>
                      <a:cubicBezTo>
                        <a:pt x="780008" y="535366"/>
                        <a:pt x="775312" y="531227"/>
                        <a:pt x="770456" y="527900"/>
                      </a:cubicBezTo>
                      <a:cubicBezTo>
                        <a:pt x="751166" y="514696"/>
                        <a:pt x="727047" y="513587"/>
                        <a:pt x="704489" y="512279"/>
                      </a:cubicBezTo>
                      <a:cubicBezTo>
                        <a:pt x="692515" y="511584"/>
                        <a:pt x="680475" y="510922"/>
                        <a:pt x="668694" y="508527"/>
                      </a:cubicBezTo>
                      <a:cubicBezTo>
                        <a:pt x="660699" y="506904"/>
                        <a:pt x="644493" y="498826"/>
                        <a:pt x="640498" y="511153"/>
                      </a:cubicBezTo>
                      <a:cubicBezTo>
                        <a:pt x="639013" y="515733"/>
                        <a:pt x="640774" y="520793"/>
                        <a:pt x="643511" y="524749"/>
                      </a:cubicBezTo>
                      <a:cubicBezTo>
                        <a:pt x="651142" y="535796"/>
                        <a:pt x="665240" y="540426"/>
                        <a:pt x="674571" y="550082"/>
                      </a:cubicBezTo>
                      <a:cubicBezTo>
                        <a:pt x="679090" y="554756"/>
                        <a:pt x="682407" y="560583"/>
                        <a:pt x="684123" y="566851"/>
                      </a:cubicBezTo>
                      <a:cubicBezTo>
                        <a:pt x="685303" y="571166"/>
                        <a:pt x="685717" y="575812"/>
                        <a:pt x="684399" y="580089"/>
                      </a:cubicBezTo>
                      <a:cubicBezTo>
                        <a:pt x="683080" y="584365"/>
                        <a:pt x="679808" y="588195"/>
                        <a:pt x="675487" y="589359"/>
                      </a:cubicBezTo>
                      <a:cubicBezTo>
                        <a:pt x="669213" y="591053"/>
                        <a:pt x="662663" y="586787"/>
                        <a:pt x="659137" y="581330"/>
                      </a:cubicBezTo>
                      <a:cubicBezTo>
                        <a:pt x="655611" y="575873"/>
                        <a:pt x="654221" y="569356"/>
                        <a:pt x="651920" y="563281"/>
                      </a:cubicBezTo>
                      <a:cubicBezTo>
                        <a:pt x="649536" y="556991"/>
                        <a:pt x="645955" y="550904"/>
                        <a:pt x="640421" y="547086"/>
                      </a:cubicBezTo>
                      <a:cubicBezTo>
                        <a:pt x="633760" y="542495"/>
                        <a:pt x="626742" y="543041"/>
                        <a:pt x="620832" y="536756"/>
                      </a:cubicBezTo>
                      <a:cubicBezTo>
                        <a:pt x="615706" y="531305"/>
                        <a:pt x="612483" y="523993"/>
                        <a:pt x="612296" y="516478"/>
                      </a:cubicBezTo>
                      <a:cubicBezTo>
                        <a:pt x="611992" y="504283"/>
                        <a:pt x="617670" y="493838"/>
                        <a:pt x="610342" y="483001"/>
                      </a:cubicBezTo>
                      <a:cubicBezTo>
                        <a:pt x="604339" y="474122"/>
                        <a:pt x="595709" y="467004"/>
                        <a:pt x="585776" y="462949"/>
                      </a:cubicBezTo>
                      <a:cubicBezTo>
                        <a:pt x="572550" y="457552"/>
                        <a:pt x="553143" y="456719"/>
                        <a:pt x="540695" y="464648"/>
                      </a:cubicBezTo>
                      <a:cubicBezTo>
                        <a:pt x="529692" y="471661"/>
                        <a:pt x="524792" y="485925"/>
                        <a:pt x="515401" y="494682"/>
                      </a:cubicBezTo>
                      <a:cubicBezTo>
                        <a:pt x="488208" y="520048"/>
                        <a:pt x="451895" y="534340"/>
                        <a:pt x="414715" y="534340"/>
                      </a:cubicBezTo>
                      <a:cubicBezTo>
                        <a:pt x="393261" y="534340"/>
                        <a:pt x="368838" y="530604"/>
                        <a:pt x="350778" y="518316"/>
                      </a:cubicBezTo>
                      <a:cubicBezTo>
                        <a:pt x="335091" y="507638"/>
                        <a:pt x="327559" y="498799"/>
                        <a:pt x="307567" y="494920"/>
                      </a:cubicBezTo>
                      <a:cubicBezTo>
                        <a:pt x="257310" y="485175"/>
                        <a:pt x="192789" y="489220"/>
                        <a:pt x="157562" y="530935"/>
                      </a:cubicBezTo>
                      <a:cubicBezTo>
                        <a:pt x="154003" y="535145"/>
                        <a:pt x="150747" y="539692"/>
                        <a:pt x="148695" y="544813"/>
                      </a:cubicBezTo>
                      <a:cubicBezTo>
                        <a:pt x="146984" y="549083"/>
                        <a:pt x="146145" y="553658"/>
                        <a:pt x="144490" y="557951"/>
                      </a:cubicBezTo>
                      <a:cubicBezTo>
                        <a:pt x="142355" y="563480"/>
                        <a:pt x="138845" y="568473"/>
                        <a:pt x="134370" y="572353"/>
                      </a:cubicBezTo>
                      <a:cubicBezTo>
                        <a:pt x="130756" y="575487"/>
                        <a:pt x="125437" y="577970"/>
                        <a:pt x="121375" y="574896"/>
                      </a:cubicBezTo>
                      <a:cubicBezTo>
                        <a:pt x="119946" y="573815"/>
                        <a:pt x="119003" y="572209"/>
                        <a:pt x="118572" y="570471"/>
                      </a:cubicBezTo>
                      <a:cubicBezTo>
                        <a:pt x="117474" y="566035"/>
                        <a:pt x="119394" y="561664"/>
                        <a:pt x="121254" y="557802"/>
                      </a:cubicBezTo>
                      <a:cubicBezTo>
                        <a:pt x="121971" y="556312"/>
                        <a:pt x="122197" y="554618"/>
                        <a:pt x="121789" y="553018"/>
                      </a:cubicBezTo>
                      <a:cubicBezTo>
                        <a:pt x="119416" y="543681"/>
                        <a:pt x="107961" y="563220"/>
                        <a:pt x="106262" y="565582"/>
                      </a:cubicBezTo>
                      <a:cubicBezTo>
                        <a:pt x="100617" y="573456"/>
                        <a:pt x="94542" y="581286"/>
                        <a:pt x="86292" y="586600"/>
                      </a:cubicBezTo>
                      <a:cubicBezTo>
                        <a:pt x="72580" y="595429"/>
                        <a:pt x="55199" y="595931"/>
                        <a:pt x="38937" y="594711"/>
                      </a:cubicBezTo>
                      <a:cubicBezTo>
                        <a:pt x="25385" y="593696"/>
                        <a:pt x="10255" y="590700"/>
                        <a:pt x="2723" y="579382"/>
                      </a:cubicBezTo>
                      <a:cubicBezTo>
                        <a:pt x="-4809" y="568071"/>
                        <a:pt x="4323" y="547952"/>
                        <a:pt x="17412" y="551622"/>
                      </a:cubicBezTo>
                      <a:cubicBezTo>
                        <a:pt x="23018" y="553189"/>
                        <a:pt x="26803" y="558260"/>
                        <a:pt x="31488" y="561709"/>
                      </a:cubicBezTo>
                      <a:cubicBezTo>
                        <a:pt x="46673" y="572877"/>
                        <a:pt x="69016" y="565218"/>
                        <a:pt x="82518" y="552063"/>
                      </a:cubicBezTo>
                      <a:cubicBezTo>
                        <a:pt x="90342" y="544437"/>
                        <a:pt x="96418" y="535311"/>
                        <a:pt x="102642" y="526394"/>
                      </a:cubicBezTo>
                      <a:cubicBezTo>
                        <a:pt x="105793" y="521875"/>
                        <a:pt x="109650" y="517615"/>
                        <a:pt x="112591" y="512996"/>
                      </a:cubicBezTo>
                      <a:cubicBezTo>
                        <a:pt x="115074" y="509095"/>
                        <a:pt x="116144" y="503859"/>
                        <a:pt x="117198" y="499212"/>
                      </a:cubicBezTo>
                      <a:cubicBezTo>
                        <a:pt x="118191" y="494831"/>
                        <a:pt x="118015" y="489655"/>
                        <a:pt x="114737" y="486576"/>
                      </a:cubicBezTo>
                      <a:cubicBezTo>
                        <a:pt x="112238" y="484231"/>
                        <a:pt x="108502" y="483691"/>
                        <a:pt x="105092" y="484066"/>
                      </a:cubicBezTo>
                      <a:cubicBezTo>
                        <a:pt x="101682" y="484441"/>
                        <a:pt x="98410" y="485594"/>
                        <a:pt x="95033" y="486179"/>
                      </a:cubicBezTo>
                      <a:cubicBezTo>
                        <a:pt x="90337" y="486990"/>
                        <a:pt x="84648" y="487056"/>
                        <a:pt x="80261" y="484932"/>
                      </a:cubicBezTo>
                      <a:cubicBezTo>
                        <a:pt x="77502" y="483597"/>
                        <a:pt x="75201" y="480827"/>
                        <a:pt x="75383" y="477764"/>
                      </a:cubicBezTo>
                      <a:cubicBezTo>
                        <a:pt x="75499" y="475800"/>
                        <a:pt x="76592" y="474023"/>
                        <a:pt x="77861" y="472528"/>
                      </a:cubicBezTo>
                      <a:cubicBezTo>
                        <a:pt x="83015" y="466469"/>
                        <a:pt x="91054" y="463633"/>
                        <a:pt x="98222" y="460747"/>
                      </a:cubicBezTo>
                      <a:cubicBezTo>
                        <a:pt x="106687" y="457342"/>
                        <a:pt x="115841" y="455621"/>
                        <a:pt x="124962" y="455858"/>
                      </a:cubicBezTo>
                      <a:cubicBezTo>
                        <a:pt x="138177" y="456200"/>
                        <a:pt x="150940" y="460416"/>
                        <a:pt x="163919" y="462965"/>
                      </a:cubicBezTo>
                      <a:cubicBezTo>
                        <a:pt x="188446" y="467788"/>
                        <a:pt x="208752" y="460041"/>
                        <a:pt x="228341" y="445446"/>
                      </a:cubicBezTo>
                      <a:cubicBezTo>
                        <a:pt x="245010" y="433025"/>
                        <a:pt x="257724" y="416190"/>
                        <a:pt x="263479" y="396077"/>
                      </a:cubicBezTo>
                      <a:cubicBezTo>
                        <a:pt x="271116" y="369387"/>
                        <a:pt x="279260" y="340142"/>
                        <a:pt x="277892" y="312133"/>
                      </a:cubicBezTo>
                      <a:cubicBezTo>
                        <a:pt x="276755" y="288847"/>
                        <a:pt x="256714" y="267454"/>
                        <a:pt x="234554" y="262295"/>
                      </a:cubicBezTo>
                      <a:cubicBezTo>
                        <a:pt x="219843" y="258874"/>
                        <a:pt x="203471" y="261235"/>
                        <a:pt x="190394" y="253681"/>
                      </a:cubicBezTo>
                      <a:cubicBezTo>
                        <a:pt x="177184" y="246056"/>
                        <a:pt x="170557" y="229998"/>
                        <a:pt x="157325" y="222411"/>
                      </a:cubicBezTo>
                      <a:cubicBezTo>
                        <a:pt x="148744" y="217495"/>
                        <a:pt x="138475" y="216766"/>
                        <a:pt x="128598" y="216292"/>
                      </a:cubicBezTo>
                      <a:cubicBezTo>
                        <a:pt x="121480" y="215955"/>
                        <a:pt x="113347" y="215177"/>
                        <a:pt x="109159" y="209411"/>
                      </a:cubicBezTo>
                      <a:cubicBezTo>
                        <a:pt x="106455" y="205692"/>
                        <a:pt x="106146" y="200709"/>
                        <a:pt x="106935" y="196179"/>
                      </a:cubicBezTo>
                      <a:cubicBezTo>
                        <a:pt x="107111" y="195164"/>
                        <a:pt x="107349" y="194132"/>
                        <a:pt x="107934" y="193288"/>
                      </a:cubicBezTo>
                      <a:cubicBezTo>
                        <a:pt x="108679" y="192212"/>
                        <a:pt x="109904" y="191566"/>
                        <a:pt x="111123" y="191075"/>
                      </a:cubicBezTo>
                      <a:cubicBezTo>
                        <a:pt x="120757" y="187190"/>
                        <a:pt x="131661" y="190485"/>
                        <a:pt x="141367" y="194171"/>
                      </a:cubicBezTo>
                      <a:cubicBezTo>
                        <a:pt x="150698" y="197719"/>
                        <a:pt x="160128" y="201675"/>
                        <a:pt x="170099" y="202045"/>
                      </a:cubicBezTo>
                      <a:cubicBezTo>
                        <a:pt x="177978" y="202337"/>
                        <a:pt x="186057" y="200378"/>
                        <a:pt x="193655" y="202475"/>
                      </a:cubicBezTo>
                      <a:cubicBezTo>
                        <a:pt x="202754" y="204986"/>
                        <a:pt x="209276" y="212727"/>
                        <a:pt x="215379" y="219934"/>
                      </a:cubicBezTo>
                      <a:cubicBezTo>
                        <a:pt x="221896" y="227637"/>
                        <a:pt x="229444" y="235665"/>
                        <a:pt x="239724" y="236548"/>
                      </a:cubicBezTo>
                      <a:cubicBezTo>
                        <a:pt x="241633" y="236714"/>
                        <a:pt x="243570" y="236454"/>
                        <a:pt x="245286" y="235610"/>
                      </a:cubicBezTo>
                      <a:cubicBezTo>
                        <a:pt x="257282" y="229700"/>
                        <a:pt x="236673" y="211006"/>
                        <a:pt x="232021" y="205714"/>
                      </a:cubicBezTo>
                      <a:cubicBezTo>
                        <a:pt x="223319" y="195809"/>
                        <a:pt x="213977" y="186484"/>
                        <a:pt x="204724" y="177098"/>
                      </a:cubicBezTo>
                      <a:cubicBezTo>
                        <a:pt x="165822" y="137623"/>
                        <a:pt x="128262" y="96823"/>
                        <a:pt x="92136" y="54793"/>
                      </a:cubicBezTo>
                      <a:cubicBezTo>
                        <a:pt x="89487" y="51714"/>
                        <a:pt x="86701" y="48232"/>
                        <a:pt x="86772" y="44177"/>
                      </a:cubicBezTo>
                      <a:cubicBezTo>
                        <a:pt x="86899" y="36722"/>
                        <a:pt x="97014" y="33025"/>
                        <a:pt x="103828" y="36043"/>
                      </a:cubicBezTo>
                      <a:cubicBezTo>
                        <a:pt x="110643" y="39062"/>
                        <a:pt x="114737" y="45954"/>
                        <a:pt x="118727" y="52249"/>
                      </a:cubicBezTo>
                      <a:cubicBezTo>
                        <a:pt x="134425" y="77030"/>
                        <a:pt x="154891" y="98368"/>
                        <a:pt x="175214" y="119524"/>
                      </a:cubicBezTo>
                      <a:cubicBezTo>
                        <a:pt x="180986" y="125533"/>
                        <a:pt x="209966" y="161168"/>
                        <a:pt x="217680" y="147213"/>
                      </a:cubicBezTo>
                      <a:cubicBezTo>
                        <a:pt x="218618" y="145513"/>
                        <a:pt x="218955" y="143538"/>
                        <a:pt x="218728" y="141612"/>
                      </a:cubicBezTo>
                      <a:cubicBezTo>
                        <a:pt x="218033" y="135625"/>
                        <a:pt x="216107" y="129787"/>
                        <a:pt x="213117" y="124551"/>
                      </a:cubicBezTo>
                      <a:cubicBezTo>
                        <a:pt x="211103" y="121025"/>
                        <a:pt x="208597" y="117742"/>
                        <a:pt x="207207" y="113929"/>
                      </a:cubicBezTo>
                      <a:cubicBezTo>
                        <a:pt x="205198" y="108427"/>
                        <a:pt x="205767" y="102049"/>
                        <a:pt x="208713" y="96989"/>
                      </a:cubicBezTo>
                      <a:cubicBezTo>
                        <a:pt x="211395" y="92392"/>
                        <a:pt x="215881" y="88889"/>
                        <a:pt x="217779" y="83917"/>
                      </a:cubicBezTo>
                      <a:cubicBezTo>
                        <a:pt x="220031" y="78002"/>
                        <a:pt x="218116" y="71303"/>
                        <a:pt x="215208" y="65680"/>
                      </a:cubicBezTo>
                      <a:cubicBezTo>
                        <a:pt x="212145" y="59759"/>
                        <a:pt x="207946" y="52674"/>
                        <a:pt x="211892" y="47079"/>
                      </a:cubicBezTo>
                      <a:cubicBezTo>
                        <a:pt x="212300" y="46505"/>
                        <a:pt x="212808" y="45998"/>
                        <a:pt x="213431" y="45661"/>
                      </a:cubicBezTo>
                      <a:cubicBezTo>
                        <a:pt x="216135" y="44199"/>
                        <a:pt x="218778" y="46489"/>
                        <a:pt x="220522" y="48679"/>
                      </a:cubicBezTo>
                      <a:cubicBezTo>
                        <a:pt x="228870" y="59208"/>
                        <a:pt x="233009" y="72986"/>
                        <a:pt x="231833" y="86372"/>
                      </a:cubicBezTo>
                      <a:cubicBezTo>
                        <a:pt x="230956" y="96382"/>
                        <a:pt x="227353" y="107009"/>
                        <a:pt x="231712" y="116064"/>
                      </a:cubicBezTo>
                      <a:cubicBezTo>
                        <a:pt x="233726" y="120241"/>
                        <a:pt x="237219" y="123486"/>
                        <a:pt x="240033" y="127166"/>
                      </a:cubicBezTo>
                      <a:cubicBezTo>
                        <a:pt x="243984" y="132337"/>
                        <a:pt x="246633" y="138484"/>
                        <a:pt x="247687" y="144907"/>
                      </a:cubicBezTo>
                      <a:cubicBezTo>
                        <a:pt x="248674" y="150965"/>
                        <a:pt x="248255" y="157156"/>
                        <a:pt x="248812" y="163270"/>
                      </a:cubicBezTo>
                      <a:cubicBezTo>
                        <a:pt x="250181" y="178207"/>
                        <a:pt x="261801" y="183786"/>
                        <a:pt x="271320" y="193906"/>
                      </a:cubicBezTo>
                      <a:cubicBezTo>
                        <a:pt x="281517" y="204748"/>
                        <a:pt x="290749" y="216502"/>
                        <a:pt x="301536" y="226793"/>
                      </a:cubicBezTo>
                      <a:cubicBezTo>
                        <a:pt x="314663" y="239307"/>
                        <a:pt x="334401" y="252661"/>
                        <a:pt x="353543" y="251127"/>
                      </a:cubicBezTo>
                      <a:cubicBezTo>
                        <a:pt x="374147" y="249471"/>
                        <a:pt x="392693" y="239070"/>
                        <a:pt x="414709" y="239070"/>
                      </a:cubicBezTo>
                      <a:cubicBezTo>
                        <a:pt x="446603" y="239070"/>
                        <a:pt x="465827" y="249852"/>
                        <a:pt x="496066" y="229176"/>
                      </a:cubicBezTo>
                      <a:cubicBezTo>
                        <a:pt x="509883" y="219730"/>
                        <a:pt x="522028" y="208109"/>
                        <a:pt x="535618" y="198359"/>
                      </a:cubicBezTo>
                      <a:cubicBezTo>
                        <a:pt x="541831" y="193900"/>
                        <a:pt x="549010" y="191605"/>
                        <a:pt x="554352" y="185927"/>
                      </a:cubicBezTo>
                      <a:cubicBezTo>
                        <a:pt x="563197" y="176524"/>
                        <a:pt x="565001" y="163149"/>
                        <a:pt x="567424" y="151015"/>
                      </a:cubicBezTo>
                      <a:cubicBezTo>
                        <a:pt x="568632" y="144951"/>
                        <a:pt x="571192" y="138980"/>
                        <a:pt x="572241" y="132971"/>
                      </a:cubicBezTo>
                      <a:cubicBezTo>
                        <a:pt x="573510" y="125677"/>
                        <a:pt x="569278" y="119044"/>
                        <a:pt x="565719" y="113101"/>
                      </a:cubicBezTo>
                      <a:cubicBezTo>
                        <a:pt x="560206" y="103903"/>
                        <a:pt x="555858" y="93849"/>
                        <a:pt x="554390" y="83227"/>
                      </a:cubicBezTo>
                      <a:cubicBezTo>
                        <a:pt x="552923" y="72605"/>
                        <a:pt x="554512" y="61354"/>
                        <a:pt x="560134" y="52222"/>
                      </a:cubicBezTo>
                      <a:cubicBezTo>
                        <a:pt x="562320" y="48668"/>
                        <a:pt x="565255" y="45341"/>
                        <a:pt x="569493" y="44375"/>
                      </a:cubicBezTo>
                      <a:cubicBezTo>
                        <a:pt x="572081" y="43785"/>
                        <a:pt x="574851" y="44364"/>
                        <a:pt x="576749" y="46224"/>
                      </a:cubicBezTo>
                      <a:cubicBezTo>
                        <a:pt x="580667" y="50059"/>
                        <a:pt x="578537" y="56476"/>
                        <a:pt x="576379" y="61459"/>
                      </a:cubicBezTo>
                      <a:cubicBezTo>
                        <a:pt x="574067" y="66800"/>
                        <a:pt x="571937" y="72418"/>
                        <a:pt x="572070" y="78233"/>
                      </a:cubicBezTo>
                      <a:cubicBezTo>
                        <a:pt x="572202" y="84049"/>
                        <a:pt x="575083" y="90158"/>
                        <a:pt x="580396" y="92525"/>
                      </a:cubicBezTo>
                      <a:cubicBezTo>
                        <a:pt x="583674" y="93982"/>
                        <a:pt x="588050" y="94324"/>
                        <a:pt x="589540" y="97585"/>
                      </a:cubicBezTo>
                      <a:cubicBezTo>
                        <a:pt x="591024" y="100835"/>
                        <a:pt x="589186" y="106138"/>
                        <a:pt x="592586" y="107241"/>
                      </a:cubicBezTo>
                      <a:cubicBezTo>
                        <a:pt x="598103" y="109029"/>
                        <a:pt x="606397" y="94958"/>
                        <a:pt x="608615" y="91278"/>
                      </a:cubicBezTo>
                      <a:cubicBezTo>
                        <a:pt x="612985" y="84033"/>
                        <a:pt x="616020" y="76059"/>
                        <a:pt x="618520" y="68003"/>
                      </a:cubicBezTo>
                      <a:cubicBezTo>
                        <a:pt x="620473" y="61702"/>
                        <a:pt x="627310" y="61735"/>
                        <a:pt x="629837" y="67766"/>
                      </a:cubicBezTo>
                      <a:cubicBezTo>
                        <a:pt x="632828" y="74895"/>
                        <a:pt x="631382" y="83260"/>
                        <a:pt x="627867" y="90147"/>
                      </a:cubicBezTo>
                      <a:cubicBezTo>
                        <a:pt x="624352" y="97033"/>
                        <a:pt x="618972" y="102755"/>
                        <a:pt x="613730" y="108439"/>
                      </a:cubicBezTo>
                      <a:cubicBezTo>
                        <a:pt x="603467" y="119585"/>
                        <a:pt x="598435" y="129605"/>
                        <a:pt x="595504" y="144421"/>
                      </a:cubicBezTo>
                      <a:cubicBezTo>
                        <a:pt x="594395" y="150038"/>
                        <a:pt x="593866" y="156213"/>
                        <a:pt x="595758" y="161720"/>
                      </a:cubicBezTo>
                      <a:cubicBezTo>
                        <a:pt x="603235" y="183488"/>
                        <a:pt x="638798" y="165836"/>
                        <a:pt x="651848" y="159976"/>
                      </a:cubicBezTo>
                      <a:cubicBezTo>
                        <a:pt x="668330" y="152576"/>
                        <a:pt x="683311" y="142341"/>
                        <a:pt x="697437" y="131156"/>
                      </a:cubicBezTo>
                      <a:cubicBezTo>
                        <a:pt x="710013" y="121201"/>
                        <a:pt x="728128" y="111253"/>
                        <a:pt x="726065" y="92983"/>
                      </a:cubicBezTo>
                      <a:cubicBezTo>
                        <a:pt x="725347" y="86648"/>
                        <a:pt x="723344" y="80463"/>
                        <a:pt x="723289" y="74089"/>
                      </a:cubicBezTo>
                      <a:cubicBezTo>
                        <a:pt x="723234" y="67755"/>
                        <a:pt x="725171" y="61415"/>
                        <a:pt x="728757" y="56195"/>
                      </a:cubicBezTo>
                      <a:cubicBezTo>
                        <a:pt x="732636" y="50555"/>
                        <a:pt x="738281" y="46312"/>
                        <a:pt x="742205" y="40700"/>
                      </a:cubicBezTo>
                      <a:cubicBezTo>
                        <a:pt x="749549" y="30194"/>
                        <a:pt x="750079" y="16063"/>
                        <a:pt x="757401" y="5540"/>
                      </a:cubicBezTo>
                      <a:cubicBezTo>
                        <a:pt x="759685" y="2257"/>
                        <a:pt x="762991" y="-822"/>
                        <a:pt x="767466" y="199"/>
                      </a:cubicBezTo>
                      <a:cubicBezTo>
                        <a:pt x="770870" y="977"/>
                        <a:pt x="773348" y="3841"/>
                        <a:pt x="774032" y="7267"/>
                      </a:cubicBezTo>
                      <a:cubicBezTo>
                        <a:pt x="775395" y="14082"/>
                        <a:pt x="771201" y="19843"/>
                        <a:pt x="766688" y="24494"/>
                      </a:cubicBezTo>
                      <a:cubicBezTo>
                        <a:pt x="762908" y="28390"/>
                        <a:pt x="758648" y="32043"/>
                        <a:pt x="756336" y="36959"/>
                      </a:cubicBezTo>
                      <a:cubicBezTo>
                        <a:pt x="754024" y="41870"/>
                        <a:pt x="754349" y="48591"/>
                        <a:pt x="758753" y="51769"/>
                      </a:cubicBezTo>
                      <a:cubicBezTo>
                        <a:pt x="759939" y="52625"/>
                        <a:pt x="761357" y="53188"/>
                        <a:pt x="762367" y="54241"/>
                      </a:cubicBezTo>
                      <a:cubicBezTo>
                        <a:pt x="764480" y="56438"/>
                        <a:pt x="764160" y="60052"/>
                        <a:pt x="762891" y="62827"/>
                      </a:cubicBezTo>
                      <a:cubicBezTo>
                        <a:pt x="761628" y="65597"/>
                        <a:pt x="759591" y="67987"/>
                        <a:pt x="758499" y="70834"/>
                      </a:cubicBezTo>
                      <a:cubicBezTo>
                        <a:pt x="757577" y="73234"/>
                        <a:pt x="757241" y="78719"/>
                        <a:pt x="760789" y="79127"/>
                      </a:cubicBezTo>
                      <a:cubicBezTo>
                        <a:pt x="763564" y="79447"/>
                        <a:pt x="770644" y="72931"/>
                        <a:pt x="773121" y="71430"/>
                      </a:cubicBezTo>
                      <a:lnTo>
                        <a:pt x="773248" y="71353"/>
                      </a:lnTo>
                      <a:cubicBezTo>
                        <a:pt x="782541" y="65735"/>
                        <a:pt x="797136" y="62276"/>
                        <a:pt x="802157" y="71899"/>
                      </a:cubicBezTo>
                      <a:cubicBezTo>
                        <a:pt x="805479" y="78255"/>
                        <a:pt x="801406" y="86334"/>
                        <a:pt x="795502" y="90411"/>
                      </a:cubicBezTo>
                      <a:cubicBezTo>
                        <a:pt x="789598" y="94484"/>
                        <a:pt x="782303" y="95830"/>
                        <a:pt x="775538" y="98219"/>
                      </a:cubicBezTo>
                      <a:cubicBezTo>
                        <a:pt x="761059" y="103329"/>
                        <a:pt x="749124" y="113272"/>
                        <a:pt x="738563" y="124148"/>
                      </a:cubicBezTo>
                      <a:cubicBezTo>
                        <a:pt x="730573" y="132370"/>
                        <a:pt x="717661" y="146076"/>
                        <a:pt x="730082" y="157112"/>
                      </a:cubicBezTo>
                      <a:cubicBezTo>
                        <a:pt x="735506" y="161929"/>
                        <a:pt x="743496" y="162161"/>
                        <a:pt x="750746" y="161896"/>
                      </a:cubicBezTo>
                      <a:cubicBezTo>
                        <a:pt x="756187" y="161698"/>
                        <a:pt x="761644" y="161372"/>
                        <a:pt x="766991" y="160340"/>
                      </a:cubicBezTo>
                      <a:cubicBezTo>
                        <a:pt x="774893" y="158817"/>
                        <a:pt x="782408" y="155782"/>
                        <a:pt x="790095" y="153393"/>
                      </a:cubicBezTo>
                      <a:cubicBezTo>
                        <a:pt x="808447" y="147682"/>
                        <a:pt x="827931" y="145618"/>
                        <a:pt x="847073" y="147362"/>
                      </a:cubicBezTo>
                      <a:cubicBezTo>
                        <a:pt x="851145" y="147732"/>
                        <a:pt x="855333" y="148317"/>
                        <a:pt x="858837" y="150413"/>
                      </a:cubicBezTo>
                      <a:cubicBezTo>
                        <a:pt x="862347" y="152510"/>
                        <a:pt x="865028" y="156483"/>
                        <a:pt x="864438" y="160528"/>
                      </a:cubicBezTo>
                      <a:cubicBezTo>
                        <a:pt x="863947" y="163894"/>
                        <a:pt x="861293" y="166642"/>
                        <a:pt x="858208" y="168071"/>
                      </a:cubicBezTo>
                      <a:cubicBezTo>
                        <a:pt x="855124" y="169500"/>
                        <a:pt x="851647" y="169803"/>
                        <a:pt x="848248" y="169881"/>
                      </a:cubicBezTo>
                      <a:cubicBezTo>
                        <a:pt x="834762" y="170190"/>
                        <a:pt x="821398" y="167315"/>
                        <a:pt x="807912" y="167850"/>
                      </a:cubicBezTo>
                      <a:cubicBezTo>
                        <a:pt x="802058" y="168082"/>
                        <a:pt x="794476" y="167072"/>
                        <a:pt x="795083" y="174389"/>
                      </a:cubicBezTo>
                      <a:cubicBezTo>
                        <a:pt x="795541" y="179934"/>
                        <a:pt x="798559" y="185220"/>
                        <a:pt x="802345" y="189177"/>
                      </a:cubicBezTo>
                      <a:cubicBezTo>
                        <a:pt x="807267" y="194325"/>
                        <a:pt x="813662" y="197779"/>
                        <a:pt x="820046" y="200930"/>
                      </a:cubicBezTo>
                      <a:cubicBezTo>
                        <a:pt x="824135" y="202950"/>
                        <a:pt x="828864" y="205681"/>
                        <a:pt x="828775" y="210448"/>
                      </a:cubicBezTo>
                      <a:cubicBezTo>
                        <a:pt x="828720" y="213450"/>
                        <a:pt x="826684" y="216044"/>
                        <a:pt x="823881" y="217109"/>
                      </a:cubicBezTo>
                      <a:cubicBezTo>
                        <a:pt x="818440" y="219178"/>
                        <a:pt x="813198" y="216673"/>
                        <a:pt x="808712" y="213748"/>
                      </a:cubicBezTo>
                      <a:cubicBezTo>
                        <a:pt x="800308" y="208263"/>
                        <a:pt x="793146" y="201002"/>
                        <a:pt x="784577" y="195793"/>
                      </a:cubicBezTo>
                      <a:cubicBezTo>
                        <a:pt x="764960" y="183863"/>
                        <a:pt x="744947" y="197581"/>
                        <a:pt x="724503" y="190016"/>
                      </a:cubicBezTo>
                      <a:cubicBezTo>
                        <a:pt x="710123" y="184696"/>
                        <a:pt x="698276" y="171635"/>
                        <a:pt x="681877" y="177324"/>
                      </a:cubicBezTo>
                      <a:cubicBezTo>
                        <a:pt x="671840" y="180806"/>
                        <a:pt x="662757" y="185976"/>
                        <a:pt x="652367" y="188653"/>
                      </a:cubicBezTo>
                      <a:cubicBezTo>
                        <a:pt x="638671" y="192184"/>
                        <a:pt x="624672" y="194320"/>
                        <a:pt x="610883" y="197432"/>
                      </a:cubicBezTo>
                      <a:cubicBezTo>
                        <a:pt x="585103" y="203248"/>
                        <a:pt x="557900" y="214245"/>
                        <a:pt x="545308" y="237486"/>
                      </a:cubicBezTo>
                      <a:cubicBezTo>
                        <a:pt x="528351" y="268789"/>
                        <a:pt x="541677" y="303762"/>
                        <a:pt x="551538" y="334971"/>
                      </a:cubicBezTo>
                      <a:cubicBezTo>
                        <a:pt x="556631" y="351089"/>
                        <a:pt x="557657" y="370021"/>
                        <a:pt x="562424" y="386669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2"/>
                    </a:gs>
                    <a:gs pos="3000">
                      <a:schemeClr val="accent2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F583763E-51E6-41C4-B45F-86436675D4AF}"/>
                    </a:ext>
                  </a:extLst>
                </p:cNvPr>
                <p:cNvSpPr/>
                <p:nvPr/>
              </p:nvSpPr>
              <p:spPr>
                <a:xfrm>
                  <a:off x="5938185" y="4412149"/>
                  <a:ext cx="864519" cy="595200"/>
                </a:xfrm>
                <a:custGeom>
                  <a:avLst/>
                  <a:gdLst>
                    <a:gd name="connsiteX0" fmla="*/ 562435 w 864519"/>
                    <a:gd name="connsiteY0" fmla="*/ 386691 h 595200"/>
                    <a:gd name="connsiteX1" fmla="*/ 586047 w 864519"/>
                    <a:gd name="connsiteY1" fmla="*/ 420256 h 595200"/>
                    <a:gd name="connsiteX2" fmla="*/ 624766 w 864519"/>
                    <a:gd name="connsiteY2" fmla="*/ 440734 h 595200"/>
                    <a:gd name="connsiteX3" fmla="*/ 659082 w 864519"/>
                    <a:gd name="connsiteY3" fmla="*/ 462380 h 595200"/>
                    <a:gd name="connsiteX4" fmla="*/ 679333 w 864519"/>
                    <a:gd name="connsiteY4" fmla="*/ 456283 h 595200"/>
                    <a:gd name="connsiteX5" fmla="*/ 721374 w 864519"/>
                    <a:gd name="connsiteY5" fmla="*/ 452790 h 595200"/>
                    <a:gd name="connsiteX6" fmla="*/ 736427 w 864519"/>
                    <a:gd name="connsiteY6" fmla="*/ 456101 h 595200"/>
                    <a:gd name="connsiteX7" fmla="*/ 759001 w 864519"/>
                    <a:gd name="connsiteY7" fmla="*/ 450053 h 595200"/>
                    <a:gd name="connsiteX8" fmla="*/ 778833 w 864519"/>
                    <a:gd name="connsiteY8" fmla="*/ 437070 h 595200"/>
                    <a:gd name="connsiteX9" fmla="*/ 803067 w 864519"/>
                    <a:gd name="connsiteY9" fmla="*/ 425681 h 595200"/>
                    <a:gd name="connsiteX10" fmla="*/ 827501 w 864519"/>
                    <a:gd name="connsiteY10" fmla="*/ 423622 h 595200"/>
                    <a:gd name="connsiteX11" fmla="*/ 833857 w 864519"/>
                    <a:gd name="connsiteY11" fmla="*/ 429747 h 595200"/>
                    <a:gd name="connsiteX12" fmla="*/ 832472 w 864519"/>
                    <a:gd name="connsiteY12" fmla="*/ 434173 h 595200"/>
                    <a:gd name="connsiteX13" fmla="*/ 823693 w 864519"/>
                    <a:gd name="connsiteY13" fmla="*/ 439211 h 595200"/>
                    <a:gd name="connsiteX14" fmla="*/ 790795 w 864519"/>
                    <a:gd name="connsiteY14" fmla="*/ 447774 h 595200"/>
                    <a:gd name="connsiteX15" fmla="*/ 752849 w 864519"/>
                    <a:gd name="connsiteY15" fmla="*/ 470823 h 595200"/>
                    <a:gd name="connsiteX16" fmla="*/ 728172 w 864519"/>
                    <a:gd name="connsiteY16" fmla="*/ 471684 h 595200"/>
                    <a:gd name="connsiteX17" fmla="*/ 716000 w 864519"/>
                    <a:gd name="connsiteY17" fmla="*/ 468428 h 595200"/>
                    <a:gd name="connsiteX18" fmla="*/ 695920 w 864519"/>
                    <a:gd name="connsiteY18" fmla="*/ 475441 h 595200"/>
                    <a:gd name="connsiteX19" fmla="*/ 691318 w 864519"/>
                    <a:gd name="connsiteY19" fmla="*/ 480567 h 595200"/>
                    <a:gd name="connsiteX20" fmla="*/ 709494 w 864519"/>
                    <a:gd name="connsiteY20" fmla="*/ 492690 h 595200"/>
                    <a:gd name="connsiteX21" fmla="*/ 740775 w 864519"/>
                    <a:gd name="connsiteY21" fmla="*/ 497728 h 595200"/>
                    <a:gd name="connsiteX22" fmla="*/ 793792 w 864519"/>
                    <a:gd name="connsiteY22" fmla="*/ 521041 h 595200"/>
                    <a:gd name="connsiteX23" fmla="*/ 797434 w 864519"/>
                    <a:gd name="connsiteY23" fmla="*/ 526659 h 595200"/>
                    <a:gd name="connsiteX24" fmla="*/ 785835 w 864519"/>
                    <a:gd name="connsiteY24" fmla="*/ 536216 h 595200"/>
                    <a:gd name="connsiteX25" fmla="*/ 770456 w 864519"/>
                    <a:gd name="connsiteY25" fmla="*/ 527900 h 595200"/>
                    <a:gd name="connsiteX26" fmla="*/ 704489 w 864519"/>
                    <a:gd name="connsiteY26" fmla="*/ 512279 h 595200"/>
                    <a:gd name="connsiteX27" fmla="*/ 668694 w 864519"/>
                    <a:gd name="connsiteY27" fmla="*/ 508527 h 595200"/>
                    <a:gd name="connsiteX28" fmla="*/ 640498 w 864519"/>
                    <a:gd name="connsiteY28" fmla="*/ 511153 h 595200"/>
                    <a:gd name="connsiteX29" fmla="*/ 643511 w 864519"/>
                    <a:gd name="connsiteY29" fmla="*/ 524749 h 595200"/>
                    <a:gd name="connsiteX30" fmla="*/ 674571 w 864519"/>
                    <a:gd name="connsiteY30" fmla="*/ 550082 h 595200"/>
                    <a:gd name="connsiteX31" fmla="*/ 684123 w 864519"/>
                    <a:gd name="connsiteY31" fmla="*/ 566851 h 595200"/>
                    <a:gd name="connsiteX32" fmla="*/ 684399 w 864519"/>
                    <a:gd name="connsiteY32" fmla="*/ 580089 h 595200"/>
                    <a:gd name="connsiteX33" fmla="*/ 675487 w 864519"/>
                    <a:gd name="connsiteY33" fmla="*/ 589359 h 595200"/>
                    <a:gd name="connsiteX34" fmla="*/ 659137 w 864519"/>
                    <a:gd name="connsiteY34" fmla="*/ 581330 h 595200"/>
                    <a:gd name="connsiteX35" fmla="*/ 651920 w 864519"/>
                    <a:gd name="connsiteY35" fmla="*/ 563281 h 595200"/>
                    <a:gd name="connsiteX36" fmla="*/ 640421 w 864519"/>
                    <a:gd name="connsiteY36" fmla="*/ 547086 h 595200"/>
                    <a:gd name="connsiteX37" fmla="*/ 620832 w 864519"/>
                    <a:gd name="connsiteY37" fmla="*/ 536756 h 595200"/>
                    <a:gd name="connsiteX38" fmla="*/ 612296 w 864519"/>
                    <a:gd name="connsiteY38" fmla="*/ 516478 h 595200"/>
                    <a:gd name="connsiteX39" fmla="*/ 610342 w 864519"/>
                    <a:gd name="connsiteY39" fmla="*/ 483001 h 595200"/>
                    <a:gd name="connsiteX40" fmla="*/ 585776 w 864519"/>
                    <a:gd name="connsiteY40" fmla="*/ 462949 h 595200"/>
                    <a:gd name="connsiteX41" fmla="*/ 540695 w 864519"/>
                    <a:gd name="connsiteY41" fmla="*/ 464648 h 595200"/>
                    <a:gd name="connsiteX42" fmla="*/ 515401 w 864519"/>
                    <a:gd name="connsiteY42" fmla="*/ 494682 h 595200"/>
                    <a:gd name="connsiteX43" fmla="*/ 414715 w 864519"/>
                    <a:gd name="connsiteY43" fmla="*/ 534340 h 595200"/>
                    <a:gd name="connsiteX44" fmla="*/ 350778 w 864519"/>
                    <a:gd name="connsiteY44" fmla="*/ 518316 h 595200"/>
                    <a:gd name="connsiteX45" fmla="*/ 307567 w 864519"/>
                    <a:gd name="connsiteY45" fmla="*/ 494920 h 595200"/>
                    <a:gd name="connsiteX46" fmla="*/ 157562 w 864519"/>
                    <a:gd name="connsiteY46" fmla="*/ 530935 h 595200"/>
                    <a:gd name="connsiteX47" fmla="*/ 148695 w 864519"/>
                    <a:gd name="connsiteY47" fmla="*/ 544813 h 595200"/>
                    <a:gd name="connsiteX48" fmla="*/ 144490 w 864519"/>
                    <a:gd name="connsiteY48" fmla="*/ 557951 h 595200"/>
                    <a:gd name="connsiteX49" fmla="*/ 134370 w 864519"/>
                    <a:gd name="connsiteY49" fmla="*/ 572353 h 595200"/>
                    <a:gd name="connsiteX50" fmla="*/ 121375 w 864519"/>
                    <a:gd name="connsiteY50" fmla="*/ 574896 h 595200"/>
                    <a:gd name="connsiteX51" fmla="*/ 118572 w 864519"/>
                    <a:gd name="connsiteY51" fmla="*/ 570471 h 595200"/>
                    <a:gd name="connsiteX52" fmla="*/ 121254 w 864519"/>
                    <a:gd name="connsiteY52" fmla="*/ 557802 h 595200"/>
                    <a:gd name="connsiteX53" fmla="*/ 121789 w 864519"/>
                    <a:gd name="connsiteY53" fmla="*/ 553018 h 595200"/>
                    <a:gd name="connsiteX54" fmla="*/ 106262 w 864519"/>
                    <a:gd name="connsiteY54" fmla="*/ 565582 h 595200"/>
                    <a:gd name="connsiteX55" fmla="*/ 86292 w 864519"/>
                    <a:gd name="connsiteY55" fmla="*/ 586600 h 595200"/>
                    <a:gd name="connsiteX56" fmla="*/ 38937 w 864519"/>
                    <a:gd name="connsiteY56" fmla="*/ 594711 h 595200"/>
                    <a:gd name="connsiteX57" fmla="*/ 2723 w 864519"/>
                    <a:gd name="connsiteY57" fmla="*/ 579382 h 595200"/>
                    <a:gd name="connsiteX58" fmla="*/ 17412 w 864519"/>
                    <a:gd name="connsiteY58" fmla="*/ 551622 h 595200"/>
                    <a:gd name="connsiteX59" fmla="*/ 31488 w 864519"/>
                    <a:gd name="connsiteY59" fmla="*/ 561709 h 595200"/>
                    <a:gd name="connsiteX60" fmla="*/ 82518 w 864519"/>
                    <a:gd name="connsiteY60" fmla="*/ 552063 h 595200"/>
                    <a:gd name="connsiteX61" fmla="*/ 102642 w 864519"/>
                    <a:gd name="connsiteY61" fmla="*/ 526394 h 595200"/>
                    <a:gd name="connsiteX62" fmla="*/ 112591 w 864519"/>
                    <a:gd name="connsiteY62" fmla="*/ 512996 h 595200"/>
                    <a:gd name="connsiteX63" fmla="*/ 117198 w 864519"/>
                    <a:gd name="connsiteY63" fmla="*/ 499212 h 595200"/>
                    <a:gd name="connsiteX64" fmla="*/ 114737 w 864519"/>
                    <a:gd name="connsiteY64" fmla="*/ 486576 h 595200"/>
                    <a:gd name="connsiteX65" fmla="*/ 105092 w 864519"/>
                    <a:gd name="connsiteY65" fmla="*/ 484066 h 595200"/>
                    <a:gd name="connsiteX66" fmla="*/ 95033 w 864519"/>
                    <a:gd name="connsiteY66" fmla="*/ 486179 h 595200"/>
                    <a:gd name="connsiteX67" fmla="*/ 80261 w 864519"/>
                    <a:gd name="connsiteY67" fmla="*/ 484932 h 595200"/>
                    <a:gd name="connsiteX68" fmla="*/ 75383 w 864519"/>
                    <a:gd name="connsiteY68" fmla="*/ 477764 h 595200"/>
                    <a:gd name="connsiteX69" fmla="*/ 77861 w 864519"/>
                    <a:gd name="connsiteY69" fmla="*/ 472528 h 595200"/>
                    <a:gd name="connsiteX70" fmla="*/ 98222 w 864519"/>
                    <a:gd name="connsiteY70" fmla="*/ 460747 h 595200"/>
                    <a:gd name="connsiteX71" fmla="*/ 124962 w 864519"/>
                    <a:gd name="connsiteY71" fmla="*/ 455858 h 595200"/>
                    <a:gd name="connsiteX72" fmla="*/ 163919 w 864519"/>
                    <a:gd name="connsiteY72" fmla="*/ 462965 h 595200"/>
                    <a:gd name="connsiteX73" fmla="*/ 228341 w 864519"/>
                    <a:gd name="connsiteY73" fmla="*/ 445446 h 595200"/>
                    <a:gd name="connsiteX74" fmla="*/ 263479 w 864519"/>
                    <a:gd name="connsiteY74" fmla="*/ 396077 h 595200"/>
                    <a:gd name="connsiteX75" fmla="*/ 277892 w 864519"/>
                    <a:gd name="connsiteY75" fmla="*/ 312133 h 595200"/>
                    <a:gd name="connsiteX76" fmla="*/ 234554 w 864519"/>
                    <a:gd name="connsiteY76" fmla="*/ 262295 h 595200"/>
                    <a:gd name="connsiteX77" fmla="*/ 190394 w 864519"/>
                    <a:gd name="connsiteY77" fmla="*/ 253681 h 595200"/>
                    <a:gd name="connsiteX78" fmla="*/ 157325 w 864519"/>
                    <a:gd name="connsiteY78" fmla="*/ 222411 h 595200"/>
                    <a:gd name="connsiteX79" fmla="*/ 128598 w 864519"/>
                    <a:gd name="connsiteY79" fmla="*/ 216292 h 595200"/>
                    <a:gd name="connsiteX80" fmla="*/ 109159 w 864519"/>
                    <a:gd name="connsiteY80" fmla="*/ 209411 h 595200"/>
                    <a:gd name="connsiteX81" fmla="*/ 106935 w 864519"/>
                    <a:gd name="connsiteY81" fmla="*/ 196179 h 595200"/>
                    <a:gd name="connsiteX82" fmla="*/ 107934 w 864519"/>
                    <a:gd name="connsiteY82" fmla="*/ 193288 h 595200"/>
                    <a:gd name="connsiteX83" fmla="*/ 111123 w 864519"/>
                    <a:gd name="connsiteY83" fmla="*/ 191075 h 595200"/>
                    <a:gd name="connsiteX84" fmla="*/ 141367 w 864519"/>
                    <a:gd name="connsiteY84" fmla="*/ 194171 h 595200"/>
                    <a:gd name="connsiteX85" fmla="*/ 170099 w 864519"/>
                    <a:gd name="connsiteY85" fmla="*/ 202045 h 595200"/>
                    <a:gd name="connsiteX86" fmla="*/ 193655 w 864519"/>
                    <a:gd name="connsiteY86" fmla="*/ 202475 h 595200"/>
                    <a:gd name="connsiteX87" fmla="*/ 215379 w 864519"/>
                    <a:gd name="connsiteY87" fmla="*/ 219934 h 595200"/>
                    <a:gd name="connsiteX88" fmla="*/ 239724 w 864519"/>
                    <a:gd name="connsiteY88" fmla="*/ 236548 h 595200"/>
                    <a:gd name="connsiteX89" fmla="*/ 245286 w 864519"/>
                    <a:gd name="connsiteY89" fmla="*/ 235610 h 595200"/>
                    <a:gd name="connsiteX90" fmla="*/ 232021 w 864519"/>
                    <a:gd name="connsiteY90" fmla="*/ 205714 h 595200"/>
                    <a:gd name="connsiteX91" fmla="*/ 204724 w 864519"/>
                    <a:gd name="connsiteY91" fmla="*/ 177098 h 595200"/>
                    <a:gd name="connsiteX92" fmla="*/ 92136 w 864519"/>
                    <a:gd name="connsiteY92" fmla="*/ 54793 h 595200"/>
                    <a:gd name="connsiteX93" fmla="*/ 86772 w 864519"/>
                    <a:gd name="connsiteY93" fmla="*/ 44177 h 595200"/>
                    <a:gd name="connsiteX94" fmla="*/ 103828 w 864519"/>
                    <a:gd name="connsiteY94" fmla="*/ 36043 h 595200"/>
                    <a:gd name="connsiteX95" fmla="*/ 118727 w 864519"/>
                    <a:gd name="connsiteY95" fmla="*/ 52249 h 595200"/>
                    <a:gd name="connsiteX96" fmla="*/ 175214 w 864519"/>
                    <a:gd name="connsiteY96" fmla="*/ 119524 h 595200"/>
                    <a:gd name="connsiteX97" fmla="*/ 217680 w 864519"/>
                    <a:gd name="connsiteY97" fmla="*/ 147213 h 595200"/>
                    <a:gd name="connsiteX98" fmla="*/ 218728 w 864519"/>
                    <a:gd name="connsiteY98" fmla="*/ 141612 h 595200"/>
                    <a:gd name="connsiteX99" fmla="*/ 213117 w 864519"/>
                    <a:gd name="connsiteY99" fmla="*/ 124551 h 595200"/>
                    <a:gd name="connsiteX100" fmla="*/ 207207 w 864519"/>
                    <a:gd name="connsiteY100" fmla="*/ 113929 h 595200"/>
                    <a:gd name="connsiteX101" fmla="*/ 208713 w 864519"/>
                    <a:gd name="connsiteY101" fmla="*/ 96989 h 595200"/>
                    <a:gd name="connsiteX102" fmla="*/ 217779 w 864519"/>
                    <a:gd name="connsiteY102" fmla="*/ 83917 h 595200"/>
                    <a:gd name="connsiteX103" fmla="*/ 215208 w 864519"/>
                    <a:gd name="connsiteY103" fmla="*/ 65680 h 595200"/>
                    <a:gd name="connsiteX104" fmla="*/ 211892 w 864519"/>
                    <a:gd name="connsiteY104" fmla="*/ 47079 h 595200"/>
                    <a:gd name="connsiteX105" fmla="*/ 213431 w 864519"/>
                    <a:gd name="connsiteY105" fmla="*/ 45661 h 595200"/>
                    <a:gd name="connsiteX106" fmla="*/ 220522 w 864519"/>
                    <a:gd name="connsiteY106" fmla="*/ 48679 h 595200"/>
                    <a:gd name="connsiteX107" fmla="*/ 231833 w 864519"/>
                    <a:gd name="connsiteY107" fmla="*/ 86372 h 595200"/>
                    <a:gd name="connsiteX108" fmla="*/ 231712 w 864519"/>
                    <a:gd name="connsiteY108" fmla="*/ 116064 h 595200"/>
                    <a:gd name="connsiteX109" fmla="*/ 240033 w 864519"/>
                    <a:gd name="connsiteY109" fmla="*/ 127166 h 595200"/>
                    <a:gd name="connsiteX110" fmla="*/ 247687 w 864519"/>
                    <a:gd name="connsiteY110" fmla="*/ 144907 h 595200"/>
                    <a:gd name="connsiteX111" fmla="*/ 248812 w 864519"/>
                    <a:gd name="connsiteY111" fmla="*/ 163270 h 595200"/>
                    <a:gd name="connsiteX112" fmla="*/ 271320 w 864519"/>
                    <a:gd name="connsiteY112" fmla="*/ 193906 h 595200"/>
                    <a:gd name="connsiteX113" fmla="*/ 301536 w 864519"/>
                    <a:gd name="connsiteY113" fmla="*/ 226793 h 595200"/>
                    <a:gd name="connsiteX114" fmla="*/ 353543 w 864519"/>
                    <a:gd name="connsiteY114" fmla="*/ 251127 h 595200"/>
                    <a:gd name="connsiteX115" fmla="*/ 414709 w 864519"/>
                    <a:gd name="connsiteY115" fmla="*/ 239070 h 595200"/>
                    <a:gd name="connsiteX116" fmla="*/ 496066 w 864519"/>
                    <a:gd name="connsiteY116" fmla="*/ 229176 h 595200"/>
                    <a:gd name="connsiteX117" fmla="*/ 535618 w 864519"/>
                    <a:gd name="connsiteY117" fmla="*/ 198359 h 595200"/>
                    <a:gd name="connsiteX118" fmla="*/ 554352 w 864519"/>
                    <a:gd name="connsiteY118" fmla="*/ 185927 h 595200"/>
                    <a:gd name="connsiteX119" fmla="*/ 567424 w 864519"/>
                    <a:gd name="connsiteY119" fmla="*/ 151015 h 595200"/>
                    <a:gd name="connsiteX120" fmla="*/ 572241 w 864519"/>
                    <a:gd name="connsiteY120" fmla="*/ 132971 h 595200"/>
                    <a:gd name="connsiteX121" fmla="*/ 565719 w 864519"/>
                    <a:gd name="connsiteY121" fmla="*/ 113101 h 595200"/>
                    <a:gd name="connsiteX122" fmla="*/ 554390 w 864519"/>
                    <a:gd name="connsiteY122" fmla="*/ 83227 h 595200"/>
                    <a:gd name="connsiteX123" fmla="*/ 560134 w 864519"/>
                    <a:gd name="connsiteY123" fmla="*/ 52222 h 595200"/>
                    <a:gd name="connsiteX124" fmla="*/ 569493 w 864519"/>
                    <a:gd name="connsiteY124" fmla="*/ 44375 h 595200"/>
                    <a:gd name="connsiteX125" fmla="*/ 576749 w 864519"/>
                    <a:gd name="connsiteY125" fmla="*/ 46224 h 595200"/>
                    <a:gd name="connsiteX126" fmla="*/ 576379 w 864519"/>
                    <a:gd name="connsiteY126" fmla="*/ 61459 h 595200"/>
                    <a:gd name="connsiteX127" fmla="*/ 572070 w 864519"/>
                    <a:gd name="connsiteY127" fmla="*/ 78233 h 595200"/>
                    <a:gd name="connsiteX128" fmla="*/ 580396 w 864519"/>
                    <a:gd name="connsiteY128" fmla="*/ 92525 h 595200"/>
                    <a:gd name="connsiteX129" fmla="*/ 589540 w 864519"/>
                    <a:gd name="connsiteY129" fmla="*/ 97585 h 595200"/>
                    <a:gd name="connsiteX130" fmla="*/ 592586 w 864519"/>
                    <a:gd name="connsiteY130" fmla="*/ 107241 h 595200"/>
                    <a:gd name="connsiteX131" fmla="*/ 608615 w 864519"/>
                    <a:gd name="connsiteY131" fmla="*/ 91278 h 595200"/>
                    <a:gd name="connsiteX132" fmla="*/ 618520 w 864519"/>
                    <a:gd name="connsiteY132" fmla="*/ 68003 h 595200"/>
                    <a:gd name="connsiteX133" fmla="*/ 629837 w 864519"/>
                    <a:gd name="connsiteY133" fmla="*/ 67766 h 595200"/>
                    <a:gd name="connsiteX134" fmla="*/ 627867 w 864519"/>
                    <a:gd name="connsiteY134" fmla="*/ 90147 h 595200"/>
                    <a:gd name="connsiteX135" fmla="*/ 613730 w 864519"/>
                    <a:gd name="connsiteY135" fmla="*/ 108439 h 595200"/>
                    <a:gd name="connsiteX136" fmla="*/ 595504 w 864519"/>
                    <a:gd name="connsiteY136" fmla="*/ 144421 h 595200"/>
                    <a:gd name="connsiteX137" fmla="*/ 595758 w 864519"/>
                    <a:gd name="connsiteY137" fmla="*/ 161720 h 595200"/>
                    <a:gd name="connsiteX138" fmla="*/ 651848 w 864519"/>
                    <a:gd name="connsiteY138" fmla="*/ 159976 h 595200"/>
                    <a:gd name="connsiteX139" fmla="*/ 697437 w 864519"/>
                    <a:gd name="connsiteY139" fmla="*/ 131156 h 595200"/>
                    <a:gd name="connsiteX140" fmla="*/ 726065 w 864519"/>
                    <a:gd name="connsiteY140" fmla="*/ 92983 h 595200"/>
                    <a:gd name="connsiteX141" fmla="*/ 723289 w 864519"/>
                    <a:gd name="connsiteY141" fmla="*/ 74089 h 595200"/>
                    <a:gd name="connsiteX142" fmla="*/ 728757 w 864519"/>
                    <a:gd name="connsiteY142" fmla="*/ 56195 h 595200"/>
                    <a:gd name="connsiteX143" fmla="*/ 742205 w 864519"/>
                    <a:gd name="connsiteY143" fmla="*/ 40700 h 595200"/>
                    <a:gd name="connsiteX144" fmla="*/ 757401 w 864519"/>
                    <a:gd name="connsiteY144" fmla="*/ 5540 h 595200"/>
                    <a:gd name="connsiteX145" fmla="*/ 767466 w 864519"/>
                    <a:gd name="connsiteY145" fmla="*/ 199 h 595200"/>
                    <a:gd name="connsiteX146" fmla="*/ 774032 w 864519"/>
                    <a:gd name="connsiteY146" fmla="*/ 7267 h 595200"/>
                    <a:gd name="connsiteX147" fmla="*/ 766688 w 864519"/>
                    <a:gd name="connsiteY147" fmla="*/ 24494 h 595200"/>
                    <a:gd name="connsiteX148" fmla="*/ 756336 w 864519"/>
                    <a:gd name="connsiteY148" fmla="*/ 36959 h 595200"/>
                    <a:gd name="connsiteX149" fmla="*/ 758753 w 864519"/>
                    <a:gd name="connsiteY149" fmla="*/ 51769 h 595200"/>
                    <a:gd name="connsiteX150" fmla="*/ 762367 w 864519"/>
                    <a:gd name="connsiteY150" fmla="*/ 54241 h 595200"/>
                    <a:gd name="connsiteX151" fmla="*/ 762891 w 864519"/>
                    <a:gd name="connsiteY151" fmla="*/ 62827 h 595200"/>
                    <a:gd name="connsiteX152" fmla="*/ 758499 w 864519"/>
                    <a:gd name="connsiteY152" fmla="*/ 70834 h 595200"/>
                    <a:gd name="connsiteX153" fmla="*/ 760789 w 864519"/>
                    <a:gd name="connsiteY153" fmla="*/ 79127 h 595200"/>
                    <a:gd name="connsiteX154" fmla="*/ 773121 w 864519"/>
                    <a:gd name="connsiteY154" fmla="*/ 71430 h 595200"/>
                    <a:gd name="connsiteX155" fmla="*/ 773248 w 864519"/>
                    <a:gd name="connsiteY155" fmla="*/ 71353 h 595200"/>
                    <a:gd name="connsiteX156" fmla="*/ 802157 w 864519"/>
                    <a:gd name="connsiteY156" fmla="*/ 71899 h 595200"/>
                    <a:gd name="connsiteX157" fmla="*/ 795502 w 864519"/>
                    <a:gd name="connsiteY157" fmla="*/ 90411 h 595200"/>
                    <a:gd name="connsiteX158" fmla="*/ 775538 w 864519"/>
                    <a:gd name="connsiteY158" fmla="*/ 98219 h 595200"/>
                    <a:gd name="connsiteX159" fmla="*/ 738563 w 864519"/>
                    <a:gd name="connsiteY159" fmla="*/ 124148 h 595200"/>
                    <a:gd name="connsiteX160" fmla="*/ 730082 w 864519"/>
                    <a:gd name="connsiteY160" fmla="*/ 157112 h 595200"/>
                    <a:gd name="connsiteX161" fmla="*/ 750746 w 864519"/>
                    <a:gd name="connsiteY161" fmla="*/ 161896 h 595200"/>
                    <a:gd name="connsiteX162" fmla="*/ 766991 w 864519"/>
                    <a:gd name="connsiteY162" fmla="*/ 160340 h 595200"/>
                    <a:gd name="connsiteX163" fmla="*/ 790095 w 864519"/>
                    <a:gd name="connsiteY163" fmla="*/ 153393 h 595200"/>
                    <a:gd name="connsiteX164" fmla="*/ 847073 w 864519"/>
                    <a:gd name="connsiteY164" fmla="*/ 147362 h 595200"/>
                    <a:gd name="connsiteX165" fmla="*/ 858837 w 864519"/>
                    <a:gd name="connsiteY165" fmla="*/ 150413 h 595200"/>
                    <a:gd name="connsiteX166" fmla="*/ 864438 w 864519"/>
                    <a:gd name="connsiteY166" fmla="*/ 160528 h 595200"/>
                    <a:gd name="connsiteX167" fmla="*/ 858208 w 864519"/>
                    <a:gd name="connsiteY167" fmla="*/ 168071 h 595200"/>
                    <a:gd name="connsiteX168" fmla="*/ 848248 w 864519"/>
                    <a:gd name="connsiteY168" fmla="*/ 169881 h 595200"/>
                    <a:gd name="connsiteX169" fmla="*/ 807912 w 864519"/>
                    <a:gd name="connsiteY169" fmla="*/ 167850 h 595200"/>
                    <a:gd name="connsiteX170" fmla="*/ 795083 w 864519"/>
                    <a:gd name="connsiteY170" fmla="*/ 174389 h 595200"/>
                    <a:gd name="connsiteX171" fmla="*/ 802345 w 864519"/>
                    <a:gd name="connsiteY171" fmla="*/ 189177 h 595200"/>
                    <a:gd name="connsiteX172" fmla="*/ 820046 w 864519"/>
                    <a:gd name="connsiteY172" fmla="*/ 200930 h 595200"/>
                    <a:gd name="connsiteX173" fmla="*/ 828775 w 864519"/>
                    <a:gd name="connsiteY173" fmla="*/ 210448 h 595200"/>
                    <a:gd name="connsiteX174" fmla="*/ 823881 w 864519"/>
                    <a:gd name="connsiteY174" fmla="*/ 217109 h 595200"/>
                    <a:gd name="connsiteX175" fmla="*/ 808712 w 864519"/>
                    <a:gd name="connsiteY175" fmla="*/ 213748 h 595200"/>
                    <a:gd name="connsiteX176" fmla="*/ 784577 w 864519"/>
                    <a:gd name="connsiteY176" fmla="*/ 195793 h 595200"/>
                    <a:gd name="connsiteX177" fmla="*/ 724503 w 864519"/>
                    <a:gd name="connsiteY177" fmla="*/ 190016 h 595200"/>
                    <a:gd name="connsiteX178" fmla="*/ 681877 w 864519"/>
                    <a:gd name="connsiteY178" fmla="*/ 177324 h 595200"/>
                    <a:gd name="connsiteX179" fmla="*/ 652367 w 864519"/>
                    <a:gd name="connsiteY179" fmla="*/ 188653 h 595200"/>
                    <a:gd name="connsiteX180" fmla="*/ 610883 w 864519"/>
                    <a:gd name="connsiteY180" fmla="*/ 197432 h 595200"/>
                    <a:gd name="connsiteX181" fmla="*/ 545308 w 864519"/>
                    <a:gd name="connsiteY181" fmla="*/ 237486 h 595200"/>
                    <a:gd name="connsiteX182" fmla="*/ 551538 w 864519"/>
                    <a:gd name="connsiteY182" fmla="*/ 334971 h 595200"/>
                    <a:gd name="connsiteX183" fmla="*/ 562424 w 864519"/>
                    <a:gd name="connsiteY183" fmla="*/ 386669 h 59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864519" h="595200">
                      <a:moveTo>
                        <a:pt x="562435" y="386691"/>
                      </a:moveTo>
                      <a:cubicBezTo>
                        <a:pt x="566348" y="400359"/>
                        <a:pt x="572782" y="412487"/>
                        <a:pt x="586047" y="420256"/>
                      </a:cubicBezTo>
                      <a:cubicBezTo>
                        <a:pt x="598666" y="427645"/>
                        <a:pt x="613079" y="431943"/>
                        <a:pt x="624766" y="440734"/>
                      </a:cubicBezTo>
                      <a:cubicBezTo>
                        <a:pt x="636426" y="449507"/>
                        <a:pt x="642379" y="464378"/>
                        <a:pt x="659082" y="462380"/>
                      </a:cubicBezTo>
                      <a:cubicBezTo>
                        <a:pt x="666101" y="461542"/>
                        <a:pt x="672651" y="458584"/>
                        <a:pt x="679333" y="456283"/>
                      </a:cubicBezTo>
                      <a:cubicBezTo>
                        <a:pt x="692802" y="451653"/>
                        <a:pt x="707480" y="449656"/>
                        <a:pt x="721374" y="452790"/>
                      </a:cubicBezTo>
                      <a:cubicBezTo>
                        <a:pt x="726396" y="453921"/>
                        <a:pt x="731301" y="455715"/>
                        <a:pt x="736427" y="456101"/>
                      </a:cubicBezTo>
                      <a:cubicBezTo>
                        <a:pt x="744307" y="456697"/>
                        <a:pt x="752098" y="453905"/>
                        <a:pt x="759001" y="450053"/>
                      </a:cubicBezTo>
                      <a:cubicBezTo>
                        <a:pt x="765899" y="446196"/>
                        <a:pt x="772139" y="441274"/>
                        <a:pt x="778833" y="437070"/>
                      </a:cubicBezTo>
                      <a:cubicBezTo>
                        <a:pt x="786409" y="432308"/>
                        <a:pt x="794570" y="428478"/>
                        <a:pt x="803067" y="425681"/>
                      </a:cubicBezTo>
                      <a:cubicBezTo>
                        <a:pt x="810947" y="423093"/>
                        <a:pt x="819511" y="421399"/>
                        <a:pt x="827501" y="423622"/>
                      </a:cubicBezTo>
                      <a:cubicBezTo>
                        <a:pt x="830497" y="424456"/>
                        <a:pt x="833637" y="426083"/>
                        <a:pt x="833857" y="429747"/>
                      </a:cubicBezTo>
                      <a:cubicBezTo>
                        <a:pt x="833951" y="431331"/>
                        <a:pt x="833411" y="432887"/>
                        <a:pt x="832472" y="434173"/>
                      </a:cubicBezTo>
                      <a:cubicBezTo>
                        <a:pt x="830381" y="437042"/>
                        <a:pt x="826999" y="438273"/>
                        <a:pt x="823693" y="439211"/>
                      </a:cubicBezTo>
                      <a:cubicBezTo>
                        <a:pt x="812773" y="442312"/>
                        <a:pt x="801164" y="443150"/>
                        <a:pt x="790795" y="447774"/>
                      </a:cubicBezTo>
                      <a:cubicBezTo>
                        <a:pt x="777238" y="453822"/>
                        <a:pt x="766848" y="465884"/>
                        <a:pt x="752849" y="470823"/>
                      </a:cubicBezTo>
                      <a:cubicBezTo>
                        <a:pt x="744963" y="473604"/>
                        <a:pt x="736229" y="473907"/>
                        <a:pt x="728172" y="471684"/>
                      </a:cubicBezTo>
                      <a:cubicBezTo>
                        <a:pt x="724117" y="470563"/>
                        <a:pt x="720188" y="468814"/>
                        <a:pt x="716000" y="468428"/>
                      </a:cubicBezTo>
                      <a:cubicBezTo>
                        <a:pt x="708777" y="467760"/>
                        <a:pt x="701659" y="471248"/>
                        <a:pt x="695920" y="475441"/>
                      </a:cubicBezTo>
                      <a:cubicBezTo>
                        <a:pt x="694044" y="476810"/>
                        <a:pt x="692444" y="478537"/>
                        <a:pt x="691318" y="480567"/>
                      </a:cubicBezTo>
                      <a:cubicBezTo>
                        <a:pt x="685121" y="491780"/>
                        <a:pt x="702503" y="491476"/>
                        <a:pt x="709494" y="492690"/>
                      </a:cubicBezTo>
                      <a:cubicBezTo>
                        <a:pt x="719901" y="494495"/>
                        <a:pt x="730385" y="495830"/>
                        <a:pt x="740775" y="497728"/>
                      </a:cubicBezTo>
                      <a:cubicBezTo>
                        <a:pt x="759961" y="501232"/>
                        <a:pt x="779649" y="506827"/>
                        <a:pt x="793792" y="521041"/>
                      </a:cubicBezTo>
                      <a:cubicBezTo>
                        <a:pt x="795386" y="522647"/>
                        <a:pt x="796954" y="524446"/>
                        <a:pt x="797434" y="526659"/>
                      </a:cubicBezTo>
                      <a:cubicBezTo>
                        <a:pt x="798681" y="532414"/>
                        <a:pt x="791662" y="537060"/>
                        <a:pt x="785835" y="536216"/>
                      </a:cubicBezTo>
                      <a:cubicBezTo>
                        <a:pt x="780008" y="535366"/>
                        <a:pt x="775312" y="531227"/>
                        <a:pt x="770456" y="527900"/>
                      </a:cubicBezTo>
                      <a:cubicBezTo>
                        <a:pt x="751166" y="514696"/>
                        <a:pt x="727047" y="513587"/>
                        <a:pt x="704489" y="512279"/>
                      </a:cubicBezTo>
                      <a:cubicBezTo>
                        <a:pt x="692515" y="511584"/>
                        <a:pt x="680475" y="510922"/>
                        <a:pt x="668694" y="508527"/>
                      </a:cubicBezTo>
                      <a:cubicBezTo>
                        <a:pt x="660699" y="506904"/>
                        <a:pt x="644493" y="498826"/>
                        <a:pt x="640498" y="511153"/>
                      </a:cubicBezTo>
                      <a:cubicBezTo>
                        <a:pt x="639013" y="515733"/>
                        <a:pt x="640774" y="520793"/>
                        <a:pt x="643511" y="524749"/>
                      </a:cubicBezTo>
                      <a:cubicBezTo>
                        <a:pt x="651142" y="535796"/>
                        <a:pt x="665240" y="540426"/>
                        <a:pt x="674571" y="550082"/>
                      </a:cubicBezTo>
                      <a:cubicBezTo>
                        <a:pt x="679090" y="554756"/>
                        <a:pt x="682407" y="560583"/>
                        <a:pt x="684123" y="566851"/>
                      </a:cubicBezTo>
                      <a:cubicBezTo>
                        <a:pt x="685303" y="571166"/>
                        <a:pt x="685717" y="575812"/>
                        <a:pt x="684399" y="580089"/>
                      </a:cubicBezTo>
                      <a:cubicBezTo>
                        <a:pt x="683080" y="584365"/>
                        <a:pt x="679808" y="588195"/>
                        <a:pt x="675487" y="589359"/>
                      </a:cubicBezTo>
                      <a:cubicBezTo>
                        <a:pt x="669213" y="591053"/>
                        <a:pt x="662663" y="586787"/>
                        <a:pt x="659137" y="581330"/>
                      </a:cubicBezTo>
                      <a:cubicBezTo>
                        <a:pt x="655611" y="575873"/>
                        <a:pt x="654221" y="569356"/>
                        <a:pt x="651920" y="563281"/>
                      </a:cubicBezTo>
                      <a:cubicBezTo>
                        <a:pt x="649536" y="556991"/>
                        <a:pt x="645955" y="550904"/>
                        <a:pt x="640421" y="547086"/>
                      </a:cubicBezTo>
                      <a:cubicBezTo>
                        <a:pt x="633760" y="542495"/>
                        <a:pt x="626742" y="543041"/>
                        <a:pt x="620832" y="536756"/>
                      </a:cubicBezTo>
                      <a:cubicBezTo>
                        <a:pt x="615706" y="531305"/>
                        <a:pt x="612483" y="523993"/>
                        <a:pt x="612296" y="516478"/>
                      </a:cubicBezTo>
                      <a:cubicBezTo>
                        <a:pt x="611992" y="504283"/>
                        <a:pt x="617670" y="493838"/>
                        <a:pt x="610342" y="483001"/>
                      </a:cubicBezTo>
                      <a:cubicBezTo>
                        <a:pt x="604339" y="474122"/>
                        <a:pt x="595709" y="467004"/>
                        <a:pt x="585776" y="462949"/>
                      </a:cubicBezTo>
                      <a:cubicBezTo>
                        <a:pt x="572550" y="457552"/>
                        <a:pt x="553143" y="456719"/>
                        <a:pt x="540695" y="464648"/>
                      </a:cubicBezTo>
                      <a:cubicBezTo>
                        <a:pt x="529692" y="471661"/>
                        <a:pt x="524792" y="485925"/>
                        <a:pt x="515401" y="494682"/>
                      </a:cubicBezTo>
                      <a:cubicBezTo>
                        <a:pt x="488208" y="520048"/>
                        <a:pt x="451895" y="534340"/>
                        <a:pt x="414715" y="534340"/>
                      </a:cubicBezTo>
                      <a:cubicBezTo>
                        <a:pt x="393261" y="534340"/>
                        <a:pt x="368838" y="530604"/>
                        <a:pt x="350778" y="518316"/>
                      </a:cubicBezTo>
                      <a:cubicBezTo>
                        <a:pt x="335091" y="507638"/>
                        <a:pt x="327559" y="498799"/>
                        <a:pt x="307567" y="494920"/>
                      </a:cubicBezTo>
                      <a:cubicBezTo>
                        <a:pt x="257310" y="485175"/>
                        <a:pt x="192789" y="489220"/>
                        <a:pt x="157562" y="530935"/>
                      </a:cubicBezTo>
                      <a:cubicBezTo>
                        <a:pt x="154003" y="535145"/>
                        <a:pt x="150747" y="539692"/>
                        <a:pt x="148695" y="544813"/>
                      </a:cubicBezTo>
                      <a:cubicBezTo>
                        <a:pt x="146984" y="549083"/>
                        <a:pt x="146145" y="553658"/>
                        <a:pt x="144490" y="557951"/>
                      </a:cubicBezTo>
                      <a:cubicBezTo>
                        <a:pt x="142355" y="563480"/>
                        <a:pt x="138845" y="568473"/>
                        <a:pt x="134370" y="572353"/>
                      </a:cubicBezTo>
                      <a:cubicBezTo>
                        <a:pt x="130756" y="575487"/>
                        <a:pt x="125437" y="577970"/>
                        <a:pt x="121375" y="574896"/>
                      </a:cubicBezTo>
                      <a:cubicBezTo>
                        <a:pt x="119946" y="573815"/>
                        <a:pt x="119003" y="572209"/>
                        <a:pt x="118572" y="570471"/>
                      </a:cubicBezTo>
                      <a:cubicBezTo>
                        <a:pt x="117474" y="566035"/>
                        <a:pt x="119394" y="561664"/>
                        <a:pt x="121254" y="557802"/>
                      </a:cubicBezTo>
                      <a:cubicBezTo>
                        <a:pt x="121971" y="556312"/>
                        <a:pt x="122197" y="554618"/>
                        <a:pt x="121789" y="553018"/>
                      </a:cubicBezTo>
                      <a:cubicBezTo>
                        <a:pt x="119416" y="543681"/>
                        <a:pt x="107961" y="563220"/>
                        <a:pt x="106262" y="565582"/>
                      </a:cubicBezTo>
                      <a:cubicBezTo>
                        <a:pt x="100617" y="573456"/>
                        <a:pt x="94542" y="581286"/>
                        <a:pt x="86292" y="586600"/>
                      </a:cubicBezTo>
                      <a:cubicBezTo>
                        <a:pt x="72580" y="595429"/>
                        <a:pt x="55199" y="595931"/>
                        <a:pt x="38937" y="594711"/>
                      </a:cubicBezTo>
                      <a:cubicBezTo>
                        <a:pt x="25385" y="593696"/>
                        <a:pt x="10255" y="590700"/>
                        <a:pt x="2723" y="579382"/>
                      </a:cubicBezTo>
                      <a:cubicBezTo>
                        <a:pt x="-4809" y="568071"/>
                        <a:pt x="4323" y="547952"/>
                        <a:pt x="17412" y="551622"/>
                      </a:cubicBezTo>
                      <a:cubicBezTo>
                        <a:pt x="23018" y="553189"/>
                        <a:pt x="26803" y="558260"/>
                        <a:pt x="31488" y="561709"/>
                      </a:cubicBezTo>
                      <a:cubicBezTo>
                        <a:pt x="46673" y="572877"/>
                        <a:pt x="69016" y="565218"/>
                        <a:pt x="82518" y="552063"/>
                      </a:cubicBezTo>
                      <a:cubicBezTo>
                        <a:pt x="90342" y="544437"/>
                        <a:pt x="96418" y="535311"/>
                        <a:pt x="102642" y="526394"/>
                      </a:cubicBezTo>
                      <a:cubicBezTo>
                        <a:pt x="105793" y="521875"/>
                        <a:pt x="109650" y="517615"/>
                        <a:pt x="112591" y="512996"/>
                      </a:cubicBezTo>
                      <a:cubicBezTo>
                        <a:pt x="115074" y="509095"/>
                        <a:pt x="116144" y="503859"/>
                        <a:pt x="117198" y="499212"/>
                      </a:cubicBezTo>
                      <a:cubicBezTo>
                        <a:pt x="118191" y="494831"/>
                        <a:pt x="118015" y="489655"/>
                        <a:pt x="114737" y="486576"/>
                      </a:cubicBezTo>
                      <a:cubicBezTo>
                        <a:pt x="112238" y="484231"/>
                        <a:pt x="108502" y="483691"/>
                        <a:pt x="105092" y="484066"/>
                      </a:cubicBezTo>
                      <a:cubicBezTo>
                        <a:pt x="101682" y="484441"/>
                        <a:pt x="98410" y="485594"/>
                        <a:pt x="95033" y="486179"/>
                      </a:cubicBezTo>
                      <a:cubicBezTo>
                        <a:pt x="90337" y="486990"/>
                        <a:pt x="84648" y="487056"/>
                        <a:pt x="80261" y="484932"/>
                      </a:cubicBezTo>
                      <a:cubicBezTo>
                        <a:pt x="77502" y="483597"/>
                        <a:pt x="75201" y="480827"/>
                        <a:pt x="75383" y="477764"/>
                      </a:cubicBezTo>
                      <a:cubicBezTo>
                        <a:pt x="75499" y="475800"/>
                        <a:pt x="76592" y="474023"/>
                        <a:pt x="77861" y="472528"/>
                      </a:cubicBezTo>
                      <a:cubicBezTo>
                        <a:pt x="83015" y="466469"/>
                        <a:pt x="91054" y="463633"/>
                        <a:pt x="98222" y="460747"/>
                      </a:cubicBezTo>
                      <a:cubicBezTo>
                        <a:pt x="106687" y="457342"/>
                        <a:pt x="115841" y="455621"/>
                        <a:pt x="124962" y="455858"/>
                      </a:cubicBezTo>
                      <a:cubicBezTo>
                        <a:pt x="138177" y="456200"/>
                        <a:pt x="150940" y="460416"/>
                        <a:pt x="163919" y="462965"/>
                      </a:cubicBezTo>
                      <a:cubicBezTo>
                        <a:pt x="188446" y="467788"/>
                        <a:pt x="208752" y="460041"/>
                        <a:pt x="228341" y="445446"/>
                      </a:cubicBezTo>
                      <a:cubicBezTo>
                        <a:pt x="245010" y="433025"/>
                        <a:pt x="257724" y="416190"/>
                        <a:pt x="263479" y="396077"/>
                      </a:cubicBezTo>
                      <a:cubicBezTo>
                        <a:pt x="271116" y="369387"/>
                        <a:pt x="279260" y="340142"/>
                        <a:pt x="277892" y="312133"/>
                      </a:cubicBezTo>
                      <a:cubicBezTo>
                        <a:pt x="276755" y="288847"/>
                        <a:pt x="256714" y="267454"/>
                        <a:pt x="234554" y="262295"/>
                      </a:cubicBezTo>
                      <a:cubicBezTo>
                        <a:pt x="219843" y="258874"/>
                        <a:pt x="203471" y="261235"/>
                        <a:pt x="190394" y="253681"/>
                      </a:cubicBezTo>
                      <a:cubicBezTo>
                        <a:pt x="177184" y="246056"/>
                        <a:pt x="170557" y="229998"/>
                        <a:pt x="157325" y="222411"/>
                      </a:cubicBezTo>
                      <a:cubicBezTo>
                        <a:pt x="148744" y="217495"/>
                        <a:pt x="138475" y="216766"/>
                        <a:pt x="128598" y="216292"/>
                      </a:cubicBezTo>
                      <a:cubicBezTo>
                        <a:pt x="121480" y="215955"/>
                        <a:pt x="113347" y="215177"/>
                        <a:pt x="109159" y="209411"/>
                      </a:cubicBezTo>
                      <a:cubicBezTo>
                        <a:pt x="106455" y="205692"/>
                        <a:pt x="106146" y="200709"/>
                        <a:pt x="106935" y="196179"/>
                      </a:cubicBezTo>
                      <a:cubicBezTo>
                        <a:pt x="107111" y="195164"/>
                        <a:pt x="107349" y="194132"/>
                        <a:pt x="107934" y="193288"/>
                      </a:cubicBezTo>
                      <a:cubicBezTo>
                        <a:pt x="108679" y="192212"/>
                        <a:pt x="109904" y="191566"/>
                        <a:pt x="111123" y="191075"/>
                      </a:cubicBezTo>
                      <a:cubicBezTo>
                        <a:pt x="120757" y="187190"/>
                        <a:pt x="131661" y="190485"/>
                        <a:pt x="141367" y="194171"/>
                      </a:cubicBezTo>
                      <a:cubicBezTo>
                        <a:pt x="150698" y="197719"/>
                        <a:pt x="160128" y="201675"/>
                        <a:pt x="170099" y="202045"/>
                      </a:cubicBezTo>
                      <a:cubicBezTo>
                        <a:pt x="177978" y="202337"/>
                        <a:pt x="186057" y="200378"/>
                        <a:pt x="193655" y="202475"/>
                      </a:cubicBezTo>
                      <a:cubicBezTo>
                        <a:pt x="202754" y="204986"/>
                        <a:pt x="209276" y="212727"/>
                        <a:pt x="215379" y="219934"/>
                      </a:cubicBezTo>
                      <a:cubicBezTo>
                        <a:pt x="221896" y="227637"/>
                        <a:pt x="229444" y="235665"/>
                        <a:pt x="239724" y="236548"/>
                      </a:cubicBezTo>
                      <a:cubicBezTo>
                        <a:pt x="241633" y="236714"/>
                        <a:pt x="243570" y="236454"/>
                        <a:pt x="245286" y="235610"/>
                      </a:cubicBezTo>
                      <a:cubicBezTo>
                        <a:pt x="257282" y="229700"/>
                        <a:pt x="236673" y="211006"/>
                        <a:pt x="232021" y="205714"/>
                      </a:cubicBezTo>
                      <a:cubicBezTo>
                        <a:pt x="223319" y="195809"/>
                        <a:pt x="213977" y="186484"/>
                        <a:pt x="204724" y="177098"/>
                      </a:cubicBezTo>
                      <a:cubicBezTo>
                        <a:pt x="165822" y="137623"/>
                        <a:pt x="128262" y="96823"/>
                        <a:pt x="92136" y="54793"/>
                      </a:cubicBezTo>
                      <a:cubicBezTo>
                        <a:pt x="89487" y="51714"/>
                        <a:pt x="86701" y="48232"/>
                        <a:pt x="86772" y="44177"/>
                      </a:cubicBezTo>
                      <a:cubicBezTo>
                        <a:pt x="86899" y="36722"/>
                        <a:pt x="97014" y="33025"/>
                        <a:pt x="103828" y="36043"/>
                      </a:cubicBezTo>
                      <a:cubicBezTo>
                        <a:pt x="110643" y="39062"/>
                        <a:pt x="114737" y="45954"/>
                        <a:pt x="118727" y="52249"/>
                      </a:cubicBezTo>
                      <a:cubicBezTo>
                        <a:pt x="134425" y="77030"/>
                        <a:pt x="154891" y="98368"/>
                        <a:pt x="175214" y="119524"/>
                      </a:cubicBezTo>
                      <a:cubicBezTo>
                        <a:pt x="180986" y="125533"/>
                        <a:pt x="209966" y="161168"/>
                        <a:pt x="217680" y="147213"/>
                      </a:cubicBezTo>
                      <a:cubicBezTo>
                        <a:pt x="218618" y="145513"/>
                        <a:pt x="218955" y="143538"/>
                        <a:pt x="218728" y="141612"/>
                      </a:cubicBezTo>
                      <a:cubicBezTo>
                        <a:pt x="218033" y="135625"/>
                        <a:pt x="216107" y="129787"/>
                        <a:pt x="213117" y="124551"/>
                      </a:cubicBezTo>
                      <a:cubicBezTo>
                        <a:pt x="211103" y="121025"/>
                        <a:pt x="208597" y="117742"/>
                        <a:pt x="207207" y="113929"/>
                      </a:cubicBezTo>
                      <a:cubicBezTo>
                        <a:pt x="205198" y="108427"/>
                        <a:pt x="205767" y="102049"/>
                        <a:pt x="208713" y="96989"/>
                      </a:cubicBezTo>
                      <a:cubicBezTo>
                        <a:pt x="211395" y="92392"/>
                        <a:pt x="215881" y="88889"/>
                        <a:pt x="217779" y="83917"/>
                      </a:cubicBezTo>
                      <a:cubicBezTo>
                        <a:pt x="220031" y="78002"/>
                        <a:pt x="218116" y="71303"/>
                        <a:pt x="215208" y="65680"/>
                      </a:cubicBezTo>
                      <a:cubicBezTo>
                        <a:pt x="212145" y="59759"/>
                        <a:pt x="207946" y="52674"/>
                        <a:pt x="211892" y="47079"/>
                      </a:cubicBezTo>
                      <a:cubicBezTo>
                        <a:pt x="212300" y="46505"/>
                        <a:pt x="212808" y="45998"/>
                        <a:pt x="213431" y="45661"/>
                      </a:cubicBezTo>
                      <a:cubicBezTo>
                        <a:pt x="216135" y="44199"/>
                        <a:pt x="218778" y="46489"/>
                        <a:pt x="220522" y="48679"/>
                      </a:cubicBezTo>
                      <a:cubicBezTo>
                        <a:pt x="228870" y="59208"/>
                        <a:pt x="233009" y="72986"/>
                        <a:pt x="231833" y="86372"/>
                      </a:cubicBezTo>
                      <a:cubicBezTo>
                        <a:pt x="230956" y="96382"/>
                        <a:pt x="227353" y="107009"/>
                        <a:pt x="231712" y="116064"/>
                      </a:cubicBezTo>
                      <a:cubicBezTo>
                        <a:pt x="233726" y="120241"/>
                        <a:pt x="237219" y="123486"/>
                        <a:pt x="240033" y="127166"/>
                      </a:cubicBezTo>
                      <a:cubicBezTo>
                        <a:pt x="243984" y="132337"/>
                        <a:pt x="246633" y="138484"/>
                        <a:pt x="247687" y="144907"/>
                      </a:cubicBezTo>
                      <a:cubicBezTo>
                        <a:pt x="248674" y="150965"/>
                        <a:pt x="248255" y="157156"/>
                        <a:pt x="248812" y="163270"/>
                      </a:cubicBezTo>
                      <a:cubicBezTo>
                        <a:pt x="250181" y="178207"/>
                        <a:pt x="261801" y="183786"/>
                        <a:pt x="271320" y="193906"/>
                      </a:cubicBezTo>
                      <a:cubicBezTo>
                        <a:pt x="281517" y="204748"/>
                        <a:pt x="290749" y="216502"/>
                        <a:pt x="301536" y="226793"/>
                      </a:cubicBezTo>
                      <a:cubicBezTo>
                        <a:pt x="314663" y="239307"/>
                        <a:pt x="334401" y="252661"/>
                        <a:pt x="353543" y="251127"/>
                      </a:cubicBezTo>
                      <a:cubicBezTo>
                        <a:pt x="374147" y="249471"/>
                        <a:pt x="392693" y="239070"/>
                        <a:pt x="414709" y="239070"/>
                      </a:cubicBezTo>
                      <a:cubicBezTo>
                        <a:pt x="446603" y="239070"/>
                        <a:pt x="465827" y="249852"/>
                        <a:pt x="496066" y="229176"/>
                      </a:cubicBezTo>
                      <a:cubicBezTo>
                        <a:pt x="509883" y="219730"/>
                        <a:pt x="522028" y="208109"/>
                        <a:pt x="535618" y="198359"/>
                      </a:cubicBezTo>
                      <a:cubicBezTo>
                        <a:pt x="541831" y="193900"/>
                        <a:pt x="549010" y="191605"/>
                        <a:pt x="554352" y="185927"/>
                      </a:cubicBezTo>
                      <a:cubicBezTo>
                        <a:pt x="563197" y="176524"/>
                        <a:pt x="565001" y="163149"/>
                        <a:pt x="567424" y="151015"/>
                      </a:cubicBezTo>
                      <a:cubicBezTo>
                        <a:pt x="568632" y="144951"/>
                        <a:pt x="571192" y="138980"/>
                        <a:pt x="572241" y="132971"/>
                      </a:cubicBezTo>
                      <a:cubicBezTo>
                        <a:pt x="573510" y="125677"/>
                        <a:pt x="569278" y="119044"/>
                        <a:pt x="565719" y="113101"/>
                      </a:cubicBezTo>
                      <a:cubicBezTo>
                        <a:pt x="560206" y="103903"/>
                        <a:pt x="555858" y="93849"/>
                        <a:pt x="554390" y="83227"/>
                      </a:cubicBezTo>
                      <a:cubicBezTo>
                        <a:pt x="552923" y="72605"/>
                        <a:pt x="554512" y="61354"/>
                        <a:pt x="560134" y="52222"/>
                      </a:cubicBezTo>
                      <a:cubicBezTo>
                        <a:pt x="562320" y="48668"/>
                        <a:pt x="565255" y="45341"/>
                        <a:pt x="569493" y="44375"/>
                      </a:cubicBezTo>
                      <a:cubicBezTo>
                        <a:pt x="572081" y="43785"/>
                        <a:pt x="574851" y="44364"/>
                        <a:pt x="576749" y="46224"/>
                      </a:cubicBezTo>
                      <a:cubicBezTo>
                        <a:pt x="580667" y="50059"/>
                        <a:pt x="578537" y="56476"/>
                        <a:pt x="576379" y="61459"/>
                      </a:cubicBezTo>
                      <a:cubicBezTo>
                        <a:pt x="574067" y="66800"/>
                        <a:pt x="571937" y="72418"/>
                        <a:pt x="572070" y="78233"/>
                      </a:cubicBezTo>
                      <a:cubicBezTo>
                        <a:pt x="572202" y="84049"/>
                        <a:pt x="575083" y="90158"/>
                        <a:pt x="580396" y="92525"/>
                      </a:cubicBezTo>
                      <a:cubicBezTo>
                        <a:pt x="583674" y="93982"/>
                        <a:pt x="588050" y="94324"/>
                        <a:pt x="589540" y="97585"/>
                      </a:cubicBezTo>
                      <a:cubicBezTo>
                        <a:pt x="591024" y="100835"/>
                        <a:pt x="589186" y="106138"/>
                        <a:pt x="592586" y="107241"/>
                      </a:cubicBezTo>
                      <a:cubicBezTo>
                        <a:pt x="598103" y="109029"/>
                        <a:pt x="606397" y="94958"/>
                        <a:pt x="608615" y="91278"/>
                      </a:cubicBezTo>
                      <a:cubicBezTo>
                        <a:pt x="612985" y="84033"/>
                        <a:pt x="616020" y="76059"/>
                        <a:pt x="618520" y="68003"/>
                      </a:cubicBezTo>
                      <a:cubicBezTo>
                        <a:pt x="620473" y="61702"/>
                        <a:pt x="627310" y="61735"/>
                        <a:pt x="629837" y="67766"/>
                      </a:cubicBezTo>
                      <a:cubicBezTo>
                        <a:pt x="632828" y="74895"/>
                        <a:pt x="631382" y="83260"/>
                        <a:pt x="627867" y="90147"/>
                      </a:cubicBezTo>
                      <a:cubicBezTo>
                        <a:pt x="624352" y="97033"/>
                        <a:pt x="618972" y="102755"/>
                        <a:pt x="613730" y="108439"/>
                      </a:cubicBezTo>
                      <a:cubicBezTo>
                        <a:pt x="603467" y="119585"/>
                        <a:pt x="598435" y="129605"/>
                        <a:pt x="595504" y="144421"/>
                      </a:cubicBezTo>
                      <a:cubicBezTo>
                        <a:pt x="594395" y="150038"/>
                        <a:pt x="593866" y="156213"/>
                        <a:pt x="595758" y="161720"/>
                      </a:cubicBezTo>
                      <a:cubicBezTo>
                        <a:pt x="603235" y="183488"/>
                        <a:pt x="638798" y="165836"/>
                        <a:pt x="651848" y="159976"/>
                      </a:cubicBezTo>
                      <a:cubicBezTo>
                        <a:pt x="668330" y="152576"/>
                        <a:pt x="683311" y="142341"/>
                        <a:pt x="697437" y="131156"/>
                      </a:cubicBezTo>
                      <a:cubicBezTo>
                        <a:pt x="710013" y="121201"/>
                        <a:pt x="728128" y="111253"/>
                        <a:pt x="726065" y="92983"/>
                      </a:cubicBezTo>
                      <a:cubicBezTo>
                        <a:pt x="725347" y="86648"/>
                        <a:pt x="723344" y="80463"/>
                        <a:pt x="723289" y="74089"/>
                      </a:cubicBezTo>
                      <a:cubicBezTo>
                        <a:pt x="723234" y="67755"/>
                        <a:pt x="725171" y="61415"/>
                        <a:pt x="728757" y="56195"/>
                      </a:cubicBezTo>
                      <a:cubicBezTo>
                        <a:pt x="732636" y="50555"/>
                        <a:pt x="738281" y="46312"/>
                        <a:pt x="742205" y="40700"/>
                      </a:cubicBezTo>
                      <a:cubicBezTo>
                        <a:pt x="749549" y="30194"/>
                        <a:pt x="750079" y="16063"/>
                        <a:pt x="757401" y="5540"/>
                      </a:cubicBezTo>
                      <a:cubicBezTo>
                        <a:pt x="759685" y="2257"/>
                        <a:pt x="762991" y="-822"/>
                        <a:pt x="767466" y="199"/>
                      </a:cubicBezTo>
                      <a:cubicBezTo>
                        <a:pt x="770870" y="977"/>
                        <a:pt x="773348" y="3841"/>
                        <a:pt x="774032" y="7267"/>
                      </a:cubicBezTo>
                      <a:cubicBezTo>
                        <a:pt x="775395" y="14082"/>
                        <a:pt x="771201" y="19843"/>
                        <a:pt x="766688" y="24494"/>
                      </a:cubicBezTo>
                      <a:cubicBezTo>
                        <a:pt x="762908" y="28390"/>
                        <a:pt x="758648" y="32043"/>
                        <a:pt x="756336" y="36959"/>
                      </a:cubicBezTo>
                      <a:cubicBezTo>
                        <a:pt x="754024" y="41870"/>
                        <a:pt x="754349" y="48591"/>
                        <a:pt x="758753" y="51769"/>
                      </a:cubicBezTo>
                      <a:cubicBezTo>
                        <a:pt x="759939" y="52625"/>
                        <a:pt x="761357" y="53188"/>
                        <a:pt x="762367" y="54241"/>
                      </a:cubicBezTo>
                      <a:cubicBezTo>
                        <a:pt x="764480" y="56438"/>
                        <a:pt x="764160" y="60052"/>
                        <a:pt x="762891" y="62827"/>
                      </a:cubicBezTo>
                      <a:cubicBezTo>
                        <a:pt x="761628" y="65597"/>
                        <a:pt x="759591" y="67987"/>
                        <a:pt x="758499" y="70834"/>
                      </a:cubicBezTo>
                      <a:cubicBezTo>
                        <a:pt x="757577" y="73234"/>
                        <a:pt x="757241" y="78719"/>
                        <a:pt x="760789" y="79127"/>
                      </a:cubicBezTo>
                      <a:cubicBezTo>
                        <a:pt x="763564" y="79447"/>
                        <a:pt x="770644" y="72931"/>
                        <a:pt x="773121" y="71430"/>
                      </a:cubicBezTo>
                      <a:lnTo>
                        <a:pt x="773248" y="71353"/>
                      </a:lnTo>
                      <a:cubicBezTo>
                        <a:pt x="782541" y="65735"/>
                        <a:pt x="797136" y="62276"/>
                        <a:pt x="802157" y="71899"/>
                      </a:cubicBezTo>
                      <a:cubicBezTo>
                        <a:pt x="805479" y="78255"/>
                        <a:pt x="801406" y="86334"/>
                        <a:pt x="795502" y="90411"/>
                      </a:cubicBezTo>
                      <a:cubicBezTo>
                        <a:pt x="789598" y="94484"/>
                        <a:pt x="782303" y="95830"/>
                        <a:pt x="775538" y="98219"/>
                      </a:cubicBezTo>
                      <a:cubicBezTo>
                        <a:pt x="761059" y="103329"/>
                        <a:pt x="749124" y="113272"/>
                        <a:pt x="738563" y="124148"/>
                      </a:cubicBezTo>
                      <a:cubicBezTo>
                        <a:pt x="730573" y="132370"/>
                        <a:pt x="717661" y="146076"/>
                        <a:pt x="730082" y="157112"/>
                      </a:cubicBezTo>
                      <a:cubicBezTo>
                        <a:pt x="735506" y="161929"/>
                        <a:pt x="743496" y="162161"/>
                        <a:pt x="750746" y="161896"/>
                      </a:cubicBezTo>
                      <a:cubicBezTo>
                        <a:pt x="756187" y="161698"/>
                        <a:pt x="761644" y="161372"/>
                        <a:pt x="766991" y="160340"/>
                      </a:cubicBezTo>
                      <a:cubicBezTo>
                        <a:pt x="774893" y="158817"/>
                        <a:pt x="782408" y="155782"/>
                        <a:pt x="790095" y="153393"/>
                      </a:cubicBezTo>
                      <a:cubicBezTo>
                        <a:pt x="808447" y="147682"/>
                        <a:pt x="827931" y="145618"/>
                        <a:pt x="847073" y="147362"/>
                      </a:cubicBezTo>
                      <a:cubicBezTo>
                        <a:pt x="851145" y="147732"/>
                        <a:pt x="855333" y="148317"/>
                        <a:pt x="858837" y="150413"/>
                      </a:cubicBezTo>
                      <a:cubicBezTo>
                        <a:pt x="862347" y="152510"/>
                        <a:pt x="865028" y="156483"/>
                        <a:pt x="864438" y="160528"/>
                      </a:cubicBezTo>
                      <a:cubicBezTo>
                        <a:pt x="863947" y="163894"/>
                        <a:pt x="861293" y="166642"/>
                        <a:pt x="858208" y="168071"/>
                      </a:cubicBezTo>
                      <a:cubicBezTo>
                        <a:pt x="855124" y="169500"/>
                        <a:pt x="851647" y="169803"/>
                        <a:pt x="848248" y="169881"/>
                      </a:cubicBezTo>
                      <a:cubicBezTo>
                        <a:pt x="834762" y="170190"/>
                        <a:pt x="821398" y="167315"/>
                        <a:pt x="807912" y="167850"/>
                      </a:cubicBezTo>
                      <a:cubicBezTo>
                        <a:pt x="802058" y="168082"/>
                        <a:pt x="794476" y="167072"/>
                        <a:pt x="795083" y="174389"/>
                      </a:cubicBezTo>
                      <a:cubicBezTo>
                        <a:pt x="795541" y="179934"/>
                        <a:pt x="798559" y="185220"/>
                        <a:pt x="802345" y="189177"/>
                      </a:cubicBezTo>
                      <a:cubicBezTo>
                        <a:pt x="807267" y="194325"/>
                        <a:pt x="813662" y="197779"/>
                        <a:pt x="820046" y="200930"/>
                      </a:cubicBezTo>
                      <a:cubicBezTo>
                        <a:pt x="824135" y="202950"/>
                        <a:pt x="828864" y="205681"/>
                        <a:pt x="828775" y="210448"/>
                      </a:cubicBezTo>
                      <a:cubicBezTo>
                        <a:pt x="828720" y="213450"/>
                        <a:pt x="826684" y="216044"/>
                        <a:pt x="823881" y="217109"/>
                      </a:cubicBezTo>
                      <a:cubicBezTo>
                        <a:pt x="818440" y="219178"/>
                        <a:pt x="813198" y="216673"/>
                        <a:pt x="808712" y="213748"/>
                      </a:cubicBezTo>
                      <a:cubicBezTo>
                        <a:pt x="800308" y="208263"/>
                        <a:pt x="793146" y="201002"/>
                        <a:pt x="784577" y="195793"/>
                      </a:cubicBezTo>
                      <a:cubicBezTo>
                        <a:pt x="764960" y="183863"/>
                        <a:pt x="744947" y="197581"/>
                        <a:pt x="724503" y="190016"/>
                      </a:cubicBezTo>
                      <a:cubicBezTo>
                        <a:pt x="710123" y="184696"/>
                        <a:pt x="698276" y="171635"/>
                        <a:pt x="681877" y="177324"/>
                      </a:cubicBezTo>
                      <a:cubicBezTo>
                        <a:pt x="671840" y="180806"/>
                        <a:pt x="662757" y="185976"/>
                        <a:pt x="652367" y="188653"/>
                      </a:cubicBezTo>
                      <a:cubicBezTo>
                        <a:pt x="638671" y="192184"/>
                        <a:pt x="624672" y="194320"/>
                        <a:pt x="610883" y="197432"/>
                      </a:cubicBezTo>
                      <a:cubicBezTo>
                        <a:pt x="585103" y="203248"/>
                        <a:pt x="557900" y="214245"/>
                        <a:pt x="545308" y="237486"/>
                      </a:cubicBezTo>
                      <a:cubicBezTo>
                        <a:pt x="528351" y="268789"/>
                        <a:pt x="541677" y="303762"/>
                        <a:pt x="551538" y="334971"/>
                      </a:cubicBezTo>
                      <a:cubicBezTo>
                        <a:pt x="556631" y="351089"/>
                        <a:pt x="557657" y="370021"/>
                        <a:pt x="562424" y="386669"/>
                      </a:cubicBezTo>
                      <a:close/>
                    </a:path>
                  </a:pathLst>
                </a:custGeom>
                <a:noFill/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0D48A01-1FA6-7B71-5486-127238DAE6BB}"/>
                  </a:ext>
                </a:extLst>
              </p:cNvPr>
              <p:cNvSpPr/>
              <p:nvPr/>
            </p:nvSpPr>
            <p:spPr>
              <a:xfrm>
                <a:off x="6342426" y="4817265"/>
                <a:ext cx="217647" cy="357082"/>
              </a:xfrm>
              <a:custGeom>
                <a:avLst/>
                <a:gdLst>
                  <a:gd name="connsiteX0" fmla="*/ 0 w 217647"/>
                  <a:gd name="connsiteY0" fmla="*/ 46483 h 357082"/>
                  <a:gd name="connsiteX1" fmla="*/ 45396 w 217647"/>
                  <a:gd name="connsiteY1" fmla="*/ 96415 h 357082"/>
                  <a:gd name="connsiteX2" fmla="*/ 50561 w 217647"/>
                  <a:gd name="connsiteY2" fmla="*/ 151622 h 357082"/>
                  <a:gd name="connsiteX3" fmla="*/ 56184 w 217647"/>
                  <a:gd name="connsiteY3" fmla="*/ 176303 h 357082"/>
                  <a:gd name="connsiteX4" fmla="*/ 51201 w 217647"/>
                  <a:gd name="connsiteY4" fmla="*/ 203744 h 357082"/>
                  <a:gd name="connsiteX5" fmla="*/ 50594 w 217647"/>
                  <a:gd name="connsiteY5" fmla="*/ 244223 h 357082"/>
                  <a:gd name="connsiteX6" fmla="*/ 60460 w 217647"/>
                  <a:gd name="connsiteY6" fmla="*/ 265809 h 357082"/>
                  <a:gd name="connsiteX7" fmla="*/ 61183 w 217647"/>
                  <a:gd name="connsiteY7" fmla="*/ 315664 h 357082"/>
                  <a:gd name="connsiteX8" fmla="*/ 59792 w 217647"/>
                  <a:gd name="connsiteY8" fmla="*/ 338298 h 357082"/>
                  <a:gd name="connsiteX9" fmla="*/ 65084 w 217647"/>
                  <a:gd name="connsiteY9" fmla="*/ 342807 h 357082"/>
                  <a:gd name="connsiteX10" fmla="*/ 71115 w 217647"/>
                  <a:gd name="connsiteY10" fmla="*/ 341565 h 357082"/>
                  <a:gd name="connsiteX11" fmla="*/ 84204 w 217647"/>
                  <a:gd name="connsiteY11" fmla="*/ 317750 h 357082"/>
                  <a:gd name="connsiteX12" fmla="*/ 85009 w 217647"/>
                  <a:gd name="connsiteY12" fmla="*/ 299822 h 357082"/>
                  <a:gd name="connsiteX13" fmla="*/ 77902 w 217647"/>
                  <a:gd name="connsiteY13" fmla="*/ 266284 h 357082"/>
                  <a:gd name="connsiteX14" fmla="*/ 79221 w 217647"/>
                  <a:gd name="connsiteY14" fmla="*/ 232575 h 357082"/>
                  <a:gd name="connsiteX15" fmla="*/ 95052 w 217647"/>
                  <a:gd name="connsiteY15" fmla="*/ 224011 h 357082"/>
                  <a:gd name="connsiteX16" fmla="*/ 115844 w 217647"/>
                  <a:gd name="connsiteY16" fmla="*/ 243898 h 357082"/>
                  <a:gd name="connsiteX17" fmla="*/ 148896 w 217647"/>
                  <a:gd name="connsiteY17" fmla="*/ 289183 h 357082"/>
                  <a:gd name="connsiteX18" fmla="*/ 179118 w 217647"/>
                  <a:gd name="connsiteY18" fmla="*/ 354102 h 357082"/>
                  <a:gd name="connsiteX19" fmla="*/ 188195 w 217647"/>
                  <a:gd name="connsiteY19" fmla="*/ 356993 h 357082"/>
                  <a:gd name="connsiteX20" fmla="*/ 195120 w 217647"/>
                  <a:gd name="connsiteY20" fmla="*/ 341400 h 357082"/>
                  <a:gd name="connsiteX21" fmla="*/ 183560 w 217647"/>
                  <a:gd name="connsiteY21" fmla="*/ 325845 h 357082"/>
                  <a:gd name="connsiteX22" fmla="*/ 143323 w 217647"/>
                  <a:gd name="connsiteY22" fmla="*/ 233607 h 357082"/>
                  <a:gd name="connsiteX23" fmla="*/ 123503 w 217647"/>
                  <a:gd name="connsiteY23" fmla="*/ 215762 h 357082"/>
                  <a:gd name="connsiteX24" fmla="*/ 117549 w 217647"/>
                  <a:gd name="connsiteY24" fmla="*/ 200819 h 357082"/>
                  <a:gd name="connsiteX25" fmla="*/ 129136 w 217647"/>
                  <a:gd name="connsiteY25" fmla="*/ 193790 h 357082"/>
                  <a:gd name="connsiteX26" fmla="*/ 164953 w 217647"/>
                  <a:gd name="connsiteY26" fmla="*/ 203280 h 357082"/>
                  <a:gd name="connsiteX27" fmla="*/ 197757 w 217647"/>
                  <a:gd name="connsiteY27" fmla="*/ 222190 h 357082"/>
                  <a:gd name="connsiteX28" fmla="*/ 214576 w 217647"/>
                  <a:gd name="connsiteY28" fmla="*/ 220612 h 357082"/>
                  <a:gd name="connsiteX29" fmla="*/ 217225 w 217647"/>
                  <a:gd name="connsiteY29" fmla="*/ 209196 h 357082"/>
                  <a:gd name="connsiteX30" fmla="*/ 210846 w 217647"/>
                  <a:gd name="connsiteY30" fmla="*/ 198883 h 357082"/>
                  <a:gd name="connsiteX31" fmla="*/ 177358 w 217647"/>
                  <a:gd name="connsiteY31" fmla="*/ 181970 h 357082"/>
                  <a:gd name="connsiteX32" fmla="*/ 139819 w 217647"/>
                  <a:gd name="connsiteY32" fmla="*/ 175911 h 357082"/>
                  <a:gd name="connsiteX33" fmla="*/ 104813 w 217647"/>
                  <a:gd name="connsiteY33" fmla="*/ 162017 h 357082"/>
                  <a:gd name="connsiteX34" fmla="*/ 89854 w 217647"/>
                  <a:gd name="connsiteY34" fmla="*/ 109349 h 357082"/>
                  <a:gd name="connsiteX35" fmla="*/ 97739 w 217647"/>
                  <a:gd name="connsiteY35" fmla="*/ 42863 h 357082"/>
                  <a:gd name="connsiteX36" fmla="*/ 101900 w 217647"/>
                  <a:gd name="connsiteY36" fmla="*/ 16995 h 357082"/>
                  <a:gd name="connsiteX37" fmla="*/ 120379 w 217647"/>
                  <a:gd name="connsiteY37" fmla="*/ 0 h 35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7647" h="357082">
                    <a:moveTo>
                      <a:pt x="0" y="46483"/>
                    </a:moveTo>
                    <a:cubicBezTo>
                      <a:pt x="24406" y="46814"/>
                      <a:pt x="41009" y="72401"/>
                      <a:pt x="45396" y="96415"/>
                    </a:cubicBezTo>
                    <a:cubicBezTo>
                      <a:pt x="48723" y="114651"/>
                      <a:pt x="47763" y="133324"/>
                      <a:pt x="50561" y="151622"/>
                    </a:cubicBezTo>
                    <a:cubicBezTo>
                      <a:pt x="51830" y="159915"/>
                      <a:pt x="55615" y="168004"/>
                      <a:pt x="56184" y="176303"/>
                    </a:cubicBezTo>
                    <a:cubicBezTo>
                      <a:pt x="56829" y="185656"/>
                      <a:pt x="53535" y="194832"/>
                      <a:pt x="51201" y="203744"/>
                    </a:cubicBezTo>
                    <a:cubicBezTo>
                      <a:pt x="47736" y="216987"/>
                      <a:pt x="46207" y="231251"/>
                      <a:pt x="50594" y="244223"/>
                    </a:cubicBezTo>
                    <a:cubicBezTo>
                      <a:pt x="53132" y="251722"/>
                      <a:pt x="57530" y="258454"/>
                      <a:pt x="60460" y="265809"/>
                    </a:cubicBezTo>
                    <a:cubicBezTo>
                      <a:pt x="66717" y="281536"/>
                      <a:pt x="65862" y="299397"/>
                      <a:pt x="61183" y="315664"/>
                    </a:cubicBezTo>
                    <a:cubicBezTo>
                      <a:pt x="59036" y="323130"/>
                      <a:pt x="56173" y="331429"/>
                      <a:pt x="59792" y="338298"/>
                    </a:cubicBezTo>
                    <a:cubicBezTo>
                      <a:pt x="60907" y="340417"/>
                      <a:pt x="62744" y="342310"/>
                      <a:pt x="65084" y="342807"/>
                    </a:cubicBezTo>
                    <a:cubicBezTo>
                      <a:pt x="67137" y="343243"/>
                      <a:pt x="69272" y="342564"/>
                      <a:pt x="71115" y="341565"/>
                    </a:cubicBezTo>
                    <a:cubicBezTo>
                      <a:pt x="79376" y="337085"/>
                      <a:pt x="82802" y="327047"/>
                      <a:pt x="84204" y="317750"/>
                    </a:cubicBezTo>
                    <a:cubicBezTo>
                      <a:pt x="85098" y="311823"/>
                      <a:pt x="85462" y="305798"/>
                      <a:pt x="85009" y="299822"/>
                    </a:cubicBezTo>
                    <a:cubicBezTo>
                      <a:pt x="84143" y="288416"/>
                      <a:pt x="80325" y="277469"/>
                      <a:pt x="77902" y="266284"/>
                    </a:cubicBezTo>
                    <a:cubicBezTo>
                      <a:pt x="75480" y="255099"/>
                      <a:pt x="74547" y="243015"/>
                      <a:pt x="79221" y="232575"/>
                    </a:cubicBezTo>
                    <a:cubicBezTo>
                      <a:pt x="82107" y="226125"/>
                      <a:pt x="88657" y="218565"/>
                      <a:pt x="95052" y="224011"/>
                    </a:cubicBezTo>
                    <a:cubicBezTo>
                      <a:pt x="102297" y="230175"/>
                      <a:pt x="109090" y="237199"/>
                      <a:pt x="115844" y="243898"/>
                    </a:cubicBezTo>
                    <a:cubicBezTo>
                      <a:pt x="129158" y="257097"/>
                      <a:pt x="141784" y="271603"/>
                      <a:pt x="148896" y="289183"/>
                    </a:cubicBezTo>
                    <a:cubicBezTo>
                      <a:pt x="158028" y="311757"/>
                      <a:pt x="159060" y="340296"/>
                      <a:pt x="179118" y="354102"/>
                    </a:cubicBezTo>
                    <a:cubicBezTo>
                      <a:pt x="181800" y="355945"/>
                      <a:pt x="184978" y="357473"/>
                      <a:pt x="188195" y="356993"/>
                    </a:cubicBezTo>
                    <a:cubicBezTo>
                      <a:pt x="194629" y="356033"/>
                      <a:pt x="197294" y="347535"/>
                      <a:pt x="195120" y="341400"/>
                    </a:cubicBezTo>
                    <a:cubicBezTo>
                      <a:pt x="192946" y="335269"/>
                      <a:pt x="187770" y="330805"/>
                      <a:pt x="183560" y="325845"/>
                    </a:cubicBezTo>
                    <a:cubicBezTo>
                      <a:pt x="161670" y="300048"/>
                      <a:pt x="165235" y="259387"/>
                      <a:pt x="143323" y="233607"/>
                    </a:cubicBezTo>
                    <a:cubicBezTo>
                      <a:pt x="137651" y="226936"/>
                      <a:pt x="130499" y="220998"/>
                      <a:pt x="123503" y="215762"/>
                    </a:cubicBezTo>
                    <a:cubicBezTo>
                      <a:pt x="118393" y="211938"/>
                      <a:pt x="112936" y="208147"/>
                      <a:pt x="117549" y="200819"/>
                    </a:cubicBezTo>
                    <a:cubicBezTo>
                      <a:pt x="120026" y="196891"/>
                      <a:pt x="124584" y="194717"/>
                      <a:pt x="129136" y="193790"/>
                    </a:cubicBezTo>
                    <a:cubicBezTo>
                      <a:pt x="141541" y="191268"/>
                      <a:pt x="154188" y="196626"/>
                      <a:pt x="164953" y="203280"/>
                    </a:cubicBezTo>
                    <a:cubicBezTo>
                      <a:pt x="175719" y="209935"/>
                      <a:pt x="185778" y="218102"/>
                      <a:pt x="197757" y="222190"/>
                    </a:cubicBezTo>
                    <a:cubicBezTo>
                      <a:pt x="203380" y="224111"/>
                      <a:pt x="210355" y="224789"/>
                      <a:pt x="214576" y="220612"/>
                    </a:cubicBezTo>
                    <a:cubicBezTo>
                      <a:pt x="217484" y="217737"/>
                      <a:pt x="218229" y="213157"/>
                      <a:pt x="217225" y="209196"/>
                    </a:cubicBezTo>
                    <a:cubicBezTo>
                      <a:pt x="216221" y="205234"/>
                      <a:pt x="213704" y="201807"/>
                      <a:pt x="210846" y="198883"/>
                    </a:cubicBezTo>
                    <a:cubicBezTo>
                      <a:pt x="201984" y="189811"/>
                      <a:pt x="189712" y="184817"/>
                      <a:pt x="177358" y="181970"/>
                    </a:cubicBezTo>
                    <a:cubicBezTo>
                      <a:pt x="165003" y="179123"/>
                      <a:pt x="152290" y="178201"/>
                      <a:pt x="139819" y="175911"/>
                    </a:cubicBezTo>
                    <a:cubicBezTo>
                      <a:pt x="127349" y="173627"/>
                      <a:pt x="114812" y="169814"/>
                      <a:pt x="104813" y="162017"/>
                    </a:cubicBezTo>
                    <a:cubicBezTo>
                      <a:pt x="87393" y="148432"/>
                      <a:pt x="88116" y="129401"/>
                      <a:pt x="89854" y="109349"/>
                    </a:cubicBezTo>
                    <a:cubicBezTo>
                      <a:pt x="91785" y="87106"/>
                      <a:pt x="96012" y="65128"/>
                      <a:pt x="97739" y="42863"/>
                    </a:cubicBezTo>
                    <a:cubicBezTo>
                      <a:pt x="98418" y="34123"/>
                      <a:pt x="98744" y="25178"/>
                      <a:pt x="101900" y="16995"/>
                    </a:cubicBezTo>
                    <a:cubicBezTo>
                      <a:pt x="105051" y="8812"/>
                      <a:pt x="111716" y="1357"/>
                      <a:pt x="120379" y="0"/>
                    </a:cubicBezTo>
                  </a:path>
                </a:pathLst>
              </a:custGeom>
              <a:solidFill>
                <a:srgbClr val="CBBA8D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F5DDADC-FB67-EE2F-721F-8270298395A3}"/>
                  </a:ext>
                </a:extLst>
              </p:cNvPr>
              <p:cNvSpPr/>
              <p:nvPr/>
            </p:nvSpPr>
            <p:spPr>
              <a:xfrm>
                <a:off x="6279091" y="4425770"/>
                <a:ext cx="138712" cy="290124"/>
              </a:xfrm>
              <a:custGeom>
                <a:avLst/>
                <a:gdLst>
                  <a:gd name="connsiteX0" fmla="*/ 11323 w 138712"/>
                  <a:gd name="connsiteY0" fmla="*/ 287923 h 290124"/>
                  <a:gd name="connsiteX1" fmla="*/ 31927 w 138712"/>
                  <a:gd name="connsiteY1" fmla="*/ 259798 h 290124"/>
                  <a:gd name="connsiteX2" fmla="*/ 29019 w 138712"/>
                  <a:gd name="connsiteY2" fmla="*/ 223347 h 290124"/>
                  <a:gd name="connsiteX3" fmla="*/ 26072 w 138712"/>
                  <a:gd name="connsiteY3" fmla="*/ 176754 h 290124"/>
                  <a:gd name="connsiteX4" fmla="*/ 28478 w 138712"/>
                  <a:gd name="connsiteY4" fmla="*/ 131656 h 290124"/>
                  <a:gd name="connsiteX5" fmla="*/ 36805 w 138712"/>
                  <a:gd name="connsiteY5" fmla="*/ 95287 h 290124"/>
                  <a:gd name="connsiteX6" fmla="*/ 34978 w 138712"/>
                  <a:gd name="connsiteY6" fmla="*/ 74600 h 290124"/>
                  <a:gd name="connsiteX7" fmla="*/ 24511 w 138712"/>
                  <a:gd name="connsiteY7" fmla="*/ 45891 h 290124"/>
                  <a:gd name="connsiteX8" fmla="*/ 2008 w 138712"/>
                  <a:gd name="connsiteY8" fmla="*/ 20883 h 290124"/>
                  <a:gd name="connsiteX9" fmla="*/ 574 w 138712"/>
                  <a:gd name="connsiteY9" fmla="*/ 8341 h 290124"/>
                  <a:gd name="connsiteX10" fmla="*/ 9551 w 138712"/>
                  <a:gd name="connsiteY10" fmla="*/ 81 h 290124"/>
                  <a:gd name="connsiteX11" fmla="*/ 21724 w 138712"/>
                  <a:gd name="connsiteY11" fmla="*/ 4981 h 290124"/>
                  <a:gd name="connsiteX12" fmla="*/ 47101 w 138712"/>
                  <a:gd name="connsiteY12" fmla="*/ 48925 h 290124"/>
                  <a:gd name="connsiteX13" fmla="*/ 48878 w 138712"/>
                  <a:gd name="connsiteY13" fmla="*/ 55293 h 290124"/>
                  <a:gd name="connsiteX14" fmla="*/ 54456 w 138712"/>
                  <a:gd name="connsiteY14" fmla="*/ 57925 h 290124"/>
                  <a:gd name="connsiteX15" fmla="*/ 57745 w 138712"/>
                  <a:gd name="connsiteY15" fmla="*/ 50746 h 290124"/>
                  <a:gd name="connsiteX16" fmla="*/ 57088 w 138712"/>
                  <a:gd name="connsiteY16" fmla="*/ 39948 h 290124"/>
                  <a:gd name="connsiteX17" fmla="*/ 63969 w 138712"/>
                  <a:gd name="connsiteY17" fmla="*/ 32819 h 290124"/>
                  <a:gd name="connsiteX18" fmla="*/ 71270 w 138712"/>
                  <a:gd name="connsiteY18" fmla="*/ 39788 h 290124"/>
                  <a:gd name="connsiteX19" fmla="*/ 73681 w 138712"/>
                  <a:gd name="connsiteY19" fmla="*/ 62124 h 290124"/>
                  <a:gd name="connsiteX20" fmla="*/ 62717 w 138712"/>
                  <a:gd name="connsiteY20" fmla="*/ 100860 h 290124"/>
                  <a:gd name="connsiteX21" fmla="*/ 69890 w 138712"/>
                  <a:gd name="connsiteY21" fmla="*/ 106466 h 290124"/>
                  <a:gd name="connsiteX22" fmla="*/ 83553 w 138712"/>
                  <a:gd name="connsiteY22" fmla="*/ 93659 h 290124"/>
                  <a:gd name="connsiteX23" fmla="*/ 103356 w 138712"/>
                  <a:gd name="connsiteY23" fmla="*/ 63553 h 290124"/>
                  <a:gd name="connsiteX24" fmla="*/ 120208 w 138712"/>
                  <a:gd name="connsiteY24" fmla="*/ 7315 h 290124"/>
                  <a:gd name="connsiteX25" fmla="*/ 124749 w 138712"/>
                  <a:gd name="connsiteY25" fmla="*/ 4346 h 290124"/>
                  <a:gd name="connsiteX26" fmla="*/ 136105 w 138712"/>
                  <a:gd name="connsiteY26" fmla="*/ 14317 h 290124"/>
                  <a:gd name="connsiteX27" fmla="*/ 118906 w 138712"/>
                  <a:gd name="connsiteY27" fmla="*/ 88263 h 290124"/>
                  <a:gd name="connsiteX28" fmla="*/ 77687 w 138712"/>
                  <a:gd name="connsiteY28" fmla="*/ 154770 h 290124"/>
                  <a:gd name="connsiteX29" fmla="*/ 70188 w 138712"/>
                  <a:gd name="connsiteY29" fmla="*/ 201187 h 290124"/>
                  <a:gd name="connsiteX30" fmla="*/ 103268 w 138712"/>
                  <a:gd name="connsiteY30" fmla="*/ 290125 h 29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8712" h="290124">
                    <a:moveTo>
                      <a:pt x="11323" y="287923"/>
                    </a:moveTo>
                    <a:cubicBezTo>
                      <a:pt x="22960" y="284116"/>
                      <a:pt x="30161" y="271916"/>
                      <a:pt x="31927" y="259798"/>
                    </a:cubicBezTo>
                    <a:cubicBezTo>
                      <a:pt x="33692" y="247681"/>
                      <a:pt x="31110" y="235415"/>
                      <a:pt x="29019" y="223347"/>
                    </a:cubicBezTo>
                    <a:cubicBezTo>
                      <a:pt x="26343" y="207902"/>
                      <a:pt x="24897" y="192419"/>
                      <a:pt x="26072" y="176754"/>
                    </a:cubicBezTo>
                    <a:cubicBezTo>
                      <a:pt x="27203" y="161657"/>
                      <a:pt x="25366" y="146675"/>
                      <a:pt x="28478" y="131656"/>
                    </a:cubicBezTo>
                    <a:cubicBezTo>
                      <a:pt x="31005" y="119456"/>
                      <a:pt x="36109" y="107730"/>
                      <a:pt x="36805" y="95287"/>
                    </a:cubicBezTo>
                    <a:cubicBezTo>
                      <a:pt x="37196" y="88357"/>
                      <a:pt x="36198" y="81432"/>
                      <a:pt x="34978" y="74600"/>
                    </a:cubicBezTo>
                    <a:cubicBezTo>
                      <a:pt x="33174" y="64475"/>
                      <a:pt x="30713" y="54096"/>
                      <a:pt x="24511" y="45891"/>
                    </a:cubicBezTo>
                    <a:cubicBezTo>
                      <a:pt x="17712" y="36896"/>
                      <a:pt x="6815" y="31080"/>
                      <a:pt x="2008" y="20883"/>
                    </a:cubicBezTo>
                    <a:cubicBezTo>
                      <a:pt x="171" y="16993"/>
                      <a:pt x="-635" y="12468"/>
                      <a:pt x="574" y="8341"/>
                    </a:cubicBezTo>
                    <a:cubicBezTo>
                      <a:pt x="1782" y="4214"/>
                      <a:pt x="5286" y="633"/>
                      <a:pt x="9551" y="81"/>
                    </a:cubicBezTo>
                    <a:cubicBezTo>
                      <a:pt x="14015" y="-499"/>
                      <a:pt x="18237" y="2133"/>
                      <a:pt x="21724" y="4981"/>
                    </a:cubicBezTo>
                    <a:cubicBezTo>
                      <a:pt x="35133" y="15906"/>
                      <a:pt x="44342" y="31853"/>
                      <a:pt x="47101" y="48925"/>
                    </a:cubicBezTo>
                    <a:cubicBezTo>
                      <a:pt x="47454" y="51116"/>
                      <a:pt x="47730" y="53395"/>
                      <a:pt x="48878" y="55293"/>
                    </a:cubicBezTo>
                    <a:cubicBezTo>
                      <a:pt x="50026" y="57191"/>
                      <a:pt x="52343" y="58604"/>
                      <a:pt x="54456" y="57925"/>
                    </a:cubicBezTo>
                    <a:cubicBezTo>
                      <a:pt x="57160" y="57064"/>
                      <a:pt x="57916" y="53583"/>
                      <a:pt x="57745" y="50746"/>
                    </a:cubicBezTo>
                    <a:cubicBezTo>
                      <a:pt x="57524" y="47138"/>
                      <a:pt x="56559" y="43529"/>
                      <a:pt x="57088" y="39948"/>
                    </a:cubicBezTo>
                    <a:cubicBezTo>
                      <a:pt x="57618" y="36372"/>
                      <a:pt x="60355" y="32703"/>
                      <a:pt x="63969" y="32819"/>
                    </a:cubicBezTo>
                    <a:cubicBezTo>
                      <a:pt x="67534" y="32934"/>
                      <a:pt x="69934" y="36483"/>
                      <a:pt x="71270" y="39788"/>
                    </a:cubicBezTo>
                    <a:cubicBezTo>
                      <a:pt x="74111" y="46823"/>
                      <a:pt x="74956" y="54648"/>
                      <a:pt x="73681" y="62124"/>
                    </a:cubicBezTo>
                    <a:cubicBezTo>
                      <a:pt x="71419" y="75417"/>
                      <a:pt x="62700" y="87374"/>
                      <a:pt x="62717" y="100860"/>
                    </a:cubicBezTo>
                    <a:cubicBezTo>
                      <a:pt x="62722" y="106317"/>
                      <a:pt x="65387" y="109407"/>
                      <a:pt x="69890" y="106466"/>
                    </a:cubicBezTo>
                    <a:cubicBezTo>
                      <a:pt x="74856" y="103227"/>
                      <a:pt x="79414" y="97891"/>
                      <a:pt x="83553" y="93659"/>
                    </a:cubicBezTo>
                    <a:cubicBezTo>
                      <a:pt x="92023" y="85002"/>
                      <a:pt x="99538" y="75185"/>
                      <a:pt x="103356" y="63553"/>
                    </a:cubicBezTo>
                    <a:cubicBezTo>
                      <a:pt x="109553" y="44666"/>
                      <a:pt x="106215" y="21435"/>
                      <a:pt x="120208" y="7315"/>
                    </a:cubicBezTo>
                    <a:cubicBezTo>
                      <a:pt x="121499" y="6013"/>
                      <a:pt x="122973" y="4799"/>
                      <a:pt x="124749" y="4346"/>
                    </a:cubicBezTo>
                    <a:cubicBezTo>
                      <a:pt x="130152" y="2972"/>
                      <a:pt x="134445" y="8992"/>
                      <a:pt x="136105" y="14317"/>
                    </a:cubicBezTo>
                    <a:cubicBezTo>
                      <a:pt x="143886" y="39291"/>
                      <a:pt x="133104" y="66296"/>
                      <a:pt x="118906" y="88263"/>
                    </a:cubicBezTo>
                    <a:cubicBezTo>
                      <a:pt x="104708" y="110230"/>
                      <a:pt x="86725" y="130227"/>
                      <a:pt x="77687" y="154770"/>
                    </a:cubicBezTo>
                    <a:cubicBezTo>
                      <a:pt x="72241" y="169553"/>
                      <a:pt x="70293" y="185439"/>
                      <a:pt x="70188" y="201187"/>
                    </a:cubicBezTo>
                    <a:cubicBezTo>
                      <a:pt x="69978" y="233803"/>
                      <a:pt x="78862" y="268484"/>
                      <a:pt x="103268" y="290125"/>
                    </a:cubicBezTo>
                  </a:path>
                </a:pathLst>
              </a:custGeom>
              <a:solidFill>
                <a:srgbClr val="D1C29B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904EBB-B708-729C-0D6D-93C52573A995}"/>
                  </a:ext>
                </a:extLst>
              </p:cNvPr>
              <p:cNvSpPr/>
              <p:nvPr/>
            </p:nvSpPr>
            <p:spPr>
              <a:xfrm>
                <a:off x="6144179" y="4855951"/>
                <a:ext cx="162556" cy="172670"/>
              </a:xfrm>
              <a:custGeom>
                <a:avLst/>
                <a:gdLst>
                  <a:gd name="connsiteX0" fmla="*/ 95365 w 162556"/>
                  <a:gd name="connsiteY0" fmla="*/ 0 h 172670"/>
                  <a:gd name="connsiteX1" fmla="*/ 89196 w 162556"/>
                  <a:gd name="connsiteY1" fmla="*/ 46064 h 172670"/>
                  <a:gd name="connsiteX2" fmla="*/ 78337 w 162556"/>
                  <a:gd name="connsiteY2" fmla="*/ 65774 h 172670"/>
                  <a:gd name="connsiteX3" fmla="*/ 58902 w 162556"/>
                  <a:gd name="connsiteY3" fmla="*/ 75778 h 172670"/>
                  <a:gd name="connsiteX4" fmla="*/ 19863 w 162556"/>
                  <a:gd name="connsiteY4" fmla="*/ 91393 h 172670"/>
                  <a:gd name="connsiteX5" fmla="*/ 1284 w 162556"/>
                  <a:gd name="connsiteY5" fmla="*/ 104460 h 172670"/>
                  <a:gd name="connsiteX6" fmla="*/ 76 w 162556"/>
                  <a:gd name="connsiteY6" fmla="*/ 108416 h 172670"/>
                  <a:gd name="connsiteX7" fmla="*/ 6990 w 162556"/>
                  <a:gd name="connsiteY7" fmla="*/ 110927 h 172670"/>
                  <a:gd name="connsiteX8" fmla="*/ 14798 w 162556"/>
                  <a:gd name="connsiteY8" fmla="*/ 107660 h 172670"/>
                  <a:gd name="connsiteX9" fmla="*/ 18246 w 162556"/>
                  <a:gd name="connsiteY9" fmla="*/ 106066 h 172670"/>
                  <a:gd name="connsiteX10" fmla="*/ 20796 w 162556"/>
                  <a:gd name="connsiteY10" fmla="*/ 108234 h 172670"/>
                  <a:gd name="connsiteX11" fmla="*/ 20310 w 162556"/>
                  <a:gd name="connsiteY11" fmla="*/ 110110 h 172670"/>
                  <a:gd name="connsiteX12" fmla="*/ 22705 w 162556"/>
                  <a:gd name="connsiteY12" fmla="*/ 111197 h 172670"/>
                  <a:gd name="connsiteX13" fmla="*/ 30419 w 162556"/>
                  <a:gd name="connsiteY13" fmla="*/ 106755 h 172670"/>
                  <a:gd name="connsiteX14" fmla="*/ 37134 w 162556"/>
                  <a:gd name="connsiteY14" fmla="*/ 100713 h 172670"/>
                  <a:gd name="connsiteX15" fmla="*/ 45726 w 162556"/>
                  <a:gd name="connsiteY15" fmla="*/ 99742 h 172670"/>
                  <a:gd name="connsiteX16" fmla="*/ 46984 w 162556"/>
                  <a:gd name="connsiteY16" fmla="*/ 110502 h 172670"/>
                  <a:gd name="connsiteX17" fmla="*/ 39071 w 162556"/>
                  <a:gd name="connsiteY17" fmla="*/ 125731 h 172670"/>
                  <a:gd name="connsiteX18" fmla="*/ 32549 w 162556"/>
                  <a:gd name="connsiteY18" fmla="*/ 159021 h 172670"/>
                  <a:gd name="connsiteX19" fmla="*/ 40208 w 162556"/>
                  <a:gd name="connsiteY19" fmla="*/ 172419 h 172670"/>
                  <a:gd name="connsiteX20" fmla="*/ 52507 w 162556"/>
                  <a:gd name="connsiteY20" fmla="*/ 162900 h 172670"/>
                  <a:gd name="connsiteX21" fmla="*/ 53738 w 162556"/>
                  <a:gd name="connsiteY21" fmla="*/ 145646 h 172670"/>
                  <a:gd name="connsiteX22" fmla="*/ 67499 w 162556"/>
                  <a:gd name="connsiteY22" fmla="*/ 129925 h 172670"/>
                  <a:gd name="connsiteX23" fmla="*/ 78635 w 162556"/>
                  <a:gd name="connsiteY23" fmla="*/ 138478 h 172670"/>
                  <a:gd name="connsiteX24" fmla="*/ 81046 w 162556"/>
                  <a:gd name="connsiteY24" fmla="*/ 146694 h 172670"/>
                  <a:gd name="connsiteX25" fmla="*/ 91337 w 162556"/>
                  <a:gd name="connsiteY25" fmla="*/ 160605 h 172670"/>
                  <a:gd name="connsiteX26" fmla="*/ 98731 w 162556"/>
                  <a:gd name="connsiteY26" fmla="*/ 163424 h 172670"/>
                  <a:gd name="connsiteX27" fmla="*/ 105501 w 162556"/>
                  <a:gd name="connsiteY27" fmla="*/ 159932 h 172670"/>
                  <a:gd name="connsiteX28" fmla="*/ 105562 w 162556"/>
                  <a:gd name="connsiteY28" fmla="*/ 153282 h 172670"/>
                  <a:gd name="connsiteX29" fmla="*/ 102163 w 162556"/>
                  <a:gd name="connsiteY29" fmla="*/ 147340 h 172670"/>
                  <a:gd name="connsiteX30" fmla="*/ 93191 w 162556"/>
                  <a:gd name="connsiteY30" fmla="*/ 113476 h 172670"/>
                  <a:gd name="connsiteX31" fmla="*/ 104436 w 162556"/>
                  <a:gd name="connsiteY31" fmla="*/ 74498 h 172670"/>
                  <a:gd name="connsiteX32" fmla="*/ 120295 w 162556"/>
                  <a:gd name="connsiteY32" fmla="*/ 41842 h 172670"/>
                  <a:gd name="connsiteX33" fmla="*/ 162557 w 162556"/>
                  <a:gd name="connsiteY33" fmla="*/ 23148 h 172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2556" h="172670">
                    <a:moveTo>
                      <a:pt x="95365" y="0"/>
                    </a:moveTo>
                    <a:cubicBezTo>
                      <a:pt x="99354" y="15599"/>
                      <a:pt x="95751" y="31700"/>
                      <a:pt x="89196" y="46064"/>
                    </a:cubicBezTo>
                    <a:cubicBezTo>
                      <a:pt x="86244" y="52525"/>
                      <a:pt x="82828" y="60316"/>
                      <a:pt x="78337" y="65774"/>
                    </a:cubicBezTo>
                    <a:cubicBezTo>
                      <a:pt x="73867" y="71209"/>
                      <a:pt x="65248" y="73554"/>
                      <a:pt x="58902" y="75778"/>
                    </a:cubicBezTo>
                    <a:cubicBezTo>
                      <a:pt x="45670" y="80413"/>
                      <a:pt x="32643" y="85627"/>
                      <a:pt x="19863" y="91393"/>
                    </a:cubicBezTo>
                    <a:cubicBezTo>
                      <a:pt x="12872" y="94550"/>
                      <a:pt x="5632" y="98136"/>
                      <a:pt x="1284" y="104460"/>
                    </a:cubicBezTo>
                    <a:cubicBezTo>
                      <a:pt x="478" y="105630"/>
                      <a:pt x="-239" y="107031"/>
                      <a:pt x="76" y="108416"/>
                    </a:cubicBezTo>
                    <a:cubicBezTo>
                      <a:pt x="677" y="111081"/>
                      <a:pt x="4319" y="111528"/>
                      <a:pt x="6990" y="110927"/>
                    </a:cubicBezTo>
                    <a:cubicBezTo>
                      <a:pt x="9754" y="110303"/>
                      <a:pt x="12408" y="109189"/>
                      <a:pt x="14798" y="107660"/>
                    </a:cubicBezTo>
                    <a:cubicBezTo>
                      <a:pt x="15874" y="106965"/>
                      <a:pt x="16972" y="106165"/>
                      <a:pt x="18246" y="106066"/>
                    </a:cubicBezTo>
                    <a:cubicBezTo>
                      <a:pt x="19526" y="105966"/>
                      <a:pt x="20983" y="106965"/>
                      <a:pt x="20796" y="108234"/>
                    </a:cubicBezTo>
                    <a:cubicBezTo>
                      <a:pt x="20702" y="108880"/>
                      <a:pt x="20205" y="109465"/>
                      <a:pt x="20310" y="110110"/>
                    </a:cubicBezTo>
                    <a:cubicBezTo>
                      <a:pt x="20464" y="111076"/>
                      <a:pt x="21739" y="111335"/>
                      <a:pt x="22705" y="111197"/>
                    </a:cubicBezTo>
                    <a:cubicBezTo>
                      <a:pt x="25695" y="110778"/>
                      <a:pt x="28245" y="108852"/>
                      <a:pt x="30419" y="106755"/>
                    </a:cubicBezTo>
                    <a:cubicBezTo>
                      <a:pt x="32593" y="104658"/>
                      <a:pt x="34579" y="102319"/>
                      <a:pt x="37134" y="100713"/>
                    </a:cubicBezTo>
                    <a:cubicBezTo>
                      <a:pt x="39689" y="99107"/>
                      <a:pt x="43049" y="98357"/>
                      <a:pt x="45726" y="99742"/>
                    </a:cubicBezTo>
                    <a:cubicBezTo>
                      <a:pt x="50041" y="101971"/>
                      <a:pt x="48849" y="107186"/>
                      <a:pt x="46984" y="110502"/>
                    </a:cubicBezTo>
                    <a:cubicBezTo>
                      <a:pt x="44170" y="115507"/>
                      <a:pt x="41350" y="120445"/>
                      <a:pt x="39071" y="125731"/>
                    </a:cubicBezTo>
                    <a:cubicBezTo>
                      <a:pt x="34546" y="136221"/>
                      <a:pt x="31848" y="147549"/>
                      <a:pt x="32549" y="159021"/>
                    </a:cubicBezTo>
                    <a:cubicBezTo>
                      <a:pt x="32885" y="164517"/>
                      <a:pt x="34888" y="170989"/>
                      <a:pt x="40208" y="172419"/>
                    </a:cubicBezTo>
                    <a:cubicBezTo>
                      <a:pt x="45786" y="173914"/>
                      <a:pt x="51084" y="168501"/>
                      <a:pt x="52507" y="162900"/>
                    </a:cubicBezTo>
                    <a:cubicBezTo>
                      <a:pt x="53925" y="157299"/>
                      <a:pt x="52926" y="151368"/>
                      <a:pt x="53738" y="145646"/>
                    </a:cubicBezTo>
                    <a:cubicBezTo>
                      <a:pt x="54703" y="138814"/>
                      <a:pt x="59333" y="129417"/>
                      <a:pt x="67499" y="129925"/>
                    </a:cubicBezTo>
                    <a:cubicBezTo>
                      <a:pt x="72421" y="130234"/>
                      <a:pt x="76709" y="133942"/>
                      <a:pt x="78635" y="138478"/>
                    </a:cubicBezTo>
                    <a:cubicBezTo>
                      <a:pt x="79749" y="141110"/>
                      <a:pt x="80180" y="143974"/>
                      <a:pt x="81046" y="146694"/>
                    </a:cubicBezTo>
                    <a:cubicBezTo>
                      <a:pt x="82823" y="152289"/>
                      <a:pt x="86503" y="157266"/>
                      <a:pt x="91337" y="160605"/>
                    </a:cubicBezTo>
                    <a:cubicBezTo>
                      <a:pt x="93539" y="162128"/>
                      <a:pt x="96060" y="163336"/>
                      <a:pt x="98731" y="163424"/>
                    </a:cubicBezTo>
                    <a:cubicBezTo>
                      <a:pt x="101407" y="163513"/>
                      <a:pt x="104238" y="162288"/>
                      <a:pt x="105501" y="159932"/>
                    </a:cubicBezTo>
                    <a:cubicBezTo>
                      <a:pt x="106583" y="157917"/>
                      <a:pt x="106373" y="155418"/>
                      <a:pt x="105562" y="153282"/>
                    </a:cubicBezTo>
                    <a:cubicBezTo>
                      <a:pt x="104751" y="151147"/>
                      <a:pt x="103388" y="149271"/>
                      <a:pt x="102163" y="147340"/>
                    </a:cubicBezTo>
                    <a:cubicBezTo>
                      <a:pt x="95806" y="137336"/>
                      <a:pt x="92810" y="125323"/>
                      <a:pt x="93191" y="113476"/>
                    </a:cubicBezTo>
                    <a:cubicBezTo>
                      <a:pt x="93649" y="99102"/>
                      <a:pt x="100497" y="87779"/>
                      <a:pt x="104436" y="74498"/>
                    </a:cubicBezTo>
                    <a:cubicBezTo>
                      <a:pt x="107863" y="62937"/>
                      <a:pt x="110821" y="50130"/>
                      <a:pt x="120295" y="41842"/>
                    </a:cubicBezTo>
                    <a:cubicBezTo>
                      <a:pt x="131960" y="31634"/>
                      <a:pt x="149700" y="31805"/>
                      <a:pt x="162557" y="23148"/>
                    </a:cubicBezTo>
                  </a:path>
                </a:pathLst>
              </a:custGeom>
              <a:solidFill>
                <a:srgbClr val="C7B585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5B6B179-E40D-7D42-3784-4561D5162C73}"/>
                  </a:ext>
                </a:extLst>
              </p:cNvPr>
              <p:cNvSpPr/>
              <p:nvPr/>
            </p:nvSpPr>
            <p:spPr>
              <a:xfrm>
                <a:off x="6272359" y="4721932"/>
                <a:ext cx="127994" cy="127993"/>
              </a:xfrm>
              <a:custGeom>
                <a:avLst/>
                <a:gdLst>
                  <a:gd name="connsiteX0" fmla="*/ 127994 w 127994"/>
                  <a:gd name="connsiteY0" fmla="*/ 63997 h 127993"/>
                  <a:gd name="connsiteX1" fmla="*/ 63997 w 127994"/>
                  <a:gd name="connsiteY1" fmla="*/ 127994 h 127993"/>
                  <a:gd name="connsiteX2" fmla="*/ 0 w 127994"/>
                  <a:gd name="connsiteY2" fmla="*/ 63997 h 127993"/>
                  <a:gd name="connsiteX3" fmla="*/ 63997 w 127994"/>
                  <a:gd name="connsiteY3" fmla="*/ 0 h 127993"/>
                  <a:gd name="connsiteX4" fmla="*/ 127994 w 127994"/>
                  <a:gd name="connsiteY4" fmla="*/ 63997 h 12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94" h="127993">
                    <a:moveTo>
                      <a:pt x="127994" y="63997"/>
                    </a:moveTo>
                    <a:cubicBezTo>
                      <a:pt x="127994" y="99341"/>
                      <a:pt x="99342" y="127994"/>
                      <a:pt x="63997" y="127994"/>
                    </a:cubicBezTo>
                    <a:cubicBezTo>
                      <a:pt x="28652" y="127994"/>
                      <a:pt x="0" y="99341"/>
                      <a:pt x="0" y="63997"/>
                    </a:cubicBezTo>
                    <a:cubicBezTo>
                      <a:pt x="0" y="28652"/>
                      <a:pt x="28652" y="0"/>
                      <a:pt x="63997" y="0"/>
                    </a:cubicBezTo>
                    <a:cubicBezTo>
                      <a:pt x="99342" y="0"/>
                      <a:pt x="127994" y="28652"/>
                      <a:pt x="127994" y="6399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  <a:alpha val="35000"/>
                </a:schemeClr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3ACEEA25-E58E-F1C9-A363-92B29B3B4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625499">
              <a:off x="6038012" y="4249182"/>
              <a:ext cx="1458389" cy="1078198"/>
            </a:xfrm>
            <a:prstGeom prst="rect">
              <a:avLst/>
            </a:prstGeom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FE1A17E-9F48-9B32-04BF-3BB332236A05}"/>
                </a:ext>
              </a:extLst>
            </p:cNvPr>
            <p:cNvGrpSpPr/>
            <p:nvPr/>
          </p:nvGrpSpPr>
          <p:grpSpPr>
            <a:xfrm rot="9240287">
              <a:off x="6380930" y="3965757"/>
              <a:ext cx="376882" cy="147503"/>
              <a:chOff x="5885579" y="3760421"/>
              <a:chExt cx="534349" cy="209132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44178D4-1895-D669-1EED-3680343FF8EA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115EA8C-14B9-E629-105C-4D48B8521C90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66" name="Graphic 108">
              <a:extLst>
                <a:ext uri="{FF2B5EF4-FFF2-40B4-BE49-F238E27FC236}">
                  <a16:creationId xmlns:a16="http://schemas.microsoft.com/office/drawing/2014/main" id="{EE6DAB99-EB53-E565-0B9E-87FDCA9CD530}"/>
                </a:ext>
              </a:extLst>
            </p:cNvPr>
            <p:cNvGrpSpPr/>
            <p:nvPr/>
          </p:nvGrpSpPr>
          <p:grpSpPr>
            <a:xfrm rot="10529774">
              <a:off x="5642905" y="4468839"/>
              <a:ext cx="926022" cy="816421"/>
              <a:chOff x="5938185" y="4412149"/>
              <a:chExt cx="864519" cy="762197"/>
            </a:xfrm>
          </p:grpSpPr>
          <p:grpSp>
            <p:nvGrpSpPr>
              <p:cNvPr id="67" name="Graphic 108">
                <a:extLst>
                  <a:ext uri="{FF2B5EF4-FFF2-40B4-BE49-F238E27FC236}">
                    <a16:creationId xmlns:a16="http://schemas.microsoft.com/office/drawing/2014/main" id="{8DD3B675-D4B2-0AC1-3A69-8A5A5BD5FAFD}"/>
                  </a:ext>
                </a:extLst>
              </p:cNvPr>
              <p:cNvGrpSpPr/>
              <p:nvPr/>
            </p:nvGrpSpPr>
            <p:grpSpPr>
              <a:xfrm>
                <a:off x="5979444" y="4756476"/>
                <a:ext cx="256063" cy="82954"/>
                <a:chOff x="5979444" y="4756476"/>
                <a:chExt cx="256063" cy="82954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D8216B68-56E9-63E7-D40B-C7C8ED71EEDD}"/>
                    </a:ext>
                  </a:extLst>
                </p:cNvPr>
                <p:cNvSpPr/>
                <p:nvPr/>
              </p:nvSpPr>
              <p:spPr>
                <a:xfrm>
                  <a:off x="5979444" y="4756476"/>
                  <a:ext cx="256063" cy="82954"/>
                </a:xfrm>
                <a:custGeom>
                  <a:avLst/>
                  <a:gdLst>
                    <a:gd name="connsiteX0" fmla="*/ 11307 w 256063"/>
                    <a:gd name="connsiteY0" fmla="*/ 49406 h 82954"/>
                    <a:gd name="connsiteX1" fmla="*/ 30184 w 256063"/>
                    <a:gd name="connsiteY1" fmla="*/ 43893 h 82954"/>
                    <a:gd name="connsiteX2" fmla="*/ 88492 w 256063"/>
                    <a:gd name="connsiteY2" fmla="*/ 54913 h 82954"/>
                    <a:gd name="connsiteX3" fmla="*/ 118272 w 256063"/>
                    <a:gd name="connsiteY3" fmla="*/ 46332 h 82954"/>
                    <a:gd name="connsiteX4" fmla="*/ 249836 w 256063"/>
                    <a:gd name="connsiteY4" fmla="*/ 82955 h 82954"/>
                    <a:gd name="connsiteX5" fmla="*/ 255801 w 256063"/>
                    <a:gd name="connsiteY5" fmla="*/ 18147 h 82954"/>
                    <a:gd name="connsiteX6" fmla="*/ 252264 w 256063"/>
                    <a:gd name="connsiteY6" fmla="*/ 2343 h 82954"/>
                    <a:gd name="connsiteX7" fmla="*/ 225342 w 256063"/>
                    <a:gd name="connsiteY7" fmla="*/ 10565 h 82954"/>
                    <a:gd name="connsiteX8" fmla="*/ 140162 w 256063"/>
                    <a:gd name="connsiteY8" fmla="*/ 18787 h 82954"/>
                    <a:gd name="connsiteX9" fmla="*/ 89998 w 256063"/>
                    <a:gd name="connsiteY9" fmla="*/ 36367 h 82954"/>
                    <a:gd name="connsiteX10" fmla="*/ 47946 w 256063"/>
                    <a:gd name="connsiteY10" fmla="*/ 24525 h 82954"/>
                    <a:gd name="connsiteX11" fmla="*/ 28777 w 256063"/>
                    <a:gd name="connsiteY11" fmla="*/ 30170 h 82954"/>
                    <a:gd name="connsiteX12" fmla="*/ 12052 w 256063"/>
                    <a:gd name="connsiteY12" fmla="*/ 27886 h 82954"/>
                    <a:gd name="connsiteX13" fmla="*/ 11312 w 256063"/>
                    <a:gd name="connsiteY13" fmla="*/ 49417 h 8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6063" h="82954">
                      <a:moveTo>
                        <a:pt x="11307" y="49406"/>
                      </a:moveTo>
                      <a:cubicBezTo>
                        <a:pt x="17890" y="49240"/>
                        <a:pt x="23788" y="45444"/>
                        <a:pt x="30184" y="43893"/>
                      </a:cubicBezTo>
                      <a:cubicBezTo>
                        <a:pt x="49634" y="39164"/>
                        <a:pt x="68478" y="55486"/>
                        <a:pt x="88492" y="54913"/>
                      </a:cubicBezTo>
                      <a:cubicBezTo>
                        <a:pt x="98871" y="54615"/>
                        <a:pt x="108489" y="49797"/>
                        <a:pt x="118272" y="46332"/>
                      </a:cubicBezTo>
                      <a:cubicBezTo>
                        <a:pt x="163977" y="30126"/>
                        <a:pt x="219079" y="45460"/>
                        <a:pt x="249836" y="82955"/>
                      </a:cubicBezTo>
                      <a:cubicBezTo>
                        <a:pt x="251823" y="61352"/>
                        <a:pt x="253815" y="39749"/>
                        <a:pt x="255801" y="18147"/>
                      </a:cubicBezTo>
                      <a:cubicBezTo>
                        <a:pt x="256315" y="12551"/>
                        <a:pt x="256491" y="6046"/>
                        <a:pt x="252264" y="2343"/>
                      </a:cubicBezTo>
                      <a:cubicBezTo>
                        <a:pt x="244594" y="-4383"/>
                        <a:pt x="233862" y="4948"/>
                        <a:pt x="225342" y="10565"/>
                      </a:cubicBezTo>
                      <a:cubicBezTo>
                        <a:pt x="201168" y="26506"/>
                        <a:pt x="167917" y="10526"/>
                        <a:pt x="140162" y="18787"/>
                      </a:cubicBezTo>
                      <a:cubicBezTo>
                        <a:pt x="122962" y="23902"/>
                        <a:pt x="107838" y="38309"/>
                        <a:pt x="89998" y="36367"/>
                      </a:cubicBezTo>
                      <a:cubicBezTo>
                        <a:pt x="75343" y="34772"/>
                        <a:pt x="62486" y="22103"/>
                        <a:pt x="47946" y="24525"/>
                      </a:cubicBezTo>
                      <a:cubicBezTo>
                        <a:pt x="41352" y="25623"/>
                        <a:pt x="35448" y="29800"/>
                        <a:pt x="28777" y="30170"/>
                      </a:cubicBezTo>
                      <a:cubicBezTo>
                        <a:pt x="23143" y="30485"/>
                        <a:pt x="17691" y="28040"/>
                        <a:pt x="12052" y="27886"/>
                      </a:cubicBezTo>
                      <a:cubicBezTo>
                        <a:pt x="-3360" y="27461"/>
                        <a:pt x="-4403" y="49819"/>
                        <a:pt x="11312" y="49417"/>
                      </a:cubicBezTo>
                      <a:close/>
                    </a:path>
                  </a:pathLst>
                </a:custGeom>
                <a:solidFill>
                  <a:srgbClr val="BAB4D8"/>
                </a:soli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C06034E1-934B-B9E8-09D0-F5DA6AA9A48C}"/>
                    </a:ext>
                  </a:extLst>
                </p:cNvPr>
                <p:cNvSpPr/>
                <p:nvPr/>
              </p:nvSpPr>
              <p:spPr>
                <a:xfrm>
                  <a:off x="5979444" y="4756476"/>
                  <a:ext cx="256063" cy="82954"/>
                </a:xfrm>
                <a:custGeom>
                  <a:avLst/>
                  <a:gdLst>
                    <a:gd name="connsiteX0" fmla="*/ 11307 w 256063"/>
                    <a:gd name="connsiteY0" fmla="*/ 49406 h 82954"/>
                    <a:gd name="connsiteX1" fmla="*/ 30184 w 256063"/>
                    <a:gd name="connsiteY1" fmla="*/ 43893 h 82954"/>
                    <a:gd name="connsiteX2" fmla="*/ 88492 w 256063"/>
                    <a:gd name="connsiteY2" fmla="*/ 54913 h 82954"/>
                    <a:gd name="connsiteX3" fmla="*/ 118272 w 256063"/>
                    <a:gd name="connsiteY3" fmla="*/ 46332 h 82954"/>
                    <a:gd name="connsiteX4" fmla="*/ 249836 w 256063"/>
                    <a:gd name="connsiteY4" fmla="*/ 82955 h 82954"/>
                    <a:gd name="connsiteX5" fmla="*/ 255801 w 256063"/>
                    <a:gd name="connsiteY5" fmla="*/ 18147 h 82954"/>
                    <a:gd name="connsiteX6" fmla="*/ 252264 w 256063"/>
                    <a:gd name="connsiteY6" fmla="*/ 2343 h 82954"/>
                    <a:gd name="connsiteX7" fmla="*/ 225342 w 256063"/>
                    <a:gd name="connsiteY7" fmla="*/ 10565 h 82954"/>
                    <a:gd name="connsiteX8" fmla="*/ 140162 w 256063"/>
                    <a:gd name="connsiteY8" fmla="*/ 18787 h 82954"/>
                    <a:gd name="connsiteX9" fmla="*/ 89998 w 256063"/>
                    <a:gd name="connsiteY9" fmla="*/ 36367 h 82954"/>
                    <a:gd name="connsiteX10" fmla="*/ 47946 w 256063"/>
                    <a:gd name="connsiteY10" fmla="*/ 24525 h 82954"/>
                    <a:gd name="connsiteX11" fmla="*/ 28777 w 256063"/>
                    <a:gd name="connsiteY11" fmla="*/ 30170 h 82954"/>
                    <a:gd name="connsiteX12" fmla="*/ 12052 w 256063"/>
                    <a:gd name="connsiteY12" fmla="*/ 27886 h 82954"/>
                    <a:gd name="connsiteX13" fmla="*/ 11312 w 256063"/>
                    <a:gd name="connsiteY13" fmla="*/ 49417 h 8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6063" h="82954">
                      <a:moveTo>
                        <a:pt x="11307" y="49406"/>
                      </a:moveTo>
                      <a:cubicBezTo>
                        <a:pt x="17890" y="49240"/>
                        <a:pt x="23788" y="45444"/>
                        <a:pt x="30184" y="43893"/>
                      </a:cubicBezTo>
                      <a:cubicBezTo>
                        <a:pt x="49634" y="39164"/>
                        <a:pt x="68478" y="55486"/>
                        <a:pt x="88492" y="54913"/>
                      </a:cubicBezTo>
                      <a:cubicBezTo>
                        <a:pt x="98871" y="54615"/>
                        <a:pt x="108489" y="49797"/>
                        <a:pt x="118272" y="46332"/>
                      </a:cubicBezTo>
                      <a:cubicBezTo>
                        <a:pt x="163977" y="30126"/>
                        <a:pt x="219079" y="45460"/>
                        <a:pt x="249836" y="82955"/>
                      </a:cubicBezTo>
                      <a:cubicBezTo>
                        <a:pt x="251823" y="61352"/>
                        <a:pt x="253815" y="39749"/>
                        <a:pt x="255801" y="18147"/>
                      </a:cubicBezTo>
                      <a:cubicBezTo>
                        <a:pt x="256315" y="12551"/>
                        <a:pt x="256491" y="6046"/>
                        <a:pt x="252264" y="2343"/>
                      </a:cubicBezTo>
                      <a:cubicBezTo>
                        <a:pt x="244594" y="-4383"/>
                        <a:pt x="233862" y="4948"/>
                        <a:pt x="225342" y="10565"/>
                      </a:cubicBezTo>
                      <a:cubicBezTo>
                        <a:pt x="201168" y="26506"/>
                        <a:pt x="167917" y="10526"/>
                        <a:pt x="140162" y="18787"/>
                      </a:cubicBezTo>
                      <a:cubicBezTo>
                        <a:pt x="122962" y="23902"/>
                        <a:pt x="107838" y="38309"/>
                        <a:pt x="89998" y="36367"/>
                      </a:cubicBezTo>
                      <a:cubicBezTo>
                        <a:pt x="75343" y="34772"/>
                        <a:pt x="62486" y="22103"/>
                        <a:pt x="47946" y="24525"/>
                      </a:cubicBezTo>
                      <a:cubicBezTo>
                        <a:pt x="41352" y="25623"/>
                        <a:pt x="35448" y="29800"/>
                        <a:pt x="28777" y="30170"/>
                      </a:cubicBezTo>
                      <a:cubicBezTo>
                        <a:pt x="23143" y="30485"/>
                        <a:pt x="17691" y="28040"/>
                        <a:pt x="12052" y="27886"/>
                      </a:cubicBezTo>
                      <a:cubicBezTo>
                        <a:pt x="-3360" y="27461"/>
                        <a:pt x="-4403" y="49819"/>
                        <a:pt x="11312" y="494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68" name="Graphic 108">
                <a:extLst>
                  <a:ext uri="{FF2B5EF4-FFF2-40B4-BE49-F238E27FC236}">
                    <a16:creationId xmlns:a16="http://schemas.microsoft.com/office/drawing/2014/main" id="{A9E96696-36CF-F0BD-0D97-5AA11EBBA806}"/>
                  </a:ext>
                </a:extLst>
              </p:cNvPr>
              <p:cNvGrpSpPr/>
              <p:nvPr/>
            </p:nvGrpSpPr>
            <p:grpSpPr>
              <a:xfrm>
                <a:off x="6418392" y="4666656"/>
                <a:ext cx="195372" cy="136289"/>
                <a:chOff x="6418392" y="4666656"/>
                <a:chExt cx="195372" cy="136289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5CCE5183-FEE5-15A7-F58C-7A53AEF2DA63}"/>
                    </a:ext>
                  </a:extLst>
                </p:cNvPr>
                <p:cNvSpPr/>
                <p:nvPr/>
              </p:nvSpPr>
              <p:spPr>
                <a:xfrm>
                  <a:off x="6418392" y="4666656"/>
                  <a:ext cx="195372" cy="136289"/>
                </a:xfrm>
                <a:custGeom>
                  <a:avLst/>
                  <a:gdLst>
                    <a:gd name="connsiteX0" fmla="*/ 0 w 195372"/>
                    <a:gd name="connsiteY0" fmla="*/ 68993 h 136289"/>
                    <a:gd name="connsiteX1" fmla="*/ 28263 w 195372"/>
                    <a:gd name="connsiteY1" fmla="*/ 48416 h 136289"/>
                    <a:gd name="connsiteX2" fmla="*/ 81533 w 195372"/>
                    <a:gd name="connsiteY2" fmla="*/ 46546 h 136289"/>
                    <a:gd name="connsiteX3" fmla="*/ 169197 w 195372"/>
                    <a:gd name="connsiteY3" fmla="*/ 3214 h 136289"/>
                    <a:gd name="connsiteX4" fmla="*/ 179499 w 195372"/>
                    <a:gd name="connsiteY4" fmla="*/ 35 h 136289"/>
                    <a:gd name="connsiteX5" fmla="*/ 186258 w 195372"/>
                    <a:gd name="connsiteY5" fmla="*/ 7098 h 136289"/>
                    <a:gd name="connsiteX6" fmla="*/ 184277 w 195372"/>
                    <a:gd name="connsiteY6" fmla="*/ 11099 h 136289"/>
                    <a:gd name="connsiteX7" fmla="*/ 163088 w 195372"/>
                    <a:gd name="connsiteY7" fmla="*/ 26709 h 136289"/>
                    <a:gd name="connsiteX8" fmla="*/ 158249 w 195372"/>
                    <a:gd name="connsiteY8" fmla="*/ 32569 h 136289"/>
                    <a:gd name="connsiteX9" fmla="*/ 165947 w 195372"/>
                    <a:gd name="connsiteY9" fmla="*/ 38004 h 136289"/>
                    <a:gd name="connsiteX10" fmla="*/ 179703 w 195372"/>
                    <a:gd name="connsiteY10" fmla="*/ 36078 h 136289"/>
                    <a:gd name="connsiteX11" fmla="*/ 189850 w 195372"/>
                    <a:gd name="connsiteY11" fmla="*/ 35438 h 136289"/>
                    <a:gd name="connsiteX12" fmla="*/ 195230 w 195372"/>
                    <a:gd name="connsiteY12" fmla="*/ 43009 h 136289"/>
                    <a:gd name="connsiteX13" fmla="*/ 193691 w 195372"/>
                    <a:gd name="connsiteY13" fmla="*/ 45795 h 136289"/>
                    <a:gd name="connsiteX14" fmla="*/ 180586 w 195372"/>
                    <a:gd name="connsiteY14" fmla="*/ 51683 h 136289"/>
                    <a:gd name="connsiteX15" fmla="*/ 166018 w 195372"/>
                    <a:gd name="connsiteY15" fmla="*/ 51512 h 136289"/>
                    <a:gd name="connsiteX16" fmla="*/ 154033 w 195372"/>
                    <a:gd name="connsiteY16" fmla="*/ 48323 h 136289"/>
                    <a:gd name="connsiteX17" fmla="*/ 129330 w 195372"/>
                    <a:gd name="connsiteY17" fmla="*/ 56710 h 136289"/>
                    <a:gd name="connsiteX18" fmla="*/ 106016 w 195372"/>
                    <a:gd name="connsiteY18" fmla="*/ 68496 h 136289"/>
                    <a:gd name="connsiteX19" fmla="*/ 69399 w 195372"/>
                    <a:gd name="connsiteY19" fmla="*/ 136289 h 13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5372" h="136289">
                      <a:moveTo>
                        <a:pt x="0" y="68993"/>
                      </a:moveTo>
                      <a:cubicBezTo>
                        <a:pt x="11555" y="66648"/>
                        <a:pt x="18082" y="54354"/>
                        <a:pt x="28263" y="48416"/>
                      </a:cubicBezTo>
                      <a:cubicBezTo>
                        <a:pt x="43862" y="39312"/>
                        <a:pt x="63473" y="46860"/>
                        <a:pt x="81533" y="46546"/>
                      </a:cubicBezTo>
                      <a:cubicBezTo>
                        <a:pt x="114580" y="45972"/>
                        <a:pt x="140327" y="19315"/>
                        <a:pt x="169197" y="3214"/>
                      </a:cubicBezTo>
                      <a:cubicBezTo>
                        <a:pt x="172386" y="1437"/>
                        <a:pt x="175862" y="-268"/>
                        <a:pt x="179499" y="35"/>
                      </a:cubicBezTo>
                      <a:cubicBezTo>
                        <a:pt x="183135" y="339"/>
                        <a:pt x="186771" y="3484"/>
                        <a:pt x="186258" y="7098"/>
                      </a:cubicBezTo>
                      <a:cubicBezTo>
                        <a:pt x="186048" y="8588"/>
                        <a:pt x="185193" y="9907"/>
                        <a:pt x="184277" y="11099"/>
                      </a:cubicBezTo>
                      <a:cubicBezTo>
                        <a:pt x="178809" y="18233"/>
                        <a:pt x="170813" y="22482"/>
                        <a:pt x="163088" y="26709"/>
                      </a:cubicBezTo>
                      <a:cubicBezTo>
                        <a:pt x="160473" y="28138"/>
                        <a:pt x="158172" y="29203"/>
                        <a:pt x="158249" y="32569"/>
                      </a:cubicBezTo>
                      <a:cubicBezTo>
                        <a:pt x="158348" y="36801"/>
                        <a:pt x="162332" y="37960"/>
                        <a:pt x="165947" y="38004"/>
                      </a:cubicBezTo>
                      <a:cubicBezTo>
                        <a:pt x="170587" y="38065"/>
                        <a:pt x="175178" y="37110"/>
                        <a:pt x="179703" y="36078"/>
                      </a:cubicBezTo>
                      <a:cubicBezTo>
                        <a:pt x="183047" y="35317"/>
                        <a:pt x="186551" y="34511"/>
                        <a:pt x="189850" y="35438"/>
                      </a:cubicBezTo>
                      <a:cubicBezTo>
                        <a:pt x="193150" y="36365"/>
                        <a:pt x="196058" y="39682"/>
                        <a:pt x="195230" y="43009"/>
                      </a:cubicBezTo>
                      <a:cubicBezTo>
                        <a:pt x="194971" y="44046"/>
                        <a:pt x="194381" y="44979"/>
                        <a:pt x="193691" y="45795"/>
                      </a:cubicBezTo>
                      <a:cubicBezTo>
                        <a:pt x="190529" y="49537"/>
                        <a:pt x="185430" y="50971"/>
                        <a:pt x="180586" y="51683"/>
                      </a:cubicBezTo>
                      <a:cubicBezTo>
                        <a:pt x="175757" y="52395"/>
                        <a:pt x="170786" y="52582"/>
                        <a:pt x="166018" y="51512"/>
                      </a:cubicBezTo>
                      <a:cubicBezTo>
                        <a:pt x="161979" y="50607"/>
                        <a:pt x="158139" y="48819"/>
                        <a:pt x="154033" y="48323"/>
                      </a:cubicBezTo>
                      <a:cubicBezTo>
                        <a:pt x="145458" y="47291"/>
                        <a:pt x="136133" y="51937"/>
                        <a:pt x="129330" y="56710"/>
                      </a:cubicBezTo>
                      <a:cubicBezTo>
                        <a:pt x="122040" y="61825"/>
                        <a:pt x="113934" y="64573"/>
                        <a:pt x="106016" y="68496"/>
                      </a:cubicBezTo>
                      <a:cubicBezTo>
                        <a:pt x="81478" y="80652"/>
                        <a:pt x="66110" y="109108"/>
                        <a:pt x="69399" y="136289"/>
                      </a:cubicBezTo>
                    </a:path>
                  </a:pathLst>
                </a:custGeom>
                <a:solidFill>
                  <a:srgbClr val="BAB4D8"/>
                </a:soli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DBFEEC1D-7DEC-B7FA-6F78-F56D403E049E}"/>
                    </a:ext>
                  </a:extLst>
                </p:cNvPr>
                <p:cNvSpPr/>
                <p:nvPr/>
              </p:nvSpPr>
              <p:spPr>
                <a:xfrm>
                  <a:off x="6418392" y="4666656"/>
                  <a:ext cx="195372" cy="136289"/>
                </a:xfrm>
                <a:custGeom>
                  <a:avLst/>
                  <a:gdLst>
                    <a:gd name="connsiteX0" fmla="*/ 0 w 195372"/>
                    <a:gd name="connsiteY0" fmla="*/ 68993 h 136289"/>
                    <a:gd name="connsiteX1" fmla="*/ 28263 w 195372"/>
                    <a:gd name="connsiteY1" fmla="*/ 48416 h 136289"/>
                    <a:gd name="connsiteX2" fmla="*/ 81533 w 195372"/>
                    <a:gd name="connsiteY2" fmla="*/ 46546 h 136289"/>
                    <a:gd name="connsiteX3" fmla="*/ 169197 w 195372"/>
                    <a:gd name="connsiteY3" fmla="*/ 3214 h 136289"/>
                    <a:gd name="connsiteX4" fmla="*/ 179499 w 195372"/>
                    <a:gd name="connsiteY4" fmla="*/ 35 h 136289"/>
                    <a:gd name="connsiteX5" fmla="*/ 186258 w 195372"/>
                    <a:gd name="connsiteY5" fmla="*/ 7098 h 136289"/>
                    <a:gd name="connsiteX6" fmla="*/ 184277 w 195372"/>
                    <a:gd name="connsiteY6" fmla="*/ 11099 h 136289"/>
                    <a:gd name="connsiteX7" fmla="*/ 163088 w 195372"/>
                    <a:gd name="connsiteY7" fmla="*/ 26709 h 136289"/>
                    <a:gd name="connsiteX8" fmla="*/ 158249 w 195372"/>
                    <a:gd name="connsiteY8" fmla="*/ 32569 h 136289"/>
                    <a:gd name="connsiteX9" fmla="*/ 165947 w 195372"/>
                    <a:gd name="connsiteY9" fmla="*/ 38004 h 136289"/>
                    <a:gd name="connsiteX10" fmla="*/ 179703 w 195372"/>
                    <a:gd name="connsiteY10" fmla="*/ 36078 h 136289"/>
                    <a:gd name="connsiteX11" fmla="*/ 189850 w 195372"/>
                    <a:gd name="connsiteY11" fmla="*/ 35438 h 136289"/>
                    <a:gd name="connsiteX12" fmla="*/ 195230 w 195372"/>
                    <a:gd name="connsiteY12" fmla="*/ 43009 h 136289"/>
                    <a:gd name="connsiteX13" fmla="*/ 193691 w 195372"/>
                    <a:gd name="connsiteY13" fmla="*/ 45795 h 136289"/>
                    <a:gd name="connsiteX14" fmla="*/ 180586 w 195372"/>
                    <a:gd name="connsiteY14" fmla="*/ 51683 h 136289"/>
                    <a:gd name="connsiteX15" fmla="*/ 166018 w 195372"/>
                    <a:gd name="connsiteY15" fmla="*/ 51512 h 136289"/>
                    <a:gd name="connsiteX16" fmla="*/ 154033 w 195372"/>
                    <a:gd name="connsiteY16" fmla="*/ 48323 h 136289"/>
                    <a:gd name="connsiteX17" fmla="*/ 129330 w 195372"/>
                    <a:gd name="connsiteY17" fmla="*/ 56710 h 136289"/>
                    <a:gd name="connsiteX18" fmla="*/ 106016 w 195372"/>
                    <a:gd name="connsiteY18" fmla="*/ 68496 h 136289"/>
                    <a:gd name="connsiteX19" fmla="*/ 69399 w 195372"/>
                    <a:gd name="connsiteY19" fmla="*/ 136289 h 136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5372" h="136289">
                      <a:moveTo>
                        <a:pt x="0" y="68993"/>
                      </a:moveTo>
                      <a:cubicBezTo>
                        <a:pt x="11555" y="66648"/>
                        <a:pt x="18082" y="54354"/>
                        <a:pt x="28263" y="48416"/>
                      </a:cubicBezTo>
                      <a:cubicBezTo>
                        <a:pt x="43862" y="39312"/>
                        <a:pt x="63473" y="46860"/>
                        <a:pt x="81533" y="46546"/>
                      </a:cubicBezTo>
                      <a:cubicBezTo>
                        <a:pt x="114580" y="45972"/>
                        <a:pt x="140327" y="19315"/>
                        <a:pt x="169197" y="3214"/>
                      </a:cubicBezTo>
                      <a:cubicBezTo>
                        <a:pt x="172386" y="1437"/>
                        <a:pt x="175862" y="-268"/>
                        <a:pt x="179499" y="35"/>
                      </a:cubicBezTo>
                      <a:cubicBezTo>
                        <a:pt x="183135" y="339"/>
                        <a:pt x="186771" y="3484"/>
                        <a:pt x="186258" y="7098"/>
                      </a:cubicBezTo>
                      <a:cubicBezTo>
                        <a:pt x="186048" y="8588"/>
                        <a:pt x="185193" y="9907"/>
                        <a:pt x="184277" y="11099"/>
                      </a:cubicBezTo>
                      <a:cubicBezTo>
                        <a:pt x="178809" y="18233"/>
                        <a:pt x="170813" y="22482"/>
                        <a:pt x="163088" y="26709"/>
                      </a:cubicBezTo>
                      <a:cubicBezTo>
                        <a:pt x="160473" y="28138"/>
                        <a:pt x="158172" y="29203"/>
                        <a:pt x="158249" y="32569"/>
                      </a:cubicBezTo>
                      <a:cubicBezTo>
                        <a:pt x="158348" y="36801"/>
                        <a:pt x="162332" y="37960"/>
                        <a:pt x="165947" y="38004"/>
                      </a:cubicBezTo>
                      <a:cubicBezTo>
                        <a:pt x="170587" y="38065"/>
                        <a:pt x="175178" y="37110"/>
                        <a:pt x="179703" y="36078"/>
                      </a:cubicBezTo>
                      <a:cubicBezTo>
                        <a:pt x="183047" y="35317"/>
                        <a:pt x="186551" y="34511"/>
                        <a:pt x="189850" y="35438"/>
                      </a:cubicBezTo>
                      <a:cubicBezTo>
                        <a:pt x="193150" y="36365"/>
                        <a:pt x="196058" y="39682"/>
                        <a:pt x="195230" y="43009"/>
                      </a:cubicBezTo>
                      <a:cubicBezTo>
                        <a:pt x="194971" y="44046"/>
                        <a:pt x="194381" y="44979"/>
                        <a:pt x="193691" y="45795"/>
                      </a:cubicBezTo>
                      <a:cubicBezTo>
                        <a:pt x="190529" y="49537"/>
                        <a:pt x="185430" y="50971"/>
                        <a:pt x="180586" y="51683"/>
                      </a:cubicBezTo>
                      <a:cubicBezTo>
                        <a:pt x="175757" y="52395"/>
                        <a:pt x="170786" y="52582"/>
                        <a:pt x="166018" y="51512"/>
                      </a:cubicBezTo>
                      <a:cubicBezTo>
                        <a:pt x="161979" y="50607"/>
                        <a:pt x="158139" y="48819"/>
                        <a:pt x="154033" y="48323"/>
                      </a:cubicBezTo>
                      <a:cubicBezTo>
                        <a:pt x="145458" y="47291"/>
                        <a:pt x="136133" y="51937"/>
                        <a:pt x="129330" y="56710"/>
                      </a:cubicBezTo>
                      <a:cubicBezTo>
                        <a:pt x="122040" y="61825"/>
                        <a:pt x="113934" y="64573"/>
                        <a:pt x="106016" y="68496"/>
                      </a:cubicBezTo>
                      <a:cubicBezTo>
                        <a:pt x="81478" y="80652"/>
                        <a:pt x="66110" y="109108"/>
                        <a:pt x="69399" y="136289"/>
                      </a:cubicBezTo>
                    </a:path>
                  </a:pathLst>
                </a:custGeom>
                <a:solidFill>
                  <a:schemeClr val="accent2"/>
                </a:solidFill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69" name="Graphic 108">
                <a:extLst>
                  <a:ext uri="{FF2B5EF4-FFF2-40B4-BE49-F238E27FC236}">
                    <a16:creationId xmlns:a16="http://schemas.microsoft.com/office/drawing/2014/main" id="{8B1F9D8B-B24B-034D-FFE4-826E4EAA411C}"/>
                  </a:ext>
                </a:extLst>
              </p:cNvPr>
              <p:cNvGrpSpPr/>
              <p:nvPr/>
            </p:nvGrpSpPr>
            <p:grpSpPr>
              <a:xfrm>
                <a:off x="5938185" y="4412149"/>
                <a:ext cx="864519" cy="595200"/>
                <a:chOff x="5938185" y="4412149"/>
                <a:chExt cx="864519" cy="595200"/>
              </a:xfrm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693958E4-9E12-3F15-D1F8-E158E387550E}"/>
                    </a:ext>
                  </a:extLst>
                </p:cNvPr>
                <p:cNvSpPr/>
                <p:nvPr/>
              </p:nvSpPr>
              <p:spPr>
                <a:xfrm>
                  <a:off x="5938185" y="4412149"/>
                  <a:ext cx="864519" cy="595200"/>
                </a:xfrm>
                <a:custGeom>
                  <a:avLst/>
                  <a:gdLst>
                    <a:gd name="connsiteX0" fmla="*/ 562435 w 864519"/>
                    <a:gd name="connsiteY0" fmla="*/ 386691 h 595200"/>
                    <a:gd name="connsiteX1" fmla="*/ 586047 w 864519"/>
                    <a:gd name="connsiteY1" fmla="*/ 420256 h 595200"/>
                    <a:gd name="connsiteX2" fmla="*/ 624766 w 864519"/>
                    <a:gd name="connsiteY2" fmla="*/ 440734 h 595200"/>
                    <a:gd name="connsiteX3" fmla="*/ 659082 w 864519"/>
                    <a:gd name="connsiteY3" fmla="*/ 462380 h 595200"/>
                    <a:gd name="connsiteX4" fmla="*/ 679333 w 864519"/>
                    <a:gd name="connsiteY4" fmla="*/ 456283 h 595200"/>
                    <a:gd name="connsiteX5" fmla="*/ 721374 w 864519"/>
                    <a:gd name="connsiteY5" fmla="*/ 452790 h 595200"/>
                    <a:gd name="connsiteX6" fmla="*/ 736427 w 864519"/>
                    <a:gd name="connsiteY6" fmla="*/ 456101 h 595200"/>
                    <a:gd name="connsiteX7" fmla="*/ 759001 w 864519"/>
                    <a:gd name="connsiteY7" fmla="*/ 450053 h 595200"/>
                    <a:gd name="connsiteX8" fmla="*/ 778833 w 864519"/>
                    <a:gd name="connsiteY8" fmla="*/ 437070 h 595200"/>
                    <a:gd name="connsiteX9" fmla="*/ 803067 w 864519"/>
                    <a:gd name="connsiteY9" fmla="*/ 425681 h 595200"/>
                    <a:gd name="connsiteX10" fmla="*/ 827501 w 864519"/>
                    <a:gd name="connsiteY10" fmla="*/ 423622 h 595200"/>
                    <a:gd name="connsiteX11" fmla="*/ 833857 w 864519"/>
                    <a:gd name="connsiteY11" fmla="*/ 429747 h 595200"/>
                    <a:gd name="connsiteX12" fmla="*/ 832472 w 864519"/>
                    <a:gd name="connsiteY12" fmla="*/ 434173 h 595200"/>
                    <a:gd name="connsiteX13" fmla="*/ 823693 w 864519"/>
                    <a:gd name="connsiteY13" fmla="*/ 439211 h 595200"/>
                    <a:gd name="connsiteX14" fmla="*/ 790795 w 864519"/>
                    <a:gd name="connsiteY14" fmla="*/ 447774 h 595200"/>
                    <a:gd name="connsiteX15" fmla="*/ 752849 w 864519"/>
                    <a:gd name="connsiteY15" fmla="*/ 470823 h 595200"/>
                    <a:gd name="connsiteX16" fmla="*/ 728172 w 864519"/>
                    <a:gd name="connsiteY16" fmla="*/ 471684 h 595200"/>
                    <a:gd name="connsiteX17" fmla="*/ 716000 w 864519"/>
                    <a:gd name="connsiteY17" fmla="*/ 468428 h 595200"/>
                    <a:gd name="connsiteX18" fmla="*/ 695920 w 864519"/>
                    <a:gd name="connsiteY18" fmla="*/ 475441 h 595200"/>
                    <a:gd name="connsiteX19" fmla="*/ 691318 w 864519"/>
                    <a:gd name="connsiteY19" fmla="*/ 480567 h 595200"/>
                    <a:gd name="connsiteX20" fmla="*/ 709494 w 864519"/>
                    <a:gd name="connsiteY20" fmla="*/ 492690 h 595200"/>
                    <a:gd name="connsiteX21" fmla="*/ 740775 w 864519"/>
                    <a:gd name="connsiteY21" fmla="*/ 497728 h 595200"/>
                    <a:gd name="connsiteX22" fmla="*/ 793792 w 864519"/>
                    <a:gd name="connsiteY22" fmla="*/ 521041 h 595200"/>
                    <a:gd name="connsiteX23" fmla="*/ 797434 w 864519"/>
                    <a:gd name="connsiteY23" fmla="*/ 526659 h 595200"/>
                    <a:gd name="connsiteX24" fmla="*/ 785835 w 864519"/>
                    <a:gd name="connsiteY24" fmla="*/ 536216 h 595200"/>
                    <a:gd name="connsiteX25" fmla="*/ 770456 w 864519"/>
                    <a:gd name="connsiteY25" fmla="*/ 527900 h 595200"/>
                    <a:gd name="connsiteX26" fmla="*/ 704489 w 864519"/>
                    <a:gd name="connsiteY26" fmla="*/ 512279 h 595200"/>
                    <a:gd name="connsiteX27" fmla="*/ 668694 w 864519"/>
                    <a:gd name="connsiteY27" fmla="*/ 508527 h 595200"/>
                    <a:gd name="connsiteX28" fmla="*/ 640498 w 864519"/>
                    <a:gd name="connsiteY28" fmla="*/ 511153 h 595200"/>
                    <a:gd name="connsiteX29" fmla="*/ 643511 w 864519"/>
                    <a:gd name="connsiteY29" fmla="*/ 524749 h 595200"/>
                    <a:gd name="connsiteX30" fmla="*/ 674571 w 864519"/>
                    <a:gd name="connsiteY30" fmla="*/ 550082 h 595200"/>
                    <a:gd name="connsiteX31" fmla="*/ 684123 w 864519"/>
                    <a:gd name="connsiteY31" fmla="*/ 566851 h 595200"/>
                    <a:gd name="connsiteX32" fmla="*/ 684399 w 864519"/>
                    <a:gd name="connsiteY32" fmla="*/ 580089 h 595200"/>
                    <a:gd name="connsiteX33" fmla="*/ 675487 w 864519"/>
                    <a:gd name="connsiteY33" fmla="*/ 589359 h 595200"/>
                    <a:gd name="connsiteX34" fmla="*/ 659137 w 864519"/>
                    <a:gd name="connsiteY34" fmla="*/ 581330 h 595200"/>
                    <a:gd name="connsiteX35" fmla="*/ 651920 w 864519"/>
                    <a:gd name="connsiteY35" fmla="*/ 563281 h 595200"/>
                    <a:gd name="connsiteX36" fmla="*/ 640421 w 864519"/>
                    <a:gd name="connsiteY36" fmla="*/ 547086 h 595200"/>
                    <a:gd name="connsiteX37" fmla="*/ 620832 w 864519"/>
                    <a:gd name="connsiteY37" fmla="*/ 536756 h 595200"/>
                    <a:gd name="connsiteX38" fmla="*/ 612296 w 864519"/>
                    <a:gd name="connsiteY38" fmla="*/ 516478 h 595200"/>
                    <a:gd name="connsiteX39" fmla="*/ 610342 w 864519"/>
                    <a:gd name="connsiteY39" fmla="*/ 483001 h 595200"/>
                    <a:gd name="connsiteX40" fmla="*/ 585776 w 864519"/>
                    <a:gd name="connsiteY40" fmla="*/ 462949 h 595200"/>
                    <a:gd name="connsiteX41" fmla="*/ 540695 w 864519"/>
                    <a:gd name="connsiteY41" fmla="*/ 464648 h 595200"/>
                    <a:gd name="connsiteX42" fmla="*/ 515401 w 864519"/>
                    <a:gd name="connsiteY42" fmla="*/ 494682 h 595200"/>
                    <a:gd name="connsiteX43" fmla="*/ 414715 w 864519"/>
                    <a:gd name="connsiteY43" fmla="*/ 534340 h 595200"/>
                    <a:gd name="connsiteX44" fmla="*/ 350778 w 864519"/>
                    <a:gd name="connsiteY44" fmla="*/ 518316 h 595200"/>
                    <a:gd name="connsiteX45" fmla="*/ 307567 w 864519"/>
                    <a:gd name="connsiteY45" fmla="*/ 494920 h 595200"/>
                    <a:gd name="connsiteX46" fmla="*/ 157562 w 864519"/>
                    <a:gd name="connsiteY46" fmla="*/ 530935 h 595200"/>
                    <a:gd name="connsiteX47" fmla="*/ 148695 w 864519"/>
                    <a:gd name="connsiteY47" fmla="*/ 544813 h 595200"/>
                    <a:gd name="connsiteX48" fmla="*/ 144490 w 864519"/>
                    <a:gd name="connsiteY48" fmla="*/ 557951 h 595200"/>
                    <a:gd name="connsiteX49" fmla="*/ 134370 w 864519"/>
                    <a:gd name="connsiteY49" fmla="*/ 572353 h 595200"/>
                    <a:gd name="connsiteX50" fmla="*/ 121375 w 864519"/>
                    <a:gd name="connsiteY50" fmla="*/ 574896 h 595200"/>
                    <a:gd name="connsiteX51" fmla="*/ 118572 w 864519"/>
                    <a:gd name="connsiteY51" fmla="*/ 570471 h 595200"/>
                    <a:gd name="connsiteX52" fmla="*/ 121254 w 864519"/>
                    <a:gd name="connsiteY52" fmla="*/ 557802 h 595200"/>
                    <a:gd name="connsiteX53" fmla="*/ 121789 w 864519"/>
                    <a:gd name="connsiteY53" fmla="*/ 553018 h 595200"/>
                    <a:gd name="connsiteX54" fmla="*/ 106262 w 864519"/>
                    <a:gd name="connsiteY54" fmla="*/ 565582 h 595200"/>
                    <a:gd name="connsiteX55" fmla="*/ 86292 w 864519"/>
                    <a:gd name="connsiteY55" fmla="*/ 586600 h 595200"/>
                    <a:gd name="connsiteX56" fmla="*/ 38937 w 864519"/>
                    <a:gd name="connsiteY56" fmla="*/ 594711 h 595200"/>
                    <a:gd name="connsiteX57" fmla="*/ 2723 w 864519"/>
                    <a:gd name="connsiteY57" fmla="*/ 579382 h 595200"/>
                    <a:gd name="connsiteX58" fmla="*/ 17412 w 864519"/>
                    <a:gd name="connsiteY58" fmla="*/ 551622 h 595200"/>
                    <a:gd name="connsiteX59" fmla="*/ 31488 w 864519"/>
                    <a:gd name="connsiteY59" fmla="*/ 561709 h 595200"/>
                    <a:gd name="connsiteX60" fmla="*/ 82518 w 864519"/>
                    <a:gd name="connsiteY60" fmla="*/ 552063 h 595200"/>
                    <a:gd name="connsiteX61" fmla="*/ 102642 w 864519"/>
                    <a:gd name="connsiteY61" fmla="*/ 526394 h 595200"/>
                    <a:gd name="connsiteX62" fmla="*/ 112591 w 864519"/>
                    <a:gd name="connsiteY62" fmla="*/ 512996 h 595200"/>
                    <a:gd name="connsiteX63" fmla="*/ 117198 w 864519"/>
                    <a:gd name="connsiteY63" fmla="*/ 499212 h 595200"/>
                    <a:gd name="connsiteX64" fmla="*/ 114737 w 864519"/>
                    <a:gd name="connsiteY64" fmla="*/ 486576 h 595200"/>
                    <a:gd name="connsiteX65" fmla="*/ 105092 w 864519"/>
                    <a:gd name="connsiteY65" fmla="*/ 484066 h 595200"/>
                    <a:gd name="connsiteX66" fmla="*/ 95033 w 864519"/>
                    <a:gd name="connsiteY66" fmla="*/ 486179 h 595200"/>
                    <a:gd name="connsiteX67" fmla="*/ 80261 w 864519"/>
                    <a:gd name="connsiteY67" fmla="*/ 484932 h 595200"/>
                    <a:gd name="connsiteX68" fmla="*/ 75383 w 864519"/>
                    <a:gd name="connsiteY68" fmla="*/ 477764 h 595200"/>
                    <a:gd name="connsiteX69" fmla="*/ 77861 w 864519"/>
                    <a:gd name="connsiteY69" fmla="*/ 472528 h 595200"/>
                    <a:gd name="connsiteX70" fmla="*/ 98222 w 864519"/>
                    <a:gd name="connsiteY70" fmla="*/ 460747 h 595200"/>
                    <a:gd name="connsiteX71" fmla="*/ 124962 w 864519"/>
                    <a:gd name="connsiteY71" fmla="*/ 455858 h 595200"/>
                    <a:gd name="connsiteX72" fmla="*/ 163919 w 864519"/>
                    <a:gd name="connsiteY72" fmla="*/ 462965 h 595200"/>
                    <a:gd name="connsiteX73" fmla="*/ 228341 w 864519"/>
                    <a:gd name="connsiteY73" fmla="*/ 445446 h 595200"/>
                    <a:gd name="connsiteX74" fmla="*/ 263479 w 864519"/>
                    <a:gd name="connsiteY74" fmla="*/ 396077 h 595200"/>
                    <a:gd name="connsiteX75" fmla="*/ 277892 w 864519"/>
                    <a:gd name="connsiteY75" fmla="*/ 312133 h 595200"/>
                    <a:gd name="connsiteX76" fmla="*/ 234554 w 864519"/>
                    <a:gd name="connsiteY76" fmla="*/ 262295 h 595200"/>
                    <a:gd name="connsiteX77" fmla="*/ 190394 w 864519"/>
                    <a:gd name="connsiteY77" fmla="*/ 253681 h 595200"/>
                    <a:gd name="connsiteX78" fmla="*/ 157325 w 864519"/>
                    <a:gd name="connsiteY78" fmla="*/ 222411 h 595200"/>
                    <a:gd name="connsiteX79" fmla="*/ 128598 w 864519"/>
                    <a:gd name="connsiteY79" fmla="*/ 216292 h 595200"/>
                    <a:gd name="connsiteX80" fmla="*/ 109159 w 864519"/>
                    <a:gd name="connsiteY80" fmla="*/ 209411 h 595200"/>
                    <a:gd name="connsiteX81" fmla="*/ 106935 w 864519"/>
                    <a:gd name="connsiteY81" fmla="*/ 196179 h 595200"/>
                    <a:gd name="connsiteX82" fmla="*/ 107934 w 864519"/>
                    <a:gd name="connsiteY82" fmla="*/ 193288 h 595200"/>
                    <a:gd name="connsiteX83" fmla="*/ 111123 w 864519"/>
                    <a:gd name="connsiteY83" fmla="*/ 191075 h 595200"/>
                    <a:gd name="connsiteX84" fmla="*/ 141367 w 864519"/>
                    <a:gd name="connsiteY84" fmla="*/ 194171 h 595200"/>
                    <a:gd name="connsiteX85" fmla="*/ 170099 w 864519"/>
                    <a:gd name="connsiteY85" fmla="*/ 202045 h 595200"/>
                    <a:gd name="connsiteX86" fmla="*/ 193655 w 864519"/>
                    <a:gd name="connsiteY86" fmla="*/ 202475 h 595200"/>
                    <a:gd name="connsiteX87" fmla="*/ 215379 w 864519"/>
                    <a:gd name="connsiteY87" fmla="*/ 219934 h 595200"/>
                    <a:gd name="connsiteX88" fmla="*/ 239724 w 864519"/>
                    <a:gd name="connsiteY88" fmla="*/ 236548 h 595200"/>
                    <a:gd name="connsiteX89" fmla="*/ 245286 w 864519"/>
                    <a:gd name="connsiteY89" fmla="*/ 235610 h 595200"/>
                    <a:gd name="connsiteX90" fmla="*/ 232021 w 864519"/>
                    <a:gd name="connsiteY90" fmla="*/ 205714 h 595200"/>
                    <a:gd name="connsiteX91" fmla="*/ 204724 w 864519"/>
                    <a:gd name="connsiteY91" fmla="*/ 177098 h 595200"/>
                    <a:gd name="connsiteX92" fmla="*/ 92136 w 864519"/>
                    <a:gd name="connsiteY92" fmla="*/ 54793 h 595200"/>
                    <a:gd name="connsiteX93" fmla="*/ 86772 w 864519"/>
                    <a:gd name="connsiteY93" fmla="*/ 44177 h 595200"/>
                    <a:gd name="connsiteX94" fmla="*/ 103828 w 864519"/>
                    <a:gd name="connsiteY94" fmla="*/ 36043 h 595200"/>
                    <a:gd name="connsiteX95" fmla="*/ 118727 w 864519"/>
                    <a:gd name="connsiteY95" fmla="*/ 52249 h 595200"/>
                    <a:gd name="connsiteX96" fmla="*/ 175214 w 864519"/>
                    <a:gd name="connsiteY96" fmla="*/ 119524 h 595200"/>
                    <a:gd name="connsiteX97" fmla="*/ 217680 w 864519"/>
                    <a:gd name="connsiteY97" fmla="*/ 147213 h 595200"/>
                    <a:gd name="connsiteX98" fmla="*/ 218728 w 864519"/>
                    <a:gd name="connsiteY98" fmla="*/ 141612 h 595200"/>
                    <a:gd name="connsiteX99" fmla="*/ 213117 w 864519"/>
                    <a:gd name="connsiteY99" fmla="*/ 124551 h 595200"/>
                    <a:gd name="connsiteX100" fmla="*/ 207207 w 864519"/>
                    <a:gd name="connsiteY100" fmla="*/ 113929 h 595200"/>
                    <a:gd name="connsiteX101" fmla="*/ 208713 w 864519"/>
                    <a:gd name="connsiteY101" fmla="*/ 96989 h 595200"/>
                    <a:gd name="connsiteX102" fmla="*/ 217779 w 864519"/>
                    <a:gd name="connsiteY102" fmla="*/ 83917 h 595200"/>
                    <a:gd name="connsiteX103" fmla="*/ 215208 w 864519"/>
                    <a:gd name="connsiteY103" fmla="*/ 65680 h 595200"/>
                    <a:gd name="connsiteX104" fmla="*/ 211892 w 864519"/>
                    <a:gd name="connsiteY104" fmla="*/ 47079 h 595200"/>
                    <a:gd name="connsiteX105" fmla="*/ 213431 w 864519"/>
                    <a:gd name="connsiteY105" fmla="*/ 45661 h 595200"/>
                    <a:gd name="connsiteX106" fmla="*/ 220522 w 864519"/>
                    <a:gd name="connsiteY106" fmla="*/ 48679 h 595200"/>
                    <a:gd name="connsiteX107" fmla="*/ 231833 w 864519"/>
                    <a:gd name="connsiteY107" fmla="*/ 86372 h 595200"/>
                    <a:gd name="connsiteX108" fmla="*/ 231712 w 864519"/>
                    <a:gd name="connsiteY108" fmla="*/ 116064 h 595200"/>
                    <a:gd name="connsiteX109" fmla="*/ 240033 w 864519"/>
                    <a:gd name="connsiteY109" fmla="*/ 127166 h 595200"/>
                    <a:gd name="connsiteX110" fmla="*/ 247687 w 864519"/>
                    <a:gd name="connsiteY110" fmla="*/ 144907 h 595200"/>
                    <a:gd name="connsiteX111" fmla="*/ 248812 w 864519"/>
                    <a:gd name="connsiteY111" fmla="*/ 163270 h 595200"/>
                    <a:gd name="connsiteX112" fmla="*/ 271320 w 864519"/>
                    <a:gd name="connsiteY112" fmla="*/ 193906 h 595200"/>
                    <a:gd name="connsiteX113" fmla="*/ 301536 w 864519"/>
                    <a:gd name="connsiteY113" fmla="*/ 226793 h 595200"/>
                    <a:gd name="connsiteX114" fmla="*/ 353543 w 864519"/>
                    <a:gd name="connsiteY114" fmla="*/ 251127 h 595200"/>
                    <a:gd name="connsiteX115" fmla="*/ 414709 w 864519"/>
                    <a:gd name="connsiteY115" fmla="*/ 239070 h 595200"/>
                    <a:gd name="connsiteX116" fmla="*/ 496066 w 864519"/>
                    <a:gd name="connsiteY116" fmla="*/ 229176 h 595200"/>
                    <a:gd name="connsiteX117" fmla="*/ 535618 w 864519"/>
                    <a:gd name="connsiteY117" fmla="*/ 198359 h 595200"/>
                    <a:gd name="connsiteX118" fmla="*/ 554352 w 864519"/>
                    <a:gd name="connsiteY118" fmla="*/ 185927 h 595200"/>
                    <a:gd name="connsiteX119" fmla="*/ 567424 w 864519"/>
                    <a:gd name="connsiteY119" fmla="*/ 151015 h 595200"/>
                    <a:gd name="connsiteX120" fmla="*/ 572241 w 864519"/>
                    <a:gd name="connsiteY120" fmla="*/ 132971 h 595200"/>
                    <a:gd name="connsiteX121" fmla="*/ 565719 w 864519"/>
                    <a:gd name="connsiteY121" fmla="*/ 113101 h 595200"/>
                    <a:gd name="connsiteX122" fmla="*/ 554390 w 864519"/>
                    <a:gd name="connsiteY122" fmla="*/ 83227 h 595200"/>
                    <a:gd name="connsiteX123" fmla="*/ 560134 w 864519"/>
                    <a:gd name="connsiteY123" fmla="*/ 52222 h 595200"/>
                    <a:gd name="connsiteX124" fmla="*/ 569493 w 864519"/>
                    <a:gd name="connsiteY124" fmla="*/ 44375 h 595200"/>
                    <a:gd name="connsiteX125" fmla="*/ 576749 w 864519"/>
                    <a:gd name="connsiteY125" fmla="*/ 46224 h 595200"/>
                    <a:gd name="connsiteX126" fmla="*/ 576379 w 864519"/>
                    <a:gd name="connsiteY126" fmla="*/ 61459 h 595200"/>
                    <a:gd name="connsiteX127" fmla="*/ 572070 w 864519"/>
                    <a:gd name="connsiteY127" fmla="*/ 78233 h 595200"/>
                    <a:gd name="connsiteX128" fmla="*/ 580396 w 864519"/>
                    <a:gd name="connsiteY128" fmla="*/ 92525 h 595200"/>
                    <a:gd name="connsiteX129" fmla="*/ 589540 w 864519"/>
                    <a:gd name="connsiteY129" fmla="*/ 97585 h 595200"/>
                    <a:gd name="connsiteX130" fmla="*/ 592586 w 864519"/>
                    <a:gd name="connsiteY130" fmla="*/ 107241 h 595200"/>
                    <a:gd name="connsiteX131" fmla="*/ 608615 w 864519"/>
                    <a:gd name="connsiteY131" fmla="*/ 91278 h 595200"/>
                    <a:gd name="connsiteX132" fmla="*/ 618520 w 864519"/>
                    <a:gd name="connsiteY132" fmla="*/ 68003 h 595200"/>
                    <a:gd name="connsiteX133" fmla="*/ 629837 w 864519"/>
                    <a:gd name="connsiteY133" fmla="*/ 67766 h 595200"/>
                    <a:gd name="connsiteX134" fmla="*/ 627867 w 864519"/>
                    <a:gd name="connsiteY134" fmla="*/ 90147 h 595200"/>
                    <a:gd name="connsiteX135" fmla="*/ 613730 w 864519"/>
                    <a:gd name="connsiteY135" fmla="*/ 108439 h 595200"/>
                    <a:gd name="connsiteX136" fmla="*/ 595504 w 864519"/>
                    <a:gd name="connsiteY136" fmla="*/ 144421 h 595200"/>
                    <a:gd name="connsiteX137" fmla="*/ 595758 w 864519"/>
                    <a:gd name="connsiteY137" fmla="*/ 161720 h 595200"/>
                    <a:gd name="connsiteX138" fmla="*/ 651848 w 864519"/>
                    <a:gd name="connsiteY138" fmla="*/ 159976 h 595200"/>
                    <a:gd name="connsiteX139" fmla="*/ 697437 w 864519"/>
                    <a:gd name="connsiteY139" fmla="*/ 131156 h 595200"/>
                    <a:gd name="connsiteX140" fmla="*/ 726065 w 864519"/>
                    <a:gd name="connsiteY140" fmla="*/ 92983 h 595200"/>
                    <a:gd name="connsiteX141" fmla="*/ 723289 w 864519"/>
                    <a:gd name="connsiteY141" fmla="*/ 74089 h 595200"/>
                    <a:gd name="connsiteX142" fmla="*/ 728757 w 864519"/>
                    <a:gd name="connsiteY142" fmla="*/ 56195 h 595200"/>
                    <a:gd name="connsiteX143" fmla="*/ 742205 w 864519"/>
                    <a:gd name="connsiteY143" fmla="*/ 40700 h 595200"/>
                    <a:gd name="connsiteX144" fmla="*/ 757401 w 864519"/>
                    <a:gd name="connsiteY144" fmla="*/ 5540 h 595200"/>
                    <a:gd name="connsiteX145" fmla="*/ 767466 w 864519"/>
                    <a:gd name="connsiteY145" fmla="*/ 199 h 595200"/>
                    <a:gd name="connsiteX146" fmla="*/ 774032 w 864519"/>
                    <a:gd name="connsiteY146" fmla="*/ 7267 h 595200"/>
                    <a:gd name="connsiteX147" fmla="*/ 766688 w 864519"/>
                    <a:gd name="connsiteY147" fmla="*/ 24494 h 595200"/>
                    <a:gd name="connsiteX148" fmla="*/ 756336 w 864519"/>
                    <a:gd name="connsiteY148" fmla="*/ 36959 h 595200"/>
                    <a:gd name="connsiteX149" fmla="*/ 758753 w 864519"/>
                    <a:gd name="connsiteY149" fmla="*/ 51769 h 595200"/>
                    <a:gd name="connsiteX150" fmla="*/ 762367 w 864519"/>
                    <a:gd name="connsiteY150" fmla="*/ 54241 h 595200"/>
                    <a:gd name="connsiteX151" fmla="*/ 762891 w 864519"/>
                    <a:gd name="connsiteY151" fmla="*/ 62827 h 595200"/>
                    <a:gd name="connsiteX152" fmla="*/ 758499 w 864519"/>
                    <a:gd name="connsiteY152" fmla="*/ 70834 h 595200"/>
                    <a:gd name="connsiteX153" fmla="*/ 760789 w 864519"/>
                    <a:gd name="connsiteY153" fmla="*/ 79127 h 595200"/>
                    <a:gd name="connsiteX154" fmla="*/ 773121 w 864519"/>
                    <a:gd name="connsiteY154" fmla="*/ 71430 h 595200"/>
                    <a:gd name="connsiteX155" fmla="*/ 773248 w 864519"/>
                    <a:gd name="connsiteY155" fmla="*/ 71353 h 595200"/>
                    <a:gd name="connsiteX156" fmla="*/ 802157 w 864519"/>
                    <a:gd name="connsiteY156" fmla="*/ 71899 h 595200"/>
                    <a:gd name="connsiteX157" fmla="*/ 795502 w 864519"/>
                    <a:gd name="connsiteY157" fmla="*/ 90411 h 595200"/>
                    <a:gd name="connsiteX158" fmla="*/ 775538 w 864519"/>
                    <a:gd name="connsiteY158" fmla="*/ 98219 h 595200"/>
                    <a:gd name="connsiteX159" fmla="*/ 738563 w 864519"/>
                    <a:gd name="connsiteY159" fmla="*/ 124148 h 595200"/>
                    <a:gd name="connsiteX160" fmla="*/ 730082 w 864519"/>
                    <a:gd name="connsiteY160" fmla="*/ 157112 h 595200"/>
                    <a:gd name="connsiteX161" fmla="*/ 750746 w 864519"/>
                    <a:gd name="connsiteY161" fmla="*/ 161896 h 595200"/>
                    <a:gd name="connsiteX162" fmla="*/ 766991 w 864519"/>
                    <a:gd name="connsiteY162" fmla="*/ 160340 h 595200"/>
                    <a:gd name="connsiteX163" fmla="*/ 790095 w 864519"/>
                    <a:gd name="connsiteY163" fmla="*/ 153393 h 595200"/>
                    <a:gd name="connsiteX164" fmla="*/ 847073 w 864519"/>
                    <a:gd name="connsiteY164" fmla="*/ 147362 h 595200"/>
                    <a:gd name="connsiteX165" fmla="*/ 858837 w 864519"/>
                    <a:gd name="connsiteY165" fmla="*/ 150413 h 595200"/>
                    <a:gd name="connsiteX166" fmla="*/ 864438 w 864519"/>
                    <a:gd name="connsiteY166" fmla="*/ 160528 h 595200"/>
                    <a:gd name="connsiteX167" fmla="*/ 858208 w 864519"/>
                    <a:gd name="connsiteY167" fmla="*/ 168071 h 595200"/>
                    <a:gd name="connsiteX168" fmla="*/ 848248 w 864519"/>
                    <a:gd name="connsiteY168" fmla="*/ 169881 h 595200"/>
                    <a:gd name="connsiteX169" fmla="*/ 807912 w 864519"/>
                    <a:gd name="connsiteY169" fmla="*/ 167850 h 595200"/>
                    <a:gd name="connsiteX170" fmla="*/ 795083 w 864519"/>
                    <a:gd name="connsiteY170" fmla="*/ 174389 h 595200"/>
                    <a:gd name="connsiteX171" fmla="*/ 802345 w 864519"/>
                    <a:gd name="connsiteY171" fmla="*/ 189177 h 595200"/>
                    <a:gd name="connsiteX172" fmla="*/ 820046 w 864519"/>
                    <a:gd name="connsiteY172" fmla="*/ 200930 h 595200"/>
                    <a:gd name="connsiteX173" fmla="*/ 828775 w 864519"/>
                    <a:gd name="connsiteY173" fmla="*/ 210448 h 595200"/>
                    <a:gd name="connsiteX174" fmla="*/ 823881 w 864519"/>
                    <a:gd name="connsiteY174" fmla="*/ 217109 h 595200"/>
                    <a:gd name="connsiteX175" fmla="*/ 808712 w 864519"/>
                    <a:gd name="connsiteY175" fmla="*/ 213748 h 595200"/>
                    <a:gd name="connsiteX176" fmla="*/ 784577 w 864519"/>
                    <a:gd name="connsiteY176" fmla="*/ 195793 h 595200"/>
                    <a:gd name="connsiteX177" fmla="*/ 724503 w 864519"/>
                    <a:gd name="connsiteY177" fmla="*/ 190016 h 595200"/>
                    <a:gd name="connsiteX178" fmla="*/ 681877 w 864519"/>
                    <a:gd name="connsiteY178" fmla="*/ 177324 h 595200"/>
                    <a:gd name="connsiteX179" fmla="*/ 652367 w 864519"/>
                    <a:gd name="connsiteY179" fmla="*/ 188653 h 595200"/>
                    <a:gd name="connsiteX180" fmla="*/ 610883 w 864519"/>
                    <a:gd name="connsiteY180" fmla="*/ 197432 h 595200"/>
                    <a:gd name="connsiteX181" fmla="*/ 545308 w 864519"/>
                    <a:gd name="connsiteY181" fmla="*/ 237486 h 595200"/>
                    <a:gd name="connsiteX182" fmla="*/ 551538 w 864519"/>
                    <a:gd name="connsiteY182" fmla="*/ 334971 h 595200"/>
                    <a:gd name="connsiteX183" fmla="*/ 562424 w 864519"/>
                    <a:gd name="connsiteY183" fmla="*/ 386669 h 59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864519" h="595200">
                      <a:moveTo>
                        <a:pt x="562435" y="386691"/>
                      </a:moveTo>
                      <a:cubicBezTo>
                        <a:pt x="566348" y="400359"/>
                        <a:pt x="572782" y="412487"/>
                        <a:pt x="586047" y="420256"/>
                      </a:cubicBezTo>
                      <a:cubicBezTo>
                        <a:pt x="598666" y="427645"/>
                        <a:pt x="613079" y="431943"/>
                        <a:pt x="624766" y="440734"/>
                      </a:cubicBezTo>
                      <a:cubicBezTo>
                        <a:pt x="636426" y="449507"/>
                        <a:pt x="642379" y="464378"/>
                        <a:pt x="659082" y="462380"/>
                      </a:cubicBezTo>
                      <a:cubicBezTo>
                        <a:pt x="666101" y="461542"/>
                        <a:pt x="672651" y="458584"/>
                        <a:pt x="679333" y="456283"/>
                      </a:cubicBezTo>
                      <a:cubicBezTo>
                        <a:pt x="692802" y="451653"/>
                        <a:pt x="707480" y="449656"/>
                        <a:pt x="721374" y="452790"/>
                      </a:cubicBezTo>
                      <a:cubicBezTo>
                        <a:pt x="726396" y="453921"/>
                        <a:pt x="731301" y="455715"/>
                        <a:pt x="736427" y="456101"/>
                      </a:cubicBezTo>
                      <a:cubicBezTo>
                        <a:pt x="744307" y="456697"/>
                        <a:pt x="752098" y="453905"/>
                        <a:pt x="759001" y="450053"/>
                      </a:cubicBezTo>
                      <a:cubicBezTo>
                        <a:pt x="765899" y="446196"/>
                        <a:pt x="772139" y="441274"/>
                        <a:pt x="778833" y="437070"/>
                      </a:cubicBezTo>
                      <a:cubicBezTo>
                        <a:pt x="786409" y="432308"/>
                        <a:pt x="794570" y="428478"/>
                        <a:pt x="803067" y="425681"/>
                      </a:cubicBezTo>
                      <a:cubicBezTo>
                        <a:pt x="810947" y="423093"/>
                        <a:pt x="819511" y="421399"/>
                        <a:pt x="827501" y="423622"/>
                      </a:cubicBezTo>
                      <a:cubicBezTo>
                        <a:pt x="830497" y="424456"/>
                        <a:pt x="833637" y="426083"/>
                        <a:pt x="833857" y="429747"/>
                      </a:cubicBezTo>
                      <a:cubicBezTo>
                        <a:pt x="833951" y="431331"/>
                        <a:pt x="833411" y="432887"/>
                        <a:pt x="832472" y="434173"/>
                      </a:cubicBezTo>
                      <a:cubicBezTo>
                        <a:pt x="830381" y="437042"/>
                        <a:pt x="826999" y="438273"/>
                        <a:pt x="823693" y="439211"/>
                      </a:cubicBezTo>
                      <a:cubicBezTo>
                        <a:pt x="812773" y="442312"/>
                        <a:pt x="801164" y="443150"/>
                        <a:pt x="790795" y="447774"/>
                      </a:cubicBezTo>
                      <a:cubicBezTo>
                        <a:pt x="777238" y="453822"/>
                        <a:pt x="766848" y="465884"/>
                        <a:pt x="752849" y="470823"/>
                      </a:cubicBezTo>
                      <a:cubicBezTo>
                        <a:pt x="744963" y="473604"/>
                        <a:pt x="736229" y="473907"/>
                        <a:pt x="728172" y="471684"/>
                      </a:cubicBezTo>
                      <a:cubicBezTo>
                        <a:pt x="724117" y="470563"/>
                        <a:pt x="720188" y="468814"/>
                        <a:pt x="716000" y="468428"/>
                      </a:cubicBezTo>
                      <a:cubicBezTo>
                        <a:pt x="708777" y="467760"/>
                        <a:pt x="701659" y="471248"/>
                        <a:pt x="695920" y="475441"/>
                      </a:cubicBezTo>
                      <a:cubicBezTo>
                        <a:pt x="694044" y="476810"/>
                        <a:pt x="692444" y="478537"/>
                        <a:pt x="691318" y="480567"/>
                      </a:cubicBezTo>
                      <a:cubicBezTo>
                        <a:pt x="685121" y="491780"/>
                        <a:pt x="702503" y="491476"/>
                        <a:pt x="709494" y="492690"/>
                      </a:cubicBezTo>
                      <a:cubicBezTo>
                        <a:pt x="719901" y="494495"/>
                        <a:pt x="730385" y="495830"/>
                        <a:pt x="740775" y="497728"/>
                      </a:cubicBezTo>
                      <a:cubicBezTo>
                        <a:pt x="759961" y="501232"/>
                        <a:pt x="779649" y="506827"/>
                        <a:pt x="793792" y="521041"/>
                      </a:cubicBezTo>
                      <a:cubicBezTo>
                        <a:pt x="795386" y="522647"/>
                        <a:pt x="796954" y="524446"/>
                        <a:pt x="797434" y="526659"/>
                      </a:cubicBezTo>
                      <a:cubicBezTo>
                        <a:pt x="798681" y="532414"/>
                        <a:pt x="791662" y="537060"/>
                        <a:pt x="785835" y="536216"/>
                      </a:cubicBezTo>
                      <a:cubicBezTo>
                        <a:pt x="780008" y="535366"/>
                        <a:pt x="775312" y="531227"/>
                        <a:pt x="770456" y="527900"/>
                      </a:cubicBezTo>
                      <a:cubicBezTo>
                        <a:pt x="751166" y="514696"/>
                        <a:pt x="727047" y="513587"/>
                        <a:pt x="704489" y="512279"/>
                      </a:cubicBezTo>
                      <a:cubicBezTo>
                        <a:pt x="692515" y="511584"/>
                        <a:pt x="680475" y="510922"/>
                        <a:pt x="668694" y="508527"/>
                      </a:cubicBezTo>
                      <a:cubicBezTo>
                        <a:pt x="660699" y="506904"/>
                        <a:pt x="644493" y="498826"/>
                        <a:pt x="640498" y="511153"/>
                      </a:cubicBezTo>
                      <a:cubicBezTo>
                        <a:pt x="639013" y="515733"/>
                        <a:pt x="640774" y="520793"/>
                        <a:pt x="643511" y="524749"/>
                      </a:cubicBezTo>
                      <a:cubicBezTo>
                        <a:pt x="651142" y="535796"/>
                        <a:pt x="665240" y="540426"/>
                        <a:pt x="674571" y="550082"/>
                      </a:cubicBezTo>
                      <a:cubicBezTo>
                        <a:pt x="679090" y="554756"/>
                        <a:pt x="682407" y="560583"/>
                        <a:pt x="684123" y="566851"/>
                      </a:cubicBezTo>
                      <a:cubicBezTo>
                        <a:pt x="685303" y="571166"/>
                        <a:pt x="685717" y="575812"/>
                        <a:pt x="684399" y="580089"/>
                      </a:cubicBezTo>
                      <a:cubicBezTo>
                        <a:pt x="683080" y="584365"/>
                        <a:pt x="679808" y="588195"/>
                        <a:pt x="675487" y="589359"/>
                      </a:cubicBezTo>
                      <a:cubicBezTo>
                        <a:pt x="669213" y="591053"/>
                        <a:pt x="662663" y="586787"/>
                        <a:pt x="659137" y="581330"/>
                      </a:cubicBezTo>
                      <a:cubicBezTo>
                        <a:pt x="655611" y="575873"/>
                        <a:pt x="654221" y="569356"/>
                        <a:pt x="651920" y="563281"/>
                      </a:cubicBezTo>
                      <a:cubicBezTo>
                        <a:pt x="649536" y="556991"/>
                        <a:pt x="645955" y="550904"/>
                        <a:pt x="640421" y="547086"/>
                      </a:cubicBezTo>
                      <a:cubicBezTo>
                        <a:pt x="633760" y="542495"/>
                        <a:pt x="626742" y="543041"/>
                        <a:pt x="620832" y="536756"/>
                      </a:cubicBezTo>
                      <a:cubicBezTo>
                        <a:pt x="615706" y="531305"/>
                        <a:pt x="612483" y="523993"/>
                        <a:pt x="612296" y="516478"/>
                      </a:cubicBezTo>
                      <a:cubicBezTo>
                        <a:pt x="611992" y="504283"/>
                        <a:pt x="617670" y="493838"/>
                        <a:pt x="610342" y="483001"/>
                      </a:cubicBezTo>
                      <a:cubicBezTo>
                        <a:pt x="604339" y="474122"/>
                        <a:pt x="595709" y="467004"/>
                        <a:pt x="585776" y="462949"/>
                      </a:cubicBezTo>
                      <a:cubicBezTo>
                        <a:pt x="572550" y="457552"/>
                        <a:pt x="553143" y="456719"/>
                        <a:pt x="540695" y="464648"/>
                      </a:cubicBezTo>
                      <a:cubicBezTo>
                        <a:pt x="529692" y="471661"/>
                        <a:pt x="524792" y="485925"/>
                        <a:pt x="515401" y="494682"/>
                      </a:cubicBezTo>
                      <a:cubicBezTo>
                        <a:pt x="488208" y="520048"/>
                        <a:pt x="451895" y="534340"/>
                        <a:pt x="414715" y="534340"/>
                      </a:cubicBezTo>
                      <a:cubicBezTo>
                        <a:pt x="393261" y="534340"/>
                        <a:pt x="368838" y="530604"/>
                        <a:pt x="350778" y="518316"/>
                      </a:cubicBezTo>
                      <a:cubicBezTo>
                        <a:pt x="335091" y="507638"/>
                        <a:pt x="327559" y="498799"/>
                        <a:pt x="307567" y="494920"/>
                      </a:cubicBezTo>
                      <a:cubicBezTo>
                        <a:pt x="257310" y="485175"/>
                        <a:pt x="192789" y="489220"/>
                        <a:pt x="157562" y="530935"/>
                      </a:cubicBezTo>
                      <a:cubicBezTo>
                        <a:pt x="154003" y="535145"/>
                        <a:pt x="150747" y="539692"/>
                        <a:pt x="148695" y="544813"/>
                      </a:cubicBezTo>
                      <a:cubicBezTo>
                        <a:pt x="146984" y="549083"/>
                        <a:pt x="146145" y="553658"/>
                        <a:pt x="144490" y="557951"/>
                      </a:cubicBezTo>
                      <a:cubicBezTo>
                        <a:pt x="142355" y="563480"/>
                        <a:pt x="138845" y="568473"/>
                        <a:pt x="134370" y="572353"/>
                      </a:cubicBezTo>
                      <a:cubicBezTo>
                        <a:pt x="130756" y="575487"/>
                        <a:pt x="125437" y="577970"/>
                        <a:pt x="121375" y="574896"/>
                      </a:cubicBezTo>
                      <a:cubicBezTo>
                        <a:pt x="119946" y="573815"/>
                        <a:pt x="119003" y="572209"/>
                        <a:pt x="118572" y="570471"/>
                      </a:cubicBezTo>
                      <a:cubicBezTo>
                        <a:pt x="117474" y="566035"/>
                        <a:pt x="119394" y="561664"/>
                        <a:pt x="121254" y="557802"/>
                      </a:cubicBezTo>
                      <a:cubicBezTo>
                        <a:pt x="121971" y="556312"/>
                        <a:pt x="122197" y="554618"/>
                        <a:pt x="121789" y="553018"/>
                      </a:cubicBezTo>
                      <a:cubicBezTo>
                        <a:pt x="119416" y="543681"/>
                        <a:pt x="107961" y="563220"/>
                        <a:pt x="106262" y="565582"/>
                      </a:cubicBezTo>
                      <a:cubicBezTo>
                        <a:pt x="100617" y="573456"/>
                        <a:pt x="94542" y="581286"/>
                        <a:pt x="86292" y="586600"/>
                      </a:cubicBezTo>
                      <a:cubicBezTo>
                        <a:pt x="72580" y="595429"/>
                        <a:pt x="55199" y="595931"/>
                        <a:pt x="38937" y="594711"/>
                      </a:cubicBezTo>
                      <a:cubicBezTo>
                        <a:pt x="25385" y="593696"/>
                        <a:pt x="10255" y="590700"/>
                        <a:pt x="2723" y="579382"/>
                      </a:cubicBezTo>
                      <a:cubicBezTo>
                        <a:pt x="-4809" y="568071"/>
                        <a:pt x="4323" y="547952"/>
                        <a:pt x="17412" y="551622"/>
                      </a:cubicBezTo>
                      <a:cubicBezTo>
                        <a:pt x="23018" y="553189"/>
                        <a:pt x="26803" y="558260"/>
                        <a:pt x="31488" y="561709"/>
                      </a:cubicBezTo>
                      <a:cubicBezTo>
                        <a:pt x="46673" y="572877"/>
                        <a:pt x="69016" y="565218"/>
                        <a:pt x="82518" y="552063"/>
                      </a:cubicBezTo>
                      <a:cubicBezTo>
                        <a:pt x="90342" y="544437"/>
                        <a:pt x="96418" y="535311"/>
                        <a:pt x="102642" y="526394"/>
                      </a:cubicBezTo>
                      <a:cubicBezTo>
                        <a:pt x="105793" y="521875"/>
                        <a:pt x="109650" y="517615"/>
                        <a:pt x="112591" y="512996"/>
                      </a:cubicBezTo>
                      <a:cubicBezTo>
                        <a:pt x="115074" y="509095"/>
                        <a:pt x="116144" y="503859"/>
                        <a:pt x="117198" y="499212"/>
                      </a:cubicBezTo>
                      <a:cubicBezTo>
                        <a:pt x="118191" y="494831"/>
                        <a:pt x="118015" y="489655"/>
                        <a:pt x="114737" y="486576"/>
                      </a:cubicBezTo>
                      <a:cubicBezTo>
                        <a:pt x="112238" y="484231"/>
                        <a:pt x="108502" y="483691"/>
                        <a:pt x="105092" y="484066"/>
                      </a:cubicBezTo>
                      <a:cubicBezTo>
                        <a:pt x="101682" y="484441"/>
                        <a:pt x="98410" y="485594"/>
                        <a:pt x="95033" y="486179"/>
                      </a:cubicBezTo>
                      <a:cubicBezTo>
                        <a:pt x="90337" y="486990"/>
                        <a:pt x="84648" y="487056"/>
                        <a:pt x="80261" y="484932"/>
                      </a:cubicBezTo>
                      <a:cubicBezTo>
                        <a:pt x="77502" y="483597"/>
                        <a:pt x="75201" y="480827"/>
                        <a:pt x="75383" y="477764"/>
                      </a:cubicBezTo>
                      <a:cubicBezTo>
                        <a:pt x="75499" y="475800"/>
                        <a:pt x="76592" y="474023"/>
                        <a:pt x="77861" y="472528"/>
                      </a:cubicBezTo>
                      <a:cubicBezTo>
                        <a:pt x="83015" y="466469"/>
                        <a:pt x="91054" y="463633"/>
                        <a:pt x="98222" y="460747"/>
                      </a:cubicBezTo>
                      <a:cubicBezTo>
                        <a:pt x="106687" y="457342"/>
                        <a:pt x="115841" y="455621"/>
                        <a:pt x="124962" y="455858"/>
                      </a:cubicBezTo>
                      <a:cubicBezTo>
                        <a:pt x="138177" y="456200"/>
                        <a:pt x="150940" y="460416"/>
                        <a:pt x="163919" y="462965"/>
                      </a:cubicBezTo>
                      <a:cubicBezTo>
                        <a:pt x="188446" y="467788"/>
                        <a:pt x="208752" y="460041"/>
                        <a:pt x="228341" y="445446"/>
                      </a:cubicBezTo>
                      <a:cubicBezTo>
                        <a:pt x="245010" y="433025"/>
                        <a:pt x="257724" y="416190"/>
                        <a:pt x="263479" y="396077"/>
                      </a:cubicBezTo>
                      <a:cubicBezTo>
                        <a:pt x="271116" y="369387"/>
                        <a:pt x="279260" y="340142"/>
                        <a:pt x="277892" y="312133"/>
                      </a:cubicBezTo>
                      <a:cubicBezTo>
                        <a:pt x="276755" y="288847"/>
                        <a:pt x="256714" y="267454"/>
                        <a:pt x="234554" y="262295"/>
                      </a:cubicBezTo>
                      <a:cubicBezTo>
                        <a:pt x="219843" y="258874"/>
                        <a:pt x="203471" y="261235"/>
                        <a:pt x="190394" y="253681"/>
                      </a:cubicBezTo>
                      <a:cubicBezTo>
                        <a:pt x="177184" y="246056"/>
                        <a:pt x="170557" y="229998"/>
                        <a:pt x="157325" y="222411"/>
                      </a:cubicBezTo>
                      <a:cubicBezTo>
                        <a:pt x="148744" y="217495"/>
                        <a:pt x="138475" y="216766"/>
                        <a:pt x="128598" y="216292"/>
                      </a:cubicBezTo>
                      <a:cubicBezTo>
                        <a:pt x="121480" y="215955"/>
                        <a:pt x="113347" y="215177"/>
                        <a:pt x="109159" y="209411"/>
                      </a:cubicBezTo>
                      <a:cubicBezTo>
                        <a:pt x="106455" y="205692"/>
                        <a:pt x="106146" y="200709"/>
                        <a:pt x="106935" y="196179"/>
                      </a:cubicBezTo>
                      <a:cubicBezTo>
                        <a:pt x="107111" y="195164"/>
                        <a:pt x="107349" y="194132"/>
                        <a:pt x="107934" y="193288"/>
                      </a:cubicBezTo>
                      <a:cubicBezTo>
                        <a:pt x="108679" y="192212"/>
                        <a:pt x="109904" y="191566"/>
                        <a:pt x="111123" y="191075"/>
                      </a:cubicBezTo>
                      <a:cubicBezTo>
                        <a:pt x="120757" y="187190"/>
                        <a:pt x="131661" y="190485"/>
                        <a:pt x="141367" y="194171"/>
                      </a:cubicBezTo>
                      <a:cubicBezTo>
                        <a:pt x="150698" y="197719"/>
                        <a:pt x="160128" y="201675"/>
                        <a:pt x="170099" y="202045"/>
                      </a:cubicBezTo>
                      <a:cubicBezTo>
                        <a:pt x="177978" y="202337"/>
                        <a:pt x="186057" y="200378"/>
                        <a:pt x="193655" y="202475"/>
                      </a:cubicBezTo>
                      <a:cubicBezTo>
                        <a:pt x="202754" y="204986"/>
                        <a:pt x="209276" y="212727"/>
                        <a:pt x="215379" y="219934"/>
                      </a:cubicBezTo>
                      <a:cubicBezTo>
                        <a:pt x="221896" y="227637"/>
                        <a:pt x="229444" y="235665"/>
                        <a:pt x="239724" y="236548"/>
                      </a:cubicBezTo>
                      <a:cubicBezTo>
                        <a:pt x="241633" y="236714"/>
                        <a:pt x="243570" y="236454"/>
                        <a:pt x="245286" y="235610"/>
                      </a:cubicBezTo>
                      <a:cubicBezTo>
                        <a:pt x="257282" y="229700"/>
                        <a:pt x="236673" y="211006"/>
                        <a:pt x="232021" y="205714"/>
                      </a:cubicBezTo>
                      <a:cubicBezTo>
                        <a:pt x="223319" y="195809"/>
                        <a:pt x="213977" y="186484"/>
                        <a:pt x="204724" y="177098"/>
                      </a:cubicBezTo>
                      <a:cubicBezTo>
                        <a:pt x="165822" y="137623"/>
                        <a:pt x="128262" y="96823"/>
                        <a:pt x="92136" y="54793"/>
                      </a:cubicBezTo>
                      <a:cubicBezTo>
                        <a:pt x="89487" y="51714"/>
                        <a:pt x="86701" y="48232"/>
                        <a:pt x="86772" y="44177"/>
                      </a:cubicBezTo>
                      <a:cubicBezTo>
                        <a:pt x="86899" y="36722"/>
                        <a:pt x="97014" y="33025"/>
                        <a:pt x="103828" y="36043"/>
                      </a:cubicBezTo>
                      <a:cubicBezTo>
                        <a:pt x="110643" y="39062"/>
                        <a:pt x="114737" y="45954"/>
                        <a:pt x="118727" y="52249"/>
                      </a:cubicBezTo>
                      <a:cubicBezTo>
                        <a:pt x="134425" y="77030"/>
                        <a:pt x="154891" y="98368"/>
                        <a:pt x="175214" y="119524"/>
                      </a:cubicBezTo>
                      <a:cubicBezTo>
                        <a:pt x="180986" y="125533"/>
                        <a:pt x="209966" y="161168"/>
                        <a:pt x="217680" y="147213"/>
                      </a:cubicBezTo>
                      <a:cubicBezTo>
                        <a:pt x="218618" y="145513"/>
                        <a:pt x="218955" y="143538"/>
                        <a:pt x="218728" y="141612"/>
                      </a:cubicBezTo>
                      <a:cubicBezTo>
                        <a:pt x="218033" y="135625"/>
                        <a:pt x="216107" y="129787"/>
                        <a:pt x="213117" y="124551"/>
                      </a:cubicBezTo>
                      <a:cubicBezTo>
                        <a:pt x="211103" y="121025"/>
                        <a:pt x="208597" y="117742"/>
                        <a:pt x="207207" y="113929"/>
                      </a:cubicBezTo>
                      <a:cubicBezTo>
                        <a:pt x="205198" y="108427"/>
                        <a:pt x="205767" y="102049"/>
                        <a:pt x="208713" y="96989"/>
                      </a:cubicBezTo>
                      <a:cubicBezTo>
                        <a:pt x="211395" y="92392"/>
                        <a:pt x="215881" y="88889"/>
                        <a:pt x="217779" y="83917"/>
                      </a:cubicBezTo>
                      <a:cubicBezTo>
                        <a:pt x="220031" y="78002"/>
                        <a:pt x="218116" y="71303"/>
                        <a:pt x="215208" y="65680"/>
                      </a:cubicBezTo>
                      <a:cubicBezTo>
                        <a:pt x="212145" y="59759"/>
                        <a:pt x="207946" y="52674"/>
                        <a:pt x="211892" y="47079"/>
                      </a:cubicBezTo>
                      <a:cubicBezTo>
                        <a:pt x="212300" y="46505"/>
                        <a:pt x="212808" y="45998"/>
                        <a:pt x="213431" y="45661"/>
                      </a:cubicBezTo>
                      <a:cubicBezTo>
                        <a:pt x="216135" y="44199"/>
                        <a:pt x="218778" y="46489"/>
                        <a:pt x="220522" y="48679"/>
                      </a:cubicBezTo>
                      <a:cubicBezTo>
                        <a:pt x="228870" y="59208"/>
                        <a:pt x="233009" y="72986"/>
                        <a:pt x="231833" y="86372"/>
                      </a:cubicBezTo>
                      <a:cubicBezTo>
                        <a:pt x="230956" y="96382"/>
                        <a:pt x="227353" y="107009"/>
                        <a:pt x="231712" y="116064"/>
                      </a:cubicBezTo>
                      <a:cubicBezTo>
                        <a:pt x="233726" y="120241"/>
                        <a:pt x="237219" y="123486"/>
                        <a:pt x="240033" y="127166"/>
                      </a:cubicBezTo>
                      <a:cubicBezTo>
                        <a:pt x="243984" y="132337"/>
                        <a:pt x="246633" y="138484"/>
                        <a:pt x="247687" y="144907"/>
                      </a:cubicBezTo>
                      <a:cubicBezTo>
                        <a:pt x="248674" y="150965"/>
                        <a:pt x="248255" y="157156"/>
                        <a:pt x="248812" y="163270"/>
                      </a:cubicBezTo>
                      <a:cubicBezTo>
                        <a:pt x="250181" y="178207"/>
                        <a:pt x="261801" y="183786"/>
                        <a:pt x="271320" y="193906"/>
                      </a:cubicBezTo>
                      <a:cubicBezTo>
                        <a:pt x="281517" y="204748"/>
                        <a:pt x="290749" y="216502"/>
                        <a:pt x="301536" y="226793"/>
                      </a:cubicBezTo>
                      <a:cubicBezTo>
                        <a:pt x="314663" y="239307"/>
                        <a:pt x="334401" y="252661"/>
                        <a:pt x="353543" y="251127"/>
                      </a:cubicBezTo>
                      <a:cubicBezTo>
                        <a:pt x="374147" y="249471"/>
                        <a:pt x="392693" y="239070"/>
                        <a:pt x="414709" y="239070"/>
                      </a:cubicBezTo>
                      <a:cubicBezTo>
                        <a:pt x="446603" y="239070"/>
                        <a:pt x="465827" y="249852"/>
                        <a:pt x="496066" y="229176"/>
                      </a:cubicBezTo>
                      <a:cubicBezTo>
                        <a:pt x="509883" y="219730"/>
                        <a:pt x="522028" y="208109"/>
                        <a:pt x="535618" y="198359"/>
                      </a:cubicBezTo>
                      <a:cubicBezTo>
                        <a:pt x="541831" y="193900"/>
                        <a:pt x="549010" y="191605"/>
                        <a:pt x="554352" y="185927"/>
                      </a:cubicBezTo>
                      <a:cubicBezTo>
                        <a:pt x="563197" y="176524"/>
                        <a:pt x="565001" y="163149"/>
                        <a:pt x="567424" y="151015"/>
                      </a:cubicBezTo>
                      <a:cubicBezTo>
                        <a:pt x="568632" y="144951"/>
                        <a:pt x="571192" y="138980"/>
                        <a:pt x="572241" y="132971"/>
                      </a:cubicBezTo>
                      <a:cubicBezTo>
                        <a:pt x="573510" y="125677"/>
                        <a:pt x="569278" y="119044"/>
                        <a:pt x="565719" y="113101"/>
                      </a:cubicBezTo>
                      <a:cubicBezTo>
                        <a:pt x="560206" y="103903"/>
                        <a:pt x="555858" y="93849"/>
                        <a:pt x="554390" y="83227"/>
                      </a:cubicBezTo>
                      <a:cubicBezTo>
                        <a:pt x="552923" y="72605"/>
                        <a:pt x="554512" y="61354"/>
                        <a:pt x="560134" y="52222"/>
                      </a:cubicBezTo>
                      <a:cubicBezTo>
                        <a:pt x="562320" y="48668"/>
                        <a:pt x="565255" y="45341"/>
                        <a:pt x="569493" y="44375"/>
                      </a:cubicBezTo>
                      <a:cubicBezTo>
                        <a:pt x="572081" y="43785"/>
                        <a:pt x="574851" y="44364"/>
                        <a:pt x="576749" y="46224"/>
                      </a:cubicBezTo>
                      <a:cubicBezTo>
                        <a:pt x="580667" y="50059"/>
                        <a:pt x="578537" y="56476"/>
                        <a:pt x="576379" y="61459"/>
                      </a:cubicBezTo>
                      <a:cubicBezTo>
                        <a:pt x="574067" y="66800"/>
                        <a:pt x="571937" y="72418"/>
                        <a:pt x="572070" y="78233"/>
                      </a:cubicBezTo>
                      <a:cubicBezTo>
                        <a:pt x="572202" y="84049"/>
                        <a:pt x="575083" y="90158"/>
                        <a:pt x="580396" y="92525"/>
                      </a:cubicBezTo>
                      <a:cubicBezTo>
                        <a:pt x="583674" y="93982"/>
                        <a:pt x="588050" y="94324"/>
                        <a:pt x="589540" y="97585"/>
                      </a:cubicBezTo>
                      <a:cubicBezTo>
                        <a:pt x="591024" y="100835"/>
                        <a:pt x="589186" y="106138"/>
                        <a:pt x="592586" y="107241"/>
                      </a:cubicBezTo>
                      <a:cubicBezTo>
                        <a:pt x="598103" y="109029"/>
                        <a:pt x="606397" y="94958"/>
                        <a:pt x="608615" y="91278"/>
                      </a:cubicBezTo>
                      <a:cubicBezTo>
                        <a:pt x="612985" y="84033"/>
                        <a:pt x="616020" y="76059"/>
                        <a:pt x="618520" y="68003"/>
                      </a:cubicBezTo>
                      <a:cubicBezTo>
                        <a:pt x="620473" y="61702"/>
                        <a:pt x="627310" y="61735"/>
                        <a:pt x="629837" y="67766"/>
                      </a:cubicBezTo>
                      <a:cubicBezTo>
                        <a:pt x="632828" y="74895"/>
                        <a:pt x="631382" y="83260"/>
                        <a:pt x="627867" y="90147"/>
                      </a:cubicBezTo>
                      <a:cubicBezTo>
                        <a:pt x="624352" y="97033"/>
                        <a:pt x="618972" y="102755"/>
                        <a:pt x="613730" y="108439"/>
                      </a:cubicBezTo>
                      <a:cubicBezTo>
                        <a:pt x="603467" y="119585"/>
                        <a:pt x="598435" y="129605"/>
                        <a:pt x="595504" y="144421"/>
                      </a:cubicBezTo>
                      <a:cubicBezTo>
                        <a:pt x="594395" y="150038"/>
                        <a:pt x="593866" y="156213"/>
                        <a:pt x="595758" y="161720"/>
                      </a:cubicBezTo>
                      <a:cubicBezTo>
                        <a:pt x="603235" y="183488"/>
                        <a:pt x="638798" y="165836"/>
                        <a:pt x="651848" y="159976"/>
                      </a:cubicBezTo>
                      <a:cubicBezTo>
                        <a:pt x="668330" y="152576"/>
                        <a:pt x="683311" y="142341"/>
                        <a:pt x="697437" y="131156"/>
                      </a:cubicBezTo>
                      <a:cubicBezTo>
                        <a:pt x="710013" y="121201"/>
                        <a:pt x="728128" y="111253"/>
                        <a:pt x="726065" y="92983"/>
                      </a:cubicBezTo>
                      <a:cubicBezTo>
                        <a:pt x="725347" y="86648"/>
                        <a:pt x="723344" y="80463"/>
                        <a:pt x="723289" y="74089"/>
                      </a:cubicBezTo>
                      <a:cubicBezTo>
                        <a:pt x="723234" y="67755"/>
                        <a:pt x="725171" y="61415"/>
                        <a:pt x="728757" y="56195"/>
                      </a:cubicBezTo>
                      <a:cubicBezTo>
                        <a:pt x="732636" y="50555"/>
                        <a:pt x="738281" y="46312"/>
                        <a:pt x="742205" y="40700"/>
                      </a:cubicBezTo>
                      <a:cubicBezTo>
                        <a:pt x="749549" y="30194"/>
                        <a:pt x="750079" y="16063"/>
                        <a:pt x="757401" y="5540"/>
                      </a:cubicBezTo>
                      <a:cubicBezTo>
                        <a:pt x="759685" y="2257"/>
                        <a:pt x="762991" y="-822"/>
                        <a:pt x="767466" y="199"/>
                      </a:cubicBezTo>
                      <a:cubicBezTo>
                        <a:pt x="770870" y="977"/>
                        <a:pt x="773348" y="3841"/>
                        <a:pt x="774032" y="7267"/>
                      </a:cubicBezTo>
                      <a:cubicBezTo>
                        <a:pt x="775395" y="14082"/>
                        <a:pt x="771201" y="19843"/>
                        <a:pt x="766688" y="24494"/>
                      </a:cubicBezTo>
                      <a:cubicBezTo>
                        <a:pt x="762908" y="28390"/>
                        <a:pt x="758648" y="32043"/>
                        <a:pt x="756336" y="36959"/>
                      </a:cubicBezTo>
                      <a:cubicBezTo>
                        <a:pt x="754024" y="41870"/>
                        <a:pt x="754349" y="48591"/>
                        <a:pt x="758753" y="51769"/>
                      </a:cubicBezTo>
                      <a:cubicBezTo>
                        <a:pt x="759939" y="52625"/>
                        <a:pt x="761357" y="53188"/>
                        <a:pt x="762367" y="54241"/>
                      </a:cubicBezTo>
                      <a:cubicBezTo>
                        <a:pt x="764480" y="56438"/>
                        <a:pt x="764160" y="60052"/>
                        <a:pt x="762891" y="62827"/>
                      </a:cubicBezTo>
                      <a:cubicBezTo>
                        <a:pt x="761628" y="65597"/>
                        <a:pt x="759591" y="67987"/>
                        <a:pt x="758499" y="70834"/>
                      </a:cubicBezTo>
                      <a:cubicBezTo>
                        <a:pt x="757577" y="73234"/>
                        <a:pt x="757241" y="78719"/>
                        <a:pt x="760789" y="79127"/>
                      </a:cubicBezTo>
                      <a:cubicBezTo>
                        <a:pt x="763564" y="79447"/>
                        <a:pt x="770644" y="72931"/>
                        <a:pt x="773121" y="71430"/>
                      </a:cubicBezTo>
                      <a:lnTo>
                        <a:pt x="773248" y="71353"/>
                      </a:lnTo>
                      <a:cubicBezTo>
                        <a:pt x="782541" y="65735"/>
                        <a:pt x="797136" y="62276"/>
                        <a:pt x="802157" y="71899"/>
                      </a:cubicBezTo>
                      <a:cubicBezTo>
                        <a:pt x="805479" y="78255"/>
                        <a:pt x="801406" y="86334"/>
                        <a:pt x="795502" y="90411"/>
                      </a:cubicBezTo>
                      <a:cubicBezTo>
                        <a:pt x="789598" y="94484"/>
                        <a:pt x="782303" y="95830"/>
                        <a:pt x="775538" y="98219"/>
                      </a:cubicBezTo>
                      <a:cubicBezTo>
                        <a:pt x="761059" y="103329"/>
                        <a:pt x="749124" y="113272"/>
                        <a:pt x="738563" y="124148"/>
                      </a:cubicBezTo>
                      <a:cubicBezTo>
                        <a:pt x="730573" y="132370"/>
                        <a:pt x="717661" y="146076"/>
                        <a:pt x="730082" y="157112"/>
                      </a:cubicBezTo>
                      <a:cubicBezTo>
                        <a:pt x="735506" y="161929"/>
                        <a:pt x="743496" y="162161"/>
                        <a:pt x="750746" y="161896"/>
                      </a:cubicBezTo>
                      <a:cubicBezTo>
                        <a:pt x="756187" y="161698"/>
                        <a:pt x="761644" y="161372"/>
                        <a:pt x="766991" y="160340"/>
                      </a:cubicBezTo>
                      <a:cubicBezTo>
                        <a:pt x="774893" y="158817"/>
                        <a:pt x="782408" y="155782"/>
                        <a:pt x="790095" y="153393"/>
                      </a:cubicBezTo>
                      <a:cubicBezTo>
                        <a:pt x="808447" y="147682"/>
                        <a:pt x="827931" y="145618"/>
                        <a:pt x="847073" y="147362"/>
                      </a:cubicBezTo>
                      <a:cubicBezTo>
                        <a:pt x="851145" y="147732"/>
                        <a:pt x="855333" y="148317"/>
                        <a:pt x="858837" y="150413"/>
                      </a:cubicBezTo>
                      <a:cubicBezTo>
                        <a:pt x="862347" y="152510"/>
                        <a:pt x="865028" y="156483"/>
                        <a:pt x="864438" y="160528"/>
                      </a:cubicBezTo>
                      <a:cubicBezTo>
                        <a:pt x="863947" y="163894"/>
                        <a:pt x="861293" y="166642"/>
                        <a:pt x="858208" y="168071"/>
                      </a:cubicBezTo>
                      <a:cubicBezTo>
                        <a:pt x="855124" y="169500"/>
                        <a:pt x="851647" y="169803"/>
                        <a:pt x="848248" y="169881"/>
                      </a:cubicBezTo>
                      <a:cubicBezTo>
                        <a:pt x="834762" y="170190"/>
                        <a:pt x="821398" y="167315"/>
                        <a:pt x="807912" y="167850"/>
                      </a:cubicBezTo>
                      <a:cubicBezTo>
                        <a:pt x="802058" y="168082"/>
                        <a:pt x="794476" y="167072"/>
                        <a:pt x="795083" y="174389"/>
                      </a:cubicBezTo>
                      <a:cubicBezTo>
                        <a:pt x="795541" y="179934"/>
                        <a:pt x="798559" y="185220"/>
                        <a:pt x="802345" y="189177"/>
                      </a:cubicBezTo>
                      <a:cubicBezTo>
                        <a:pt x="807267" y="194325"/>
                        <a:pt x="813662" y="197779"/>
                        <a:pt x="820046" y="200930"/>
                      </a:cubicBezTo>
                      <a:cubicBezTo>
                        <a:pt x="824135" y="202950"/>
                        <a:pt x="828864" y="205681"/>
                        <a:pt x="828775" y="210448"/>
                      </a:cubicBezTo>
                      <a:cubicBezTo>
                        <a:pt x="828720" y="213450"/>
                        <a:pt x="826684" y="216044"/>
                        <a:pt x="823881" y="217109"/>
                      </a:cubicBezTo>
                      <a:cubicBezTo>
                        <a:pt x="818440" y="219178"/>
                        <a:pt x="813198" y="216673"/>
                        <a:pt x="808712" y="213748"/>
                      </a:cubicBezTo>
                      <a:cubicBezTo>
                        <a:pt x="800308" y="208263"/>
                        <a:pt x="793146" y="201002"/>
                        <a:pt x="784577" y="195793"/>
                      </a:cubicBezTo>
                      <a:cubicBezTo>
                        <a:pt x="764960" y="183863"/>
                        <a:pt x="744947" y="197581"/>
                        <a:pt x="724503" y="190016"/>
                      </a:cubicBezTo>
                      <a:cubicBezTo>
                        <a:pt x="710123" y="184696"/>
                        <a:pt x="698276" y="171635"/>
                        <a:pt x="681877" y="177324"/>
                      </a:cubicBezTo>
                      <a:cubicBezTo>
                        <a:pt x="671840" y="180806"/>
                        <a:pt x="662757" y="185976"/>
                        <a:pt x="652367" y="188653"/>
                      </a:cubicBezTo>
                      <a:cubicBezTo>
                        <a:pt x="638671" y="192184"/>
                        <a:pt x="624672" y="194320"/>
                        <a:pt x="610883" y="197432"/>
                      </a:cubicBezTo>
                      <a:cubicBezTo>
                        <a:pt x="585103" y="203248"/>
                        <a:pt x="557900" y="214245"/>
                        <a:pt x="545308" y="237486"/>
                      </a:cubicBezTo>
                      <a:cubicBezTo>
                        <a:pt x="528351" y="268789"/>
                        <a:pt x="541677" y="303762"/>
                        <a:pt x="551538" y="334971"/>
                      </a:cubicBezTo>
                      <a:cubicBezTo>
                        <a:pt x="556631" y="351089"/>
                        <a:pt x="557657" y="370021"/>
                        <a:pt x="562424" y="386669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2"/>
                    </a:gs>
                    <a:gs pos="3000">
                      <a:schemeClr val="accent2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55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7DC16654-3FFC-3284-9C8C-E8D7F9FA4BAF}"/>
                    </a:ext>
                  </a:extLst>
                </p:cNvPr>
                <p:cNvSpPr/>
                <p:nvPr/>
              </p:nvSpPr>
              <p:spPr>
                <a:xfrm>
                  <a:off x="5938185" y="4412149"/>
                  <a:ext cx="864519" cy="595200"/>
                </a:xfrm>
                <a:custGeom>
                  <a:avLst/>
                  <a:gdLst>
                    <a:gd name="connsiteX0" fmla="*/ 562435 w 864519"/>
                    <a:gd name="connsiteY0" fmla="*/ 386691 h 595200"/>
                    <a:gd name="connsiteX1" fmla="*/ 586047 w 864519"/>
                    <a:gd name="connsiteY1" fmla="*/ 420256 h 595200"/>
                    <a:gd name="connsiteX2" fmla="*/ 624766 w 864519"/>
                    <a:gd name="connsiteY2" fmla="*/ 440734 h 595200"/>
                    <a:gd name="connsiteX3" fmla="*/ 659082 w 864519"/>
                    <a:gd name="connsiteY3" fmla="*/ 462380 h 595200"/>
                    <a:gd name="connsiteX4" fmla="*/ 679333 w 864519"/>
                    <a:gd name="connsiteY4" fmla="*/ 456283 h 595200"/>
                    <a:gd name="connsiteX5" fmla="*/ 721374 w 864519"/>
                    <a:gd name="connsiteY5" fmla="*/ 452790 h 595200"/>
                    <a:gd name="connsiteX6" fmla="*/ 736427 w 864519"/>
                    <a:gd name="connsiteY6" fmla="*/ 456101 h 595200"/>
                    <a:gd name="connsiteX7" fmla="*/ 759001 w 864519"/>
                    <a:gd name="connsiteY7" fmla="*/ 450053 h 595200"/>
                    <a:gd name="connsiteX8" fmla="*/ 778833 w 864519"/>
                    <a:gd name="connsiteY8" fmla="*/ 437070 h 595200"/>
                    <a:gd name="connsiteX9" fmla="*/ 803067 w 864519"/>
                    <a:gd name="connsiteY9" fmla="*/ 425681 h 595200"/>
                    <a:gd name="connsiteX10" fmla="*/ 827501 w 864519"/>
                    <a:gd name="connsiteY10" fmla="*/ 423622 h 595200"/>
                    <a:gd name="connsiteX11" fmla="*/ 833857 w 864519"/>
                    <a:gd name="connsiteY11" fmla="*/ 429747 h 595200"/>
                    <a:gd name="connsiteX12" fmla="*/ 832472 w 864519"/>
                    <a:gd name="connsiteY12" fmla="*/ 434173 h 595200"/>
                    <a:gd name="connsiteX13" fmla="*/ 823693 w 864519"/>
                    <a:gd name="connsiteY13" fmla="*/ 439211 h 595200"/>
                    <a:gd name="connsiteX14" fmla="*/ 790795 w 864519"/>
                    <a:gd name="connsiteY14" fmla="*/ 447774 h 595200"/>
                    <a:gd name="connsiteX15" fmla="*/ 752849 w 864519"/>
                    <a:gd name="connsiteY15" fmla="*/ 470823 h 595200"/>
                    <a:gd name="connsiteX16" fmla="*/ 728172 w 864519"/>
                    <a:gd name="connsiteY16" fmla="*/ 471684 h 595200"/>
                    <a:gd name="connsiteX17" fmla="*/ 716000 w 864519"/>
                    <a:gd name="connsiteY17" fmla="*/ 468428 h 595200"/>
                    <a:gd name="connsiteX18" fmla="*/ 695920 w 864519"/>
                    <a:gd name="connsiteY18" fmla="*/ 475441 h 595200"/>
                    <a:gd name="connsiteX19" fmla="*/ 691318 w 864519"/>
                    <a:gd name="connsiteY19" fmla="*/ 480567 h 595200"/>
                    <a:gd name="connsiteX20" fmla="*/ 709494 w 864519"/>
                    <a:gd name="connsiteY20" fmla="*/ 492690 h 595200"/>
                    <a:gd name="connsiteX21" fmla="*/ 740775 w 864519"/>
                    <a:gd name="connsiteY21" fmla="*/ 497728 h 595200"/>
                    <a:gd name="connsiteX22" fmla="*/ 793792 w 864519"/>
                    <a:gd name="connsiteY22" fmla="*/ 521041 h 595200"/>
                    <a:gd name="connsiteX23" fmla="*/ 797434 w 864519"/>
                    <a:gd name="connsiteY23" fmla="*/ 526659 h 595200"/>
                    <a:gd name="connsiteX24" fmla="*/ 785835 w 864519"/>
                    <a:gd name="connsiteY24" fmla="*/ 536216 h 595200"/>
                    <a:gd name="connsiteX25" fmla="*/ 770456 w 864519"/>
                    <a:gd name="connsiteY25" fmla="*/ 527900 h 595200"/>
                    <a:gd name="connsiteX26" fmla="*/ 704489 w 864519"/>
                    <a:gd name="connsiteY26" fmla="*/ 512279 h 595200"/>
                    <a:gd name="connsiteX27" fmla="*/ 668694 w 864519"/>
                    <a:gd name="connsiteY27" fmla="*/ 508527 h 595200"/>
                    <a:gd name="connsiteX28" fmla="*/ 640498 w 864519"/>
                    <a:gd name="connsiteY28" fmla="*/ 511153 h 595200"/>
                    <a:gd name="connsiteX29" fmla="*/ 643511 w 864519"/>
                    <a:gd name="connsiteY29" fmla="*/ 524749 h 595200"/>
                    <a:gd name="connsiteX30" fmla="*/ 674571 w 864519"/>
                    <a:gd name="connsiteY30" fmla="*/ 550082 h 595200"/>
                    <a:gd name="connsiteX31" fmla="*/ 684123 w 864519"/>
                    <a:gd name="connsiteY31" fmla="*/ 566851 h 595200"/>
                    <a:gd name="connsiteX32" fmla="*/ 684399 w 864519"/>
                    <a:gd name="connsiteY32" fmla="*/ 580089 h 595200"/>
                    <a:gd name="connsiteX33" fmla="*/ 675487 w 864519"/>
                    <a:gd name="connsiteY33" fmla="*/ 589359 h 595200"/>
                    <a:gd name="connsiteX34" fmla="*/ 659137 w 864519"/>
                    <a:gd name="connsiteY34" fmla="*/ 581330 h 595200"/>
                    <a:gd name="connsiteX35" fmla="*/ 651920 w 864519"/>
                    <a:gd name="connsiteY35" fmla="*/ 563281 h 595200"/>
                    <a:gd name="connsiteX36" fmla="*/ 640421 w 864519"/>
                    <a:gd name="connsiteY36" fmla="*/ 547086 h 595200"/>
                    <a:gd name="connsiteX37" fmla="*/ 620832 w 864519"/>
                    <a:gd name="connsiteY37" fmla="*/ 536756 h 595200"/>
                    <a:gd name="connsiteX38" fmla="*/ 612296 w 864519"/>
                    <a:gd name="connsiteY38" fmla="*/ 516478 h 595200"/>
                    <a:gd name="connsiteX39" fmla="*/ 610342 w 864519"/>
                    <a:gd name="connsiteY39" fmla="*/ 483001 h 595200"/>
                    <a:gd name="connsiteX40" fmla="*/ 585776 w 864519"/>
                    <a:gd name="connsiteY40" fmla="*/ 462949 h 595200"/>
                    <a:gd name="connsiteX41" fmla="*/ 540695 w 864519"/>
                    <a:gd name="connsiteY41" fmla="*/ 464648 h 595200"/>
                    <a:gd name="connsiteX42" fmla="*/ 515401 w 864519"/>
                    <a:gd name="connsiteY42" fmla="*/ 494682 h 595200"/>
                    <a:gd name="connsiteX43" fmla="*/ 414715 w 864519"/>
                    <a:gd name="connsiteY43" fmla="*/ 534340 h 595200"/>
                    <a:gd name="connsiteX44" fmla="*/ 350778 w 864519"/>
                    <a:gd name="connsiteY44" fmla="*/ 518316 h 595200"/>
                    <a:gd name="connsiteX45" fmla="*/ 307567 w 864519"/>
                    <a:gd name="connsiteY45" fmla="*/ 494920 h 595200"/>
                    <a:gd name="connsiteX46" fmla="*/ 157562 w 864519"/>
                    <a:gd name="connsiteY46" fmla="*/ 530935 h 595200"/>
                    <a:gd name="connsiteX47" fmla="*/ 148695 w 864519"/>
                    <a:gd name="connsiteY47" fmla="*/ 544813 h 595200"/>
                    <a:gd name="connsiteX48" fmla="*/ 144490 w 864519"/>
                    <a:gd name="connsiteY48" fmla="*/ 557951 h 595200"/>
                    <a:gd name="connsiteX49" fmla="*/ 134370 w 864519"/>
                    <a:gd name="connsiteY49" fmla="*/ 572353 h 595200"/>
                    <a:gd name="connsiteX50" fmla="*/ 121375 w 864519"/>
                    <a:gd name="connsiteY50" fmla="*/ 574896 h 595200"/>
                    <a:gd name="connsiteX51" fmla="*/ 118572 w 864519"/>
                    <a:gd name="connsiteY51" fmla="*/ 570471 h 595200"/>
                    <a:gd name="connsiteX52" fmla="*/ 121254 w 864519"/>
                    <a:gd name="connsiteY52" fmla="*/ 557802 h 595200"/>
                    <a:gd name="connsiteX53" fmla="*/ 121789 w 864519"/>
                    <a:gd name="connsiteY53" fmla="*/ 553018 h 595200"/>
                    <a:gd name="connsiteX54" fmla="*/ 106262 w 864519"/>
                    <a:gd name="connsiteY54" fmla="*/ 565582 h 595200"/>
                    <a:gd name="connsiteX55" fmla="*/ 86292 w 864519"/>
                    <a:gd name="connsiteY55" fmla="*/ 586600 h 595200"/>
                    <a:gd name="connsiteX56" fmla="*/ 38937 w 864519"/>
                    <a:gd name="connsiteY56" fmla="*/ 594711 h 595200"/>
                    <a:gd name="connsiteX57" fmla="*/ 2723 w 864519"/>
                    <a:gd name="connsiteY57" fmla="*/ 579382 h 595200"/>
                    <a:gd name="connsiteX58" fmla="*/ 17412 w 864519"/>
                    <a:gd name="connsiteY58" fmla="*/ 551622 h 595200"/>
                    <a:gd name="connsiteX59" fmla="*/ 31488 w 864519"/>
                    <a:gd name="connsiteY59" fmla="*/ 561709 h 595200"/>
                    <a:gd name="connsiteX60" fmla="*/ 82518 w 864519"/>
                    <a:gd name="connsiteY60" fmla="*/ 552063 h 595200"/>
                    <a:gd name="connsiteX61" fmla="*/ 102642 w 864519"/>
                    <a:gd name="connsiteY61" fmla="*/ 526394 h 595200"/>
                    <a:gd name="connsiteX62" fmla="*/ 112591 w 864519"/>
                    <a:gd name="connsiteY62" fmla="*/ 512996 h 595200"/>
                    <a:gd name="connsiteX63" fmla="*/ 117198 w 864519"/>
                    <a:gd name="connsiteY63" fmla="*/ 499212 h 595200"/>
                    <a:gd name="connsiteX64" fmla="*/ 114737 w 864519"/>
                    <a:gd name="connsiteY64" fmla="*/ 486576 h 595200"/>
                    <a:gd name="connsiteX65" fmla="*/ 105092 w 864519"/>
                    <a:gd name="connsiteY65" fmla="*/ 484066 h 595200"/>
                    <a:gd name="connsiteX66" fmla="*/ 95033 w 864519"/>
                    <a:gd name="connsiteY66" fmla="*/ 486179 h 595200"/>
                    <a:gd name="connsiteX67" fmla="*/ 80261 w 864519"/>
                    <a:gd name="connsiteY67" fmla="*/ 484932 h 595200"/>
                    <a:gd name="connsiteX68" fmla="*/ 75383 w 864519"/>
                    <a:gd name="connsiteY68" fmla="*/ 477764 h 595200"/>
                    <a:gd name="connsiteX69" fmla="*/ 77861 w 864519"/>
                    <a:gd name="connsiteY69" fmla="*/ 472528 h 595200"/>
                    <a:gd name="connsiteX70" fmla="*/ 98222 w 864519"/>
                    <a:gd name="connsiteY70" fmla="*/ 460747 h 595200"/>
                    <a:gd name="connsiteX71" fmla="*/ 124962 w 864519"/>
                    <a:gd name="connsiteY71" fmla="*/ 455858 h 595200"/>
                    <a:gd name="connsiteX72" fmla="*/ 163919 w 864519"/>
                    <a:gd name="connsiteY72" fmla="*/ 462965 h 595200"/>
                    <a:gd name="connsiteX73" fmla="*/ 228341 w 864519"/>
                    <a:gd name="connsiteY73" fmla="*/ 445446 h 595200"/>
                    <a:gd name="connsiteX74" fmla="*/ 263479 w 864519"/>
                    <a:gd name="connsiteY74" fmla="*/ 396077 h 595200"/>
                    <a:gd name="connsiteX75" fmla="*/ 277892 w 864519"/>
                    <a:gd name="connsiteY75" fmla="*/ 312133 h 595200"/>
                    <a:gd name="connsiteX76" fmla="*/ 234554 w 864519"/>
                    <a:gd name="connsiteY76" fmla="*/ 262295 h 595200"/>
                    <a:gd name="connsiteX77" fmla="*/ 190394 w 864519"/>
                    <a:gd name="connsiteY77" fmla="*/ 253681 h 595200"/>
                    <a:gd name="connsiteX78" fmla="*/ 157325 w 864519"/>
                    <a:gd name="connsiteY78" fmla="*/ 222411 h 595200"/>
                    <a:gd name="connsiteX79" fmla="*/ 128598 w 864519"/>
                    <a:gd name="connsiteY79" fmla="*/ 216292 h 595200"/>
                    <a:gd name="connsiteX80" fmla="*/ 109159 w 864519"/>
                    <a:gd name="connsiteY80" fmla="*/ 209411 h 595200"/>
                    <a:gd name="connsiteX81" fmla="*/ 106935 w 864519"/>
                    <a:gd name="connsiteY81" fmla="*/ 196179 h 595200"/>
                    <a:gd name="connsiteX82" fmla="*/ 107934 w 864519"/>
                    <a:gd name="connsiteY82" fmla="*/ 193288 h 595200"/>
                    <a:gd name="connsiteX83" fmla="*/ 111123 w 864519"/>
                    <a:gd name="connsiteY83" fmla="*/ 191075 h 595200"/>
                    <a:gd name="connsiteX84" fmla="*/ 141367 w 864519"/>
                    <a:gd name="connsiteY84" fmla="*/ 194171 h 595200"/>
                    <a:gd name="connsiteX85" fmla="*/ 170099 w 864519"/>
                    <a:gd name="connsiteY85" fmla="*/ 202045 h 595200"/>
                    <a:gd name="connsiteX86" fmla="*/ 193655 w 864519"/>
                    <a:gd name="connsiteY86" fmla="*/ 202475 h 595200"/>
                    <a:gd name="connsiteX87" fmla="*/ 215379 w 864519"/>
                    <a:gd name="connsiteY87" fmla="*/ 219934 h 595200"/>
                    <a:gd name="connsiteX88" fmla="*/ 239724 w 864519"/>
                    <a:gd name="connsiteY88" fmla="*/ 236548 h 595200"/>
                    <a:gd name="connsiteX89" fmla="*/ 245286 w 864519"/>
                    <a:gd name="connsiteY89" fmla="*/ 235610 h 595200"/>
                    <a:gd name="connsiteX90" fmla="*/ 232021 w 864519"/>
                    <a:gd name="connsiteY90" fmla="*/ 205714 h 595200"/>
                    <a:gd name="connsiteX91" fmla="*/ 204724 w 864519"/>
                    <a:gd name="connsiteY91" fmla="*/ 177098 h 595200"/>
                    <a:gd name="connsiteX92" fmla="*/ 92136 w 864519"/>
                    <a:gd name="connsiteY92" fmla="*/ 54793 h 595200"/>
                    <a:gd name="connsiteX93" fmla="*/ 86772 w 864519"/>
                    <a:gd name="connsiteY93" fmla="*/ 44177 h 595200"/>
                    <a:gd name="connsiteX94" fmla="*/ 103828 w 864519"/>
                    <a:gd name="connsiteY94" fmla="*/ 36043 h 595200"/>
                    <a:gd name="connsiteX95" fmla="*/ 118727 w 864519"/>
                    <a:gd name="connsiteY95" fmla="*/ 52249 h 595200"/>
                    <a:gd name="connsiteX96" fmla="*/ 175214 w 864519"/>
                    <a:gd name="connsiteY96" fmla="*/ 119524 h 595200"/>
                    <a:gd name="connsiteX97" fmla="*/ 217680 w 864519"/>
                    <a:gd name="connsiteY97" fmla="*/ 147213 h 595200"/>
                    <a:gd name="connsiteX98" fmla="*/ 218728 w 864519"/>
                    <a:gd name="connsiteY98" fmla="*/ 141612 h 595200"/>
                    <a:gd name="connsiteX99" fmla="*/ 213117 w 864519"/>
                    <a:gd name="connsiteY99" fmla="*/ 124551 h 595200"/>
                    <a:gd name="connsiteX100" fmla="*/ 207207 w 864519"/>
                    <a:gd name="connsiteY100" fmla="*/ 113929 h 595200"/>
                    <a:gd name="connsiteX101" fmla="*/ 208713 w 864519"/>
                    <a:gd name="connsiteY101" fmla="*/ 96989 h 595200"/>
                    <a:gd name="connsiteX102" fmla="*/ 217779 w 864519"/>
                    <a:gd name="connsiteY102" fmla="*/ 83917 h 595200"/>
                    <a:gd name="connsiteX103" fmla="*/ 215208 w 864519"/>
                    <a:gd name="connsiteY103" fmla="*/ 65680 h 595200"/>
                    <a:gd name="connsiteX104" fmla="*/ 211892 w 864519"/>
                    <a:gd name="connsiteY104" fmla="*/ 47079 h 595200"/>
                    <a:gd name="connsiteX105" fmla="*/ 213431 w 864519"/>
                    <a:gd name="connsiteY105" fmla="*/ 45661 h 595200"/>
                    <a:gd name="connsiteX106" fmla="*/ 220522 w 864519"/>
                    <a:gd name="connsiteY106" fmla="*/ 48679 h 595200"/>
                    <a:gd name="connsiteX107" fmla="*/ 231833 w 864519"/>
                    <a:gd name="connsiteY107" fmla="*/ 86372 h 595200"/>
                    <a:gd name="connsiteX108" fmla="*/ 231712 w 864519"/>
                    <a:gd name="connsiteY108" fmla="*/ 116064 h 595200"/>
                    <a:gd name="connsiteX109" fmla="*/ 240033 w 864519"/>
                    <a:gd name="connsiteY109" fmla="*/ 127166 h 595200"/>
                    <a:gd name="connsiteX110" fmla="*/ 247687 w 864519"/>
                    <a:gd name="connsiteY110" fmla="*/ 144907 h 595200"/>
                    <a:gd name="connsiteX111" fmla="*/ 248812 w 864519"/>
                    <a:gd name="connsiteY111" fmla="*/ 163270 h 595200"/>
                    <a:gd name="connsiteX112" fmla="*/ 271320 w 864519"/>
                    <a:gd name="connsiteY112" fmla="*/ 193906 h 595200"/>
                    <a:gd name="connsiteX113" fmla="*/ 301536 w 864519"/>
                    <a:gd name="connsiteY113" fmla="*/ 226793 h 595200"/>
                    <a:gd name="connsiteX114" fmla="*/ 353543 w 864519"/>
                    <a:gd name="connsiteY114" fmla="*/ 251127 h 595200"/>
                    <a:gd name="connsiteX115" fmla="*/ 414709 w 864519"/>
                    <a:gd name="connsiteY115" fmla="*/ 239070 h 595200"/>
                    <a:gd name="connsiteX116" fmla="*/ 496066 w 864519"/>
                    <a:gd name="connsiteY116" fmla="*/ 229176 h 595200"/>
                    <a:gd name="connsiteX117" fmla="*/ 535618 w 864519"/>
                    <a:gd name="connsiteY117" fmla="*/ 198359 h 595200"/>
                    <a:gd name="connsiteX118" fmla="*/ 554352 w 864519"/>
                    <a:gd name="connsiteY118" fmla="*/ 185927 h 595200"/>
                    <a:gd name="connsiteX119" fmla="*/ 567424 w 864519"/>
                    <a:gd name="connsiteY119" fmla="*/ 151015 h 595200"/>
                    <a:gd name="connsiteX120" fmla="*/ 572241 w 864519"/>
                    <a:gd name="connsiteY120" fmla="*/ 132971 h 595200"/>
                    <a:gd name="connsiteX121" fmla="*/ 565719 w 864519"/>
                    <a:gd name="connsiteY121" fmla="*/ 113101 h 595200"/>
                    <a:gd name="connsiteX122" fmla="*/ 554390 w 864519"/>
                    <a:gd name="connsiteY122" fmla="*/ 83227 h 595200"/>
                    <a:gd name="connsiteX123" fmla="*/ 560134 w 864519"/>
                    <a:gd name="connsiteY123" fmla="*/ 52222 h 595200"/>
                    <a:gd name="connsiteX124" fmla="*/ 569493 w 864519"/>
                    <a:gd name="connsiteY124" fmla="*/ 44375 h 595200"/>
                    <a:gd name="connsiteX125" fmla="*/ 576749 w 864519"/>
                    <a:gd name="connsiteY125" fmla="*/ 46224 h 595200"/>
                    <a:gd name="connsiteX126" fmla="*/ 576379 w 864519"/>
                    <a:gd name="connsiteY126" fmla="*/ 61459 h 595200"/>
                    <a:gd name="connsiteX127" fmla="*/ 572070 w 864519"/>
                    <a:gd name="connsiteY127" fmla="*/ 78233 h 595200"/>
                    <a:gd name="connsiteX128" fmla="*/ 580396 w 864519"/>
                    <a:gd name="connsiteY128" fmla="*/ 92525 h 595200"/>
                    <a:gd name="connsiteX129" fmla="*/ 589540 w 864519"/>
                    <a:gd name="connsiteY129" fmla="*/ 97585 h 595200"/>
                    <a:gd name="connsiteX130" fmla="*/ 592586 w 864519"/>
                    <a:gd name="connsiteY130" fmla="*/ 107241 h 595200"/>
                    <a:gd name="connsiteX131" fmla="*/ 608615 w 864519"/>
                    <a:gd name="connsiteY131" fmla="*/ 91278 h 595200"/>
                    <a:gd name="connsiteX132" fmla="*/ 618520 w 864519"/>
                    <a:gd name="connsiteY132" fmla="*/ 68003 h 595200"/>
                    <a:gd name="connsiteX133" fmla="*/ 629837 w 864519"/>
                    <a:gd name="connsiteY133" fmla="*/ 67766 h 595200"/>
                    <a:gd name="connsiteX134" fmla="*/ 627867 w 864519"/>
                    <a:gd name="connsiteY134" fmla="*/ 90147 h 595200"/>
                    <a:gd name="connsiteX135" fmla="*/ 613730 w 864519"/>
                    <a:gd name="connsiteY135" fmla="*/ 108439 h 595200"/>
                    <a:gd name="connsiteX136" fmla="*/ 595504 w 864519"/>
                    <a:gd name="connsiteY136" fmla="*/ 144421 h 595200"/>
                    <a:gd name="connsiteX137" fmla="*/ 595758 w 864519"/>
                    <a:gd name="connsiteY137" fmla="*/ 161720 h 595200"/>
                    <a:gd name="connsiteX138" fmla="*/ 651848 w 864519"/>
                    <a:gd name="connsiteY138" fmla="*/ 159976 h 595200"/>
                    <a:gd name="connsiteX139" fmla="*/ 697437 w 864519"/>
                    <a:gd name="connsiteY139" fmla="*/ 131156 h 595200"/>
                    <a:gd name="connsiteX140" fmla="*/ 726065 w 864519"/>
                    <a:gd name="connsiteY140" fmla="*/ 92983 h 595200"/>
                    <a:gd name="connsiteX141" fmla="*/ 723289 w 864519"/>
                    <a:gd name="connsiteY141" fmla="*/ 74089 h 595200"/>
                    <a:gd name="connsiteX142" fmla="*/ 728757 w 864519"/>
                    <a:gd name="connsiteY142" fmla="*/ 56195 h 595200"/>
                    <a:gd name="connsiteX143" fmla="*/ 742205 w 864519"/>
                    <a:gd name="connsiteY143" fmla="*/ 40700 h 595200"/>
                    <a:gd name="connsiteX144" fmla="*/ 757401 w 864519"/>
                    <a:gd name="connsiteY144" fmla="*/ 5540 h 595200"/>
                    <a:gd name="connsiteX145" fmla="*/ 767466 w 864519"/>
                    <a:gd name="connsiteY145" fmla="*/ 199 h 595200"/>
                    <a:gd name="connsiteX146" fmla="*/ 774032 w 864519"/>
                    <a:gd name="connsiteY146" fmla="*/ 7267 h 595200"/>
                    <a:gd name="connsiteX147" fmla="*/ 766688 w 864519"/>
                    <a:gd name="connsiteY147" fmla="*/ 24494 h 595200"/>
                    <a:gd name="connsiteX148" fmla="*/ 756336 w 864519"/>
                    <a:gd name="connsiteY148" fmla="*/ 36959 h 595200"/>
                    <a:gd name="connsiteX149" fmla="*/ 758753 w 864519"/>
                    <a:gd name="connsiteY149" fmla="*/ 51769 h 595200"/>
                    <a:gd name="connsiteX150" fmla="*/ 762367 w 864519"/>
                    <a:gd name="connsiteY150" fmla="*/ 54241 h 595200"/>
                    <a:gd name="connsiteX151" fmla="*/ 762891 w 864519"/>
                    <a:gd name="connsiteY151" fmla="*/ 62827 h 595200"/>
                    <a:gd name="connsiteX152" fmla="*/ 758499 w 864519"/>
                    <a:gd name="connsiteY152" fmla="*/ 70834 h 595200"/>
                    <a:gd name="connsiteX153" fmla="*/ 760789 w 864519"/>
                    <a:gd name="connsiteY153" fmla="*/ 79127 h 595200"/>
                    <a:gd name="connsiteX154" fmla="*/ 773121 w 864519"/>
                    <a:gd name="connsiteY154" fmla="*/ 71430 h 595200"/>
                    <a:gd name="connsiteX155" fmla="*/ 773248 w 864519"/>
                    <a:gd name="connsiteY155" fmla="*/ 71353 h 595200"/>
                    <a:gd name="connsiteX156" fmla="*/ 802157 w 864519"/>
                    <a:gd name="connsiteY156" fmla="*/ 71899 h 595200"/>
                    <a:gd name="connsiteX157" fmla="*/ 795502 w 864519"/>
                    <a:gd name="connsiteY157" fmla="*/ 90411 h 595200"/>
                    <a:gd name="connsiteX158" fmla="*/ 775538 w 864519"/>
                    <a:gd name="connsiteY158" fmla="*/ 98219 h 595200"/>
                    <a:gd name="connsiteX159" fmla="*/ 738563 w 864519"/>
                    <a:gd name="connsiteY159" fmla="*/ 124148 h 595200"/>
                    <a:gd name="connsiteX160" fmla="*/ 730082 w 864519"/>
                    <a:gd name="connsiteY160" fmla="*/ 157112 h 595200"/>
                    <a:gd name="connsiteX161" fmla="*/ 750746 w 864519"/>
                    <a:gd name="connsiteY161" fmla="*/ 161896 h 595200"/>
                    <a:gd name="connsiteX162" fmla="*/ 766991 w 864519"/>
                    <a:gd name="connsiteY162" fmla="*/ 160340 h 595200"/>
                    <a:gd name="connsiteX163" fmla="*/ 790095 w 864519"/>
                    <a:gd name="connsiteY163" fmla="*/ 153393 h 595200"/>
                    <a:gd name="connsiteX164" fmla="*/ 847073 w 864519"/>
                    <a:gd name="connsiteY164" fmla="*/ 147362 h 595200"/>
                    <a:gd name="connsiteX165" fmla="*/ 858837 w 864519"/>
                    <a:gd name="connsiteY165" fmla="*/ 150413 h 595200"/>
                    <a:gd name="connsiteX166" fmla="*/ 864438 w 864519"/>
                    <a:gd name="connsiteY166" fmla="*/ 160528 h 595200"/>
                    <a:gd name="connsiteX167" fmla="*/ 858208 w 864519"/>
                    <a:gd name="connsiteY167" fmla="*/ 168071 h 595200"/>
                    <a:gd name="connsiteX168" fmla="*/ 848248 w 864519"/>
                    <a:gd name="connsiteY168" fmla="*/ 169881 h 595200"/>
                    <a:gd name="connsiteX169" fmla="*/ 807912 w 864519"/>
                    <a:gd name="connsiteY169" fmla="*/ 167850 h 595200"/>
                    <a:gd name="connsiteX170" fmla="*/ 795083 w 864519"/>
                    <a:gd name="connsiteY170" fmla="*/ 174389 h 595200"/>
                    <a:gd name="connsiteX171" fmla="*/ 802345 w 864519"/>
                    <a:gd name="connsiteY171" fmla="*/ 189177 h 595200"/>
                    <a:gd name="connsiteX172" fmla="*/ 820046 w 864519"/>
                    <a:gd name="connsiteY172" fmla="*/ 200930 h 595200"/>
                    <a:gd name="connsiteX173" fmla="*/ 828775 w 864519"/>
                    <a:gd name="connsiteY173" fmla="*/ 210448 h 595200"/>
                    <a:gd name="connsiteX174" fmla="*/ 823881 w 864519"/>
                    <a:gd name="connsiteY174" fmla="*/ 217109 h 595200"/>
                    <a:gd name="connsiteX175" fmla="*/ 808712 w 864519"/>
                    <a:gd name="connsiteY175" fmla="*/ 213748 h 595200"/>
                    <a:gd name="connsiteX176" fmla="*/ 784577 w 864519"/>
                    <a:gd name="connsiteY176" fmla="*/ 195793 h 595200"/>
                    <a:gd name="connsiteX177" fmla="*/ 724503 w 864519"/>
                    <a:gd name="connsiteY177" fmla="*/ 190016 h 595200"/>
                    <a:gd name="connsiteX178" fmla="*/ 681877 w 864519"/>
                    <a:gd name="connsiteY178" fmla="*/ 177324 h 595200"/>
                    <a:gd name="connsiteX179" fmla="*/ 652367 w 864519"/>
                    <a:gd name="connsiteY179" fmla="*/ 188653 h 595200"/>
                    <a:gd name="connsiteX180" fmla="*/ 610883 w 864519"/>
                    <a:gd name="connsiteY180" fmla="*/ 197432 h 595200"/>
                    <a:gd name="connsiteX181" fmla="*/ 545308 w 864519"/>
                    <a:gd name="connsiteY181" fmla="*/ 237486 h 595200"/>
                    <a:gd name="connsiteX182" fmla="*/ 551538 w 864519"/>
                    <a:gd name="connsiteY182" fmla="*/ 334971 h 595200"/>
                    <a:gd name="connsiteX183" fmla="*/ 562424 w 864519"/>
                    <a:gd name="connsiteY183" fmla="*/ 386669 h 59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</a:cxnLst>
                  <a:rect l="l" t="t" r="r" b="b"/>
                  <a:pathLst>
                    <a:path w="864519" h="595200">
                      <a:moveTo>
                        <a:pt x="562435" y="386691"/>
                      </a:moveTo>
                      <a:cubicBezTo>
                        <a:pt x="566348" y="400359"/>
                        <a:pt x="572782" y="412487"/>
                        <a:pt x="586047" y="420256"/>
                      </a:cubicBezTo>
                      <a:cubicBezTo>
                        <a:pt x="598666" y="427645"/>
                        <a:pt x="613079" y="431943"/>
                        <a:pt x="624766" y="440734"/>
                      </a:cubicBezTo>
                      <a:cubicBezTo>
                        <a:pt x="636426" y="449507"/>
                        <a:pt x="642379" y="464378"/>
                        <a:pt x="659082" y="462380"/>
                      </a:cubicBezTo>
                      <a:cubicBezTo>
                        <a:pt x="666101" y="461542"/>
                        <a:pt x="672651" y="458584"/>
                        <a:pt x="679333" y="456283"/>
                      </a:cubicBezTo>
                      <a:cubicBezTo>
                        <a:pt x="692802" y="451653"/>
                        <a:pt x="707480" y="449656"/>
                        <a:pt x="721374" y="452790"/>
                      </a:cubicBezTo>
                      <a:cubicBezTo>
                        <a:pt x="726396" y="453921"/>
                        <a:pt x="731301" y="455715"/>
                        <a:pt x="736427" y="456101"/>
                      </a:cubicBezTo>
                      <a:cubicBezTo>
                        <a:pt x="744307" y="456697"/>
                        <a:pt x="752098" y="453905"/>
                        <a:pt x="759001" y="450053"/>
                      </a:cubicBezTo>
                      <a:cubicBezTo>
                        <a:pt x="765899" y="446196"/>
                        <a:pt x="772139" y="441274"/>
                        <a:pt x="778833" y="437070"/>
                      </a:cubicBezTo>
                      <a:cubicBezTo>
                        <a:pt x="786409" y="432308"/>
                        <a:pt x="794570" y="428478"/>
                        <a:pt x="803067" y="425681"/>
                      </a:cubicBezTo>
                      <a:cubicBezTo>
                        <a:pt x="810947" y="423093"/>
                        <a:pt x="819511" y="421399"/>
                        <a:pt x="827501" y="423622"/>
                      </a:cubicBezTo>
                      <a:cubicBezTo>
                        <a:pt x="830497" y="424456"/>
                        <a:pt x="833637" y="426083"/>
                        <a:pt x="833857" y="429747"/>
                      </a:cubicBezTo>
                      <a:cubicBezTo>
                        <a:pt x="833951" y="431331"/>
                        <a:pt x="833411" y="432887"/>
                        <a:pt x="832472" y="434173"/>
                      </a:cubicBezTo>
                      <a:cubicBezTo>
                        <a:pt x="830381" y="437042"/>
                        <a:pt x="826999" y="438273"/>
                        <a:pt x="823693" y="439211"/>
                      </a:cubicBezTo>
                      <a:cubicBezTo>
                        <a:pt x="812773" y="442312"/>
                        <a:pt x="801164" y="443150"/>
                        <a:pt x="790795" y="447774"/>
                      </a:cubicBezTo>
                      <a:cubicBezTo>
                        <a:pt x="777238" y="453822"/>
                        <a:pt x="766848" y="465884"/>
                        <a:pt x="752849" y="470823"/>
                      </a:cubicBezTo>
                      <a:cubicBezTo>
                        <a:pt x="744963" y="473604"/>
                        <a:pt x="736229" y="473907"/>
                        <a:pt x="728172" y="471684"/>
                      </a:cubicBezTo>
                      <a:cubicBezTo>
                        <a:pt x="724117" y="470563"/>
                        <a:pt x="720188" y="468814"/>
                        <a:pt x="716000" y="468428"/>
                      </a:cubicBezTo>
                      <a:cubicBezTo>
                        <a:pt x="708777" y="467760"/>
                        <a:pt x="701659" y="471248"/>
                        <a:pt x="695920" y="475441"/>
                      </a:cubicBezTo>
                      <a:cubicBezTo>
                        <a:pt x="694044" y="476810"/>
                        <a:pt x="692444" y="478537"/>
                        <a:pt x="691318" y="480567"/>
                      </a:cubicBezTo>
                      <a:cubicBezTo>
                        <a:pt x="685121" y="491780"/>
                        <a:pt x="702503" y="491476"/>
                        <a:pt x="709494" y="492690"/>
                      </a:cubicBezTo>
                      <a:cubicBezTo>
                        <a:pt x="719901" y="494495"/>
                        <a:pt x="730385" y="495830"/>
                        <a:pt x="740775" y="497728"/>
                      </a:cubicBezTo>
                      <a:cubicBezTo>
                        <a:pt x="759961" y="501232"/>
                        <a:pt x="779649" y="506827"/>
                        <a:pt x="793792" y="521041"/>
                      </a:cubicBezTo>
                      <a:cubicBezTo>
                        <a:pt x="795386" y="522647"/>
                        <a:pt x="796954" y="524446"/>
                        <a:pt x="797434" y="526659"/>
                      </a:cubicBezTo>
                      <a:cubicBezTo>
                        <a:pt x="798681" y="532414"/>
                        <a:pt x="791662" y="537060"/>
                        <a:pt x="785835" y="536216"/>
                      </a:cubicBezTo>
                      <a:cubicBezTo>
                        <a:pt x="780008" y="535366"/>
                        <a:pt x="775312" y="531227"/>
                        <a:pt x="770456" y="527900"/>
                      </a:cubicBezTo>
                      <a:cubicBezTo>
                        <a:pt x="751166" y="514696"/>
                        <a:pt x="727047" y="513587"/>
                        <a:pt x="704489" y="512279"/>
                      </a:cubicBezTo>
                      <a:cubicBezTo>
                        <a:pt x="692515" y="511584"/>
                        <a:pt x="680475" y="510922"/>
                        <a:pt x="668694" y="508527"/>
                      </a:cubicBezTo>
                      <a:cubicBezTo>
                        <a:pt x="660699" y="506904"/>
                        <a:pt x="644493" y="498826"/>
                        <a:pt x="640498" y="511153"/>
                      </a:cubicBezTo>
                      <a:cubicBezTo>
                        <a:pt x="639013" y="515733"/>
                        <a:pt x="640774" y="520793"/>
                        <a:pt x="643511" y="524749"/>
                      </a:cubicBezTo>
                      <a:cubicBezTo>
                        <a:pt x="651142" y="535796"/>
                        <a:pt x="665240" y="540426"/>
                        <a:pt x="674571" y="550082"/>
                      </a:cubicBezTo>
                      <a:cubicBezTo>
                        <a:pt x="679090" y="554756"/>
                        <a:pt x="682407" y="560583"/>
                        <a:pt x="684123" y="566851"/>
                      </a:cubicBezTo>
                      <a:cubicBezTo>
                        <a:pt x="685303" y="571166"/>
                        <a:pt x="685717" y="575812"/>
                        <a:pt x="684399" y="580089"/>
                      </a:cubicBezTo>
                      <a:cubicBezTo>
                        <a:pt x="683080" y="584365"/>
                        <a:pt x="679808" y="588195"/>
                        <a:pt x="675487" y="589359"/>
                      </a:cubicBezTo>
                      <a:cubicBezTo>
                        <a:pt x="669213" y="591053"/>
                        <a:pt x="662663" y="586787"/>
                        <a:pt x="659137" y="581330"/>
                      </a:cubicBezTo>
                      <a:cubicBezTo>
                        <a:pt x="655611" y="575873"/>
                        <a:pt x="654221" y="569356"/>
                        <a:pt x="651920" y="563281"/>
                      </a:cubicBezTo>
                      <a:cubicBezTo>
                        <a:pt x="649536" y="556991"/>
                        <a:pt x="645955" y="550904"/>
                        <a:pt x="640421" y="547086"/>
                      </a:cubicBezTo>
                      <a:cubicBezTo>
                        <a:pt x="633760" y="542495"/>
                        <a:pt x="626742" y="543041"/>
                        <a:pt x="620832" y="536756"/>
                      </a:cubicBezTo>
                      <a:cubicBezTo>
                        <a:pt x="615706" y="531305"/>
                        <a:pt x="612483" y="523993"/>
                        <a:pt x="612296" y="516478"/>
                      </a:cubicBezTo>
                      <a:cubicBezTo>
                        <a:pt x="611992" y="504283"/>
                        <a:pt x="617670" y="493838"/>
                        <a:pt x="610342" y="483001"/>
                      </a:cubicBezTo>
                      <a:cubicBezTo>
                        <a:pt x="604339" y="474122"/>
                        <a:pt x="595709" y="467004"/>
                        <a:pt x="585776" y="462949"/>
                      </a:cubicBezTo>
                      <a:cubicBezTo>
                        <a:pt x="572550" y="457552"/>
                        <a:pt x="553143" y="456719"/>
                        <a:pt x="540695" y="464648"/>
                      </a:cubicBezTo>
                      <a:cubicBezTo>
                        <a:pt x="529692" y="471661"/>
                        <a:pt x="524792" y="485925"/>
                        <a:pt x="515401" y="494682"/>
                      </a:cubicBezTo>
                      <a:cubicBezTo>
                        <a:pt x="488208" y="520048"/>
                        <a:pt x="451895" y="534340"/>
                        <a:pt x="414715" y="534340"/>
                      </a:cubicBezTo>
                      <a:cubicBezTo>
                        <a:pt x="393261" y="534340"/>
                        <a:pt x="368838" y="530604"/>
                        <a:pt x="350778" y="518316"/>
                      </a:cubicBezTo>
                      <a:cubicBezTo>
                        <a:pt x="335091" y="507638"/>
                        <a:pt x="327559" y="498799"/>
                        <a:pt x="307567" y="494920"/>
                      </a:cubicBezTo>
                      <a:cubicBezTo>
                        <a:pt x="257310" y="485175"/>
                        <a:pt x="192789" y="489220"/>
                        <a:pt x="157562" y="530935"/>
                      </a:cubicBezTo>
                      <a:cubicBezTo>
                        <a:pt x="154003" y="535145"/>
                        <a:pt x="150747" y="539692"/>
                        <a:pt x="148695" y="544813"/>
                      </a:cubicBezTo>
                      <a:cubicBezTo>
                        <a:pt x="146984" y="549083"/>
                        <a:pt x="146145" y="553658"/>
                        <a:pt x="144490" y="557951"/>
                      </a:cubicBezTo>
                      <a:cubicBezTo>
                        <a:pt x="142355" y="563480"/>
                        <a:pt x="138845" y="568473"/>
                        <a:pt x="134370" y="572353"/>
                      </a:cubicBezTo>
                      <a:cubicBezTo>
                        <a:pt x="130756" y="575487"/>
                        <a:pt x="125437" y="577970"/>
                        <a:pt x="121375" y="574896"/>
                      </a:cubicBezTo>
                      <a:cubicBezTo>
                        <a:pt x="119946" y="573815"/>
                        <a:pt x="119003" y="572209"/>
                        <a:pt x="118572" y="570471"/>
                      </a:cubicBezTo>
                      <a:cubicBezTo>
                        <a:pt x="117474" y="566035"/>
                        <a:pt x="119394" y="561664"/>
                        <a:pt x="121254" y="557802"/>
                      </a:cubicBezTo>
                      <a:cubicBezTo>
                        <a:pt x="121971" y="556312"/>
                        <a:pt x="122197" y="554618"/>
                        <a:pt x="121789" y="553018"/>
                      </a:cubicBezTo>
                      <a:cubicBezTo>
                        <a:pt x="119416" y="543681"/>
                        <a:pt x="107961" y="563220"/>
                        <a:pt x="106262" y="565582"/>
                      </a:cubicBezTo>
                      <a:cubicBezTo>
                        <a:pt x="100617" y="573456"/>
                        <a:pt x="94542" y="581286"/>
                        <a:pt x="86292" y="586600"/>
                      </a:cubicBezTo>
                      <a:cubicBezTo>
                        <a:pt x="72580" y="595429"/>
                        <a:pt x="55199" y="595931"/>
                        <a:pt x="38937" y="594711"/>
                      </a:cubicBezTo>
                      <a:cubicBezTo>
                        <a:pt x="25385" y="593696"/>
                        <a:pt x="10255" y="590700"/>
                        <a:pt x="2723" y="579382"/>
                      </a:cubicBezTo>
                      <a:cubicBezTo>
                        <a:pt x="-4809" y="568071"/>
                        <a:pt x="4323" y="547952"/>
                        <a:pt x="17412" y="551622"/>
                      </a:cubicBezTo>
                      <a:cubicBezTo>
                        <a:pt x="23018" y="553189"/>
                        <a:pt x="26803" y="558260"/>
                        <a:pt x="31488" y="561709"/>
                      </a:cubicBezTo>
                      <a:cubicBezTo>
                        <a:pt x="46673" y="572877"/>
                        <a:pt x="69016" y="565218"/>
                        <a:pt x="82518" y="552063"/>
                      </a:cubicBezTo>
                      <a:cubicBezTo>
                        <a:pt x="90342" y="544437"/>
                        <a:pt x="96418" y="535311"/>
                        <a:pt x="102642" y="526394"/>
                      </a:cubicBezTo>
                      <a:cubicBezTo>
                        <a:pt x="105793" y="521875"/>
                        <a:pt x="109650" y="517615"/>
                        <a:pt x="112591" y="512996"/>
                      </a:cubicBezTo>
                      <a:cubicBezTo>
                        <a:pt x="115074" y="509095"/>
                        <a:pt x="116144" y="503859"/>
                        <a:pt x="117198" y="499212"/>
                      </a:cubicBezTo>
                      <a:cubicBezTo>
                        <a:pt x="118191" y="494831"/>
                        <a:pt x="118015" y="489655"/>
                        <a:pt x="114737" y="486576"/>
                      </a:cubicBezTo>
                      <a:cubicBezTo>
                        <a:pt x="112238" y="484231"/>
                        <a:pt x="108502" y="483691"/>
                        <a:pt x="105092" y="484066"/>
                      </a:cubicBezTo>
                      <a:cubicBezTo>
                        <a:pt x="101682" y="484441"/>
                        <a:pt x="98410" y="485594"/>
                        <a:pt x="95033" y="486179"/>
                      </a:cubicBezTo>
                      <a:cubicBezTo>
                        <a:pt x="90337" y="486990"/>
                        <a:pt x="84648" y="487056"/>
                        <a:pt x="80261" y="484932"/>
                      </a:cubicBezTo>
                      <a:cubicBezTo>
                        <a:pt x="77502" y="483597"/>
                        <a:pt x="75201" y="480827"/>
                        <a:pt x="75383" y="477764"/>
                      </a:cubicBezTo>
                      <a:cubicBezTo>
                        <a:pt x="75499" y="475800"/>
                        <a:pt x="76592" y="474023"/>
                        <a:pt x="77861" y="472528"/>
                      </a:cubicBezTo>
                      <a:cubicBezTo>
                        <a:pt x="83015" y="466469"/>
                        <a:pt x="91054" y="463633"/>
                        <a:pt x="98222" y="460747"/>
                      </a:cubicBezTo>
                      <a:cubicBezTo>
                        <a:pt x="106687" y="457342"/>
                        <a:pt x="115841" y="455621"/>
                        <a:pt x="124962" y="455858"/>
                      </a:cubicBezTo>
                      <a:cubicBezTo>
                        <a:pt x="138177" y="456200"/>
                        <a:pt x="150940" y="460416"/>
                        <a:pt x="163919" y="462965"/>
                      </a:cubicBezTo>
                      <a:cubicBezTo>
                        <a:pt x="188446" y="467788"/>
                        <a:pt x="208752" y="460041"/>
                        <a:pt x="228341" y="445446"/>
                      </a:cubicBezTo>
                      <a:cubicBezTo>
                        <a:pt x="245010" y="433025"/>
                        <a:pt x="257724" y="416190"/>
                        <a:pt x="263479" y="396077"/>
                      </a:cubicBezTo>
                      <a:cubicBezTo>
                        <a:pt x="271116" y="369387"/>
                        <a:pt x="279260" y="340142"/>
                        <a:pt x="277892" y="312133"/>
                      </a:cubicBezTo>
                      <a:cubicBezTo>
                        <a:pt x="276755" y="288847"/>
                        <a:pt x="256714" y="267454"/>
                        <a:pt x="234554" y="262295"/>
                      </a:cubicBezTo>
                      <a:cubicBezTo>
                        <a:pt x="219843" y="258874"/>
                        <a:pt x="203471" y="261235"/>
                        <a:pt x="190394" y="253681"/>
                      </a:cubicBezTo>
                      <a:cubicBezTo>
                        <a:pt x="177184" y="246056"/>
                        <a:pt x="170557" y="229998"/>
                        <a:pt x="157325" y="222411"/>
                      </a:cubicBezTo>
                      <a:cubicBezTo>
                        <a:pt x="148744" y="217495"/>
                        <a:pt x="138475" y="216766"/>
                        <a:pt x="128598" y="216292"/>
                      </a:cubicBezTo>
                      <a:cubicBezTo>
                        <a:pt x="121480" y="215955"/>
                        <a:pt x="113347" y="215177"/>
                        <a:pt x="109159" y="209411"/>
                      </a:cubicBezTo>
                      <a:cubicBezTo>
                        <a:pt x="106455" y="205692"/>
                        <a:pt x="106146" y="200709"/>
                        <a:pt x="106935" y="196179"/>
                      </a:cubicBezTo>
                      <a:cubicBezTo>
                        <a:pt x="107111" y="195164"/>
                        <a:pt x="107349" y="194132"/>
                        <a:pt x="107934" y="193288"/>
                      </a:cubicBezTo>
                      <a:cubicBezTo>
                        <a:pt x="108679" y="192212"/>
                        <a:pt x="109904" y="191566"/>
                        <a:pt x="111123" y="191075"/>
                      </a:cubicBezTo>
                      <a:cubicBezTo>
                        <a:pt x="120757" y="187190"/>
                        <a:pt x="131661" y="190485"/>
                        <a:pt x="141367" y="194171"/>
                      </a:cubicBezTo>
                      <a:cubicBezTo>
                        <a:pt x="150698" y="197719"/>
                        <a:pt x="160128" y="201675"/>
                        <a:pt x="170099" y="202045"/>
                      </a:cubicBezTo>
                      <a:cubicBezTo>
                        <a:pt x="177978" y="202337"/>
                        <a:pt x="186057" y="200378"/>
                        <a:pt x="193655" y="202475"/>
                      </a:cubicBezTo>
                      <a:cubicBezTo>
                        <a:pt x="202754" y="204986"/>
                        <a:pt x="209276" y="212727"/>
                        <a:pt x="215379" y="219934"/>
                      </a:cubicBezTo>
                      <a:cubicBezTo>
                        <a:pt x="221896" y="227637"/>
                        <a:pt x="229444" y="235665"/>
                        <a:pt x="239724" y="236548"/>
                      </a:cubicBezTo>
                      <a:cubicBezTo>
                        <a:pt x="241633" y="236714"/>
                        <a:pt x="243570" y="236454"/>
                        <a:pt x="245286" y="235610"/>
                      </a:cubicBezTo>
                      <a:cubicBezTo>
                        <a:pt x="257282" y="229700"/>
                        <a:pt x="236673" y="211006"/>
                        <a:pt x="232021" y="205714"/>
                      </a:cubicBezTo>
                      <a:cubicBezTo>
                        <a:pt x="223319" y="195809"/>
                        <a:pt x="213977" y="186484"/>
                        <a:pt x="204724" y="177098"/>
                      </a:cubicBezTo>
                      <a:cubicBezTo>
                        <a:pt x="165822" y="137623"/>
                        <a:pt x="128262" y="96823"/>
                        <a:pt x="92136" y="54793"/>
                      </a:cubicBezTo>
                      <a:cubicBezTo>
                        <a:pt x="89487" y="51714"/>
                        <a:pt x="86701" y="48232"/>
                        <a:pt x="86772" y="44177"/>
                      </a:cubicBezTo>
                      <a:cubicBezTo>
                        <a:pt x="86899" y="36722"/>
                        <a:pt x="97014" y="33025"/>
                        <a:pt x="103828" y="36043"/>
                      </a:cubicBezTo>
                      <a:cubicBezTo>
                        <a:pt x="110643" y="39062"/>
                        <a:pt x="114737" y="45954"/>
                        <a:pt x="118727" y="52249"/>
                      </a:cubicBezTo>
                      <a:cubicBezTo>
                        <a:pt x="134425" y="77030"/>
                        <a:pt x="154891" y="98368"/>
                        <a:pt x="175214" y="119524"/>
                      </a:cubicBezTo>
                      <a:cubicBezTo>
                        <a:pt x="180986" y="125533"/>
                        <a:pt x="209966" y="161168"/>
                        <a:pt x="217680" y="147213"/>
                      </a:cubicBezTo>
                      <a:cubicBezTo>
                        <a:pt x="218618" y="145513"/>
                        <a:pt x="218955" y="143538"/>
                        <a:pt x="218728" y="141612"/>
                      </a:cubicBezTo>
                      <a:cubicBezTo>
                        <a:pt x="218033" y="135625"/>
                        <a:pt x="216107" y="129787"/>
                        <a:pt x="213117" y="124551"/>
                      </a:cubicBezTo>
                      <a:cubicBezTo>
                        <a:pt x="211103" y="121025"/>
                        <a:pt x="208597" y="117742"/>
                        <a:pt x="207207" y="113929"/>
                      </a:cubicBezTo>
                      <a:cubicBezTo>
                        <a:pt x="205198" y="108427"/>
                        <a:pt x="205767" y="102049"/>
                        <a:pt x="208713" y="96989"/>
                      </a:cubicBezTo>
                      <a:cubicBezTo>
                        <a:pt x="211395" y="92392"/>
                        <a:pt x="215881" y="88889"/>
                        <a:pt x="217779" y="83917"/>
                      </a:cubicBezTo>
                      <a:cubicBezTo>
                        <a:pt x="220031" y="78002"/>
                        <a:pt x="218116" y="71303"/>
                        <a:pt x="215208" y="65680"/>
                      </a:cubicBezTo>
                      <a:cubicBezTo>
                        <a:pt x="212145" y="59759"/>
                        <a:pt x="207946" y="52674"/>
                        <a:pt x="211892" y="47079"/>
                      </a:cubicBezTo>
                      <a:cubicBezTo>
                        <a:pt x="212300" y="46505"/>
                        <a:pt x="212808" y="45998"/>
                        <a:pt x="213431" y="45661"/>
                      </a:cubicBezTo>
                      <a:cubicBezTo>
                        <a:pt x="216135" y="44199"/>
                        <a:pt x="218778" y="46489"/>
                        <a:pt x="220522" y="48679"/>
                      </a:cubicBezTo>
                      <a:cubicBezTo>
                        <a:pt x="228870" y="59208"/>
                        <a:pt x="233009" y="72986"/>
                        <a:pt x="231833" y="86372"/>
                      </a:cubicBezTo>
                      <a:cubicBezTo>
                        <a:pt x="230956" y="96382"/>
                        <a:pt x="227353" y="107009"/>
                        <a:pt x="231712" y="116064"/>
                      </a:cubicBezTo>
                      <a:cubicBezTo>
                        <a:pt x="233726" y="120241"/>
                        <a:pt x="237219" y="123486"/>
                        <a:pt x="240033" y="127166"/>
                      </a:cubicBezTo>
                      <a:cubicBezTo>
                        <a:pt x="243984" y="132337"/>
                        <a:pt x="246633" y="138484"/>
                        <a:pt x="247687" y="144907"/>
                      </a:cubicBezTo>
                      <a:cubicBezTo>
                        <a:pt x="248674" y="150965"/>
                        <a:pt x="248255" y="157156"/>
                        <a:pt x="248812" y="163270"/>
                      </a:cubicBezTo>
                      <a:cubicBezTo>
                        <a:pt x="250181" y="178207"/>
                        <a:pt x="261801" y="183786"/>
                        <a:pt x="271320" y="193906"/>
                      </a:cubicBezTo>
                      <a:cubicBezTo>
                        <a:pt x="281517" y="204748"/>
                        <a:pt x="290749" y="216502"/>
                        <a:pt x="301536" y="226793"/>
                      </a:cubicBezTo>
                      <a:cubicBezTo>
                        <a:pt x="314663" y="239307"/>
                        <a:pt x="334401" y="252661"/>
                        <a:pt x="353543" y="251127"/>
                      </a:cubicBezTo>
                      <a:cubicBezTo>
                        <a:pt x="374147" y="249471"/>
                        <a:pt x="392693" y="239070"/>
                        <a:pt x="414709" y="239070"/>
                      </a:cubicBezTo>
                      <a:cubicBezTo>
                        <a:pt x="446603" y="239070"/>
                        <a:pt x="465827" y="249852"/>
                        <a:pt x="496066" y="229176"/>
                      </a:cubicBezTo>
                      <a:cubicBezTo>
                        <a:pt x="509883" y="219730"/>
                        <a:pt x="522028" y="208109"/>
                        <a:pt x="535618" y="198359"/>
                      </a:cubicBezTo>
                      <a:cubicBezTo>
                        <a:pt x="541831" y="193900"/>
                        <a:pt x="549010" y="191605"/>
                        <a:pt x="554352" y="185927"/>
                      </a:cubicBezTo>
                      <a:cubicBezTo>
                        <a:pt x="563197" y="176524"/>
                        <a:pt x="565001" y="163149"/>
                        <a:pt x="567424" y="151015"/>
                      </a:cubicBezTo>
                      <a:cubicBezTo>
                        <a:pt x="568632" y="144951"/>
                        <a:pt x="571192" y="138980"/>
                        <a:pt x="572241" y="132971"/>
                      </a:cubicBezTo>
                      <a:cubicBezTo>
                        <a:pt x="573510" y="125677"/>
                        <a:pt x="569278" y="119044"/>
                        <a:pt x="565719" y="113101"/>
                      </a:cubicBezTo>
                      <a:cubicBezTo>
                        <a:pt x="560206" y="103903"/>
                        <a:pt x="555858" y="93849"/>
                        <a:pt x="554390" y="83227"/>
                      </a:cubicBezTo>
                      <a:cubicBezTo>
                        <a:pt x="552923" y="72605"/>
                        <a:pt x="554512" y="61354"/>
                        <a:pt x="560134" y="52222"/>
                      </a:cubicBezTo>
                      <a:cubicBezTo>
                        <a:pt x="562320" y="48668"/>
                        <a:pt x="565255" y="45341"/>
                        <a:pt x="569493" y="44375"/>
                      </a:cubicBezTo>
                      <a:cubicBezTo>
                        <a:pt x="572081" y="43785"/>
                        <a:pt x="574851" y="44364"/>
                        <a:pt x="576749" y="46224"/>
                      </a:cubicBezTo>
                      <a:cubicBezTo>
                        <a:pt x="580667" y="50059"/>
                        <a:pt x="578537" y="56476"/>
                        <a:pt x="576379" y="61459"/>
                      </a:cubicBezTo>
                      <a:cubicBezTo>
                        <a:pt x="574067" y="66800"/>
                        <a:pt x="571937" y="72418"/>
                        <a:pt x="572070" y="78233"/>
                      </a:cubicBezTo>
                      <a:cubicBezTo>
                        <a:pt x="572202" y="84049"/>
                        <a:pt x="575083" y="90158"/>
                        <a:pt x="580396" y="92525"/>
                      </a:cubicBezTo>
                      <a:cubicBezTo>
                        <a:pt x="583674" y="93982"/>
                        <a:pt x="588050" y="94324"/>
                        <a:pt x="589540" y="97585"/>
                      </a:cubicBezTo>
                      <a:cubicBezTo>
                        <a:pt x="591024" y="100835"/>
                        <a:pt x="589186" y="106138"/>
                        <a:pt x="592586" y="107241"/>
                      </a:cubicBezTo>
                      <a:cubicBezTo>
                        <a:pt x="598103" y="109029"/>
                        <a:pt x="606397" y="94958"/>
                        <a:pt x="608615" y="91278"/>
                      </a:cubicBezTo>
                      <a:cubicBezTo>
                        <a:pt x="612985" y="84033"/>
                        <a:pt x="616020" y="76059"/>
                        <a:pt x="618520" y="68003"/>
                      </a:cubicBezTo>
                      <a:cubicBezTo>
                        <a:pt x="620473" y="61702"/>
                        <a:pt x="627310" y="61735"/>
                        <a:pt x="629837" y="67766"/>
                      </a:cubicBezTo>
                      <a:cubicBezTo>
                        <a:pt x="632828" y="74895"/>
                        <a:pt x="631382" y="83260"/>
                        <a:pt x="627867" y="90147"/>
                      </a:cubicBezTo>
                      <a:cubicBezTo>
                        <a:pt x="624352" y="97033"/>
                        <a:pt x="618972" y="102755"/>
                        <a:pt x="613730" y="108439"/>
                      </a:cubicBezTo>
                      <a:cubicBezTo>
                        <a:pt x="603467" y="119585"/>
                        <a:pt x="598435" y="129605"/>
                        <a:pt x="595504" y="144421"/>
                      </a:cubicBezTo>
                      <a:cubicBezTo>
                        <a:pt x="594395" y="150038"/>
                        <a:pt x="593866" y="156213"/>
                        <a:pt x="595758" y="161720"/>
                      </a:cubicBezTo>
                      <a:cubicBezTo>
                        <a:pt x="603235" y="183488"/>
                        <a:pt x="638798" y="165836"/>
                        <a:pt x="651848" y="159976"/>
                      </a:cubicBezTo>
                      <a:cubicBezTo>
                        <a:pt x="668330" y="152576"/>
                        <a:pt x="683311" y="142341"/>
                        <a:pt x="697437" y="131156"/>
                      </a:cubicBezTo>
                      <a:cubicBezTo>
                        <a:pt x="710013" y="121201"/>
                        <a:pt x="728128" y="111253"/>
                        <a:pt x="726065" y="92983"/>
                      </a:cubicBezTo>
                      <a:cubicBezTo>
                        <a:pt x="725347" y="86648"/>
                        <a:pt x="723344" y="80463"/>
                        <a:pt x="723289" y="74089"/>
                      </a:cubicBezTo>
                      <a:cubicBezTo>
                        <a:pt x="723234" y="67755"/>
                        <a:pt x="725171" y="61415"/>
                        <a:pt x="728757" y="56195"/>
                      </a:cubicBezTo>
                      <a:cubicBezTo>
                        <a:pt x="732636" y="50555"/>
                        <a:pt x="738281" y="46312"/>
                        <a:pt x="742205" y="40700"/>
                      </a:cubicBezTo>
                      <a:cubicBezTo>
                        <a:pt x="749549" y="30194"/>
                        <a:pt x="750079" y="16063"/>
                        <a:pt x="757401" y="5540"/>
                      </a:cubicBezTo>
                      <a:cubicBezTo>
                        <a:pt x="759685" y="2257"/>
                        <a:pt x="762991" y="-822"/>
                        <a:pt x="767466" y="199"/>
                      </a:cubicBezTo>
                      <a:cubicBezTo>
                        <a:pt x="770870" y="977"/>
                        <a:pt x="773348" y="3841"/>
                        <a:pt x="774032" y="7267"/>
                      </a:cubicBezTo>
                      <a:cubicBezTo>
                        <a:pt x="775395" y="14082"/>
                        <a:pt x="771201" y="19843"/>
                        <a:pt x="766688" y="24494"/>
                      </a:cubicBezTo>
                      <a:cubicBezTo>
                        <a:pt x="762908" y="28390"/>
                        <a:pt x="758648" y="32043"/>
                        <a:pt x="756336" y="36959"/>
                      </a:cubicBezTo>
                      <a:cubicBezTo>
                        <a:pt x="754024" y="41870"/>
                        <a:pt x="754349" y="48591"/>
                        <a:pt x="758753" y="51769"/>
                      </a:cubicBezTo>
                      <a:cubicBezTo>
                        <a:pt x="759939" y="52625"/>
                        <a:pt x="761357" y="53188"/>
                        <a:pt x="762367" y="54241"/>
                      </a:cubicBezTo>
                      <a:cubicBezTo>
                        <a:pt x="764480" y="56438"/>
                        <a:pt x="764160" y="60052"/>
                        <a:pt x="762891" y="62827"/>
                      </a:cubicBezTo>
                      <a:cubicBezTo>
                        <a:pt x="761628" y="65597"/>
                        <a:pt x="759591" y="67987"/>
                        <a:pt x="758499" y="70834"/>
                      </a:cubicBezTo>
                      <a:cubicBezTo>
                        <a:pt x="757577" y="73234"/>
                        <a:pt x="757241" y="78719"/>
                        <a:pt x="760789" y="79127"/>
                      </a:cubicBezTo>
                      <a:cubicBezTo>
                        <a:pt x="763564" y="79447"/>
                        <a:pt x="770644" y="72931"/>
                        <a:pt x="773121" y="71430"/>
                      </a:cubicBezTo>
                      <a:lnTo>
                        <a:pt x="773248" y="71353"/>
                      </a:lnTo>
                      <a:cubicBezTo>
                        <a:pt x="782541" y="65735"/>
                        <a:pt x="797136" y="62276"/>
                        <a:pt x="802157" y="71899"/>
                      </a:cubicBezTo>
                      <a:cubicBezTo>
                        <a:pt x="805479" y="78255"/>
                        <a:pt x="801406" y="86334"/>
                        <a:pt x="795502" y="90411"/>
                      </a:cubicBezTo>
                      <a:cubicBezTo>
                        <a:pt x="789598" y="94484"/>
                        <a:pt x="782303" y="95830"/>
                        <a:pt x="775538" y="98219"/>
                      </a:cubicBezTo>
                      <a:cubicBezTo>
                        <a:pt x="761059" y="103329"/>
                        <a:pt x="749124" y="113272"/>
                        <a:pt x="738563" y="124148"/>
                      </a:cubicBezTo>
                      <a:cubicBezTo>
                        <a:pt x="730573" y="132370"/>
                        <a:pt x="717661" y="146076"/>
                        <a:pt x="730082" y="157112"/>
                      </a:cubicBezTo>
                      <a:cubicBezTo>
                        <a:pt x="735506" y="161929"/>
                        <a:pt x="743496" y="162161"/>
                        <a:pt x="750746" y="161896"/>
                      </a:cubicBezTo>
                      <a:cubicBezTo>
                        <a:pt x="756187" y="161698"/>
                        <a:pt x="761644" y="161372"/>
                        <a:pt x="766991" y="160340"/>
                      </a:cubicBezTo>
                      <a:cubicBezTo>
                        <a:pt x="774893" y="158817"/>
                        <a:pt x="782408" y="155782"/>
                        <a:pt x="790095" y="153393"/>
                      </a:cubicBezTo>
                      <a:cubicBezTo>
                        <a:pt x="808447" y="147682"/>
                        <a:pt x="827931" y="145618"/>
                        <a:pt x="847073" y="147362"/>
                      </a:cubicBezTo>
                      <a:cubicBezTo>
                        <a:pt x="851145" y="147732"/>
                        <a:pt x="855333" y="148317"/>
                        <a:pt x="858837" y="150413"/>
                      </a:cubicBezTo>
                      <a:cubicBezTo>
                        <a:pt x="862347" y="152510"/>
                        <a:pt x="865028" y="156483"/>
                        <a:pt x="864438" y="160528"/>
                      </a:cubicBezTo>
                      <a:cubicBezTo>
                        <a:pt x="863947" y="163894"/>
                        <a:pt x="861293" y="166642"/>
                        <a:pt x="858208" y="168071"/>
                      </a:cubicBezTo>
                      <a:cubicBezTo>
                        <a:pt x="855124" y="169500"/>
                        <a:pt x="851647" y="169803"/>
                        <a:pt x="848248" y="169881"/>
                      </a:cubicBezTo>
                      <a:cubicBezTo>
                        <a:pt x="834762" y="170190"/>
                        <a:pt x="821398" y="167315"/>
                        <a:pt x="807912" y="167850"/>
                      </a:cubicBezTo>
                      <a:cubicBezTo>
                        <a:pt x="802058" y="168082"/>
                        <a:pt x="794476" y="167072"/>
                        <a:pt x="795083" y="174389"/>
                      </a:cubicBezTo>
                      <a:cubicBezTo>
                        <a:pt x="795541" y="179934"/>
                        <a:pt x="798559" y="185220"/>
                        <a:pt x="802345" y="189177"/>
                      </a:cubicBezTo>
                      <a:cubicBezTo>
                        <a:pt x="807267" y="194325"/>
                        <a:pt x="813662" y="197779"/>
                        <a:pt x="820046" y="200930"/>
                      </a:cubicBezTo>
                      <a:cubicBezTo>
                        <a:pt x="824135" y="202950"/>
                        <a:pt x="828864" y="205681"/>
                        <a:pt x="828775" y="210448"/>
                      </a:cubicBezTo>
                      <a:cubicBezTo>
                        <a:pt x="828720" y="213450"/>
                        <a:pt x="826684" y="216044"/>
                        <a:pt x="823881" y="217109"/>
                      </a:cubicBezTo>
                      <a:cubicBezTo>
                        <a:pt x="818440" y="219178"/>
                        <a:pt x="813198" y="216673"/>
                        <a:pt x="808712" y="213748"/>
                      </a:cubicBezTo>
                      <a:cubicBezTo>
                        <a:pt x="800308" y="208263"/>
                        <a:pt x="793146" y="201002"/>
                        <a:pt x="784577" y="195793"/>
                      </a:cubicBezTo>
                      <a:cubicBezTo>
                        <a:pt x="764960" y="183863"/>
                        <a:pt x="744947" y="197581"/>
                        <a:pt x="724503" y="190016"/>
                      </a:cubicBezTo>
                      <a:cubicBezTo>
                        <a:pt x="710123" y="184696"/>
                        <a:pt x="698276" y="171635"/>
                        <a:pt x="681877" y="177324"/>
                      </a:cubicBezTo>
                      <a:cubicBezTo>
                        <a:pt x="671840" y="180806"/>
                        <a:pt x="662757" y="185976"/>
                        <a:pt x="652367" y="188653"/>
                      </a:cubicBezTo>
                      <a:cubicBezTo>
                        <a:pt x="638671" y="192184"/>
                        <a:pt x="624672" y="194320"/>
                        <a:pt x="610883" y="197432"/>
                      </a:cubicBezTo>
                      <a:cubicBezTo>
                        <a:pt x="585103" y="203248"/>
                        <a:pt x="557900" y="214245"/>
                        <a:pt x="545308" y="237486"/>
                      </a:cubicBezTo>
                      <a:cubicBezTo>
                        <a:pt x="528351" y="268789"/>
                        <a:pt x="541677" y="303762"/>
                        <a:pt x="551538" y="334971"/>
                      </a:cubicBezTo>
                      <a:cubicBezTo>
                        <a:pt x="556631" y="351089"/>
                        <a:pt x="557657" y="370021"/>
                        <a:pt x="562424" y="386669"/>
                      </a:cubicBezTo>
                      <a:close/>
                    </a:path>
                  </a:pathLst>
                </a:custGeom>
                <a:noFill/>
                <a:ln w="38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D5379D4-008A-A048-C4C9-3CC6C98180FA}"/>
                  </a:ext>
                </a:extLst>
              </p:cNvPr>
              <p:cNvSpPr/>
              <p:nvPr/>
            </p:nvSpPr>
            <p:spPr>
              <a:xfrm>
                <a:off x="6342426" y="4817265"/>
                <a:ext cx="217647" cy="357082"/>
              </a:xfrm>
              <a:custGeom>
                <a:avLst/>
                <a:gdLst>
                  <a:gd name="connsiteX0" fmla="*/ 0 w 217647"/>
                  <a:gd name="connsiteY0" fmla="*/ 46483 h 357082"/>
                  <a:gd name="connsiteX1" fmla="*/ 45396 w 217647"/>
                  <a:gd name="connsiteY1" fmla="*/ 96415 h 357082"/>
                  <a:gd name="connsiteX2" fmla="*/ 50561 w 217647"/>
                  <a:gd name="connsiteY2" fmla="*/ 151622 h 357082"/>
                  <a:gd name="connsiteX3" fmla="*/ 56184 w 217647"/>
                  <a:gd name="connsiteY3" fmla="*/ 176303 h 357082"/>
                  <a:gd name="connsiteX4" fmla="*/ 51201 w 217647"/>
                  <a:gd name="connsiteY4" fmla="*/ 203744 h 357082"/>
                  <a:gd name="connsiteX5" fmla="*/ 50594 w 217647"/>
                  <a:gd name="connsiteY5" fmla="*/ 244223 h 357082"/>
                  <a:gd name="connsiteX6" fmla="*/ 60460 w 217647"/>
                  <a:gd name="connsiteY6" fmla="*/ 265809 h 357082"/>
                  <a:gd name="connsiteX7" fmla="*/ 61183 w 217647"/>
                  <a:gd name="connsiteY7" fmla="*/ 315664 h 357082"/>
                  <a:gd name="connsiteX8" fmla="*/ 59792 w 217647"/>
                  <a:gd name="connsiteY8" fmla="*/ 338298 h 357082"/>
                  <a:gd name="connsiteX9" fmla="*/ 65084 w 217647"/>
                  <a:gd name="connsiteY9" fmla="*/ 342807 h 357082"/>
                  <a:gd name="connsiteX10" fmla="*/ 71115 w 217647"/>
                  <a:gd name="connsiteY10" fmla="*/ 341565 h 357082"/>
                  <a:gd name="connsiteX11" fmla="*/ 84204 w 217647"/>
                  <a:gd name="connsiteY11" fmla="*/ 317750 h 357082"/>
                  <a:gd name="connsiteX12" fmla="*/ 85009 w 217647"/>
                  <a:gd name="connsiteY12" fmla="*/ 299822 h 357082"/>
                  <a:gd name="connsiteX13" fmla="*/ 77902 w 217647"/>
                  <a:gd name="connsiteY13" fmla="*/ 266284 h 357082"/>
                  <a:gd name="connsiteX14" fmla="*/ 79221 w 217647"/>
                  <a:gd name="connsiteY14" fmla="*/ 232575 h 357082"/>
                  <a:gd name="connsiteX15" fmla="*/ 95052 w 217647"/>
                  <a:gd name="connsiteY15" fmla="*/ 224011 h 357082"/>
                  <a:gd name="connsiteX16" fmla="*/ 115844 w 217647"/>
                  <a:gd name="connsiteY16" fmla="*/ 243898 h 357082"/>
                  <a:gd name="connsiteX17" fmla="*/ 148896 w 217647"/>
                  <a:gd name="connsiteY17" fmla="*/ 289183 h 357082"/>
                  <a:gd name="connsiteX18" fmla="*/ 179118 w 217647"/>
                  <a:gd name="connsiteY18" fmla="*/ 354102 h 357082"/>
                  <a:gd name="connsiteX19" fmla="*/ 188195 w 217647"/>
                  <a:gd name="connsiteY19" fmla="*/ 356993 h 357082"/>
                  <a:gd name="connsiteX20" fmla="*/ 195120 w 217647"/>
                  <a:gd name="connsiteY20" fmla="*/ 341400 h 357082"/>
                  <a:gd name="connsiteX21" fmla="*/ 183560 w 217647"/>
                  <a:gd name="connsiteY21" fmla="*/ 325845 h 357082"/>
                  <a:gd name="connsiteX22" fmla="*/ 143323 w 217647"/>
                  <a:gd name="connsiteY22" fmla="*/ 233607 h 357082"/>
                  <a:gd name="connsiteX23" fmla="*/ 123503 w 217647"/>
                  <a:gd name="connsiteY23" fmla="*/ 215762 h 357082"/>
                  <a:gd name="connsiteX24" fmla="*/ 117549 w 217647"/>
                  <a:gd name="connsiteY24" fmla="*/ 200819 h 357082"/>
                  <a:gd name="connsiteX25" fmla="*/ 129136 w 217647"/>
                  <a:gd name="connsiteY25" fmla="*/ 193790 h 357082"/>
                  <a:gd name="connsiteX26" fmla="*/ 164953 w 217647"/>
                  <a:gd name="connsiteY26" fmla="*/ 203280 h 357082"/>
                  <a:gd name="connsiteX27" fmla="*/ 197757 w 217647"/>
                  <a:gd name="connsiteY27" fmla="*/ 222190 h 357082"/>
                  <a:gd name="connsiteX28" fmla="*/ 214576 w 217647"/>
                  <a:gd name="connsiteY28" fmla="*/ 220612 h 357082"/>
                  <a:gd name="connsiteX29" fmla="*/ 217225 w 217647"/>
                  <a:gd name="connsiteY29" fmla="*/ 209196 h 357082"/>
                  <a:gd name="connsiteX30" fmla="*/ 210846 w 217647"/>
                  <a:gd name="connsiteY30" fmla="*/ 198883 h 357082"/>
                  <a:gd name="connsiteX31" fmla="*/ 177358 w 217647"/>
                  <a:gd name="connsiteY31" fmla="*/ 181970 h 357082"/>
                  <a:gd name="connsiteX32" fmla="*/ 139819 w 217647"/>
                  <a:gd name="connsiteY32" fmla="*/ 175911 h 357082"/>
                  <a:gd name="connsiteX33" fmla="*/ 104813 w 217647"/>
                  <a:gd name="connsiteY33" fmla="*/ 162017 h 357082"/>
                  <a:gd name="connsiteX34" fmla="*/ 89854 w 217647"/>
                  <a:gd name="connsiteY34" fmla="*/ 109349 h 357082"/>
                  <a:gd name="connsiteX35" fmla="*/ 97739 w 217647"/>
                  <a:gd name="connsiteY35" fmla="*/ 42863 h 357082"/>
                  <a:gd name="connsiteX36" fmla="*/ 101900 w 217647"/>
                  <a:gd name="connsiteY36" fmla="*/ 16995 h 357082"/>
                  <a:gd name="connsiteX37" fmla="*/ 120379 w 217647"/>
                  <a:gd name="connsiteY37" fmla="*/ 0 h 357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7647" h="357082">
                    <a:moveTo>
                      <a:pt x="0" y="46483"/>
                    </a:moveTo>
                    <a:cubicBezTo>
                      <a:pt x="24406" y="46814"/>
                      <a:pt x="41009" y="72401"/>
                      <a:pt x="45396" y="96415"/>
                    </a:cubicBezTo>
                    <a:cubicBezTo>
                      <a:pt x="48723" y="114651"/>
                      <a:pt x="47763" y="133324"/>
                      <a:pt x="50561" y="151622"/>
                    </a:cubicBezTo>
                    <a:cubicBezTo>
                      <a:pt x="51830" y="159915"/>
                      <a:pt x="55615" y="168004"/>
                      <a:pt x="56184" y="176303"/>
                    </a:cubicBezTo>
                    <a:cubicBezTo>
                      <a:pt x="56829" y="185656"/>
                      <a:pt x="53535" y="194832"/>
                      <a:pt x="51201" y="203744"/>
                    </a:cubicBezTo>
                    <a:cubicBezTo>
                      <a:pt x="47736" y="216987"/>
                      <a:pt x="46207" y="231251"/>
                      <a:pt x="50594" y="244223"/>
                    </a:cubicBezTo>
                    <a:cubicBezTo>
                      <a:pt x="53132" y="251722"/>
                      <a:pt x="57530" y="258454"/>
                      <a:pt x="60460" y="265809"/>
                    </a:cubicBezTo>
                    <a:cubicBezTo>
                      <a:pt x="66717" y="281536"/>
                      <a:pt x="65862" y="299397"/>
                      <a:pt x="61183" y="315664"/>
                    </a:cubicBezTo>
                    <a:cubicBezTo>
                      <a:pt x="59036" y="323130"/>
                      <a:pt x="56173" y="331429"/>
                      <a:pt x="59792" y="338298"/>
                    </a:cubicBezTo>
                    <a:cubicBezTo>
                      <a:pt x="60907" y="340417"/>
                      <a:pt x="62744" y="342310"/>
                      <a:pt x="65084" y="342807"/>
                    </a:cubicBezTo>
                    <a:cubicBezTo>
                      <a:pt x="67137" y="343243"/>
                      <a:pt x="69272" y="342564"/>
                      <a:pt x="71115" y="341565"/>
                    </a:cubicBezTo>
                    <a:cubicBezTo>
                      <a:pt x="79376" y="337085"/>
                      <a:pt x="82802" y="327047"/>
                      <a:pt x="84204" y="317750"/>
                    </a:cubicBezTo>
                    <a:cubicBezTo>
                      <a:pt x="85098" y="311823"/>
                      <a:pt x="85462" y="305798"/>
                      <a:pt x="85009" y="299822"/>
                    </a:cubicBezTo>
                    <a:cubicBezTo>
                      <a:pt x="84143" y="288416"/>
                      <a:pt x="80325" y="277469"/>
                      <a:pt x="77902" y="266284"/>
                    </a:cubicBezTo>
                    <a:cubicBezTo>
                      <a:pt x="75480" y="255099"/>
                      <a:pt x="74547" y="243015"/>
                      <a:pt x="79221" y="232575"/>
                    </a:cubicBezTo>
                    <a:cubicBezTo>
                      <a:pt x="82107" y="226125"/>
                      <a:pt x="88657" y="218565"/>
                      <a:pt x="95052" y="224011"/>
                    </a:cubicBezTo>
                    <a:cubicBezTo>
                      <a:pt x="102297" y="230175"/>
                      <a:pt x="109090" y="237199"/>
                      <a:pt x="115844" y="243898"/>
                    </a:cubicBezTo>
                    <a:cubicBezTo>
                      <a:pt x="129158" y="257097"/>
                      <a:pt x="141784" y="271603"/>
                      <a:pt x="148896" y="289183"/>
                    </a:cubicBezTo>
                    <a:cubicBezTo>
                      <a:pt x="158028" y="311757"/>
                      <a:pt x="159060" y="340296"/>
                      <a:pt x="179118" y="354102"/>
                    </a:cubicBezTo>
                    <a:cubicBezTo>
                      <a:pt x="181800" y="355945"/>
                      <a:pt x="184978" y="357473"/>
                      <a:pt x="188195" y="356993"/>
                    </a:cubicBezTo>
                    <a:cubicBezTo>
                      <a:pt x="194629" y="356033"/>
                      <a:pt x="197294" y="347535"/>
                      <a:pt x="195120" y="341400"/>
                    </a:cubicBezTo>
                    <a:cubicBezTo>
                      <a:pt x="192946" y="335269"/>
                      <a:pt x="187770" y="330805"/>
                      <a:pt x="183560" y="325845"/>
                    </a:cubicBezTo>
                    <a:cubicBezTo>
                      <a:pt x="161670" y="300048"/>
                      <a:pt x="165235" y="259387"/>
                      <a:pt x="143323" y="233607"/>
                    </a:cubicBezTo>
                    <a:cubicBezTo>
                      <a:pt x="137651" y="226936"/>
                      <a:pt x="130499" y="220998"/>
                      <a:pt x="123503" y="215762"/>
                    </a:cubicBezTo>
                    <a:cubicBezTo>
                      <a:pt x="118393" y="211938"/>
                      <a:pt x="112936" y="208147"/>
                      <a:pt x="117549" y="200819"/>
                    </a:cubicBezTo>
                    <a:cubicBezTo>
                      <a:pt x="120026" y="196891"/>
                      <a:pt x="124584" y="194717"/>
                      <a:pt x="129136" y="193790"/>
                    </a:cubicBezTo>
                    <a:cubicBezTo>
                      <a:pt x="141541" y="191268"/>
                      <a:pt x="154188" y="196626"/>
                      <a:pt x="164953" y="203280"/>
                    </a:cubicBezTo>
                    <a:cubicBezTo>
                      <a:pt x="175719" y="209935"/>
                      <a:pt x="185778" y="218102"/>
                      <a:pt x="197757" y="222190"/>
                    </a:cubicBezTo>
                    <a:cubicBezTo>
                      <a:pt x="203380" y="224111"/>
                      <a:pt x="210355" y="224789"/>
                      <a:pt x="214576" y="220612"/>
                    </a:cubicBezTo>
                    <a:cubicBezTo>
                      <a:pt x="217484" y="217737"/>
                      <a:pt x="218229" y="213157"/>
                      <a:pt x="217225" y="209196"/>
                    </a:cubicBezTo>
                    <a:cubicBezTo>
                      <a:pt x="216221" y="205234"/>
                      <a:pt x="213704" y="201807"/>
                      <a:pt x="210846" y="198883"/>
                    </a:cubicBezTo>
                    <a:cubicBezTo>
                      <a:pt x="201984" y="189811"/>
                      <a:pt x="189712" y="184817"/>
                      <a:pt x="177358" y="181970"/>
                    </a:cubicBezTo>
                    <a:cubicBezTo>
                      <a:pt x="165003" y="179123"/>
                      <a:pt x="152290" y="178201"/>
                      <a:pt x="139819" y="175911"/>
                    </a:cubicBezTo>
                    <a:cubicBezTo>
                      <a:pt x="127349" y="173627"/>
                      <a:pt x="114812" y="169814"/>
                      <a:pt x="104813" y="162017"/>
                    </a:cubicBezTo>
                    <a:cubicBezTo>
                      <a:pt x="87393" y="148432"/>
                      <a:pt x="88116" y="129401"/>
                      <a:pt x="89854" y="109349"/>
                    </a:cubicBezTo>
                    <a:cubicBezTo>
                      <a:pt x="91785" y="87106"/>
                      <a:pt x="96012" y="65128"/>
                      <a:pt x="97739" y="42863"/>
                    </a:cubicBezTo>
                    <a:cubicBezTo>
                      <a:pt x="98418" y="34123"/>
                      <a:pt x="98744" y="25178"/>
                      <a:pt x="101900" y="16995"/>
                    </a:cubicBezTo>
                    <a:cubicBezTo>
                      <a:pt x="105051" y="8812"/>
                      <a:pt x="111716" y="1357"/>
                      <a:pt x="120379" y="0"/>
                    </a:cubicBezTo>
                  </a:path>
                </a:pathLst>
              </a:custGeom>
              <a:solidFill>
                <a:srgbClr val="CBBA8D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3240EFF-0C40-32E4-D5C0-19BE468E27AD}"/>
                  </a:ext>
                </a:extLst>
              </p:cNvPr>
              <p:cNvSpPr/>
              <p:nvPr/>
            </p:nvSpPr>
            <p:spPr>
              <a:xfrm>
                <a:off x="6279091" y="4425770"/>
                <a:ext cx="138712" cy="290124"/>
              </a:xfrm>
              <a:custGeom>
                <a:avLst/>
                <a:gdLst>
                  <a:gd name="connsiteX0" fmla="*/ 11323 w 138712"/>
                  <a:gd name="connsiteY0" fmla="*/ 287923 h 290124"/>
                  <a:gd name="connsiteX1" fmla="*/ 31927 w 138712"/>
                  <a:gd name="connsiteY1" fmla="*/ 259798 h 290124"/>
                  <a:gd name="connsiteX2" fmla="*/ 29019 w 138712"/>
                  <a:gd name="connsiteY2" fmla="*/ 223347 h 290124"/>
                  <a:gd name="connsiteX3" fmla="*/ 26072 w 138712"/>
                  <a:gd name="connsiteY3" fmla="*/ 176754 h 290124"/>
                  <a:gd name="connsiteX4" fmla="*/ 28478 w 138712"/>
                  <a:gd name="connsiteY4" fmla="*/ 131656 h 290124"/>
                  <a:gd name="connsiteX5" fmla="*/ 36805 w 138712"/>
                  <a:gd name="connsiteY5" fmla="*/ 95287 h 290124"/>
                  <a:gd name="connsiteX6" fmla="*/ 34978 w 138712"/>
                  <a:gd name="connsiteY6" fmla="*/ 74600 h 290124"/>
                  <a:gd name="connsiteX7" fmla="*/ 24511 w 138712"/>
                  <a:gd name="connsiteY7" fmla="*/ 45891 h 290124"/>
                  <a:gd name="connsiteX8" fmla="*/ 2008 w 138712"/>
                  <a:gd name="connsiteY8" fmla="*/ 20883 h 290124"/>
                  <a:gd name="connsiteX9" fmla="*/ 574 w 138712"/>
                  <a:gd name="connsiteY9" fmla="*/ 8341 h 290124"/>
                  <a:gd name="connsiteX10" fmla="*/ 9551 w 138712"/>
                  <a:gd name="connsiteY10" fmla="*/ 81 h 290124"/>
                  <a:gd name="connsiteX11" fmla="*/ 21724 w 138712"/>
                  <a:gd name="connsiteY11" fmla="*/ 4981 h 290124"/>
                  <a:gd name="connsiteX12" fmla="*/ 47101 w 138712"/>
                  <a:gd name="connsiteY12" fmla="*/ 48925 h 290124"/>
                  <a:gd name="connsiteX13" fmla="*/ 48878 w 138712"/>
                  <a:gd name="connsiteY13" fmla="*/ 55293 h 290124"/>
                  <a:gd name="connsiteX14" fmla="*/ 54456 w 138712"/>
                  <a:gd name="connsiteY14" fmla="*/ 57925 h 290124"/>
                  <a:gd name="connsiteX15" fmla="*/ 57745 w 138712"/>
                  <a:gd name="connsiteY15" fmla="*/ 50746 h 290124"/>
                  <a:gd name="connsiteX16" fmla="*/ 57088 w 138712"/>
                  <a:gd name="connsiteY16" fmla="*/ 39948 h 290124"/>
                  <a:gd name="connsiteX17" fmla="*/ 63969 w 138712"/>
                  <a:gd name="connsiteY17" fmla="*/ 32819 h 290124"/>
                  <a:gd name="connsiteX18" fmla="*/ 71270 w 138712"/>
                  <a:gd name="connsiteY18" fmla="*/ 39788 h 290124"/>
                  <a:gd name="connsiteX19" fmla="*/ 73681 w 138712"/>
                  <a:gd name="connsiteY19" fmla="*/ 62124 h 290124"/>
                  <a:gd name="connsiteX20" fmla="*/ 62717 w 138712"/>
                  <a:gd name="connsiteY20" fmla="*/ 100860 h 290124"/>
                  <a:gd name="connsiteX21" fmla="*/ 69890 w 138712"/>
                  <a:gd name="connsiteY21" fmla="*/ 106466 h 290124"/>
                  <a:gd name="connsiteX22" fmla="*/ 83553 w 138712"/>
                  <a:gd name="connsiteY22" fmla="*/ 93659 h 290124"/>
                  <a:gd name="connsiteX23" fmla="*/ 103356 w 138712"/>
                  <a:gd name="connsiteY23" fmla="*/ 63553 h 290124"/>
                  <a:gd name="connsiteX24" fmla="*/ 120208 w 138712"/>
                  <a:gd name="connsiteY24" fmla="*/ 7315 h 290124"/>
                  <a:gd name="connsiteX25" fmla="*/ 124749 w 138712"/>
                  <a:gd name="connsiteY25" fmla="*/ 4346 h 290124"/>
                  <a:gd name="connsiteX26" fmla="*/ 136105 w 138712"/>
                  <a:gd name="connsiteY26" fmla="*/ 14317 h 290124"/>
                  <a:gd name="connsiteX27" fmla="*/ 118906 w 138712"/>
                  <a:gd name="connsiteY27" fmla="*/ 88263 h 290124"/>
                  <a:gd name="connsiteX28" fmla="*/ 77687 w 138712"/>
                  <a:gd name="connsiteY28" fmla="*/ 154770 h 290124"/>
                  <a:gd name="connsiteX29" fmla="*/ 70188 w 138712"/>
                  <a:gd name="connsiteY29" fmla="*/ 201187 h 290124"/>
                  <a:gd name="connsiteX30" fmla="*/ 103268 w 138712"/>
                  <a:gd name="connsiteY30" fmla="*/ 290125 h 29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8712" h="290124">
                    <a:moveTo>
                      <a:pt x="11323" y="287923"/>
                    </a:moveTo>
                    <a:cubicBezTo>
                      <a:pt x="22960" y="284116"/>
                      <a:pt x="30161" y="271916"/>
                      <a:pt x="31927" y="259798"/>
                    </a:cubicBezTo>
                    <a:cubicBezTo>
                      <a:pt x="33692" y="247681"/>
                      <a:pt x="31110" y="235415"/>
                      <a:pt x="29019" y="223347"/>
                    </a:cubicBezTo>
                    <a:cubicBezTo>
                      <a:pt x="26343" y="207902"/>
                      <a:pt x="24897" y="192419"/>
                      <a:pt x="26072" y="176754"/>
                    </a:cubicBezTo>
                    <a:cubicBezTo>
                      <a:pt x="27203" y="161657"/>
                      <a:pt x="25366" y="146675"/>
                      <a:pt x="28478" y="131656"/>
                    </a:cubicBezTo>
                    <a:cubicBezTo>
                      <a:pt x="31005" y="119456"/>
                      <a:pt x="36109" y="107730"/>
                      <a:pt x="36805" y="95287"/>
                    </a:cubicBezTo>
                    <a:cubicBezTo>
                      <a:pt x="37196" y="88357"/>
                      <a:pt x="36198" y="81432"/>
                      <a:pt x="34978" y="74600"/>
                    </a:cubicBezTo>
                    <a:cubicBezTo>
                      <a:pt x="33174" y="64475"/>
                      <a:pt x="30713" y="54096"/>
                      <a:pt x="24511" y="45891"/>
                    </a:cubicBezTo>
                    <a:cubicBezTo>
                      <a:pt x="17712" y="36896"/>
                      <a:pt x="6815" y="31080"/>
                      <a:pt x="2008" y="20883"/>
                    </a:cubicBezTo>
                    <a:cubicBezTo>
                      <a:pt x="171" y="16993"/>
                      <a:pt x="-635" y="12468"/>
                      <a:pt x="574" y="8341"/>
                    </a:cubicBezTo>
                    <a:cubicBezTo>
                      <a:pt x="1782" y="4214"/>
                      <a:pt x="5286" y="633"/>
                      <a:pt x="9551" y="81"/>
                    </a:cubicBezTo>
                    <a:cubicBezTo>
                      <a:pt x="14015" y="-499"/>
                      <a:pt x="18237" y="2133"/>
                      <a:pt x="21724" y="4981"/>
                    </a:cubicBezTo>
                    <a:cubicBezTo>
                      <a:pt x="35133" y="15906"/>
                      <a:pt x="44342" y="31853"/>
                      <a:pt x="47101" y="48925"/>
                    </a:cubicBezTo>
                    <a:cubicBezTo>
                      <a:pt x="47454" y="51116"/>
                      <a:pt x="47730" y="53395"/>
                      <a:pt x="48878" y="55293"/>
                    </a:cubicBezTo>
                    <a:cubicBezTo>
                      <a:pt x="50026" y="57191"/>
                      <a:pt x="52343" y="58604"/>
                      <a:pt x="54456" y="57925"/>
                    </a:cubicBezTo>
                    <a:cubicBezTo>
                      <a:pt x="57160" y="57064"/>
                      <a:pt x="57916" y="53583"/>
                      <a:pt x="57745" y="50746"/>
                    </a:cubicBezTo>
                    <a:cubicBezTo>
                      <a:pt x="57524" y="47138"/>
                      <a:pt x="56559" y="43529"/>
                      <a:pt x="57088" y="39948"/>
                    </a:cubicBezTo>
                    <a:cubicBezTo>
                      <a:pt x="57618" y="36372"/>
                      <a:pt x="60355" y="32703"/>
                      <a:pt x="63969" y="32819"/>
                    </a:cubicBezTo>
                    <a:cubicBezTo>
                      <a:pt x="67534" y="32934"/>
                      <a:pt x="69934" y="36483"/>
                      <a:pt x="71270" y="39788"/>
                    </a:cubicBezTo>
                    <a:cubicBezTo>
                      <a:pt x="74111" y="46823"/>
                      <a:pt x="74956" y="54648"/>
                      <a:pt x="73681" y="62124"/>
                    </a:cubicBezTo>
                    <a:cubicBezTo>
                      <a:pt x="71419" y="75417"/>
                      <a:pt x="62700" y="87374"/>
                      <a:pt x="62717" y="100860"/>
                    </a:cubicBezTo>
                    <a:cubicBezTo>
                      <a:pt x="62722" y="106317"/>
                      <a:pt x="65387" y="109407"/>
                      <a:pt x="69890" y="106466"/>
                    </a:cubicBezTo>
                    <a:cubicBezTo>
                      <a:pt x="74856" y="103227"/>
                      <a:pt x="79414" y="97891"/>
                      <a:pt x="83553" y="93659"/>
                    </a:cubicBezTo>
                    <a:cubicBezTo>
                      <a:pt x="92023" y="85002"/>
                      <a:pt x="99538" y="75185"/>
                      <a:pt x="103356" y="63553"/>
                    </a:cubicBezTo>
                    <a:cubicBezTo>
                      <a:pt x="109553" y="44666"/>
                      <a:pt x="106215" y="21435"/>
                      <a:pt x="120208" y="7315"/>
                    </a:cubicBezTo>
                    <a:cubicBezTo>
                      <a:pt x="121499" y="6013"/>
                      <a:pt x="122973" y="4799"/>
                      <a:pt x="124749" y="4346"/>
                    </a:cubicBezTo>
                    <a:cubicBezTo>
                      <a:pt x="130152" y="2972"/>
                      <a:pt x="134445" y="8992"/>
                      <a:pt x="136105" y="14317"/>
                    </a:cubicBezTo>
                    <a:cubicBezTo>
                      <a:pt x="143886" y="39291"/>
                      <a:pt x="133104" y="66296"/>
                      <a:pt x="118906" y="88263"/>
                    </a:cubicBezTo>
                    <a:cubicBezTo>
                      <a:pt x="104708" y="110230"/>
                      <a:pt x="86725" y="130227"/>
                      <a:pt x="77687" y="154770"/>
                    </a:cubicBezTo>
                    <a:cubicBezTo>
                      <a:pt x="72241" y="169553"/>
                      <a:pt x="70293" y="185439"/>
                      <a:pt x="70188" y="201187"/>
                    </a:cubicBezTo>
                    <a:cubicBezTo>
                      <a:pt x="69978" y="233803"/>
                      <a:pt x="78862" y="268484"/>
                      <a:pt x="103268" y="290125"/>
                    </a:cubicBezTo>
                  </a:path>
                </a:pathLst>
              </a:custGeom>
              <a:solidFill>
                <a:srgbClr val="D1C29B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BC99470-088B-5F94-6AA1-030EE512E9C4}"/>
                  </a:ext>
                </a:extLst>
              </p:cNvPr>
              <p:cNvSpPr/>
              <p:nvPr/>
            </p:nvSpPr>
            <p:spPr>
              <a:xfrm>
                <a:off x="6144179" y="4855951"/>
                <a:ext cx="162556" cy="172670"/>
              </a:xfrm>
              <a:custGeom>
                <a:avLst/>
                <a:gdLst>
                  <a:gd name="connsiteX0" fmla="*/ 95365 w 162556"/>
                  <a:gd name="connsiteY0" fmla="*/ 0 h 172670"/>
                  <a:gd name="connsiteX1" fmla="*/ 89196 w 162556"/>
                  <a:gd name="connsiteY1" fmla="*/ 46064 h 172670"/>
                  <a:gd name="connsiteX2" fmla="*/ 78337 w 162556"/>
                  <a:gd name="connsiteY2" fmla="*/ 65774 h 172670"/>
                  <a:gd name="connsiteX3" fmla="*/ 58902 w 162556"/>
                  <a:gd name="connsiteY3" fmla="*/ 75778 h 172670"/>
                  <a:gd name="connsiteX4" fmla="*/ 19863 w 162556"/>
                  <a:gd name="connsiteY4" fmla="*/ 91393 h 172670"/>
                  <a:gd name="connsiteX5" fmla="*/ 1284 w 162556"/>
                  <a:gd name="connsiteY5" fmla="*/ 104460 h 172670"/>
                  <a:gd name="connsiteX6" fmla="*/ 76 w 162556"/>
                  <a:gd name="connsiteY6" fmla="*/ 108416 h 172670"/>
                  <a:gd name="connsiteX7" fmla="*/ 6990 w 162556"/>
                  <a:gd name="connsiteY7" fmla="*/ 110927 h 172670"/>
                  <a:gd name="connsiteX8" fmla="*/ 14798 w 162556"/>
                  <a:gd name="connsiteY8" fmla="*/ 107660 h 172670"/>
                  <a:gd name="connsiteX9" fmla="*/ 18246 w 162556"/>
                  <a:gd name="connsiteY9" fmla="*/ 106066 h 172670"/>
                  <a:gd name="connsiteX10" fmla="*/ 20796 w 162556"/>
                  <a:gd name="connsiteY10" fmla="*/ 108234 h 172670"/>
                  <a:gd name="connsiteX11" fmla="*/ 20310 w 162556"/>
                  <a:gd name="connsiteY11" fmla="*/ 110110 h 172670"/>
                  <a:gd name="connsiteX12" fmla="*/ 22705 w 162556"/>
                  <a:gd name="connsiteY12" fmla="*/ 111197 h 172670"/>
                  <a:gd name="connsiteX13" fmla="*/ 30419 w 162556"/>
                  <a:gd name="connsiteY13" fmla="*/ 106755 h 172670"/>
                  <a:gd name="connsiteX14" fmla="*/ 37134 w 162556"/>
                  <a:gd name="connsiteY14" fmla="*/ 100713 h 172670"/>
                  <a:gd name="connsiteX15" fmla="*/ 45726 w 162556"/>
                  <a:gd name="connsiteY15" fmla="*/ 99742 h 172670"/>
                  <a:gd name="connsiteX16" fmla="*/ 46984 w 162556"/>
                  <a:gd name="connsiteY16" fmla="*/ 110502 h 172670"/>
                  <a:gd name="connsiteX17" fmla="*/ 39071 w 162556"/>
                  <a:gd name="connsiteY17" fmla="*/ 125731 h 172670"/>
                  <a:gd name="connsiteX18" fmla="*/ 32549 w 162556"/>
                  <a:gd name="connsiteY18" fmla="*/ 159021 h 172670"/>
                  <a:gd name="connsiteX19" fmla="*/ 40208 w 162556"/>
                  <a:gd name="connsiteY19" fmla="*/ 172419 h 172670"/>
                  <a:gd name="connsiteX20" fmla="*/ 52507 w 162556"/>
                  <a:gd name="connsiteY20" fmla="*/ 162900 h 172670"/>
                  <a:gd name="connsiteX21" fmla="*/ 53738 w 162556"/>
                  <a:gd name="connsiteY21" fmla="*/ 145646 h 172670"/>
                  <a:gd name="connsiteX22" fmla="*/ 67499 w 162556"/>
                  <a:gd name="connsiteY22" fmla="*/ 129925 h 172670"/>
                  <a:gd name="connsiteX23" fmla="*/ 78635 w 162556"/>
                  <a:gd name="connsiteY23" fmla="*/ 138478 h 172670"/>
                  <a:gd name="connsiteX24" fmla="*/ 81046 w 162556"/>
                  <a:gd name="connsiteY24" fmla="*/ 146694 h 172670"/>
                  <a:gd name="connsiteX25" fmla="*/ 91337 w 162556"/>
                  <a:gd name="connsiteY25" fmla="*/ 160605 h 172670"/>
                  <a:gd name="connsiteX26" fmla="*/ 98731 w 162556"/>
                  <a:gd name="connsiteY26" fmla="*/ 163424 h 172670"/>
                  <a:gd name="connsiteX27" fmla="*/ 105501 w 162556"/>
                  <a:gd name="connsiteY27" fmla="*/ 159932 h 172670"/>
                  <a:gd name="connsiteX28" fmla="*/ 105562 w 162556"/>
                  <a:gd name="connsiteY28" fmla="*/ 153282 h 172670"/>
                  <a:gd name="connsiteX29" fmla="*/ 102163 w 162556"/>
                  <a:gd name="connsiteY29" fmla="*/ 147340 h 172670"/>
                  <a:gd name="connsiteX30" fmla="*/ 93191 w 162556"/>
                  <a:gd name="connsiteY30" fmla="*/ 113476 h 172670"/>
                  <a:gd name="connsiteX31" fmla="*/ 104436 w 162556"/>
                  <a:gd name="connsiteY31" fmla="*/ 74498 h 172670"/>
                  <a:gd name="connsiteX32" fmla="*/ 120295 w 162556"/>
                  <a:gd name="connsiteY32" fmla="*/ 41842 h 172670"/>
                  <a:gd name="connsiteX33" fmla="*/ 162557 w 162556"/>
                  <a:gd name="connsiteY33" fmla="*/ 23148 h 172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62556" h="172670">
                    <a:moveTo>
                      <a:pt x="95365" y="0"/>
                    </a:moveTo>
                    <a:cubicBezTo>
                      <a:pt x="99354" y="15599"/>
                      <a:pt x="95751" y="31700"/>
                      <a:pt x="89196" y="46064"/>
                    </a:cubicBezTo>
                    <a:cubicBezTo>
                      <a:pt x="86244" y="52525"/>
                      <a:pt x="82828" y="60316"/>
                      <a:pt x="78337" y="65774"/>
                    </a:cubicBezTo>
                    <a:cubicBezTo>
                      <a:pt x="73867" y="71209"/>
                      <a:pt x="65248" y="73554"/>
                      <a:pt x="58902" y="75778"/>
                    </a:cubicBezTo>
                    <a:cubicBezTo>
                      <a:pt x="45670" y="80413"/>
                      <a:pt x="32643" y="85627"/>
                      <a:pt x="19863" y="91393"/>
                    </a:cubicBezTo>
                    <a:cubicBezTo>
                      <a:pt x="12872" y="94550"/>
                      <a:pt x="5632" y="98136"/>
                      <a:pt x="1284" y="104460"/>
                    </a:cubicBezTo>
                    <a:cubicBezTo>
                      <a:pt x="478" y="105630"/>
                      <a:pt x="-239" y="107031"/>
                      <a:pt x="76" y="108416"/>
                    </a:cubicBezTo>
                    <a:cubicBezTo>
                      <a:pt x="677" y="111081"/>
                      <a:pt x="4319" y="111528"/>
                      <a:pt x="6990" y="110927"/>
                    </a:cubicBezTo>
                    <a:cubicBezTo>
                      <a:pt x="9754" y="110303"/>
                      <a:pt x="12408" y="109189"/>
                      <a:pt x="14798" y="107660"/>
                    </a:cubicBezTo>
                    <a:cubicBezTo>
                      <a:pt x="15874" y="106965"/>
                      <a:pt x="16972" y="106165"/>
                      <a:pt x="18246" y="106066"/>
                    </a:cubicBezTo>
                    <a:cubicBezTo>
                      <a:pt x="19526" y="105966"/>
                      <a:pt x="20983" y="106965"/>
                      <a:pt x="20796" y="108234"/>
                    </a:cubicBezTo>
                    <a:cubicBezTo>
                      <a:pt x="20702" y="108880"/>
                      <a:pt x="20205" y="109465"/>
                      <a:pt x="20310" y="110110"/>
                    </a:cubicBezTo>
                    <a:cubicBezTo>
                      <a:pt x="20464" y="111076"/>
                      <a:pt x="21739" y="111335"/>
                      <a:pt x="22705" y="111197"/>
                    </a:cubicBezTo>
                    <a:cubicBezTo>
                      <a:pt x="25695" y="110778"/>
                      <a:pt x="28245" y="108852"/>
                      <a:pt x="30419" y="106755"/>
                    </a:cubicBezTo>
                    <a:cubicBezTo>
                      <a:pt x="32593" y="104658"/>
                      <a:pt x="34579" y="102319"/>
                      <a:pt x="37134" y="100713"/>
                    </a:cubicBezTo>
                    <a:cubicBezTo>
                      <a:pt x="39689" y="99107"/>
                      <a:pt x="43049" y="98357"/>
                      <a:pt x="45726" y="99742"/>
                    </a:cubicBezTo>
                    <a:cubicBezTo>
                      <a:pt x="50041" y="101971"/>
                      <a:pt x="48849" y="107186"/>
                      <a:pt x="46984" y="110502"/>
                    </a:cubicBezTo>
                    <a:cubicBezTo>
                      <a:pt x="44170" y="115507"/>
                      <a:pt x="41350" y="120445"/>
                      <a:pt x="39071" y="125731"/>
                    </a:cubicBezTo>
                    <a:cubicBezTo>
                      <a:pt x="34546" y="136221"/>
                      <a:pt x="31848" y="147549"/>
                      <a:pt x="32549" y="159021"/>
                    </a:cubicBezTo>
                    <a:cubicBezTo>
                      <a:pt x="32885" y="164517"/>
                      <a:pt x="34888" y="170989"/>
                      <a:pt x="40208" y="172419"/>
                    </a:cubicBezTo>
                    <a:cubicBezTo>
                      <a:pt x="45786" y="173914"/>
                      <a:pt x="51084" y="168501"/>
                      <a:pt x="52507" y="162900"/>
                    </a:cubicBezTo>
                    <a:cubicBezTo>
                      <a:pt x="53925" y="157299"/>
                      <a:pt x="52926" y="151368"/>
                      <a:pt x="53738" y="145646"/>
                    </a:cubicBezTo>
                    <a:cubicBezTo>
                      <a:pt x="54703" y="138814"/>
                      <a:pt x="59333" y="129417"/>
                      <a:pt x="67499" y="129925"/>
                    </a:cubicBezTo>
                    <a:cubicBezTo>
                      <a:pt x="72421" y="130234"/>
                      <a:pt x="76709" y="133942"/>
                      <a:pt x="78635" y="138478"/>
                    </a:cubicBezTo>
                    <a:cubicBezTo>
                      <a:pt x="79749" y="141110"/>
                      <a:pt x="80180" y="143974"/>
                      <a:pt x="81046" y="146694"/>
                    </a:cubicBezTo>
                    <a:cubicBezTo>
                      <a:pt x="82823" y="152289"/>
                      <a:pt x="86503" y="157266"/>
                      <a:pt x="91337" y="160605"/>
                    </a:cubicBezTo>
                    <a:cubicBezTo>
                      <a:pt x="93539" y="162128"/>
                      <a:pt x="96060" y="163336"/>
                      <a:pt x="98731" y="163424"/>
                    </a:cubicBezTo>
                    <a:cubicBezTo>
                      <a:pt x="101407" y="163513"/>
                      <a:pt x="104238" y="162288"/>
                      <a:pt x="105501" y="159932"/>
                    </a:cubicBezTo>
                    <a:cubicBezTo>
                      <a:pt x="106583" y="157917"/>
                      <a:pt x="106373" y="155418"/>
                      <a:pt x="105562" y="153282"/>
                    </a:cubicBezTo>
                    <a:cubicBezTo>
                      <a:pt x="104751" y="151147"/>
                      <a:pt x="103388" y="149271"/>
                      <a:pt x="102163" y="147340"/>
                    </a:cubicBezTo>
                    <a:cubicBezTo>
                      <a:pt x="95806" y="137336"/>
                      <a:pt x="92810" y="125323"/>
                      <a:pt x="93191" y="113476"/>
                    </a:cubicBezTo>
                    <a:cubicBezTo>
                      <a:pt x="93649" y="99102"/>
                      <a:pt x="100497" y="87779"/>
                      <a:pt x="104436" y="74498"/>
                    </a:cubicBezTo>
                    <a:cubicBezTo>
                      <a:pt x="107863" y="62937"/>
                      <a:pt x="110821" y="50130"/>
                      <a:pt x="120295" y="41842"/>
                    </a:cubicBezTo>
                    <a:cubicBezTo>
                      <a:pt x="131960" y="31634"/>
                      <a:pt x="149700" y="31805"/>
                      <a:pt x="162557" y="23148"/>
                    </a:cubicBezTo>
                  </a:path>
                </a:pathLst>
              </a:custGeom>
              <a:solidFill>
                <a:srgbClr val="C7B585"/>
              </a:solidFill>
              <a:ln w="3855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146C144-2C8A-BE3E-18B6-D5818264EF4B}"/>
                  </a:ext>
                </a:extLst>
              </p:cNvPr>
              <p:cNvSpPr/>
              <p:nvPr/>
            </p:nvSpPr>
            <p:spPr>
              <a:xfrm>
                <a:off x="6272359" y="4721932"/>
                <a:ext cx="127994" cy="127993"/>
              </a:xfrm>
              <a:custGeom>
                <a:avLst/>
                <a:gdLst>
                  <a:gd name="connsiteX0" fmla="*/ 127994 w 127994"/>
                  <a:gd name="connsiteY0" fmla="*/ 63997 h 127993"/>
                  <a:gd name="connsiteX1" fmla="*/ 63997 w 127994"/>
                  <a:gd name="connsiteY1" fmla="*/ 127994 h 127993"/>
                  <a:gd name="connsiteX2" fmla="*/ 0 w 127994"/>
                  <a:gd name="connsiteY2" fmla="*/ 63997 h 127993"/>
                  <a:gd name="connsiteX3" fmla="*/ 63997 w 127994"/>
                  <a:gd name="connsiteY3" fmla="*/ 0 h 127993"/>
                  <a:gd name="connsiteX4" fmla="*/ 127994 w 127994"/>
                  <a:gd name="connsiteY4" fmla="*/ 63997 h 12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94" h="127993">
                    <a:moveTo>
                      <a:pt x="127994" y="63997"/>
                    </a:moveTo>
                    <a:cubicBezTo>
                      <a:pt x="127994" y="99341"/>
                      <a:pt x="99342" y="127994"/>
                      <a:pt x="63997" y="127994"/>
                    </a:cubicBezTo>
                    <a:cubicBezTo>
                      <a:pt x="28652" y="127994"/>
                      <a:pt x="0" y="99341"/>
                      <a:pt x="0" y="63997"/>
                    </a:cubicBezTo>
                    <a:cubicBezTo>
                      <a:pt x="0" y="28652"/>
                      <a:pt x="28652" y="0"/>
                      <a:pt x="63997" y="0"/>
                    </a:cubicBezTo>
                    <a:cubicBezTo>
                      <a:pt x="99342" y="0"/>
                      <a:pt x="127994" y="28652"/>
                      <a:pt x="127994" y="6399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  <a:alpha val="35000"/>
                </a:schemeClr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2667387-D37C-23BC-8739-3F2CC52C4408}"/>
                </a:ext>
              </a:extLst>
            </p:cNvPr>
            <p:cNvGrpSpPr/>
            <p:nvPr/>
          </p:nvGrpSpPr>
          <p:grpSpPr>
            <a:xfrm>
              <a:off x="5817486" y="3763021"/>
              <a:ext cx="534349" cy="209132"/>
              <a:chOff x="5885579" y="3760421"/>
              <a:chExt cx="534349" cy="20913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28029734-5D1A-71E5-F394-9C4370258493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r>
                  <a:rPr lang="en-GB">
                    <a:latin typeface="+mj-lt"/>
                  </a:rPr>
                  <a:t>  </a:t>
                </a: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1FD16527-5C8F-A267-68FC-946D409508E7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83" name="Graphic 92">
              <a:extLst>
                <a:ext uri="{FF2B5EF4-FFF2-40B4-BE49-F238E27FC236}">
                  <a16:creationId xmlns:a16="http://schemas.microsoft.com/office/drawing/2014/main" id="{3C8FC19F-8E78-B778-9AD3-373949CD5B16}"/>
                </a:ext>
              </a:extLst>
            </p:cNvPr>
            <p:cNvGrpSpPr/>
            <p:nvPr/>
          </p:nvGrpSpPr>
          <p:grpSpPr>
            <a:xfrm rot="6300000">
              <a:off x="6836788" y="3298080"/>
              <a:ext cx="478706" cy="391053"/>
              <a:chOff x="6111653" y="3174687"/>
              <a:chExt cx="637158" cy="520491"/>
            </a:xfrm>
          </p:grpSpPr>
          <p:grpSp>
            <p:nvGrpSpPr>
              <p:cNvPr id="84" name="Graphic 92">
                <a:extLst>
                  <a:ext uri="{FF2B5EF4-FFF2-40B4-BE49-F238E27FC236}">
                    <a16:creationId xmlns:a16="http://schemas.microsoft.com/office/drawing/2014/main" id="{75E4B066-4E10-BA6A-E301-81196D34CF6E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CC7BA703-F554-717A-DEB7-F07BAD284A57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D08F7287-C4F6-B70E-B530-364FD71194C0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85" name="Graphic 92">
                <a:extLst>
                  <a:ext uri="{FF2B5EF4-FFF2-40B4-BE49-F238E27FC236}">
                    <a16:creationId xmlns:a16="http://schemas.microsoft.com/office/drawing/2014/main" id="{C44FFB1E-8BB4-EE70-BD78-18D146604BE3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B1F0ED6B-B758-1822-7E08-41DED3345AA2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0447865C-C63A-14B8-D199-D718C5E66376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86" name="Graphic 92">
                <a:extLst>
                  <a:ext uri="{FF2B5EF4-FFF2-40B4-BE49-F238E27FC236}">
                    <a16:creationId xmlns:a16="http://schemas.microsoft.com/office/drawing/2014/main" id="{9F652828-20C2-1BDB-84FE-D829E2159619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92043D69-4C0A-8EA6-E4A1-A8B12FEEFD61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ACDC3A9B-62D2-7DAC-EBF6-882A5A758270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45D3843-4C4A-1411-7EFB-DB9A1E2B0AB8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4FC56AC-7965-7211-15A7-F4DC17D4FD4D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4BE508-411C-02E0-5436-DAD3084D54BB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FFAE7DD3-A958-AB0F-F0E0-A3732EED257B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97" name="Graphic 92">
              <a:extLst>
                <a:ext uri="{FF2B5EF4-FFF2-40B4-BE49-F238E27FC236}">
                  <a16:creationId xmlns:a16="http://schemas.microsoft.com/office/drawing/2014/main" id="{FE792322-8080-FEDB-10DF-6EAECF6105C1}"/>
                </a:ext>
              </a:extLst>
            </p:cNvPr>
            <p:cNvGrpSpPr/>
            <p:nvPr/>
          </p:nvGrpSpPr>
          <p:grpSpPr>
            <a:xfrm rot="8914778">
              <a:off x="6496009" y="2943118"/>
              <a:ext cx="395625" cy="323185"/>
              <a:chOff x="6111653" y="3174687"/>
              <a:chExt cx="637158" cy="520491"/>
            </a:xfrm>
          </p:grpSpPr>
          <p:grpSp>
            <p:nvGrpSpPr>
              <p:cNvPr id="98" name="Graphic 92">
                <a:extLst>
                  <a:ext uri="{FF2B5EF4-FFF2-40B4-BE49-F238E27FC236}">
                    <a16:creationId xmlns:a16="http://schemas.microsoft.com/office/drawing/2014/main" id="{2CC82A85-0364-F6CB-8CCC-46AE6543B955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06850960-376A-13AD-0355-FC22E438A05B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3AB9E202-C820-4680-B5C3-5C1CA6983022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99" name="Graphic 92">
                <a:extLst>
                  <a:ext uri="{FF2B5EF4-FFF2-40B4-BE49-F238E27FC236}">
                    <a16:creationId xmlns:a16="http://schemas.microsoft.com/office/drawing/2014/main" id="{3A72D524-5855-D5EC-8024-05C224DBF665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4141CD32-E292-EE8A-AEF6-43A031AF8693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755AC027-0D02-ABDF-391F-EB9A5601585C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00" name="Graphic 92">
                <a:extLst>
                  <a:ext uri="{FF2B5EF4-FFF2-40B4-BE49-F238E27FC236}">
                    <a16:creationId xmlns:a16="http://schemas.microsoft.com/office/drawing/2014/main" id="{92CE6A69-6231-DC51-008A-89B5E20DB869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B4316DFC-1E49-1E2C-9ABA-1F6E66BFD011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8B425899-C5A1-70C0-EA44-7ED4253FDBB0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2D14AB4E-0F97-C859-FA32-E768C771B236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97B9F73D-9121-4084-C83F-BE42839409A8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68558A12-B322-D9A9-A40D-081DCA5D0E3F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4BCDE158-442C-2322-F05F-F4CC39644FD8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111" name="Graphic 92">
              <a:extLst>
                <a:ext uri="{FF2B5EF4-FFF2-40B4-BE49-F238E27FC236}">
                  <a16:creationId xmlns:a16="http://schemas.microsoft.com/office/drawing/2014/main" id="{78F218D9-497D-CE9F-F62C-ADD6BCAB2706}"/>
                </a:ext>
              </a:extLst>
            </p:cNvPr>
            <p:cNvGrpSpPr/>
            <p:nvPr/>
          </p:nvGrpSpPr>
          <p:grpSpPr>
            <a:xfrm rot="2700000">
              <a:off x="6109954" y="4180540"/>
              <a:ext cx="395625" cy="323185"/>
              <a:chOff x="6111653" y="3174687"/>
              <a:chExt cx="637158" cy="520491"/>
            </a:xfrm>
          </p:grpSpPr>
          <p:grpSp>
            <p:nvGrpSpPr>
              <p:cNvPr id="112" name="Graphic 92">
                <a:extLst>
                  <a:ext uri="{FF2B5EF4-FFF2-40B4-BE49-F238E27FC236}">
                    <a16:creationId xmlns:a16="http://schemas.microsoft.com/office/drawing/2014/main" id="{C900E5E7-C412-007E-4A5A-C8D5AC080DCE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7DD14FBE-0C58-3EB0-068E-747A11C55AFA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5A55A5C0-DB9E-77D2-89CC-A1451F9FF5AD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3" name="Graphic 92">
                <a:extLst>
                  <a:ext uri="{FF2B5EF4-FFF2-40B4-BE49-F238E27FC236}">
                    <a16:creationId xmlns:a16="http://schemas.microsoft.com/office/drawing/2014/main" id="{9F730E95-C47F-8AA7-E77A-E17EB0D31CF4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1D4E3B8F-8189-B894-F9C3-A0C32A0924E0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AAEAE33-3AA4-F897-0F3E-4A0803180A07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4" name="Graphic 92">
                <a:extLst>
                  <a:ext uri="{FF2B5EF4-FFF2-40B4-BE49-F238E27FC236}">
                    <a16:creationId xmlns:a16="http://schemas.microsoft.com/office/drawing/2014/main" id="{F5A02BE0-281C-F32A-D487-5840EF2BF491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2C7C45F0-3C73-1047-F259-DD0BFCFFF703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35A3C316-460A-E6E9-5920-BB659CE66DBF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F6EA85E-CEC9-9AC1-2FF3-2B3B7FE0CBA4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88EDCA7-17DE-EEF4-A170-CA2D21739E51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EBD23F4D-7560-13A8-55BC-FB71BBA26AC4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69741D2-7DEC-1000-318A-B51405E587B6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125" name="Graphic 92">
              <a:extLst>
                <a:ext uri="{FF2B5EF4-FFF2-40B4-BE49-F238E27FC236}">
                  <a16:creationId xmlns:a16="http://schemas.microsoft.com/office/drawing/2014/main" id="{95568AB8-7E96-748F-1EDA-95CA2391C2A0}"/>
                </a:ext>
              </a:extLst>
            </p:cNvPr>
            <p:cNvGrpSpPr/>
            <p:nvPr/>
          </p:nvGrpSpPr>
          <p:grpSpPr>
            <a:xfrm rot="6300000">
              <a:off x="6550431" y="4419577"/>
              <a:ext cx="326963" cy="267095"/>
              <a:chOff x="6111653" y="3174687"/>
              <a:chExt cx="637158" cy="520491"/>
            </a:xfrm>
          </p:grpSpPr>
          <p:grpSp>
            <p:nvGrpSpPr>
              <p:cNvPr id="126" name="Graphic 92">
                <a:extLst>
                  <a:ext uri="{FF2B5EF4-FFF2-40B4-BE49-F238E27FC236}">
                    <a16:creationId xmlns:a16="http://schemas.microsoft.com/office/drawing/2014/main" id="{5201DAE3-23FB-8251-68F8-7411F285758D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E19DA81-5015-5B32-FE22-F2A944E346DD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BE083A39-28BB-5250-5F24-7E4B52F8A974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27" name="Graphic 92">
                <a:extLst>
                  <a:ext uri="{FF2B5EF4-FFF2-40B4-BE49-F238E27FC236}">
                    <a16:creationId xmlns:a16="http://schemas.microsoft.com/office/drawing/2014/main" id="{0949B68D-80D5-0710-25FD-9125CAC9C748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8269B571-4273-E926-130B-6836C526B6FF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5D3F2A86-6191-F16F-AB79-3603D4AA4880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28" name="Graphic 92">
                <a:extLst>
                  <a:ext uri="{FF2B5EF4-FFF2-40B4-BE49-F238E27FC236}">
                    <a16:creationId xmlns:a16="http://schemas.microsoft.com/office/drawing/2014/main" id="{83D84542-3765-5784-0F46-573C224ED1C3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74DF1616-B8F0-5507-6955-00F95CB09138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1A67231C-4408-D5B1-B794-DF4107B91F47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2262EB47-027A-756D-6F49-BB2A95D7B27B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487A4D8B-E63E-EDA5-D9F4-1855351B94F3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B18E1B1-77A4-FAA9-29A5-E8A29D3DD472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F1BBDFEE-A330-732F-71A6-EC77F5FE9DCB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sp>
          <p:nvSpPr>
            <p:cNvPr id="139" name="Arc 138">
              <a:extLst>
                <a:ext uri="{FF2B5EF4-FFF2-40B4-BE49-F238E27FC236}">
                  <a16:creationId xmlns:a16="http://schemas.microsoft.com/office/drawing/2014/main" id="{9222F9E5-FD07-B16D-FE4A-B59DA184491D}"/>
                </a:ext>
              </a:extLst>
            </p:cNvPr>
            <p:cNvSpPr/>
            <p:nvPr/>
          </p:nvSpPr>
          <p:spPr>
            <a:xfrm rot="18900000">
              <a:off x="6357120" y="2640107"/>
              <a:ext cx="1142999" cy="1142999"/>
            </a:xfrm>
            <a:prstGeom prst="arc">
              <a:avLst>
                <a:gd name="adj1" fmla="val 21197238"/>
                <a:gd name="adj2" fmla="val 6850215"/>
              </a:avLst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  <a:latin typeface="+mj-lt"/>
              </a:endParaRP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71672F3A-70C6-1F35-C28E-7A30C7D62BFE}"/>
                </a:ext>
              </a:extLst>
            </p:cNvPr>
            <p:cNvSpPr/>
            <p:nvPr/>
          </p:nvSpPr>
          <p:spPr>
            <a:xfrm>
              <a:off x="7255482" y="2214630"/>
              <a:ext cx="958259" cy="958259"/>
            </a:xfrm>
            <a:prstGeom prst="roundRect">
              <a:avLst>
                <a:gd name="adj" fmla="val 707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9F217F8-B366-CE95-98C8-8D17863B5023}"/>
                </a:ext>
              </a:extLst>
            </p:cNvPr>
            <p:cNvSpPr txBox="1"/>
            <p:nvPr/>
          </p:nvSpPr>
          <p:spPr>
            <a:xfrm>
              <a:off x="7295228" y="2960084"/>
              <a:ext cx="878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>
                  <a:latin typeface="+mj-lt"/>
                </a:rPr>
                <a:t>Endothelial cell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849937C-3254-F955-60AC-B8C3C478E6B6}"/>
                </a:ext>
              </a:extLst>
            </p:cNvPr>
            <p:cNvSpPr txBox="1"/>
            <p:nvPr/>
          </p:nvSpPr>
          <p:spPr>
            <a:xfrm>
              <a:off x="5805322" y="2427639"/>
              <a:ext cx="7024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dirty="0">
                  <a:latin typeface="+mj-lt"/>
                </a:rPr>
                <a:t>Microglia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0E1920B-2AA5-912F-BCA5-E36455D26F22}"/>
                </a:ext>
              </a:extLst>
            </p:cNvPr>
            <p:cNvSpPr txBox="1"/>
            <p:nvPr/>
          </p:nvSpPr>
          <p:spPr>
            <a:xfrm>
              <a:off x="6978520" y="4892643"/>
              <a:ext cx="7232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dirty="0">
                  <a:latin typeface="+mj-lt"/>
                </a:rPr>
                <a:t>Astrocyte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506EE80E-FD54-5418-0378-EE1414266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15608" y="5021826"/>
              <a:ext cx="470930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5B57F70B-3B9A-FE66-B538-55DCBC310B03}"/>
                </a:ext>
              </a:extLst>
            </p:cNvPr>
            <p:cNvSpPr txBox="1"/>
            <p:nvPr/>
          </p:nvSpPr>
          <p:spPr>
            <a:xfrm>
              <a:off x="7369253" y="4199968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>
                  <a:latin typeface="+mj-lt"/>
                </a:rPr>
                <a:t>BBB</a:t>
              </a:r>
            </a:p>
          </p:txBody>
        </p: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329FBC9E-9B80-17F4-15A9-4E16451C5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5444" y="4329151"/>
              <a:ext cx="276024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7BCEE3F-A6F7-963F-D0A0-BB37BCB010DF}"/>
                </a:ext>
              </a:extLst>
            </p:cNvPr>
            <p:cNvSpPr txBox="1"/>
            <p:nvPr/>
          </p:nvSpPr>
          <p:spPr>
            <a:xfrm>
              <a:off x="7634002" y="3792725"/>
              <a:ext cx="649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 dirty="0">
                  <a:latin typeface="+mj-lt"/>
                </a:rPr>
                <a:t>Pericyte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355226E-F20D-8981-7F9B-269CA9C11F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27606" y="3921908"/>
              <a:ext cx="618611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49" name="Graphic 92">
              <a:extLst>
                <a:ext uri="{FF2B5EF4-FFF2-40B4-BE49-F238E27FC236}">
                  <a16:creationId xmlns:a16="http://schemas.microsoft.com/office/drawing/2014/main" id="{5C01918D-04E6-6D73-4D5B-0B2B2246871E}"/>
                </a:ext>
              </a:extLst>
            </p:cNvPr>
            <p:cNvGrpSpPr/>
            <p:nvPr/>
          </p:nvGrpSpPr>
          <p:grpSpPr>
            <a:xfrm rot="2590319">
              <a:off x="7948475" y="2259576"/>
              <a:ext cx="270217" cy="220740"/>
              <a:chOff x="6111653" y="3174687"/>
              <a:chExt cx="637158" cy="520491"/>
            </a:xfrm>
          </p:grpSpPr>
          <p:grpSp>
            <p:nvGrpSpPr>
              <p:cNvPr id="150" name="Graphic 92">
                <a:extLst>
                  <a:ext uri="{FF2B5EF4-FFF2-40B4-BE49-F238E27FC236}">
                    <a16:creationId xmlns:a16="http://schemas.microsoft.com/office/drawing/2014/main" id="{B44779DC-72D3-78BB-3B1A-B327F938035D}"/>
                  </a:ext>
                </a:extLst>
              </p:cNvPr>
              <p:cNvGrpSpPr/>
              <p:nvPr/>
            </p:nvGrpSpPr>
            <p:grpSpPr>
              <a:xfrm>
                <a:off x="6470416" y="3457805"/>
                <a:ext cx="278395" cy="61518"/>
                <a:chOff x="6470416" y="3457805"/>
                <a:chExt cx="278395" cy="61518"/>
              </a:xfrm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3A2B99D3-30FB-04A5-96C2-74CFFED67D79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EDAEAE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13C05372-76C0-472F-35AD-4FD784BEDDD8}"/>
                    </a:ext>
                  </a:extLst>
                </p:cNvPr>
                <p:cNvSpPr/>
                <p:nvPr/>
              </p:nvSpPr>
              <p:spPr>
                <a:xfrm>
                  <a:off x="6470416" y="3457805"/>
                  <a:ext cx="278395" cy="61518"/>
                </a:xfrm>
                <a:custGeom>
                  <a:avLst/>
                  <a:gdLst>
                    <a:gd name="connsiteX0" fmla="*/ 21475 w 278395"/>
                    <a:gd name="connsiteY0" fmla="*/ 5557 h 61518"/>
                    <a:gd name="connsiteX1" fmla="*/ 45162 w 278395"/>
                    <a:gd name="connsiteY1" fmla="*/ 12521 h 61518"/>
                    <a:gd name="connsiteX2" fmla="*/ 70732 w 278395"/>
                    <a:gd name="connsiteY2" fmla="*/ 10281 h 61518"/>
                    <a:gd name="connsiteX3" fmla="*/ 108203 w 278395"/>
                    <a:gd name="connsiteY3" fmla="*/ 28348 h 61518"/>
                    <a:gd name="connsiteX4" fmla="*/ 159901 w 278395"/>
                    <a:gd name="connsiteY4" fmla="*/ 27617 h 61518"/>
                    <a:gd name="connsiteX5" fmla="*/ 185227 w 278395"/>
                    <a:gd name="connsiteY5" fmla="*/ 21840 h 61518"/>
                    <a:gd name="connsiteX6" fmla="*/ 211843 w 278395"/>
                    <a:gd name="connsiteY6" fmla="*/ 20806 h 61518"/>
                    <a:gd name="connsiteX7" fmla="*/ 253224 w 278395"/>
                    <a:gd name="connsiteY7" fmla="*/ 884 h 61518"/>
                    <a:gd name="connsiteX8" fmla="*/ 263179 w 278395"/>
                    <a:gd name="connsiteY8" fmla="*/ 2330 h 61518"/>
                    <a:gd name="connsiteX9" fmla="*/ 262955 w 278395"/>
                    <a:gd name="connsiteY9" fmla="*/ 8560 h 61518"/>
                    <a:gd name="connsiteX10" fmla="*/ 258439 w 278395"/>
                    <a:gd name="connsiteY10" fmla="*/ 13260 h 61518"/>
                    <a:gd name="connsiteX11" fmla="*/ 252108 w 278395"/>
                    <a:gd name="connsiteY11" fmla="*/ 18421 h 61518"/>
                    <a:gd name="connsiteX12" fmla="*/ 247391 w 278395"/>
                    <a:gd name="connsiteY12" fmla="*/ 24524 h 61518"/>
                    <a:gd name="connsiteX13" fmla="*/ 272439 w 278395"/>
                    <a:gd name="connsiteY13" fmla="*/ 27936 h 61518"/>
                    <a:gd name="connsiteX14" fmla="*/ 277261 w 278395"/>
                    <a:gd name="connsiteY14" fmla="*/ 30038 h 61518"/>
                    <a:gd name="connsiteX15" fmla="*/ 277359 w 278395"/>
                    <a:gd name="connsiteY15" fmla="*/ 36767 h 61518"/>
                    <a:gd name="connsiteX16" fmla="*/ 271653 w 278395"/>
                    <a:gd name="connsiteY16" fmla="*/ 41011 h 61518"/>
                    <a:gd name="connsiteX17" fmla="*/ 220933 w 278395"/>
                    <a:gd name="connsiteY17" fmla="*/ 39184 h 61518"/>
                    <a:gd name="connsiteX18" fmla="*/ 148393 w 278395"/>
                    <a:gd name="connsiteY18" fmla="*/ 57554 h 61518"/>
                    <a:gd name="connsiteX19" fmla="*/ 86048 w 278395"/>
                    <a:gd name="connsiteY19" fmla="*/ 51057 h 61518"/>
                    <a:gd name="connsiteX20" fmla="*/ 74191 w 278395"/>
                    <a:gd name="connsiteY20" fmla="*/ 56493 h 61518"/>
                    <a:gd name="connsiteX21" fmla="*/ 37376 w 278395"/>
                    <a:gd name="connsiteY21" fmla="*/ 60014 h 61518"/>
                    <a:gd name="connsiteX22" fmla="*/ 18527 w 278395"/>
                    <a:gd name="connsiteY22" fmla="*/ 54897 h 61518"/>
                    <a:gd name="connsiteX23" fmla="*/ 0 w 278395"/>
                    <a:gd name="connsiteY23" fmla="*/ 58721 h 6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8395" h="61518">
                      <a:moveTo>
                        <a:pt x="21475" y="5557"/>
                      </a:moveTo>
                      <a:cubicBezTo>
                        <a:pt x="26910" y="12203"/>
                        <a:pt x="36626" y="13421"/>
                        <a:pt x="45162" y="12521"/>
                      </a:cubicBezTo>
                      <a:cubicBezTo>
                        <a:pt x="53702" y="11621"/>
                        <a:pt x="62223" y="9122"/>
                        <a:pt x="70732" y="10281"/>
                      </a:cubicBezTo>
                      <a:cubicBezTo>
                        <a:pt x="84559" y="12164"/>
                        <a:pt x="95253" y="23156"/>
                        <a:pt x="108203" y="28348"/>
                      </a:cubicBezTo>
                      <a:cubicBezTo>
                        <a:pt x="124470" y="34869"/>
                        <a:pt x="142871" y="31768"/>
                        <a:pt x="159901" y="27617"/>
                      </a:cubicBezTo>
                      <a:cubicBezTo>
                        <a:pt x="168311" y="25570"/>
                        <a:pt x="176687" y="23298"/>
                        <a:pt x="185227" y="21840"/>
                      </a:cubicBezTo>
                      <a:cubicBezTo>
                        <a:pt x="194239" y="20303"/>
                        <a:pt x="203000" y="21694"/>
                        <a:pt x="211843" y="20806"/>
                      </a:cubicBezTo>
                      <a:cubicBezTo>
                        <a:pt x="226935" y="19289"/>
                        <a:pt x="239181" y="5714"/>
                        <a:pt x="253224" y="884"/>
                      </a:cubicBezTo>
                      <a:cubicBezTo>
                        <a:pt x="256651" y="-295"/>
                        <a:pt x="261210" y="-712"/>
                        <a:pt x="263179" y="2330"/>
                      </a:cubicBezTo>
                      <a:cubicBezTo>
                        <a:pt x="264366" y="4166"/>
                        <a:pt x="264048" y="6661"/>
                        <a:pt x="262955" y="8560"/>
                      </a:cubicBezTo>
                      <a:cubicBezTo>
                        <a:pt x="261862" y="10458"/>
                        <a:pt x="260133" y="11881"/>
                        <a:pt x="258439" y="13260"/>
                      </a:cubicBezTo>
                      <a:cubicBezTo>
                        <a:pt x="256329" y="14982"/>
                        <a:pt x="254218" y="16699"/>
                        <a:pt x="252108" y="18421"/>
                      </a:cubicBezTo>
                      <a:cubicBezTo>
                        <a:pt x="250072" y="20079"/>
                        <a:pt x="247906" y="21950"/>
                        <a:pt x="247391" y="24524"/>
                      </a:cubicBezTo>
                      <a:cubicBezTo>
                        <a:pt x="245737" y="32805"/>
                        <a:pt x="267624" y="27228"/>
                        <a:pt x="272439" y="27936"/>
                      </a:cubicBezTo>
                      <a:cubicBezTo>
                        <a:pt x="274211" y="28195"/>
                        <a:pt x="276078" y="28690"/>
                        <a:pt x="277261" y="30038"/>
                      </a:cubicBezTo>
                      <a:cubicBezTo>
                        <a:pt x="278849" y="31846"/>
                        <a:pt x="278664" y="34743"/>
                        <a:pt x="277359" y="36767"/>
                      </a:cubicBezTo>
                      <a:cubicBezTo>
                        <a:pt x="276054" y="38791"/>
                        <a:pt x="273873" y="40080"/>
                        <a:pt x="271653" y="41011"/>
                      </a:cubicBezTo>
                      <a:cubicBezTo>
                        <a:pt x="255865" y="47638"/>
                        <a:pt x="238053" y="39145"/>
                        <a:pt x="220933" y="39184"/>
                      </a:cubicBezTo>
                      <a:cubicBezTo>
                        <a:pt x="195835" y="39243"/>
                        <a:pt x="173491" y="57683"/>
                        <a:pt x="148393" y="57554"/>
                      </a:cubicBezTo>
                      <a:cubicBezTo>
                        <a:pt x="127249" y="57444"/>
                        <a:pt x="106021" y="44120"/>
                        <a:pt x="86048" y="51057"/>
                      </a:cubicBezTo>
                      <a:cubicBezTo>
                        <a:pt x="81937" y="52484"/>
                        <a:pt x="78160" y="54712"/>
                        <a:pt x="74191" y="56493"/>
                      </a:cubicBezTo>
                      <a:cubicBezTo>
                        <a:pt x="62738" y="61622"/>
                        <a:pt x="49595" y="62879"/>
                        <a:pt x="37376" y="60014"/>
                      </a:cubicBezTo>
                      <a:cubicBezTo>
                        <a:pt x="31033" y="58525"/>
                        <a:pt x="24953" y="55966"/>
                        <a:pt x="18527" y="54897"/>
                      </a:cubicBezTo>
                      <a:cubicBezTo>
                        <a:pt x="12101" y="53828"/>
                        <a:pt x="4944" y="54484"/>
                        <a:pt x="0" y="58721"/>
                      </a:cubicBezTo>
                    </a:path>
                  </a:pathLst>
                </a:custGeom>
                <a:solidFill>
                  <a:srgbClr val="87A598"/>
                </a:solidFill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51" name="Graphic 92">
                <a:extLst>
                  <a:ext uri="{FF2B5EF4-FFF2-40B4-BE49-F238E27FC236}">
                    <a16:creationId xmlns:a16="http://schemas.microsoft.com/office/drawing/2014/main" id="{D1F7E967-2D65-9B75-76DA-7DF869F4562E}"/>
                  </a:ext>
                </a:extLst>
              </p:cNvPr>
              <p:cNvGrpSpPr/>
              <p:nvPr/>
            </p:nvGrpSpPr>
            <p:grpSpPr>
              <a:xfrm>
                <a:off x="6210462" y="3291443"/>
                <a:ext cx="237012" cy="213556"/>
                <a:chOff x="6210462" y="3291443"/>
                <a:chExt cx="237012" cy="213556"/>
              </a:xfrm>
            </p:grpSpPr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D15CF60A-7A6C-1F31-C923-DA43721C4DCA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solidFill>
                  <a:srgbClr val="87A598"/>
                </a:soli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F007105D-CD54-423D-373D-3FAD43A28BA5}"/>
                    </a:ext>
                  </a:extLst>
                </p:cNvPr>
                <p:cNvSpPr/>
                <p:nvPr/>
              </p:nvSpPr>
              <p:spPr>
                <a:xfrm>
                  <a:off x="6210462" y="3291443"/>
                  <a:ext cx="237012" cy="213556"/>
                </a:xfrm>
                <a:custGeom>
                  <a:avLst/>
                  <a:gdLst>
                    <a:gd name="connsiteX0" fmla="*/ 174031 w 237012"/>
                    <a:gd name="connsiteY0" fmla="*/ 213556 h 213556"/>
                    <a:gd name="connsiteX1" fmla="*/ 159729 w 237012"/>
                    <a:gd name="connsiteY1" fmla="*/ 169208 h 213556"/>
                    <a:gd name="connsiteX2" fmla="*/ 134599 w 237012"/>
                    <a:gd name="connsiteY2" fmla="*/ 158962 h 213556"/>
                    <a:gd name="connsiteX3" fmla="*/ 122015 w 237012"/>
                    <a:gd name="connsiteY3" fmla="*/ 135675 h 213556"/>
                    <a:gd name="connsiteX4" fmla="*/ 118938 w 237012"/>
                    <a:gd name="connsiteY4" fmla="*/ 114841 h 213556"/>
                    <a:gd name="connsiteX5" fmla="*/ 111407 w 237012"/>
                    <a:gd name="connsiteY5" fmla="*/ 100806 h 213556"/>
                    <a:gd name="connsiteX6" fmla="*/ 94763 w 237012"/>
                    <a:gd name="connsiteY6" fmla="*/ 91342 h 213556"/>
                    <a:gd name="connsiteX7" fmla="*/ 78712 w 237012"/>
                    <a:gd name="connsiteY7" fmla="*/ 76101 h 213556"/>
                    <a:gd name="connsiteX8" fmla="*/ 67695 w 237012"/>
                    <a:gd name="connsiteY8" fmla="*/ 55963 h 213556"/>
                    <a:gd name="connsiteX9" fmla="*/ 46578 w 237012"/>
                    <a:gd name="connsiteY9" fmla="*/ 42175 h 213556"/>
                    <a:gd name="connsiteX10" fmla="*/ 23846 w 237012"/>
                    <a:gd name="connsiteY10" fmla="*/ 31265 h 213556"/>
                    <a:gd name="connsiteX11" fmla="*/ 6577 w 237012"/>
                    <a:gd name="connsiteY11" fmla="*/ 28192 h 213556"/>
                    <a:gd name="connsiteX12" fmla="*/ 52 w 237012"/>
                    <a:gd name="connsiteY12" fmla="*/ 23019 h 213556"/>
                    <a:gd name="connsiteX13" fmla="*/ 2568 w 237012"/>
                    <a:gd name="connsiteY13" fmla="*/ 17997 h 213556"/>
                    <a:gd name="connsiteX14" fmla="*/ 8282 w 237012"/>
                    <a:gd name="connsiteY14" fmla="*/ 16755 h 213556"/>
                    <a:gd name="connsiteX15" fmla="*/ 26000 w 237012"/>
                    <a:gd name="connsiteY15" fmla="*/ 18225 h 213556"/>
                    <a:gd name="connsiteX16" fmla="*/ 35597 w 237012"/>
                    <a:gd name="connsiteY16" fmla="*/ 3750 h 213556"/>
                    <a:gd name="connsiteX17" fmla="*/ 37527 w 237012"/>
                    <a:gd name="connsiteY17" fmla="*/ 998 h 213556"/>
                    <a:gd name="connsiteX18" fmla="*/ 44098 w 237012"/>
                    <a:gd name="connsiteY18" fmla="*/ 1144 h 213556"/>
                    <a:gd name="connsiteX19" fmla="*/ 47860 w 237012"/>
                    <a:gd name="connsiteY19" fmla="*/ 6965 h 213556"/>
                    <a:gd name="connsiteX20" fmla="*/ 52733 w 237012"/>
                    <a:gd name="connsiteY20" fmla="*/ 26018 h 213556"/>
                    <a:gd name="connsiteX21" fmla="*/ 66575 w 237012"/>
                    <a:gd name="connsiteY21" fmla="*/ 34480 h 213556"/>
                    <a:gd name="connsiteX22" fmla="*/ 79946 w 237012"/>
                    <a:gd name="connsiteY22" fmla="*/ 45335 h 213556"/>
                    <a:gd name="connsiteX23" fmla="*/ 88655 w 237012"/>
                    <a:gd name="connsiteY23" fmla="*/ 60506 h 213556"/>
                    <a:gd name="connsiteX24" fmla="*/ 103323 w 237012"/>
                    <a:gd name="connsiteY24" fmla="*/ 74745 h 213556"/>
                    <a:gd name="connsiteX25" fmla="*/ 122581 w 237012"/>
                    <a:gd name="connsiteY25" fmla="*/ 82877 h 213556"/>
                    <a:gd name="connsiteX26" fmla="*/ 145046 w 237012"/>
                    <a:gd name="connsiteY26" fmla="*/ 98731 h 213556"/>
                    <a:gd name="connsiteX27" fmla="*/ 180386 w 237012"/>
                    <a:gd name="connsiteY27" fmla="*/ 100516 h 213556"/>
                    <a:gd name="connsiteX28" fmla="*/ 207159 w 237012"/>
                    <a:gd name="connsiteY28" fmla="*/ 133187 h 213556"/>
                    <a:gd name="connsiteX29" fmla="*/ 237013 w 237012"/>
                    <a:gd name="connsiteY29" fmla="*/ 137456 h 213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37012" h="213556">
                      <a:moveTo>
                        <a:pt x="174031" y="213556"/>
                      </a:moveTo>
                      <a:cubicBezTo>
                        <a:pt x="181825" y="198185"/>
                        <a:pt x="175033" y="177127"/>
                        <a:pt x="159729" y="169208"/>
                      </a:cubicBezTo>
                      <a:cubicBezTo>
                        <a:pt x="151668" y="165038"/>
                        <a:pt x="141996" y="164220"/>
                        <a:pt x="134599" y="158962"/>
                      </a:cubicBezTo>
                      <a:cubicBezTo>
                        <a:pt x="127167" y="153676"/>
                        <a:pt x="123445" y="144404"/>
                        <a:pt x="122015" y="135675"/>
                      </a:cubicBezTo>
                      <a:cubicBezTo>
                        <a:pt x="120879" y="128742"/>
                        <a:pt x="120679" y="121648"/>
                        <a:pt x="118938" y="114841"/>
                      </a:cubicBezTo>
                      <a:cubicBezTo>
                        <a:pt x="117617" y="109689"/>
                        <a:pt x="115278" y="104548"/>
                        <a:pt x="111407" y="100806"/>
                      </a:cubicBezTo>
                      <a:cubicBezTo>
                        <a:pt x="106793" y="96346"/>
                        <a:pt x="100289" y="94384"/>
                        <a:pt x="94763" y="91342"/>
                      </a:cubicBezTo>
                      <a:cubicBezTo>
                        <a:pt x="88353" y="87813"/>
                        <a:pt x="82363" y="82476"/>
                        <a:pt x="78712" y="76101"/>
                      </a:cubicBezTo>
                      <a:cubicBezTo>
                        <a:pt x="74903" y="69455"/>
                        <a:pt x="73048" y="61665"/>
                        <a:pt x="67695" y="55963"/>
                      </a:cubicBezTo>
                      <a:cubicBezTo>
                        <a:pt x="61855" y="49745"/>
                        <a:pt x="53786" y="46451"/>
                        <a:pt x="46578" y="42175"/>
                      </a:cubicBezTo>
                      <a:cubicBezTo>
                        <a:pt x="39276" y="37840"/>
                        <a:pt x="32363" y="32904"/>
                        <a:pt x="23846" y="31265"/>
                      </a:cubicBezTo>
                      <a:cubicBezTo>
                        <a:pt x="18100" y="30161"/>
                        <a:pt x="12228" y="29697"/>
                        <a:pt x="6577" y="28192"/>
                      </a:cubicBezTo>
                      <a:cubicBezTo>
                        <a:pt x="3735" y="27433"/>
                        <a:pt x="524" y="25920"/>
                        <a:pt x="52" y="23019"/>
                      </a:cubicBezTo>
                      <a:cubicBezTo>
                        <a:pt x="-266" y="21062"/>
                        <a:pt x="901" y="19070"/>
                        <a:pt x="2568" y="17997"/>
                      </a:cubicBezTo>
                      <a:cubicBezTo>
                        <a:pt x="4234" y="16924"/>
                        <a:pt x="6305" y="16649"/>
                        <a:pt x="8282" y="16755"/>
                      </a:cubicBezTo>
                      <a:cubicBezTo>
                        <a:pt x="14292" y="17085"/>
                        <a:pt x="20482" y="20634"/>
                        <a:pt x="26000" y="18225"/>
                      </a:cubicBezTo>
                      <a:cubicBezTo>
                        <a:pt x="31443" y="15847"/>
                        <a:pt x="33039" y="9110"/>
                        <a:pt x="35597" y="3750"/>
                      </a:cubicBezTo>
                      <a:cubicBezTo>
                        <a:pt x="36085" y="2732"/>
                        <a:pt x="36651" y="1710"/>
                        <a:pt x="37527" y="998"/>
                      </a:cubicBezTo>
                      <a:cubicBezTo>
                        <a:pt x="39355" y="-483"/>
                        <a:pt x="42176" y="-216"/>
                        <a:pt x="44098" y="1144"/>
                      </a:cubicBezTo>
                      <a:cubicBezTo>
                        <a:pt x="46020" y="2504"/>
                        <a:pt x="47164" y="4716"/>
                        <a:pt x="47860" y="6965"/>
                      </a:cubicBezTo>
                      <a:cubicBezTo>
                        <a:pt x="49817" y="13280"/>
                        <a:pt x="48897" y="20634"/>
                        <a:pt x="52733" y="26018"/>
                      </a:cubicBezTo>
                      <a:cubicBezTo>
                        <a:pt x="56007" y="30617"/>
                        <a:pt x="61647" y="32311"/>
                        <a:pt x="66575" y="34480"/>
                      </a:cubicBezTo>
                      <a:cubicBezTo>
                        <a:pt x="72082" y="36901"/>
                        <a:pt x="76593" y="40257"/>
                        <a:pt x="79946" y="45335"/>
                      </a:cubicBezTo>
                      <a:cubicBezTo>
                        <a:pt x="83161" y="50205"/>
                        <a:pt x="85452" y="55632"/>
                        <a:pt x="88655" y="60506"/>
                      </a:cubicBezTo>
                      <a:cubicBezTo>
                        <a:pt x="92432" y="66244"/>
                        <a:pt x="97494" y="71114"/>
                        <a:pt x="103323" y="74745"/>
                      </a:cubicBezTo>
                      <a:cubicBezTo>
                        <a:pt x="109151" y="78377"/>
                        <a:pt x="116159" y="80027"/>
                        <a:pt x="122581" y="82877"/>
                      </a:cubicBezTo>
                      <a:cubicBezTo>
                        <a:pt x="131105" y="86658"/>
                        <a:pt x="136706" y="94691"/>
                        <a:pt x="145046" y="98731"/>
                      </a:cubicBezTo>
                      <a:cubicBezTo>
                        <a:pt x="156471" y="104269"/>
                        <a:pt x="168615" y="97529"/>
                        <a:pt x="180386" y="100516"/>
                      </a:cubicBezTo>
                      <a:cubicBezTo>
                        <a:pt x="196830" y="104689"/>
                        <a:pt x="195923" y="123613"/>
                        <a:pt x="207159" y="133187"/>
                      </a:cubicBezTo>
                      <a:cubicBezTo>
                        <a:pt x="215078" y="139932"/>
                        <a:pt x="226775" y="139299"/>
                        <a:pt x="237013" y="137456"/>
                      </a:cubicBezTo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52" name="Graphic 92">
                <a:extLst>
                  <a:ext uri="{FF2B5EF4-FFF2-40B4-BE49-F238E27FC236}">
                    <a16:creationId xmlns:a16="http://schemas.microsoft.com/office/drawing/2014/main" id="{EE00FDD1-BE24-600E-F89A-F0AF7C6ED73B}"/>
                  </a:ext>
                </a:extLst>
              </p:cNvPr>
              <p:cNvGrpSpPr/>
              <p:nvPr/>
            </p:nvGrpSpPr>
            <p:grpSpPr>
              <a:xfrm>
                <a:off x="6199676" y="3236979"/>
                <a:ext cx="410986" cy="414404"/>
                <a:chOff x="6199676" y="3236979"/>
                <a:chExt cx="410986" cy="414404"/>
              </a:xfrm>
            </p:grpSpPr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FD697A13-F708-64BA-1AD0-C5156AF50751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gradFill>
                  <a:gsLst>
                    <a:gs pos="82000">
                      <a:schemeClr val="accent3">
                        <a:lumMod val="75000"/>
                      </a:schemeClr>
                    </a:gs>
                    <a:gs pos="3000">
                      <a:schemeClr val="accent3"/>
                    </a:gs>
                  </a:gsLst>
                  <a:path path="circle">
                    <a:fillToRect l="50000" t="50000" r="50000" b="50000"/>
                  </a:path>
                </a:gradFill>
                <a:ln w="3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D049AB59-8769-C53A-4104-1B7937DAAAE2}"/>
                    </a:ext>
                  </a:extLst>
                </p:cNvPr>
                <p:cNvSpPr/>
                <p:nvPr/>
              </p:nvSpPr>
              <p:spPr>
                <a:xfrm>
                  <a:off x="6199676" y="3236979"/>
                  <a:ext cx="410986" cy="414404"/>
                </a:xfrm>
                <a:custGeom>
                  <a:avLst/>
                  <a:gdLst>
                    <a:gd name="connsiteX0" fmla="*/ 344066 w 410986"/>
                    <a:gd name="connsiteY0" fmla="*/ 247457 h 414404"/>
                    <a:gd name="connsiteX1" fmla="*/ 241656 w 410986"/>
                    <a:gd name="connsiteY1" fmla="*/ 349867 h 414404"/>
                    <a:gd name="connsiteX2" fmla="*/ 207318 w 410986"/>
                    <a:gd name="connsiteY2" fmla="*/ 343755 h 414404"/>
                    <a:gd name="connsiteX3" fmla="*/ 177393 w 410986"/>
                    <a:gd name="connsiteY3" fmla="*/ 336351 h 414404"/>
                    <a:gd name="connsiteX4" fmla="*/ 143287 w 410986"/>
                    <a:gd name="connsiteY4" fmla="*/ 335160 h 414404"/>
                    <a:gd name="connsiteX5" fmla="*/ 123310 w 410986"/>
                    <a:gd name="connsiteY5" fmla="*/ 343696 h 414404"/>
                    <a:gd name="connsiteX6" fmla="*/ 67894 w 410986"/>
                    <a:gd name="connsiteY6" fmla="*/ 380754 h 414404"/>
                    <a:gd name="connsiteX7" fmla="*/ 69568 w 410986"/>
                    <a:gd name="connsiteY7" fmla="*/ 397367 h 414404"/>
                    <a:gd name="connsiteX8" fmla="*/ 64439 w 410986"/>
                    <a:gd name="connsiteY8" fmla="*/ 412510 h 414404"/>
                    <a:gd name="connsiteX9" fmla="*/ 50188 w 410986"/>
                    <a:gd name="connsiteY9" fmla="*/ 411288 h 414404"/>
                    <a:gd name="connsiteX10" fmla="*/ 47213 w 410986"/>
                    <a:gd name="connsiteY10" fmla="*/ 397304 h 414404"/>
                    <a:gd name="connsiteX11" fmla="*/ 45935 w 410986"/>
                    <a:gd name="connsiteY11" fmla="*/ 386834 h 414404"/>
                    <a:gd name="connsiteX12" fmla="*/ 38971 w 410986"/>
                    <a:gd name="connsiteY12" fmla="*/ 386127 h 414404"/>
                    <a:gd name="connsiteX13" fmla="*/ 32868 w 410986"/>
                    <a:gd name="connsiteY13" fmla="*/ 390151 h 414404"/>
                    <a:gd name="connsiteX14" fmla="*/ 18774 w 410986"/>
                    <a:gd name="connsiteY14" fmla="*/ 398059 h 414404"/>
                    <a:gd name="connsiteX15" fmla="*/ 3312 w 410986"/>
                    <a:gd name="connsiteY15" fmla="*/ 395453 h 414404"/>
                    <a:gd name="connsiteX16" fmla="*/ 152 w 410986"/>
                    <a:gd name="connsiteY16" fmla="*/ 390765 h 414404"/>
                    <a:gd name="connsiteX17" fmla="*/ 6048 w 410986"/>
                    <a:gd name="connsiteY17" fmla="*/ 380255 h 414404"/>
                    <a:gd name="connsiteX18" fmla="*/ 21906 w 410986"/>
                    <a:gd name="connsiteY18" fmla="*/ 372925 h 414404"/>
                    <a:gd name="connsiteX19" fmla="*/ 41895 w 410986"/>
                    <a:gd name="connsiteY19" fmla="*/ 368877 h 414404"/>
                    <a:gd name="connsiteX20" fmla="*/ 66612 w 410986"/>
                    <a:gd name="connsiteY20" fmla="*/ 341421 h 414404"/>
                    <a:gd name="connsiteX21" fmla="*/ 94643 w 410986"/>
                    <a:gd name="connsiteY21" fmla="*/ 316028 h 414404"/>
                    <a:gd name="connsiteX22" fmla="*/ 128411 w 410986"/>
                    <a:gd name="connsiteY22" fmla="*/ 297052 h 414404"/>
                    <a:gd name="connsiteX23" fmla="*/ 141106 w 410986"/>
                    <a:gd name="connsiteY23" fmla="*/ 263595 h 414404"/>
                    <a:gd name="connsiteX24" fmla="*/ 141385 w 410986"/>
                    <a:gd name="connsiteY24" fmla="*/ 226124 h 414404"/>
                    <a:gd name="connsiteX25" fmla="*/ 148793 w 410986"/>
                    <a:gd name="connsiteY25" fmla="*/ 204472 h 414404"/>
                    <a:gd name="connsiteX26" fmla="*/ 178250 w 410986"/>
                    <a:gd name="connsiteY26" fmla="*/ 167021 h 414404"/>
                    <a:gd name="connsiteX27" fmla="*/ 219891 w 410986"/>
                    <a:gd name="connsiteY27" fmla="*/ 147358 h 414404"/>
                    <a:gd name="connsiteX28" fmla="*/ 267953 w 410986"/>
                    <a:gd name="connsiteY28" fmla="*/ 134231 h 414404"/>
                    <a:gd name="connsiteX29" fmla="*/ 297186 w 410986"/>
                    <a:gd name="connsiteY29" fmla="*/ 111715 h 414404"/>
                    <a:gd name="connsiteX30" fmla="*/ 317564 w 410986"/>
                    <a:gd name="connsiteY30" fmla="*/ 88613 h 414404"/>
                    <a:gd name="connsiteX31" fmla="*/ 333553 w 410986"/>
                    <a:gd name="connsiteY31" fmla="*/ 80325 h 414404"/>
                    <a:gd name="connsiteX32" fmla="*/ 349112 w 410986"/>
                    <a:gd name="connsiteY32" fmla="*/ 60740 h 414404"/>
                    <a:gd name="connsiteX33" fmla="*/ 357763 w 410986"/>
                    <a:gd name="connsiteY33" fmla="*/ 20432 h 414404"/>
                    <a:gd name="connsiteX34" fmla="*/ 367238 w 410986"/>
                    <a:gd name="connsiteY34" fmla="*/ 4271 h 414404"/>
                    <a:gd name="connsiteX35" fmla="*/ 375669 w 410986"/>
                    <a:gd name="connsiteY35" fmla="*/ 81 h 414404"/>
                    <a:gd name="connsiteX36" fmla="*/ 384127 w 410986"/>
                    <a:gd name="connsiteY36" fmla="*/ 3387 h 414404"/>
                    <a:gd name="connsiteX37" fmla="*/ 380039 w 410986"/>
                    <a:gd name="connsiteY37" fmla="*/ 18223 h 414404"/>
                    <a:gd name="connsiteX38" fmla="*/ 378349 w 410986"/>
                    <a:gd name="connsiteY38" fmla="*/ 41415 h 414404"/>
                    <a:gd name="connsiteX39" fmla="*/ 387212 w 410986"/>
                    <a:gd name="connsiteY39" fmla="*/ 48057 h 414404"/>
                    <a:gd name="connsiteX40" fmla="*/ 393201 w 410986"/>
                    <a:gd name="connsiteY40" fmla="*/ 45373 h 414404"/>
                    <a:gd name="connsiteX41" fmla="*/ 400406 w 410986"/>
                    <a:gd name="connsiteY41" fmla="*/ 40610 h 414404"/>
                    <a:gd name="connsiteX42" fmla="*/ 404862 w 410986"/>
                    <a:gd name="connsiteY42" fmla="*/ 38660 h 414404"/>
                    <a:gd name="connsiteX43" fmla="*/ 410986 w 410986"/>
                    <a:gd name="connsiteY43" fmla="*/ 45688 h 414404"/>
                    <a:gd name="connsiteX44" fmla="*/ 387338 w 410986"/>
                    <a:gd name="connsiteY44" fmla="*/ 66612 h 414404"/>
                    <a:gd name="connsiteX45" fmla="*/ 340136 w 410986"/>
                    <a:gd name="connsiteY45" fmla="*/ 111644 h 414404"/>
                    <a:gd name="connsiteX46" fmla="*/ 336693 w 410986"/>
                    <a:gd name="connsiteY46" fmla="*/ 155855 h 414404"/>
                    <a:gd name="connsiteX47" fmla="*/ 338799 w 410986"/>
                    <a:gd name="connsiteY47" fmla="*/ 204606 h 414404"/>
                    <a:gd name="connsiteX48" fmla="*/ 344062 w 410986"/>
                    <a:gd name="connsiteY48" fmla="*/ 247453 h 414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0986" h="414404">
                      <a:moveTo>
                        <a:pt x="344066" y="247457"/>
                      </a:moveTo>
                      <a:cubicBezTo>
                        <a:pt x="344066" y="304017"/>
                        <a:pt x="298216" y="349867"/>
                        <a:pt x="241656" y="349867"/>
                      </a:cubicBezTo>
                      <a:cubicBezTo>
                        <a:pt x="229386" y="349867"/>
                        <a:pt x="218987" y="346522"/>
                        <a:pt x="207318" y="343755"/>
                      </a:cubicBezTo>
                      <a:cubicBezTo>
                        <a:pt x="197237" y="341362"/>
                        <a:pt x="187510" y="339554"/>
                        <a:pt x="177393" y="336351"/>
                      </a:cubicBezTo>
                      <a:cubicBezTo>
                        <a:pt x="166389" y="332869"/>
                        <a:pt x="154374" y="331957"/>
                        <a:pt x="143287" y="335160"/>
                      </a:cubicBezTo>
                      <a:cubicBezTo>
                        <a:pt x="136323" y="337172"/>
                        <a:pt x="129920" y="340721"/>
                        <a:pt x="123310" y="343696"/>
                      </a:cubicBezTo>
                      <a:cubicBezTo>
                        <a:pt x="105958" y="351514"/>
                        <a:pt x="69984" y="357016"/>
                        <a:pt x="67894" y="380754"/>
                      </a:cubicBezTo>
                      <a:cubicBezTo>
                        <a:pt x="67406" y="386312"/>
                        <a:pt x="69081" y="391810"/>
                        <a:pt x="69568" y="397367"/>
                      </a:cubicBezTo>
                      <a:cubicBezTo>
                        <a:pt x="70055" y="402925"/>
                        <a:pt x="68963" y="409244"/>
                        <a:pt x="64439" y="412510"/>
                      </a:cubicBezTo>
                      <a:cubicBezTo>
                        <a:pt x="60253" y="415533"/>
                        <a:pt x="53973" y="414802"/>
                        <a:pt x="50188" y="411288"/>
                      </a:cubicBezTo>
                      <a:cubicBezTo>
                        <a:pt x="45660" y="407087"/>
                        <a:pt x="45570" y="403047"/>
                        <a:pt x="47213" y="397304"/>
                      </a:cubicBezTo>
                      <a:cubicBezTo>
                        <a:pt x="48239" y="393720"/>
                        <a:pt x="48797" y="389224"/>
                        <a:pt x="45935" y="386834"/>
                      </a:cubicBezTo>
                      <a:cubicBezTo>
                        <a:pt x="44057" y="385266"/>
                        <a:pt x="41259" y="385254"/>
                        <a:pt x="38971" y="386127"/>
                      </a:cubicBezTo>
                      <a:cubicBezTo>
                        <a:pt x="36684" y="386999"/>
                        <a:pt x="34782" y="388623"/>
                        <a:pt x="32868" y="390151"/>
                      </a:cubicBezTo>
                      <a:cubicBezTo>
                        <a:pt x="28627" y="393539"/>
                        <a:pt x="24017" y="396664"/>
                        <a:pt x="18774" y="398059"/>
                      </a:cubicBezTo>
                      <a:cubicBezTo>
                        <a:pt x="13531" y="399454"/>
                        <a:pt x="7522" y="398877"/>
                        <a:pt x="3312" y="395453"/>
                      </a:cubicBezTo>
                      <a:cubicBezTo>
                        <a:pt x="1823" y="394243"/>
                        <a:pt x="565" y="392639"/>
                        <a:pt x="152" y="390765"/>
                      </a:cubicBezTo>
                      <a:cubicBezTo>
                        <a:pt x="-763" y="386606"/>
                        <a:pt x="2605" y="382763"/>
                        <a:pt x="6048" y="380255"/>
                      </a:cubicBezTo>
                      <a:cubicBezTo>
                        <a:pt x="10788" y="376804"/>
                        <a:pt x="16207" y="374297"/>
                        <a:pt x="21906" y="372925"/>
                      </a:cubicBezTo>
                      <a:cubicBezTo>
                        <a:pt x="28525" y="371330"/>
                        <a:pt x="35513" y="371239"/>
                        <a:pt x="41895" y="368877"/>
                      </a:cubicBezTo>
                      <a:cubicBezTo>
                        <a:pt x="54767" y="364114"/>
                        <a:pt x="59742" y="352123"/>
                        <a:pt x="66612" y="341421"/>
                      </a:cubicBezTo>
                      <a:cubicBezTo>
                        <a:pt x="74174" y="329638"/>
                        <a:pt x="81626" y="322002"/>
                        <a:pt x="94643" y="316028"/>
                      </a:cubicBezTo>
                      <a:cubicBezTo>
                        <a:pt x="106457" y="310604"/>
                        <a:pt x="119356" y="306379"/>
                        <a:pt x="128411" y="297052"/>
                      </a:cubicBezTo>
                      <a:cubicBezTo>
                        <a:pt x="136806" y="288402"/>
                        <a:pt x="140889" y="275468"/>
                        <a:pt x="141106" y="263595"/>
                      </a:cubicBezTo>
                      <a:cubicBezTo>
                        <a:pt x="141334" y="251136"/>
                        <a:pt x="138292" y="238433"/>
                        <a:pt x="141385" y="226124"/>
                      </a:cubicBezTo>
                      <a:cubicBezTo>
                        <a:pt x="143248" y="218711"/>
                        <a:pt x="145570" y="211421"/>
                        <a:pt x="148793" y="204472"/>
                      </a:cubicBezTo>
                      <a:cubicBezTo>
                        <a:pt x="155541" y="189934"/>
                        <a:pt x="165662" y="176961"/>
                        <a:pt x="178250" y="167021"/>
                      </a:cubicBezTo>
                      <a:cubicBezTo>
                        <a:pt x="190418" y="157416"/>
                        <a:pt x="204740" y="150636"/>
                        <a:pt x="219891" y="147358"/>
                      </a:cubicBezTo>
                      <a:cubicBezTo>
                        <a:pt x="236897" y="143680"/>
                        <a:pt x="252193" y="142933"/>
                        <a:pt x="267953" y="134231"/>
                      </a:cubicBezTo>
                      <a:cubicBezTo>
                        <a:pt x="278773" y="128261"/>
                        <a:pt x="288497" y="120472"/>
                        <a:pt x="297186" y="111715"/>
                      </a:cubicBezTo>
                      <a:cubicBezTo>
                        <a:pt x="304210" y="104633"/>
                        <a:pt x="309150" y="93703"/>
                        <a:pt x="317564" y="88613"/>
                      </a:cubicBezTo>
                      <a:cubicBezTo>
                        <a:pt x="322705" y="85505"/>
                        <a:pt x="328518" y="83602"/>
                        <a:pt x="333553" y="80325"/>
                      </a:cubicBezTo>
                      <a:cubicBezTo>
                        <a:pt x="340643" y="75707"/>
                        <a:pt x="345819" y="68534"/>
                        <a:pt x="349112" y="60740"/>
                      </a:cubicBezTo>
                      <a:cubicBezTo>
                        <a:pt x="354619" y="47723"/>
                        <a:pt x="355019" y="33944"/>
                        <a:pt x="357763" y="20432"/>
                      </a:cubicBezTo>
                      <a:cubicBezTo>
                        <a:pt x="359028" y="14199"/>
                        <a:pt x="362416" y="8417"/>
                        <a:pt x="367238" y="4271"/>
                      </a:cubicBezTo>
                      <a:cubicBezTo>
                        <a:pt x="369652" y="2196"/>
                        <a:pt x="372513" y="486"/>
                        <a:pt x="375669" y="81"/>
                      </a:cubicBezTo>
                      <a:cubicBezTo>
                        <a:pt x="378825" y="-324"/>
                        <a:pt x="382299" y="785"/>
                        <a:pt x="384127" y="3387"/>
                      </a:cubicBezTo>
                      <a:cubicBezTo>
                        <a:pt x="387420" y="8075"/>
                        <a:pt x="381855" y="13880"/>
                        <a:pt x="380039" y="18223"/>
                      </a:cubicBezTo>
                      <a:cubicBezTo>
                        <a:pt x="377319" y="24720"/>
                        <a:pt x="375909" y="34557"/>
                        <a:pt x="378349" y="41415"/>
                      </a:cubicBezTo>
                      <a:cubicBezTo>
                        <a:pt x="379681" y="45165"/>
                        <a:pt x="383250" y="48431"/>
                        <a:pt x="387212" y="48057"/>
                      </a:cubicBezTo>
                      <a:cubicBezTo>
                        <a:pt x="389413" y="47849"/>
                        <a:pt x="391358" y="46595"/>
                        <a:pt x="393201" y="45373"/>
                      </a:cubicBezTo>
                      <a:cubicBezTo>
                        <a:pt x="395603" y="43785"/>
                        <a:pt x="398004" y="42197"/>
                        <a:pt x="400406" y="40610"/>
                      </a:cubicBezTo>
                      <a:cubicBezTo>
                        <a:pt x="401773" y="39706"/>
                        <a:pt x="403223" y="38770"/>
                        <a:pt x="404862" y="38660"/>
                      </a:cubicBezTo>
                      <a:cubicBezTo>
                        <a:pt x="408348" y="38424"/>
                        <a:pt x="411029" y="42194"/>
                        <a:pt x="410986" y="45688"/>
                      </a:cubicBezTo>
                      <a:cubicBezTo>
                        <a:pt x="410821" y="58873"/>
                        <a:pt x="397069" y="62977"/>
                        <a:pt x="387338" y="66612"/>
                      </a:cubicBezTo>
                      <a:cubicBezTo>
                        <a:pt x="366857" y="74264"/>
                        <a:pt x="348900" y="91675"/>
                        <a:pt x="340136" y="111644"/>
                      </a:cubicBezTo>
                      <a:cubicBezTo>
                        <a:pt x="333965" y="125703"/>
                        <a:pt x="335565" y="141003"/>
                        <a:pt x="336693" y="155855"/>
                      </a:cubicBezTo>
                      <a:cubicBezTo>
                        <a:pt x="337927" y="172099"/>
                        <a:pt x="337970" y="188351"/>
                        <a:pt x="338799" y="204606"/>
                      </a:cubicBezTo>
                      <a:cubicBezTo>
                        <a:pt x="339538" y="219010"/>
                        <a:pt x="344062" y="232998"/>
                        <a:pt x="344062" y="247453"/>
                      </a:cubicBezTo>
                      <a:close/>
                    </a:path>
                  </a:pathLst>
                </a:custGeom>
                <a:noFill/>
                <a:ln w="27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D88FD16-3B73-96F5-135E-7C86F32C1006}"/>
                  </a:ext>
                </a:extLst>
              </p:cNvPr>
              <p:cNvSpPr/>
              <p:nvPr/>
            </p:nvSpPr>
            <p:spPr>
              <a:xfrm>
                <a:off x="6456295" y="3492411"/>
                <a:ext cx="182262" cy="202767"/>
              </a:xfrm>
              <a:custGeom>
                <a:avLst/>
                <a:gdLst>
                  <a:gd name="connsiteX0" fmla="*/ 0 w 182262"/>
                  <a:gd name="connsiteY0" fmla="*/ 52123 h 202767"/>
                  <a:gd name="connsiteX1" fmla="*/ 37046 w 182262"/>
                  <a:gd name="connsiteY1" fmla="*/ 73857 h 202767"/>
                  <a:gd name="connsiteX2" fmla="*/ 60286 w 182262"/>
                  <a:gd name="connsiteY2" fmla="*/ 117647 h 202767"/>
                  <a:gd name="connsiteX3" fmla="*/ 99682 w 182262"/>
                  <a:gd name="connsiteY3" fmla="*/ 135479 h 202767"/>
                  <a:gd name="connsiteX4" fmla="*/ 122104 w 182262"/>
                  <a:gd name="connsiteY4" fmla="*/ 158219 h 202767"/>
                  <a:gd name="connsiteX5" fmla="*/ 130082 w 182262"/>
                  <a:gd name="connsiteY5" fmla="*/ 169314 h 202767"/>
                  <a:gd name="connsiteX6" fmla="*/ 132621 w 182262"/>
                  <a:gd name="connsiteY6" fmla="*/ 188285 h 202767"/>
                  <a:gd name="connsiteX7" fmla="*/ 144160 w 182262"/>
                  <a:gd name="connsiteY7" fmla="*/ 202449 h 202767"/>
                  <a:gd name="connsiteX8" fmla="*/ 147454 w 182262"/>
                  <a:gd name="connsiteY8" fmla="*/ 202666 h 202767"/>
                  <a:gd name="connsiteX9" fmla="*/ 152571 w 182262"/>
                  <a:gd name="connsiteY9" fmla="*/ 196479 h 202767"/>
                  <a:gd name="connsiteX10" fmla="*/ 150905 w 182262"/>
                  <a:gd name="connsiteY10" fmla="*/ 188163 h 202767"/>
                  <a:gd name="connsiteX11" fmla="*/ 163992 w 182262"/>
                  <a:gd name="connsiteY11" fmla="*/ 190199 h 202767"/>
                  <a:gd name="connsiteX12" fmla="*/ 174969 w 182262"/>
                  <a:gd name="connsiteY12" fmla="*/ 196648 h 202767"/>
                  <a:gd name="connsiteX13" fmla="*/ 169263 w 182262"/>
                  <a:gd name="connsiteY13" fmla="*/ 171652 h 202767"/>
                  <a:gd name="connsiteX14" fmla="*/ 148586 w 182262"/>
                  <a:gd name="connsiteY14" fmla="*/ 160718 h 202767"/>
                  <a:gd name="connsiteX15" fmla="*/ 136787 w 182262"/>
                  <a:gd name="connsiteY15" fmla="*/ 146971 h 202767"/>
                  <a:gd name="connsiteX16" fmla="*/ 116983 w 182262"/>
                  <a:gd name="connsiteY16" fmla="*/ 115230 h 202767"/>
                  <a:gd name="connsiteX17" fmla="*/ 83175 w 182262"/>
                  <a:gd name="connsiteY17" fmla="*/ 95327 h 202767"/>
                  <a:gd name="connsiteX18" fmla="*/ 64754 w 182262"/>
                  <a:gd name="connsiteY18" fmla="*/ 55833 h 202767"/>
                  <a:gd name="connsiteX19" fmla="*/ 60297 w 182262"/>
                  <a:gd name="connsiteY19" fmla="*/ 36492 h 202767"/>
                  <a:gd name="connsiteX20" fmla="*/ 48896 w 182262"/>
                  <a:gd name="connsiteY20" fmla="*/ 19443 h 202767"/>
                  <a:gd name="connsiteX21" fmla="*/ 45724 w 182262"/>
                  <a:gd name="connsiteY21" fmla="*/ 0 h 20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2262" h="202767">
                    <a:moveTo>
                      <a:pt x="0" y="52123"/>
                    </a:moveTo>
                    <a:cubicBezTo>
                      <a:pt x="14833" y="53019"/>
                      <a:pt x="29029" y="61347"/>
                      <a:pt x="37046" y="73857"/>
                    </a:cubicBezTo>
                    <a:cubicBezTo>
                      <a:pt x="46039" y="87884"/>
                      <a:pt x="47740" y="106678"/>
                      <a:pt x="60286" y="117647"/>
                    </a:cubicBezTo>
                    <a:cubicBezTo>
                      <a:pt x="71196" y="127190"/>
                      <a:pt x="87274" y="127991"/>
                      <a:pt x="99682" y="135479"/>
                    </a:cubicBezTo>
                    <a:cubicBezTo>
                      <a:pt x="108957" y="141075"/>
                      <a:pt x="115454" y="149895"/>
                      <a:pt x="122104" y="158219"/>
                    </a:cubicBezTo>
                    <a:cubicBezTo>
                      <a:pt x="124922" y="161744"/>
                      <a:pt x="128699" y="164936"/>
                      <a:pt x="130082" y="169314"/>
                    </a:cubicBezTo>
                    <a:cubicBezTo>
                      <a:pt x="131981" y="175323"/>
                      <a:pt x="131143" y="182134"/>
                      <a:pt x="132621" y="188285"/>
                    </a:cubicBezTo>
                    <a:cubicBezTo>
                      <a:pt x="134115" y="194503"/>
                      <a:pt x="137982" y="200787"/>
                      <a:pt x="144160" y="202449"/>
                    </a:cubicBezTo>
                    <a:cubicBezTo>
                      <a:pt x="145233" y="202736"/>
                      <a:pt x="146365" y="202878"/>
                      <a:pt x="147454" y="202666"/>
                    </a:cubicBezTo>
                    <a:cubicBezTo>
                      <a:pt x="150264" y="202127"/>
                      <a:pt x="152213" y="199317"/>
                      <a:pt x="152571" y="196479"/>
                    </a:cubicBezTo>
                    <a:cubicBezTo>
                      <a:pt x="152929" y="193642"/>
                      <a:pt x="152017" y="190796"/>
                      <a:pt x="150905" y="188163"/>
                    </a:cubicBezTo>
                    <a:cubicBezTo>
                      <a:pt x="145654" y="175732"/>
                      <a:pt x="160534" y="186469"/>
                      <a:pt x="163992" y="190199"/>
                    </a:cubicBezTo>
                    <a:cubicBezTo>
                      <a:pt x="167195" y="193658"/>
                      <a:pt x="169337" y="197545"/>
                      <a:pt x="174969" y="196648"/>
                    </a:cubicBezTo>
                    <a:cubicBezTo>
                      <a:pt x="191354" y="194039"/>
                      <a:pt x="175952" y="175814"/>
                      <a:pt x="169263" y="171652"/>
                    </a:cubicBezTo>
                    <a:cubicBezTo>
                      <a:pt x="162707" y="167573"/>
                      <a:pt x="154603" y="165557"/>
                      <a:pt x="148586" y="160718"/>
                    </a:cubicBezTo>
                    <a:cubicBezTo>
                      <a:pt x="143928" y="156977"/>
                      <a:pt x="139912" y="152044"/>
                      <a:pt x="136787" y="146971"/>
                    </a:cubicBezTo>
                    <a:cubicBezTo>
                      <a:pt x="130275" y="136386"/>
                      <a:pt x="126400" y="123798"/>
                      <a:pt x="116983" y="115230"/>
                    </a:cubicBezTo>
                    <a:cubicBezTo>
                      <a:pt x="107279" y="106399"/>
                      <a:pt x="93272" y="103711"/>
                      <a:pt x="83175" y="95327"/>
                    </a:cubicBezTo>
                    <a:cubicBezTo>
                      <a:pt x="71742" y="85836"/>
                      <a:pt x="67018" y="70516"/>
                      <a:pt x="64754" y="55833"/>
                    </a:cubicBezTo>
                    <a:cubicBezTo>
                      <a:pt x="63744" y="49269"/>
                      <a:pt x="63068" y="42525"/>
                      <a:pt x="60297" y="36492"/>
                    </a:cubicBezTo>
                    <a:cubicBezTo>
                      <a:pt x="57436" y="30271"/>
                      <a:pt x="52539" y="25240"/>
                      <a:pt x="48896" y="19443"/>
                    </a:cubicBezTo>
                    <a:cubicBezTo>
                      <a:pt x="45249" y="13646"/>
                      <a:pt x="42883" y="6233"/>
                      <a:pt x="45724" y="0"/>
                    </a:cubicBezTo>
                  </a:path>
                </a:pathLst>
              </a:custGeom>
              <a:solidFill>
                <a:srgbClr val="87A599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5753AF14-DCFF-A8B8-2984-84EE6F1A5624}"/>
                  </a:ext>
                </a:extLst>
              </p:cNvPr>
              <p:cNvSpPr/>
              <p:nvPr/>
            </p:nvSpPr>
            <p:spPr>
              <a:xfrm>
                <a:off x="6111653" y="3472056"/>
                <a:ext cx="275937" cy="61125"/>
              </a:xfrm>
              <a:custGeom>
                <a:avLst/>
                <a:gdLst>
                  <a:gd name="connsiteX0" fmla="*/ 253944 w 275937"/>
                  <a:gd name="connsiteY0" fmla="*/ 0 h 61125"/>
                  <a:gd name="connsiteX1" fmla="*/ 204640 w 275937"/>
                  <a:gd name="connsiteY1" fmla="*/ 13787 h 61125"/>
                  <a:gd name="connsiteX2" fmla="*/ 151727 w 275937"/>
                  <a:gd name="connsiteY2" fmla="*/ 8717 h 61125"/>
                  <a:gd name="connsiteX3" fmla="*/ 69841 w 275937"/>
                  <a:gd name="connsiteY3" fmla="*/ 31854 h 61125"/>
                  <a:gd name="connsiteX4" fmla="*/ 32202 w 275937"/>
                  <a:gd name="connsiteY4" fmla="*/ 17831 h 61125"/>
                  <a:gd name="connsiteX5" fmla="*/ 25725 w 275937"/>
                  <a:gd name="connsiteY5" fmla="*/ 10069 h 61125"/>
                  <a:gd name="connsiteX6" fmla="*/ 16665 w 275937"/>
                  <a:gd name="connsiteY6" fmla="*/ 11048 h 61125"/>
                  <a:gd name="connsiteX7" fmla="*/ 19833 w 275937"/>
                  <a:gd name="connsiteY7" fmla="*/ 20889 h 61125"/>
                  <a:gd name="connsiteX8" fmla="*/ 25729 w 275937"/>
                  <a:gd name="connsiteY8" fmla="*/ 30007 h 61125"/>
                  <a:gd name="connsiteX9" fmla="*/ 18803 w 275937"/>
                  <a:gd name="connsiteY9" fmla="*/ 38591 h 61125"/>
                  <a:gd name="connsiteX10" fmla="*/ 6679 w 275937"/>
                  <a:gd name="connsiteY10" fmla="*/ 46314 h 61125"/>
                  <a:gd name="connsiteX11" fmla="*/ 787 w 275937"/>
                  <a:gd name="connsiteY11" fmla="*/ 51627 h 61125"/>
                  <a:gd name="connsiteX12" fmla="*/ 1970 w 275937"/>
                  <a:gd name="connsiteY12" fmla="*/ 58812 h 61125"/>
                  <a:gd name="connsiteX13" fmla="*/ 8734 w 275937"/>
                  <a:gd name="connsiteY13" fmla="*/ 58493 h 61125"/>
                  <a:gd name="connsiteX14" fmla="*/ 25556 w 275937"/>
                  <a:gd name="connsiteY14" fmla="*/ 49733 h 61125"/>
                  <a:gd name="connsiteX15" fmla="*/ 76283 w 275937"/>
                  <a:gd name="connsiteY15" fmla="*/ 49603 h 61125"/>
                  <a:gd name="connsiteX16" fmla="*/ 99062 w 275937"/>
                  <a:gd name="connsiteY16" fmla="*/ 50040 h 61125"/>
                  <a:gd name="connsiteX17" fmla="*/ 134010 w 275937"/>
                  <a:gd name="connsiteY17" fmla="*/ 34165 h 61125"/>
                  <a:gd name="connsiteX18" fmla="*/ 170722 w 275937"/>
                  <a:gd name="connsiteY18" fmla="*/ 30723 h 61125"/>
                  <a:gd name="connsiteX19" fmla="*/ 207230 w 275937"/>
                  <a:gd name="connsiteY19" fmla="*/ 37923 h 61125"/>
                  <a:gd name="connsiteX20" fmla="*/ 228618 w 275937"/>
                  <a:gd name="connsiteY20" fmla="*/ 51132 h 61125"/>
                  <a:gd name="connsiteX21" fmla="*/ 275938 w 275937"/>
                  <a:gd name="connsiteY21" fmla="*/ 60486 h 6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5937" h="61125">
                    <a:moveTo>
                      <a:pt x="253944" y="0"/>
                    </a:moveTo>
                    <a:cubicBezTo>
                      <a:pt x="242374" y="13496"/>
                      <a:pt x="222306" y="15776"/>
                      <a:pt x="204640" y="13787"/>
                    </a:cubicBezTo>
                    <a:cubicBezTo>
                      <a:pt x="186973" y="11798"/>
                      <a:pt x="169370" y="6540"/>
                      <a:pt x="151727" y="8717"/>
                    </a:cubicBezTo>
                    <a:cubicBezTo>
                      <a:pt x="123328" y="12223"/>
                      <a:pt x="98327" y="34602"/>
                      <a:pt x="69841" y="31854"/>
                    </a:cubicBezTo>
                    <a:cubicBezTo>
                      <a:pt x="55869" y="30506"/>
                      <a:pt x="40903" y="30204"/>
                      <a:pt x="32202" y="17831"/>
                    </a:cubicBezTo>
                    <a:cubicBezTo>
                      <a:pt x="30248" y="15057"/>
                      <a:pt x="28550" y="11948"/>
                      <a:pt x="25725" y="10069"/>
                    </a:cubicBezTo>
                    <a:cubicBezTo>
                      <a:pt x="22899" y="8191"/>
                      <a:pt x="18450" y="8163"/>
                      <a:pt x="16665" y="11048"/>
                    </a:cubicBezTo>
                    <a:cubicBezTo>
                      <a:pt x="14700" y="14227"/>
                      <a:pt x="17149" y="18291"/>
                      <a:pt x="19833" y="20889"/>
                    </a:cubicBezTo>
                    <a:cubicBezTo>
                      <a:pt x="22518" y="23487"/>
                      <a:pt x="25811" y="26273"/>
                      <a:pt x="25729" y="30007"/>
                    </a:cubicBezTo>
                    <a:cubicBezTo>
                      <a:pt x="25646" y="33843"/>
                      <a:pt x="22042" y="36527"/>
                      <a:pt x="18803" y="38591"/>
                    </a:cubicBezTo>
                    <a:cubicBezTo>
                      <a:pt x="14763" y="41165"/>
                      <a:pt x="10723" y="43739"/>
                      <a:pt x="6679" y="46314"/>
                    </a:cubicBezTo>
                    <a:cubicBezTo>
                      <a:pt x="4423" y="47752"/>
                      <a:pt x="2076" y="49285"/>
                      <a:pt x="787" y="51627"/>
                    </a:cubicBezTo>
                    <a:cubicBezTo>
                      <a:pt x="-498" y="53970"/>
                      <a:pt x="-282" y="57373"/>
                      <a:pt x="1970" y="58812"/>
                    </a:cubicBezTo>
                    <a:cubicBezTo>
                      <a:pt x="3951" y="60077"/>
                      <a:pt x="6561" y="59386"/>
                      <a:pt x="8734" y="58493"/>
                    </a:cubicBezTo>
                    <a:cubicBezTo>
                      <a:pt x="14586" y="56088"/>
                      <a:pt x="19869" y="52504"/>
                      <a:pt x="25556" y="49733"/>
                    </a:cubicBezTo>
                    <a:cubicBezTo>
                      <a:pt x="41214" y="42104"/>
                      <a:pt x="59819" y="47524"/>
                      <a:pt x="76283" y="49603"/>
                    </a:cubicBezTo>
                    <a:cubicBezTo>
                      <a:pt x="83852" y="50558"/>
                      <a:pt x="91575" y="51513"/>
                      <a:pt x="99062" y="50040"/>
                    </a:cubicBezTo>
                    <a:cubicBezTo>
                      <a:pt x="111659" y="47560"/>
                      <a:pt x="121956" y="38579"/>
                      <a:pt x="134010" y="34165"/>
                    </a:cubicBezTo>
                    <a:cubicBezTo>
                      <a:pt x="145635" y="29913"/>
                      <a:pt x="158361" y="30082"/>
                      <a:pt x="170722" y="30723"/>
                    </a:cubicBezTo>
                    <a:cubicBezTo>
                      <a:pt x="183193" y="31367"/>
                      <a:pt x="195970" y="32523"/>
                      <a:pt x="207230" y="37923"/>
                    </a:cubicBezTo>
                    <a:cubicBezTo>
                      <a:pt x="214792" y="41550"/>
                      <a:pt x="221351" y="46946"/>
                      <a:pt x="228618" y="51132"/>
                    </a:cubicBezTo>
                    <a:cubicBezTo>
                      <a:pt x="242806" y="59299"/>
                      <a:pt x="259714" y="62644"/>
                      <a:pt x="275938" y="60486"/>
                    </a:cubicBezTo>
                  </a:path>
                </a:pathLst>
              </a:custGeom>
              <a:solidFill>
                <a:srgbClr val="90ACA0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F5703683-EBA0-98D8-C608-B7923EA00920}"/>
                  </a:ext>
                </a:extLst>
              </p:cNvPr>
              <p:cNvSpPr/>
              <p:nvPr/>
            </p:nvSpPr>
            <p:spPr>
              <a:xfrm>
                <a:off x="6415511" y="3174687"/>
                <a:ext cx="127471" cy="248469"/>
              </a:xfrm>
              <a:custGeom>
                <a:avLst/>
                <a:gdLst>
                  <a:gd name="connsiteX0" fmla="*/ 0 w 127471"/>
                  <a:gd name="connsiteY0" fmla="*/ 231633 h 248469"/>
                  <a:gd name="connsiteX1" fmla="*/ 21699 w 127471"/>
                  <a:gd name="connsiteY1" fmla="*/ 226119 h 248469"/>
                  <a:gd name="connsiteX2" fmla="*/ 37003 w 127471"/>
                  <a:gd name="connsiteY2" fmla="*/ 195883 h 248469"/>
                  <a:gd name="connsiteX3" fmla="*/ 39200 w 127471"/>
                  <a:gd name="connsiteY3" fmla="*/ 160158 h 248469"/>
                  <a:gd name="connsiteX4" fmla="*/ 68677 w 127471"/>
                  <a:gd name="connsiteY4" fmla="*/ 122502 h 248469"/>
                  <a:gd name="connsiteX5" fmla="*/ 71852 w 127471"/>
                  <a:gd name="connsiteY5" fmla="*/ 77097 h 248469"/>
                  <a:gd name="connsiteX6" fmla="*/ 79410 w 127471"/>
                  <a:gd name="connsiteY6" fmla="*/ 44519 h 248469"/>
                  <a:gd name="connsiteX7" fmla="*/ 88257 w 127471"/>
                  <a:gd name="connsiteY7" fmla="*/ 29533 h 248469"/>
                  <a:gd name="connsiteX8" fmla="*/ 86677 w 127471"/>
                  <a:gd name="connsiteY8" fmla="*/ 14488 h 248469"/>
                  <a:gd name="connsiteX9" fmla="*/ 84688 w 127471"/>
                  <a:gd name="connsiteY9" fmla="*/ 6553 h 248469"/>
                  <a:gd name="connsiteX10" fmla="*/ 89216 w 127471"/>
                  <a:gd name="connsiteY10" fmla="*/ 225 h 248469"/>
                  <a:gd name="connsiteX11" fmla="*/ 97076 w 127471"/>
                  <a:gd name="connsiteY11" fmla="*/ 2835 h 248469"/>
                  <a:gd name="connsiteX12" fmla="*/ 103624 w 127471"/>
                  <a:gd name="connsiteY12" fmla="*/ 8451 h 248469"/>
                  <a:gd name="connsiteX13" fmla="*/ 116892 w 127471"/>
                  <a:gd name="connsiteY13" fmla="*/ 10192 h 248469"/>
                  <a:gd name="connsiteX14" fmla="*/ 127378 w 127471"/>
                  <a:gd name="connsiteY14" fmla="*/ 17015 h 248469"/>
                  <a:gd name="connsiteX15" fmla="*/ 122076 w 127471"/>
                  <a:gd name="connsiteY15" fmla="*/ 25681 h 248469"/>
                  <a:gd name="connsiteX16" fmla="*/ 111587 w 127471"/>
                  <a:gd name="connsiteY16" fmla="*/ 28448 h 248469"/>
                  <a:gd name="connsiteX17" fmla="*/ 93091 w 127471"/>
                  <a:gd name="connsiteY17" fmla="*/ 55885 h 248469"/>
                  <a:gd name="connsiteX18" fmla="*/ 99934 w 127471"/>
                  <a:gd name="connsiteY18" fmla="*/ 96917 h 248469"/>
                  <a:gd name="connsiteX19" fmla="*/ 70449 w 127471"/>
                  <a:gd name="connsiteY19" fmla="*/ 165821 h 248469"/>
                  <a:gd name="connsiteX20" fmla="*/ 78585 w 127471"/>
                  <a:gd name="connsiteY20" fmla="*/ 203276 h 248469"/>
                  <a:gd name="connsiteX21" fmla="*/ 72025 w 127471"/>
                  <a:gd name="connsiteY21" fmla="*/ 226292 h 248469"/>
                  <a:gd name="connsiteX22" fmla="*/ 76525 w 127471"/>
                  <a:gd name="connsiteY22" fmla="*/ 248470 h 248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7471" h="248469">
                    <a:moveTo>
                      <a:pt x="0" y="231633"/>
                    </a:moveTo>
                    <a:cubicBezTo>
                      <a:pt x="6045" y="227133"/>
                      <a:pt x="14664" y="228819"/>
                      <a:pt x="21699" y="226119"/>
                    </a:cubicBezTo>
                    <a:cubicBezTo>
                      <a:pt x="32927" y="221815"/>
                      <a:pt x="36968" y="207910"/>
                      <a:pt x="37003" y="195883"/>
                    </a:cubicBezTo>
                    <a:cubicBezTo>
                      <a:pt x="37038" y="183857"/>
                      <a:pt x="34692" y="171304"/>
                      <a:pt x="39200" y="160158"/>
                    </a:cubicBezTo>
                    <a:cubicBezTo>
                      <a:pt x="45217" y="145286"/>
                      <a:pt x="61834" y="137013"/>
                      <a:pt x="68677" y="122502"/>
                    </a:cubicBezTo>
                    <a:cubicBezTo>
                      <a:pt x="75209" y="108640"/>
                      <a:pt x="71487" y="92413"/>
                      <a:pt x="71852" y="77097"/>
                    </a:cubicBezTo>
                    <a:cubicBezTo>
                      <a:pt x="72119" y="65872"/>
                      <a:pt x="74745" y="54726"/>
                      <a:pt x="79410" y="44519"/>
                    </a:cubicBezTo>
                    <a:cubicBezTo>
                      <a:pt x="81870" y="39139"/>
                      <a:pt x="85156" y="34513"/>
                      <a:pt x="88257" y="29533"/>
                    </a:cubicBezTo>
                    <a:cubicBezTo>
                      <a:pt x="91535" y="24270"/>
                      <a:pt x="89169" y="19629"/>
                      <a:pt x="86677" y="14488"/>
                    </a:cubicBezTo>
                    <a:cubicBezTo>
                      <a:pt x="85474" y="12004"/>
                      <a:pt x="84480" y="9304"/>
                      <a:pt x="84688" y="6553"/>
                    </a:cubicBezTo>
                    <a:cubicBezTo>
                      <a:pt x="84893" y="3802"/>
                      <a:pt x="86567" y="1004"/>
                      <a:pt x="89216" y="225"/>
                    </a:cubicBezTo>
                    <a:cubicBezTo>
                      <a:pt x="91983" y="-592"/>
                      <a:pt x="94907" y="937"/>
                      <a:pt x="97076" y="2835"/>
                    </a:cubicBezTo>
                    <a:cubicBezTo>
                      <a:pt x="99246" y="4733"/>
                      <a:pt x="101081" y="7084"/>
                      <a:pt x="103624" y="8451"/>
                    </a:cubicBezTo>
                    <a:cubicBezTo>
                      <a:pt x="107590" y="10585"/>
                      <a:pt x="112396" y="9909"/>
                      <a:pt x="116892" y="10192"/>
                    </a:cubicBezTo>
                    <a:cubicBezTo>
                      <a:pt x="121389" y="10471"/>
                      <a:pt x="126592" y="12582"/>
                      <a:pt x="127378" y="17015"/>
                    </a:cubicBezTo>
                    <a:cubicBezTo>
                      <a:pt x="128015" y="20588"/>
                      <a:pt x="125311" y="24031"/>
                      <a:pt x="122076" y="25681"/>
                    </a:cubicBezTo>
                    <a:cubicBezTo>
                      <a:pt x="118842" y="27328"/>
                      <a:pt x="115132" y="27678"/>
                      <a:pt x="111587" y="28448"/>
                    </a:cubicBezTo>
                    <a:cubicBezTo>
                      <a:pt x="99949" y="30983"/>
                      <a:pt x="94156" y="44975"/>
                      <a:pt x="93091" y="55885"/>
                    </a:cubicBezTo>
                    <a:cubicBezTo>
                      <a:pt x="91735" y="69763"/>
                      <a:pt x="100338" y="82984"/>
                      <a:pt x="99934" y="96917"/>
                    </a:cubicBezTo>
                    <a:cubicBezTo>
                      <a:pt x="99195" y="122310"/>
                      <a:pt x="69596" y="140432"/>
                      <a:pt x="70449" y="165821"/>
                    </a:cubicBezTo>
                    <a:cubicBezTo>
                      <a:pt x="70881" y="178661"/>
                      <a:pt x="79324" y="190452"/>
                      <a:pt x="78585" y="203276"/>
                    </a:cubicBezTo>
                    <a:cubicBezTo>
                      <a:pt x="78125" y="211266"/>
                      <a:pt x="74140" y="218573"/>
                      <a:pt x="72025" y="226292"/>
                    </a:cubicBezTo>
                    <a:cubicBezTo>
                      <a:pt x="69911" y="234011"/>
                      <a:pt x="70241" y="243518"/>
                      <a:pt x="76525" y="248470"/>
                    </a:cubicBezTo>
                  </a:path>
                </a:pathLst>
              </a:custGeom>
              <a:solidFill>
                <a:srgbClr val="92AEA2"/>
              </a:solidFill>
              <a:ln w="2744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72C181E9-168D-5BAB-A908-759EBB987925}"/>
                  </a:ext>
                </a:extLst>
              </p:cNvPr>
              <p:cNvSpPr/>
              <p:nvPr/>
            </p:nvSpPr>
            <p:spPr>
              <a:xfrm>
                <a:off x="6383990" y="3431783"/>
                <a:ext cx="98774" cy="98774"/>
              </a:xfrm>
              <a:custGeom>
                <a:avLst/>
                <a:gdLst>
                  <a:gd name="connsiteX0" fmla="*/ 98774 w 98774"/>
                  <a:gd name="connsiteY0" fmla="*/ 49387 h 98774"/>
                  <a:gd name="connsiteX1" fmla="*/ 49387 w 98774"/>
                  <a:gd name="connsiteY1" fmla="*/ 98774 h 98774"/>
                  <a:gd name="connsiteX2" fmla="*/ 0 w 98774"/>
                  <a:gd name="connsiteY2" fmla="*/ 49387 h 98774"/>
                  <a:gd name="connsiteX3" fmla="*/ 49387 w 98774"/>
                  <a:gd name="connsiteY3" fmla="*/ 0 h 98774"/>
                  <a:gd name="connsiteX4" fmla="*/ 98774 w 98774"/>
                  <a:gd name="connsiteY4" fmla="*/ 49387 h 98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774" h="98774">
                    <a:moveTo>
                      <a:pt x="98774" y="49387"/>
                    </a:moveTo>
                    <a:cubicBezTo>
                      <a:pt x="98774" y="76663"/>
                      <a:pt x="76663" y="98774"/>
                      <a:pt x="49387" y="98774"/>
                    </a:cubicBezTo>
                    <a:cubicBezTo>
                      <a:pt x="22111" y="98774"/>
                      <a:pt x="0" y="76663"/>
                      <a:pt x="0" y="49387"/>
                    </a:cubicBezTo>
                    <a:cubicBezTo>
                      <a:pt x="0" y="22111"/>
                      <a:pt x="22111" y="0"/>
                      <a:pt x="49387" y="0"/>
                    </a:cubicBezTo>
                    <a:cubicBezTo>
                      <a:pt x="76663" y="0"/>
                      <a:pt x="98774" y="22111"/>
                      <a:pt x="98774" y="4938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35000"/>
                </a:schemeClr>
              </a:solidFill>
              <a:ln w="2489" cap="rnd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sp>
          <p:nvSpPr>
            <p:cNvPr id="163" name="Graphic 235">
              <a:extLst>
                <a:ext uri="{FF2B5EF4-FFF2-40B4-BE49-F238E27FC236}">
                  <a16:creationId xmlns:a16="http://schemas.microsoft.com/office/drawing/2014/main" id="{ACB4432A-55AD-4F98-B23E-14595A55EF1E}"/>
                </a:ext>
              </a:extLst>
            </p:cNvPr>
            <p:cNvSpPr/>
            <p:nvPr/>
          </p:nvSpPr>
          <p:spPr>
            <a:xfrm rot="21030127">
              <a:off x="7565918" y="2466444"/>
              <a:ext cx="524237" cy="517661"/>
            </a:xfrm>
            <a:custGeom>
              <a:avLst/>
              <a:gdLst>
                <a:gd name="connsiteX0" fmla="*/ 52057 w 551566"/>
                <a:gd name="connsiteY0" fmla="*/ 289734 h 583292"/>
                <a:gd name="connsiteX1" fmla="*/ 40748 w 551566"/>
                <a:gd name="connsiteY1" fmla="*/ 273205 h 583292"/>
                <a:gd name="connsiteX2" fmla="*/ 9332 w 551566"/>
                <a:gd name="connsiteY2" fmla="*/ 261412 h 583292"/>
                <a:gd name="connsiteX3" fmla="*/ 20 w 551566"/>
                <a:gd name="connsiteY3" fmla="*/ 284289 h 583292"/>
                <a:gd name="connsiteX4" fmla="*/ 29342 w 551566"/>
                <a:gd name="connsiteY4" fmla="*/ 357817 h 583292"/>
                <a:gd name="connsiteX5" fmla="*/ 85019 w 551566"/>
                <a:gd name="connsiteY5" fmla="*/ 454995 h 583292"/>
                <a:gd name="connsiteX6" fmla="*/ 237231 w 551566"/>
                <a:gd name="connsiteY6" fmla="*/ 538737 h 583292"/>
                <a:gd name="connsiteX7" fmla="*/ 324646 w 551566"/>
                <a:gd name="connsiteY7" fmla="*/ 560583 h 583292"/>
                <a:gd name="connsiteX8" fmla="*/ 416734 w 551566"/>
                <a:gd name="connsiteY8" fmla="*/ 583202 h 583292"/>
                <a:gd name="connsiteX9" fmla="*/ 545231 w 551566"/>
                <a:gd name="connsiteY9" fmla="*/ 427897 h 583292"/>
                <a:gd name="connsiteX10" fmla="*/ 540237 w 551566"/>
                <a:gd name="connsiteY10" fmla="*/ 217495 h 583292"/>
                <a:gd name="connsiteX11" fmla="*/ 442639 w 551566"/>
                <a:gd name="connsiteY11" fmla="*/ 74337 h 583292"/>
                <a:gd name="connsiteX12" fmla="*/ 357931 w 551566"/>
                <a:gd name="connsiteY12" fmla="*/ 14438 h 583292"/>
                <a:gd name="connsiteX13" fmla="*/ 260623 w 551566"/>
                <a:gd name="connsiteY13" fmla="*/ 15115 h 583292"/>
                <a:gd name="connsiteX14" fmla="*/ 264973 w 551566"/>
                <a:gd name="connsiteY14" fmla="*/ 37444 h 583292"/>
                <a:gd name="connsiteX15" fmla="*/ 283500 w 551566"/>
                <a:gd name="connsiteY15" fmla="*/ 47852 h 583292"/>
                <a:gd name="connsiteX16" fmla="*/ 408066 w 551566"/>
                <a:gd name="connsiteY16" fmla="*/ 92896 h 583292"/>
                <a:gd name="connsiteX17" fmla="*/ 495739 w 551566"/>
                <a:gd name="connsiteY17" fmla="*/ 187271 h 583292"/>
                <a:gd name="connsiteX18" fmla="*/ 442800 w 551566"/>
                <a:gd name="connsiteY18" fmla="*/ 403700 h 583292"/>
                <a:gd name="connsiteX19" fmla="*/ 130902 w 551566"/>
                <a:gd name="connsiteY19" fmla="*/ 419874 h 583292"/>
                <a:gd name="connsiteX20" fmla="*/ 52089 w 551566"/>
                <a:gd name="connsiteY20" fmla="*/ 289766 h 583292"/>
                <a:gd name="connsiteX0" fmla="*/ 52037 w 551546"/>
                <a:gd name="connsiteY0" fmla="*/ 289734 h 583291"/>
                <a:gd name="connsiteX1" fmla="*/ 40728 w 551546"/>
                <a:gd name="connsiteY1" fmla="*/ 273205 h 583291"/>
                <a:gd name="connsiteX2" fmla="*/ 0 w 551546"/>
                <a:gd name="connsiteY2" fmla="*/ 284289 h 583291"/>
                <a:gd name="connsiteX3" fmla="*/ 29322 w 551546"/>
                <a:gd name="connsiteY3" fmla="*/ 357817 h 583291"/>
                <a:gd name="connsiteX4" fmla="*/ 84999 w 551546"/>
                <a:gd name="connsiteY4" fmla="*/ 454995 h 583291"/>
                <a:gd name="connsiteX5" fmla="*/ 237211 w 551546"/>
                <a:gd name="connsiteY5" fmla="*/ 538737 h 583291"/>
                <a:gd name="connsiteX6" fmla="*/ 324626 w 551546"/>
                <a:gd name="connsiteY6" fmla="*/ 560583 h 583291"/>
                <a:gd name="connsiteX7" fmla="*/ 416714 w 551546"/>
                <a:gd name="connsiteY7" fmla="*/ 583202 h 583291"/>
                <a:gd name="connsiteX8" fmla="*/ 545211 w 551546"/>
                <a:gd name="connsiteY8" fmla="*/ 427897 h 583291"/>
                <a:gd name="connsiteX9" fmla="*/ 540217 w 551546"/>
                <a:gd name="connsiteY9" fmla="*/ 217495 h 583291"/>
                <a:gd name="connsiteX10" fmla="*/ 442619 w 551546"/>
                <a:gd name="connsiteY10" fmla="*/ 74337 h 583291"/>
                <a:gd name="connsiteX11" fmla="*/ 357911 w 551546"/>
                <a:gd name="connsiteY11" fmla="*/ 14438 h 583291"/>
                <a:gd name="connsiteX12" fmla="*/ 260603 w 551546"/>
                <a:gd name="connsiteY12" fmla="*/ 15115 h 583291"/>
                <a:gd name="connsiteX13" fmla="*/ 264953 w 551546"/>
                <a:gd name="connsiteY13" fmla="*/ 37444 h 583291"/>
                <a:gd name="connsiteX14" fmla="*/ 283480 w 551546"/>
                <a:gd name="connsiteY14" fmla="*/ 47852 h 583291"/>
                <a:gd name="connsiteX15" fmla="*/ 408046 w 551546"/>
                <a:gd name="connsiteY15" fmla="*/ 92896 h 583291"/>
                <a:gd name="connsiteX16" fmla="*/ 495719 w 551546"/>
                <a:gd name="connsiteY16" fmla="*/ 187271 h 583291"/>
                <a:gd name="connsiteX17" fmla="*/ 442780 w 551546"/>
                <a:gd name="connsiteY17" fmla="*/ 403700 h 583291"/>
                <a:gd name="connsiteX18" fmla="*/ 130882 w 551546"/>
                <a:gd name="connsiteY18" fmla="*/ 419874 h 583291"/>
                <a:gd name="connsiteX19" fmla="*/ 52069 w 551546"/>
                <a:gd name="connsiteY19" fmla="*/ 289766 h 583291"/>
                <a:gd name="connsiteX20" fmla="*/ 52037 w 551546"/>
                <a:gd name="connsiteY20" fmla="*/ 289734 h 583291"/>
                <a:gd name="connsiteX0" fmla="*/ 24728 w 524237"/>
                <a:gd name="connsiteY0" fmla="*/ 289734 h 583291"/>
                <a:gd name="connsiteX1" fmla="*/ 13419 w 524237"/>
                <a:gd name="connsiteY1" fmla="*/ 273205 h 583291"/>
                <a:gd name="connsiteX2" fmla="*/ 2013 w 524237"/>
                <a:gd name="connsiteY2" fmla="*/ 357817 h 583291"/>
                <a:gd name="connsiteX3" fmla="*/ 57690 w 524237"/>
                <a:gd name="connsiteY3" fmla="*/ 454995 h 583291"/>
                <a:gd name="connsiteX4" fmla="*/ 209902 w 524237"/>
                <a:gd name="connsiteY4" fmla="*/ 538737 h 583291"/>
                <a:gd name="connsiteX5" fmla="*/ 297317 w 524237"/>
                <a:gd name="connsiteY5" fmla="*/ 560583 h 583291"/>
                <a:gd name="connsiteX6" fmla="*/ 389405 w 524237"/>
                <a:gd name="connsiteY6" fmla="*/ 583202 h 583291"/>
                <a:gd name="connsiteX7" fmla="*/ 517902 w 524237"/>
                <a:gd name="connsiteY7" fmla="*/ 427897 h 583291"/>
                <a:gd name="connsiteX8" fmla="*/ 512908 w 524237"/>
                <a:gd name="connsiteY8" fmla="*/ 217495 h 583291"/>
                <a:gd name="connsiteX9" fmla="*/ 415310 w 524237"/>
                <a:gd name="connsiteY9" fmla="*/ 74337 h 583291"/>
                <a:gd name="connsiteX10" fmla="*/ 330602 w 524237"/>
                <a:gd name="connsiteY10" fmla="*/ 14438 h 583291"/>
                <a:gd name="connsiteX11" fmla="*/ 233294 w 524237"/>
                <a:gd name="connsiteY11" fmla="*/ 15115 h 583291"/>
                <a:gd name="connsiteX12" fmla="*/ 237644 w 524237"/>
                <a:gd name="connsiteY12" fmla="*/ 37444 h 583291"/>
                <a:gd name="connsiteX13" fmla="*/ 256171 w 524237"/>
                <a:gd name="connsiteY13" fmla="*/ 47852 h 583291"/>
                <a:gd name="connsiteX14" fmla="*/ 380737 w 524237"/>
                <a:gd name="connsiteY14" fmla="*/ 92896 h 583291"/>
                <a:gd name="connsiteX15" fmla="*/ 468410 w 524237"/>
                <a:gd name="connsiteY15" fmla="*/ 187271 h 583291"/>
                <a:gd name="connsiteX16" fmla="*/ 415471 w 524237"/>
                <a:gd name="connsiteY16" fmla="*/ 403700 h 583291"/>
                <a:gd name="connsiteX17" fmla="*/ 103573 w 524237"/>
                <a:gd name="connsiteY17" fmla="*/ 419874 h 583291"/>
                <a:gd name="connsiteX18" fmla="*/ 24760 w 524237"/>
                <a:gd name="connsiteY18" fmla="*/ 289766 h 583291"/>
                <a:gd name="connsiteX19" fmla="*/ 24728 w 524237"/>
                <a:gd name="connsiteY19" fmla="*/ 289734 h 583291"/>
                <a:gd name="connsiteX0" fmla="*/ 24728 w 524237"/>
                <a:gd name="connsiteY0" fmla="*/ 276311 h 569868"/>
                <a:gd name="connsiteX1" fmla="*/ 13419 w 524237"/>
                <a:gd name="connsiteY1" fmla="*/ 259782 h 569868"/>
                <a:gd name="connsiteX2" fmla="*/ 2013 w 524237"/>
                <a:gd name="connsiteY2" fmla="*/ 344394 h 569868"/>
                <a:gd name="connsiteX3" fmla="*/ 57690 w 524237"/>
                <a:gd name="connsiteY3" fmla="*/ 441572 h 569868"/>
                <a:gd name="connsiteX4" fmla="*/ 209902 w 524237"/>
                <a:gd name="connsiteY4" fmla="*/ 525314 h 569868"/>
                <a:gd name="connsiteX5" fmla="*/ 297317 w 524237"/>
                <a:gd name="connsiteY5" fmla="*/ 547160 h 569868"/>
                <a:gd name="connsiteX6" fmla="*/ 389405 w 524237"/>
                <a:gd name="connsiteY6" fmla="*/ 569779 h 569868"/>
                <a:gd name="connsiteX7" fmla="*/ 517902 w 524237"/>
                <a:gd name="connsiteY7" fmla="*/ 414474 h 569868"/>
                <a:gd name="connsiteX8" fmla="*/ 512908 w 524237"/>
                <a:gd name="connsiteY8" fmla="*/ 204072 h 569868"/>
                <a:gd name="connsiteX9" fmla="*/ 415310 w 524237"/>
                <a:gd name="connsiteY9" fmla="*/ 60914 h 569868"/>
                <a:gd name="connsiteX10" fmla="*/ 330602 w 524237"/>
                <a:gd name="connsiteY10" fmla="*/ 1015 h 569868"/>
                <a:gd name="connsiteX11" fmla="*/ 237644 w 524237"/>
                <a:gd name="connsiteY11" fmla="*/ 24021 h 569868"/>
                <a:gd name="connsiteX12" fmla="*/ 256171 w 524237"/>
                <a:gd name="connsiteY12" fmla="*/ 34429 h 569868"/>
                <a:gd name="connsiteX13" fmla="*/ 380737 w 524237"/>
                <a:gd name="connsiteY13" fmla="*/ 79473 h 569868"/>
                <a:gd name="connsiteX14" fmla="*/ 468410 w 524237"/>
                <a:gd name="connsiteY14" fmla="*/ 173848 h 569868"/>
                <a:gd name="connsiteX15" fmla="*/ 415471 w 524237"/>
                <a:gd name="connsiteY15" fmla="*/ 390277 h 569868"/>
                <a:gd name="connsiteX16" fmla="*/ 103573 w 524237"/>
                <a:gd name="connsiteY16" fmla="*/ 406451 h 569868"/>
                <a:gd name="connsiteX17" fmla="*/ 24760 w 524237"/>
                <a:gd name="connsiteY17" fmla="*/ 276343 h 569868"/>
                <a:gd name="connsiteX18" fmla="*/ 24728 w 524237"/>
                <a:gd name="connsiteY18" fmla="*/ 276311 h 569868"/>
                <a:gd name="connsiteX0" fmla="*/ 24728 w 524237"/>
                <a:gd name="connsiteY0" fmla="*/ 276647 h 570204"/>
                <a:gd name="connsiteX1" fmla="*/ 13419 w 524237"/>
                <a:gd name="connsiteY1" fmla="*/ 260118 h 570204"/>
                <a:gd name="connsiteX2" fmla="*/ 2013 w 524237"/>
                <a:gd name="connsiteY2" fmla="*/ 344730 h 570204"/>
                <a:gd name="connsiteX3" fmla="*/ 57690 w 524237"/>
                <a:gd name="connsiteY3" fmla="*/ 441908 h 570204"/>
                <a:gd name="connsiteX4" fmla="*/ 209902 w 524237"/>
                <a:gd name="connsiteY4" fmla="*/ 525650 h 570204"/>
                <a:gd name="connsiteX5" fmla="*/ 297317 w 524237"/>
                <a:gd name="connsiteY5" fmla="*/ 547496 h 570204"/>
                <a:gd name="connsiteX6" fmla="*/ 389405 w 524237"/>
                <a:gd name="connsiteY6" fmla="*/ 570115 h 570204"/>
                <a:gd name="connsiteX7" fmla="*/ 517902 w 524237"/>
                <a:gd name="connsiteY7" fmla="*/ 414810 h 570204"/>
                <a:gd name="connsiteX8" fmla="*/ 512908 w 524237"/>
                <a:gd name="connsiteY8" fmla="*/ 204408 h 570204"/>
                <a:gd name="connsiteX9" fmla="*/ 415310 w 524237"/>
                <a:gd name="connsiteY9" fmla="*/ 61250 h 570204"/>
                <a:gd name="connsiteX10" fmla="*/ 330602 w 524237"/>
                <a:gd name="connsiteY10" fmla="*/ 1351 h 570204"/>
                <a:gd name="connsiteX11" fmla="*/ 237644 w 524237"/>
                <a:gd name="connsiteY11" fmla="*/ 24357 h 570204"/>
                <a:gd name="connsiteX12" fmla="*/ 380737 w 524237"/>
                <a:gd name="connsiteY12" fmla="*/ 79809 h 570204"/>
                <a:gd name="connsiteX13" fmla="*/ 468410 w 524237"/>
                <a:gd name="connsiteY13" fmla="*/ 174184 h 570204"/>
                <a:gd name="connsiteX14" fmla="*/ 415471 w 524237"/>
                <a:gd name="connsiteY14" fmla="*/ 390613 h 570204"/>
                <a:gd name="connsiteX15" fmla="*/ 103573 w 524237"/>
                <a:gd name="connsiteY15" fmla="*/ 406787 h 570204"/>
                <a:gd name="connsiteX16" fmla="*/ 24760 w 524237"/>
                <a:gd name="connsiteY16" fmla="*/ 276679 h 570204"/>
                <a:gd name="connsiteX17" fmla="*/ 24728 w 524237"/>
                <a:gd name="connsiteY17" fmla="*/ 276647 h 570204"/>
                <a:gd name="connsiteX0" fmla="*/ 24728 w 524237"/>
                <a:gd name="connsiteY0" fmla="*/ 275468 h 569025"/>
                <a:gd name="connsiteX1" fmla="*/ 13419 w 524237"/>
                <a:gd name="connsiteY1" fmla="*/ 258939 h 569025"/>
                <a:gd name="connsiteX2" fmla="*/ 2013 w 524237"/>
                <a:gd name="connsiteY2" fmla="*/ 343551 h 569025"/>
                <a:gd name="connsiteX3" fmla="*/ 57690 w 524237"/>
                <a:gd name="connsiteY3" fmla="*/ 440729 h 569025"/>
                <a:gd name="connsiteX4" fmla="*/ 209902 w 524237"/>
                <a:gd name="connsiteY4" fmla="*/ 524471 h 569025"/>
                <a:gd name="connsiteX5" fmla="*/ 297317 w 524237"/>
                <a:gd name="connsiteY5" fmla="*/ 546317 h 569025"/>
                <a:gd name="connsiteX6" fmla="*/ 389405 w 524237"/>
                <a:gd name="connsiteY6" fmla="*/ 568936 h 569025"/>
                <a:gd name="connsiteX7" fmla="*/ 517902 w 524237"/>
                <a:gd name="connsiteY7" fmla="*/ 413631 h 569025"/>
                <a:gd name="connsiteX8" fmla="*/ 512908 w 524237"/>
                <a:gd name="connsiteY8" fmla="*/ 203229 h 569025"/>
                <a:gd name="connsiteX9" fmla="*/ 415310 w 524237"/>
                <a:gd name="connsiteY9" fmla="*/ 60071 h 569025"/>
                <a:gd name="connsiteX10" fmla="*/ 330602 w 524237"/>
                <a:gd name="connsiteY10" fmla="*/ 172 h 569025"/>
                <a:gd name="connsiteX11" fmla="*/ 380737 w 524237"/>
                <a:gd name="connsiteY11" fmla="*/ 78630 h 569025"/>
                <a:gd name="connsiteX12" fmla="*/ 468410 w 524237"/>
                <a:gd name="connsiteY12" fmla="*/ 173005 h 569025"/>
                <a:gd name="connsiteX13" fmla="*/ 415471 w 524237"/>
                <a:gd name="connsiteY13" fmla="*/ 389434 h 569025"/>
                <a:gd name="connsiteX14" fmla="*/ 103573 w 524237"/>
                <a:gd name="connsiteY14" fmla="*/ 405608 h 569025"/>
                <a:gd name="connsiteX15" fmla="*/ 24760 w 524237"/>
                <a:gd name="connsiteY15" fmla="*/ 275500 h 569025"/>
                <a:gd name="connsiteX16" fmla="*/ 24728 w 524237"/>
                <a:gd name="connsiteY16" fmla="*/ 275468 h 569025"/>
                <a:gd name="connsiteX0" fmla="*/ 24728 w 524237"/>
                <a:gd name="connsiteY0" fmla="*/ 224104 h 517661"/>
                <a:gd name="connsiteX1" fmla="*/ 13419 w 524237"/>
                <a:gd name="connsiteY1" fmla="*/ 207575 h 517661"/>
                <a:gd name="connsiteX2" fmla="*/ 2013 w 524237"/>
                <a:gd name="connsiteY2" fmla="*/ 292187 h 517661"/>
                <a:gd name="connsiteX3" fmla="*/ 57690 w 524237"/>
                <a:gd name="connsiteY3" fmla="*/ 389365 h 517661"/>
                <a:gd name="connsiteX4" fmla="*/ 209902 w 524237"/>
                <a:gd name="connsiteY4" fmla="*/ 473107 h 517661"/>
                <a:gd name="connsiteX5" fmla="*/ 297317 w 524237"/>
                <a:gd name="connsiteY5" fmla="*/ 494953 h 517661"/>
                <a:gd name="connsiteX6" fmla="*/ 389405 w 524237"/>
                <a:gd name="connsiteY6" fmla="*/ 517572 h 517661"/>
                <a:gd name="connsiteX7" fmla="*/ 517902 w 524237"/>
                <a:gd name="connsiteY7" fmla="*/ 362267 h 517661"/>
                <a:gd name="connsiteX8" fmla="*/ 512908 w 524237"/>
                <a:gd name="connsiteY8" fmla="*/ 151865 h 517661"/>
                <a:gd name="connsiteX9" fmla="*/ 415310 w 524237"/>
                <a:gd name="connsiteY9" fmla="*/ 8707 h 517661"/>
                <a:gd name="connsiteX10" fmla="*/ 380737 w 524237"/>
                <a:gd name="connsiteY10" fmla="*/ 27266 h 517661"/>
                <a:gd name="connsiteX11" fmla="*/ 468410 w 524237"/>
                <a:gd name="connsiteY11" fmla="*/ 121641 h 517661"/>
                <a:gd name="connsiteX12" fmla="*/ 415471 w 524237"/>
                <a:gd name="connsiteY12" fmla="*/ 338070 h 517661"/>
                <a:gd name="connsiteX13" fmla="*/ 103573 w 524237"/>
                <a:gd name="connsiteY13" fmla="*/ 354244 h 517661"/>
                <a:gd name="connsiteX14" fmla="*/ 24760 w 524237"/>
                <a:gd name="connsiteY14" fmla="*/ 224136 h 517661"/>
                <a:gd name="connsiteX15" fmla="*/ 24728 w 524237"/>
                <a:gd name="connsiteY15" fmla="*/ 224104 h 51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4237" h="517661">
                  <a:moveTo>
                    <a:pt x="24728" y="224104"/>
                  </a:moveTo>
                  <a:cubicBezTo>
                    <a:pt x="21410" y="218337"/>
                    <a:pt x="17205" y="196228"/>
                    <a:pt x="13419" y="207575"/>
                  </a:cubicBezTo>
                  <a:cubicBezTo>
                    <a:pt x="9633" y="218922"/>
                    <a:pt x="-5365" y="261889"/>
                    <a:pt x="2013" y="292187"/>
                  </a:cubicBezTo>
                  <a:cubicBezTo>
                    <a:pt x="9391" y="322485"/>
                    <a:pt x="33428" y="360882"/>
                    <a:pt x="57690" y="389365"/>
                  </a:cubicBezTo>
                  <a:cubicBezTo>
                    <a:pt x="96098" y="434475"/>
                    <a:pt x="154482" y="457029"/>
                    <a:pt x="209902" y="473107"/>
                  </a:cubicBezTo>
                  <a:cubicBezTo>
                    <a:pt x="238772" y="481485"/>
                    <a:pt x="268093" y="488090"/>
                    <a:pt x="297317" y="494953"/>
                  </a:cubicBezTo>
                  <a:cubicBezTo>
                    <a:pt x="328153" y="502171"/>
                    <a:pt x="357377" y="516316"/>
                    <a:pt x="389405" y="517572"/>
                  </a:cubicBezTo>
                  <a:cubicBezTo>
                    <a:pt x="473566" y="520891"/>
                    <a:pt x="510684" y="431446"/>
                    <a:pt x="517902" y="362267"/>
                  </a:cubicBezTo>
                  <a:cubicBezTo>
                    <a:pt x="524797" y="295957"/>
                    <a:pt x="529566" y="216822"/>
                    <a:pt x="512908" y="151865"/>
                  </a:cubicBezTo>
                  <a:cubicBezTo>
                    <a:pt x="498279" y="94866"/>
                    <a:pt x="437339" y="29474"/>
                    <a:pt x="415310" y="8707"/>
                  </a:cubicBezTo>
                  <a:cubicBezTo>
                    <a:pt x="393282" y="-12059"/>
                    <a:pt x="371887" y="8444"/>
                    <a:pt x="380737" y="27266"/>
                  </a:cubicBezTo>
                  <a:cubicBezTo>
                    <a:pt x="389587" y="46088"/>
                    <a:pt x="449465" y="82139"/>
                    <a:pt x="468410" y="121641"/>
                  </a:cubicBezTo>
                  <a:cubicBezTo>
                    <a:pt x="503628" y="195009"/>
                    <a:pt x="484714" y="295345"/>
                    <a:pt x="415471" y="338070"/>
                  </a:cubicBezTo>
                  <a:cubicBezTo>
                    <a:pt x="332213" y="389397"/>
                    <a:pt x="187670" y="416334"/>
                    <a:pt x="103573" y="354244"/>
                  </a:cubicBezTo>
                  <a:cubicBezTo>
                    <a:pt x="56788" y="319704"/>
                    <a:pt x="51794" y="271018"/>
                    <a:pt x="24760" y="224136"/>
                  </a:cubicBezTo>
                  <a:lnTo>
                    <a:pt x="24728" y="22410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8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+mj-lt"/>
              </a:endParaRPr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F3C102A5-57DD-8449-C55A-B6B024590326}"/>
                </a:ext>
              </a:extLst>
            </p:cNvPr>
            <p:cNvGrpSpPr/>
            <p:nvPr/>
          </p:nvGrpSpPr>
          <p:grpSpPr>
            <a:xfrm>
              <a:off x="7675455" y="2498885"/>
              <a:ext cx="320960" cy="317340"/>
              <a:chOff x="7640357" y="2480636"/>
              <a:chExt cx="353056" cy="349074"/>
            </a:xfrm>
          </p:grpSpPr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A40DA28-BD7F-B1BA-89B3-0E28525294BC}"/>
                  </a:ext>
                </a:extLst>
              </p:cNvPr>
              <p:cNvSpPr/>
              <p:nvPr/>
            </p:nvSpPr>
            <p:spPr>
              <a:xfrm rot="21030127">
                <a:off x="7640357" y="2505274"/>
                <a:ext cx="174512" cy="251773"/>
              </a:xfrm>
              <a:custGeom>
                <a:avLst/>
                <a:gdLst>
                  <a:gd name="connsiteX0" fmla="*/ 33022 w 174512"/>
                  <a:gd name="connsiteY0" fmla="*/ 251774 h 251773"/>
                  <a:gd name="connsiteX1" fmla="*/ 46893 w 174512"/>
                  <a:gd name="connsiteY1" fmla="*/ 201502 h 251773"/>
                  <a:gd name="connsiteX2" fmla="*/ 50980 w 174512"/>
                  <a:gd name="connsiteY2" fmla="*/ 176877 h 251773"/>
                  <a:gd name="connsiteX3" fmla="*/ 77298 w 174512"/>
                  <a:gd name="connsiteY3" fmla="*/ 138031 h 251773"/>
                  <a:gd name="connsiteX4" fmla="*/ 93966 w 174512"/>
                  <a:gd name="connsiteY4" fmla="*/ 107169 h 251773"/>
                  <a:gd name="connsiteX5" fmla="*/ 125096 w 174512"/>
                  <a:gd name="connsiteY5" fmla="*/ 53968 h 251773"/>
                  <a:gd name="connsiteX6" fmla="*/ 173620 w 174512"/>
                  <a:gd name="connsiteY6" fmla="*/ 6949 h 251773"/>
                  <a:gd name="connsiteX7" fmla="*/ 125069 w 174512"/>
                  <a:gd name="connsiteY7" fmla="*/ 6949 h 251773"/>
                  <a:gd name="connsiteX8" fmla="*/ 76653 w 174512"/>
                  <a:gd name="connsiteY8" fmla="*/ 27945 h 251773"/>
                  <a:gd name="connsiteX9" fmla="*/ 11408 w 174512"/>
                  <a:gd name="connsiteY9" fmla="*/ 111713 h 251773"/>
                  <a:gd name="connsiteX10" fmla="*/ 8908 w 174512"/>
                  <a:gd name="connsiteY10" fmla="*/ 224944 h 251773"/>
                  <a:gd name="connsiteX11" fmla="*/ 32645 w 174512"/>
                  <a:gd name="connsiteY11" fmla="*/ 251747 h 251773"/>
                  <a:gd name="connsiteX12" fmla="*/ 33022 w 174512"/>
                  <a:gd name="connsiteY12" fmla="*/ 251747 h 25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512" h="251773">
                    <a:moveTo>
                      <a:pt x="33022" y="251774"/>
                    </a:moveTo>
                    <a:cubicBezTo>
                      <a:pt x="53587" y="251263"/>
                      <a:pt x="45872" y="215401"/>
                      <a:pt x="46893" y="201502"/>
                    </a:cubicBezTo>
                    <a:cubicBezTo>
                      <a:pt x="46947" y="193115"/>
                      <a:pt x="47888" y="184700"/>
                      <a:pt x="50980" y="176877"/>
                    </a:cubicBezTo>
                    <a:cubicBezTo>
                      <a:pt x="56518" y="162602"/>
                      <a:pt x="68776" y="151258"/>
                      <a:pt x="77298" y="138031"/>
                    </a:cubicBezTo>
                    <a:cubicBezTo>
                      <a:pt x="83804" y="128300"/>
                      <a:pt x="89073" y="117815"/>
                      <a:pt x="93966" y="107169"/>
                    </a:cubicBezTo>
                    <a:cubicBezTo>
                      <a:pt x="102676" y="88647"/>
                      <a:pt x="110095" y="67920"/>
                      <a:pt x="125096" y="53968"/>
                    </a:cubicBezTo>
                    <a:cubicBezTo>
                      <a:pt x="137409" y="40015"/>
                      <a:pt x="181282" y="30069"/>
                      <a:pt x="173620" y="6949"/>
                    </a:cubicBezTo>
                    <a:cubicBezTo>
                      <a:pt x="163620" y="-6976"/>
                      <a:pt x="138914" y="3804"/>
                      <a:pt x="125069" y="6949"/>
                    </a:cubicBezTo>
                    <a:cubicBezTo>
                      <a:pt x="107972" y="11573"/>
                      <a:pt x="90901" y="17111"/>
                      <a:pt x="76653" y="27945"/>
                    </a:cubicBezTo>
                    <a:cubicBezTo>
                      <a:pt x="48157" y="49398"/>
                      <a:pt x="24123" y="78593"/>
                      <a:pt x="11408" y="111713"/>
                    </a:cubicBezTo>
                    <a:cubicBezTo>
                      <a:pt x="-1308" y="147333"/>
                      <a:pt x="-5098" y="189647"/>
                      <a:pt x="8908" y="224944"/>
                    </a:cubicBezTo>
                    <a:cubicBezTo>
                      <a:pt x="12886" y="235509"/>
                      <a:pt x="21113" y="250188"/>
                      <a:pt x="32645" y="251747"/>
                    </a:cubicBezTo>
                    <a:lnTo>
                      <a:pt x="33022" y="25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2BB372AA-8C7D-2426-4B68-0CCC34627B6E}"/>
                  </a:ext>
                </a:extLst>
              </p:cNvPr>
              <p:cNvSpPr/>
              <p:nvPr/>
            </p:nvSpPr>
            <p:spPr>
              <a:xfrm rot="21030127">
                <a:off x="7698770" y="2731384"/>
                <a:ext cx="294643" cy="98326"/>
              </a:xfrm>
              <a:custGeom>
                <a:avLst/>
                <a:gdLst>
                  <a:gd name="connsiteX0" fmla="*/ 257698 w 294643"/>
                  <a:gd name="connsiteY0" fmla="*/ 17839 h 98326"/>
                  <a:gd name="connsiteX1" fmla="*/ 281463 w 294643"/>
                  <a:gd name="connsiteY1" fmla="*/ 446 h 98326"/>
                  <a:gd name="connsiteX2" fmla="*/ 293076 w 294643"/>
                  <a:gd name="connsiteY2" fmla="*/ 16657 h 98326"/>
                  <a:gd name="connsiteX3" fmla="*/ 281839 w 294643"/>
                  <a:gd name="connsiteY3" fmla="*/ 32840 h 98326"/>
                  <a:gd name="connsiteX4" fmla="*/ 234417 w 294643"/>
                  <a:gd name="connsiteY4" fmla="*/ 74348 h 98326"/>
                  <a:gd name="connsiteX5" fmla="*/ 73549 w 294643"/>
                  <a:gd name="connsiteY5" fmla="*/ 81687 h 98326"/>
                  <a:gd name="connsiteX6" fmla="*/ 17014 w 294643"/>
                  <a:gd name="connsiteY6" fmla="*/ 49750 h 98326"/>
                  <a:gd name="connsiteX7" fmla="*/ 78 w 294643"/>
                  <a:gd name="connsiteY7" fmla="*/ 17355 h 98326"/>
                  <a:gd name="connsiteX8" fmla="*/ 15078 w 294643"/>
                  <a:gd name="connsiteY8" fmla="*/ 3995 h 98326"/>
                  <a:gd name="connsiteX9" fmla="*/ 55645 w 294643"/>
                  <a:gd name="connsiteY9" fmla="*/ 21442 h 98326"/>
                  <a:gd name="connsiteX10" fmla="*/ 75269 w 294643"/>
                  <a:gd name="connsiteY10" fmla="*/ 28136 h 98326"/>
                  <a:gd name="connsiteX11" fmla="*/ 84141 w 294643"/>
                  <a:gd name="connsiteY11" fmla="*/ 30044 h 98326"/>
                  <a:gd name="connsiteX12" fmla="*/ 208314 w 294643"/>
                  <a:gd name="connsiteY12" fmla="*/ 33163 h 98326"/>
                  <a:gd name="connsiteX13" fmla="*/ 257295 w 294643"/>
                  <a:gd name="connsiteY13" fmla="*/ 18216 h 98326"/>
                  <a:gd name="connsiteX14" fmla="*/ 257698 w 294643"/>
                  <a:gd name="connsiteY14" fmla="*/ 17866 h 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643" h="98326">
                    <a:moveTo>
                      <a:pt x="257698" y="17839"/>
                    </a:moveTo>
                    <a:cubicBezTo>
                      <a:pt x="265144" y="11172"/>
                      <a:pt x="272027" y="2624"/>
                      <a:pt x="281463" y="446"/>
                    </a:cubicBezTo>
                    <a:cubicBezTo>
                      <a:pt x="291033" y="-2027"/>
                      <a:pt x="297861" y="6118"/>
                      <a:pt x="293076" y="16657"/>
                    </a:cubicBezTo>
                    <a:cubicBezTo>
                      <a:pt x="290603" y="22678"/>
                      <a:pt x="286113" y="28001"/>
                      <a:pt x="281839" y="32840"/>
                    </a:cubicBezTo>
                    <a:cubicBezTo>
                      <a:pt x="267349" y="48889"/>
                      <a:pt x="254122" y="65987"/>
                      <a:pt x="234417" y="74348"/>
                    </a:cubicBezTo>
                    <a:cubicBezTo>
                      <a:pt x="176753" y="102898"/>
                      <a:pt x="132987" y="106715"/>
                      <a:pt x="73549" y="81687"/>
                    </a:cubicBezTo>
                    <a:cubicBezTo>
                      <a:pt x="53414" y="73407"/>
                      <a:pt x="32660" y="65449"/>
                      <a:pt x="17014" y="49750"/>
                    </a:cubicBezTo>
                    <a:cubicBezTo>
                      <a:pt x="8815" y="41712"/>
                      <a:pt x="-971" y="28915"/>
                      <a:pt x="78" y="17355"/>
                    </a:cubicBezTo>
                    <a:cubicBezTo>
                      <a:pt x="696" y="9586"/>
                      <a:pt x="6960" y="4237"/>
                      <a:pt x="15078" y="3995"/>
                    </a:cubicBezTo>
                    <a:cubicBezTo>
                      <a:pt x="29918" y="3672"/>
                      <a:pt x="42418" y="15769"/>
                      <a:pt x="55645" y="21442"/>
                    </a:cubicBezTo>
                    <a:cubicBezTo>
                      <a:pt x="61962" y="24399"/>
                      <a:pt x="68522" y="26523"/>
                      <a:pt x="75269" y="28136"/>
                    </a:cubicBezTo>
                    <a:cubicBezTo>
                      <a:pt x="78200" y="28835"/>
                      <a:pt x="81157" y="29480"/>
                      <a:pt x="84141" y="30044"/>
                    </a:cubicBezTo>
                    <a:cubicBezTo>
                      <a:pt x="125057" y="37787"/>
                      <a:pt x="167183" y="38728"/>
                      <a:pt x="208314" y="33163"/>
                    </a:cubicBezTo>
                    <a:cubicBezTo>
                      <a:pt x="225250" y="30905"/>
                      <a:pt x="244014" y="30985"/>
                      <a:pt x="257295" y="18216"/>
                    </a:cubicBezTo>
                    <a:lnTo>
                      <a:pt x="257698" y="1786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7B316C55-1C37-74B0-C2CD-AE7D177D9F46}"/>
                  </a:ext>
                </a:extLst>
              </p:cNvPr>
              <p:cNvSpPr/>
              <p:nvPr/>
            </p:nvSpPr>
            <p:spPr>
              <a:xfrm rot="21030127">
                <a:off x="7812504" y="2480636"/>
                <a:ext cx="173963" cy="243564"/>
              </a:xfrm>
              <a:custGeom>
                <a:avLst/>
                <a:gdLst>
                  <a:gd name="connsiteX0" fmla="*/ 138557 w 173963"/>
                  <a:gd name="connsiteY0" fmla="*/ 230856 h 243564"/>
                  <a:gd name="connsiteX1" fmla="*/ 160224 w 173963"/>
                  <a:gd name="connsiteY1" fmla="*/ 235748 h 243564"/>
                  <a:gd name="connsiteX2" fmla="*/ 170870 w 173963"/>
                  <a:gd name="connsiteY2" fmla="*/ 132087 h 243564"/>
                  <a:gd name="connsiteX3" fmla="*/ 150466 w 173963"/>
                  <a:gd name="connsiteY3" fmla="*/ 95553 h 243564"/>
                  <a:gd name="connsiteX4" fmla="*/ 121513 w 173963"/>
                  <a:gd name="connsiteY4" fmla="*/ 53723 h 243564"/>
                  <a:gd name="connsiteX5" fmla="*/ 93984 w 173963"/>
                  <a:gd name="connsiteY5" fmla="*/ 30146 h 243564"/>
                  <a:gd name="connsiteX6" fmla="*/ 62693 w 173963"/>
                  <a:gd name="connsiteY6" fmla="*/ 8425 h 243564"/>
                  <a:gd name="connsiteX7" fmla="*/ 2098 w 173963"/>
                  <a:gd name="connsiteY7" fmla="*/ 6489 h 243564"/>
                  <a:gd name="connsiteX8" fmla="*/ 25782 w 173963"/>
                  <a:gd name="connsiteY8" fmla="*/ 38507 h 243564"/>
                  <a:gd name="connsiteX9" fmla="*/ 100651 w 173963"/>
                  <a:gd name="connsiteY9" fmla="*/ 101817 h 243564"/>
                  <a:gd name="connsiteX10" fmla="*/ 111109 w 173963"/>
                  <a:gd name="connsiteY10" fmla="*/ 128001 h 243564"/>
                  <a:gd name="connsiteX11" fmla="*/ 136433 w 173963"/>
                  <a:gd name="connsiteY11" fmla="*/ 192601 h 243564"/>
                  <a:gd name="connsiteX12" fmla="*/ 138422 w 173963"/>
                  <a:gd name="connsiteY12" fmla="*/ 230372 h 243564"/>
                  <a:gd name="connsiteX13" fmla="*/ 138557 w 173963"/>
                  <a:gd name="connsiteY13" fmla="*/ 230856 h 24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3963" h="243564">
                    <a:moveTo>
                      <a:pt x="138557" y="230856"/>
                    </a:moveTo>
                    <a:cubicBezTo>
                      <a:pt x="142535" y="244835"/>
                      <a:pt x="154122" y="248464"/>
                      <a:pt x="160224" y="235748"/>
                    </a:cubicBezTo>
                    <a:cubicBezTo>
                      <a:pt x="170951" y="209242"/>
                      <a:pt x="178478" y="160234"/>
                      <a:pt x="170870" y="132087"/>
                    </a:cubicBezTo>
                    <a:cubicBezTo>
                      <a:pt x="167187" y="118108"/>
                      <a:pt x="158396" y="106951"/>
                      <a:pt x="150466" y="95553"/>
                    </a:cubicBezTo>
                    <a:cubicBezTo>
                      <a:pt x="140761" y="81681"/>
                      <a:pt x="133288" y="65713"/>
                      <a:pt x="121513" y="53723"/>
                    </a:cubicBezTo>
                    <a:cubicBezTo>
                      <a:pt x="113098" y="44905"/>
                      <a:pt x="103447" y="37593"/>
                      <a:pt x="93984" y="30146"/>
                    </a:cubicBezTo>
                    <a:cubicBezTo>
                      <a:pt x="83876" y="22404"/>
                      <a:pt x="74010" y="14016"/>
                      <a:pt x="62693" y="8425"/>
                    </a:cubicBezTo>
                    <a:cubicBezTo>
                      <a:pt x="49547" y="1811"/>
                      <a:pt x="12717" y="-5689"/>
                      <a:pt x="2098" y="6489"/>
                    </a:cubicBezTo>
                    <a:cubicBezTo>
                      <a:pt x="-6881" y="20872"/>
                      <a:pt x="15217" y="32754"/>
                      <a:pt x="25782" y="38507"/>
                    </a:cubicBezTo>
                    <a:cubicBezTo>
                      <a:pt x="54897" y="53185"/>
                      <a:pt x="88554" y="66331"/>
                      <a:pt x="100651" y="101817"/>
                    </a:cubicBezTo>
                    <a:cubicBezTo>
                      <a:pt x="104146" y="110527"/>
                      <a:pt x="107211" y="119452"/>
                      <a:pt x="111109" y="128001"/>
                    </a:cubicBezTo>
                    <a:cubicBezTo>
                      <a:pt x="120491" y="149104"/>
                      <a:pt x="134443" y="168783"/>
                      <a:pt x="136433" y="192601"/>
                    </a:cubicBezTo>
                    <a:cubicBezTo>
                      <a:pt x="137777" y="205075"/>
                      <a:pt x="135116" y="218247"/>
                      <a:pt x="138422" y="230372"/>
                    </a:cubicBezTo>
                    <a:lnTo>
                      <a:pt x="138557" y="23085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C1DFE517-89D4-AEE0-010F-A436A9C6436C}"/>
                  </a:ext>
                </a:extLst>
              </p:cNvPr>
              <p:cNvSpPr/>
              <p:nvPr/>
            </p:nvSpPr>
            <p:spPr>
              <a:xfrm rot="7002985">
                <a:off x="7660428" y="258935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07332796-3378-2CFF-6A4A-A34101479415}"/>
                  </a:ext>
                </a:extLst>
              </p:cNvPr>
              <p:cNvSpPr/>
              <p:nvPr/>
            </p:nvSpPr>
            <p:spPr>
              <a:xfrm rot="13866175">
                <a:off x="7914434" y="2571341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E4CCFF02-A096-BD9A-5B83-71FDDA844035}"/>
                  </a:ext>
                </a:extLst>
              </p:cNvPr>
              <p:cNvSpPr/>
              <p:nvPr/>
            </p:nvSpPr>
            <p:spPr>
              <a:xfrm rot="21030127">
                <a:off x="7821294" y="278274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pic>
          <p:nvPicPr>
            <p:cNvPr id="171" name="Graphic 170">
              <a:extLst>
                <a:ext uri="{FF2B5EF4-FFF2-40B4-BE49-F238E27FC236}">
                  <a16:creationId xmlns:a16="http://schemas.microsoft.com/office/drawing/2014/main" id="{6D97B00D-C9B4-57A8-8117-12CE838BA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279688">
              <a:off x="7404470" y="2270721"/>
              <a:ext cx="388828" cy="446575"/>
            </a:xfrm>
            <a:prstGeom prst="rect">
              <a:avLst/>
            </a:prstGeom>
          </p:spPr>
        </p:pic>
        <p:sp>
          <p:nvSpPr>
            <p:cNvPr id="172" name="Arc 171">
              <a:extLst>
                <a:ext uri="{FF2B5EF4-FFF2-40B4-BE49-F238E27FC236}">
                  <a16:creationId xmlns:a16="http://schemas.microsoft.com/office/drawing/2014/main" id="{EFA2BD6C-8296-6807-D8C3-016B5F898525}"/>
                </a:ext>
              </a:extLst>
            </p:cNvPr>
            <p:cNvSpPr/>
            <p:nvPr/>
          </p:nvSpPr>
          <p:spPr>
            <a:xfrm rot="13500000">
              <a:off x="7577143" y="2427392"/>
              <a:ext cx="444563" cy="480719"/>
            </a:xfrm>
            <a:prstGeom prst="arc">
              <a:avLst>
                <a:gd name="adj1" fmla="val 13882887"/>
                <a:gd name="adj2" fmla="val 20411244"/>
              </a:avLst>
            </a:prstGeom>
            <a:ln w="57150" cap="rnd">
              <a:solidFill>
                <a:srgbClr val="CAD7E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73" name="Arc 172">
              <a:extLst>
                <a:ext uri="{FF2B5EF4-FFF2-40B4-BE49-F238E27FC236}">
                  <a16:creationId xmlns:a16="http://schemas.microsoft.com/office/drawing/2014/main" id="{FA9D7DB4-1C1F-975B-F7A6-196C396EE567}"/>
                </a:ext>
              </a:extLst>
            </p:cNvPr>
            <p:cNvSpPr/>
            <p:nvPr/>
          </p:nvSpPr>
          <p:spPr>
            <a:xfrm rot="2062461">
              <a:off x="7569517" y="2438370"/>
              <a:ext cx="494974" cy="480719"/>
            </a:xfrm>
            <a:prstGeom prst="arc">
              <a:avLst>
                <a:gd name="adj1" fmla="val 13882887"/>
                <a:gd name="adj2" fmla="val 5085484"/>
              </a:avLst>
            </a:prstGeom>
            <a:ln w="57150" cap="rnd">
              <a:solidFill>
                <a:srgbClr val="CAD7E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E5C6E25-508B-9AE0-72A5-EA553AA0B2C5}"/>
                </a:ext>
              </a:extLst>
            </p:cNvPr>
            <p:cNvSpPr/>
            <p:nvPr/>
          </p:nvSpPr>
          <p:spPr>
            <a:xfrm rot="8778231">
              <a:off x="7941883" y="2840028"/>
              <a:ext cx="126383" cy="60344"/>
            </a:xfrm>
            <a:custGeom>
              <a:avLst/>
              <a:gdLst>
                <a:gd name="connsiteX0" fmla="*/ 91087 w 104449"/>
                <a:gd name="connsiteY0" fmla="*/ 3450 h 49871"/>
                <a:gd name="connsiteX1" fmla="*/ 102912 w 104449"/>
                <a:gd name="connsiteY1" fmla="*/ 22152 h 49871"/>
                <a:gd name="connsiteX2" fmla="*/ 26570 w 104449"/>
                <a:gd name="connsiteY2" fmla="*/ 47483 h 49871"/>
                <a:gd name="connsiteX3" fmla="*/ 4405 w 104449"/>
                <a:gd name="connsiteY3" fmla="*/ 34620 h 49871"/>
                <a:gd name="connsiteX4" fmla="*/ 3910 w 104449"/>
                <a:gd name="connsiteY4" fmla="*/ 10525 h 49871"/>
                <a:gd name="connsiteX5" fmla="*/ 16378 w 104449"/>
                <a:gd name="connsiteY5" fmla="*/ 3895 h 49871"/>
                <a:gd name="connsiteX6" fmla="*/ 55909 w 104449"/>
                <a:gd name="connsiteY6" fmla="*/ 36 h 49871"/>
                <a:gd name="connsiteX7" fmla="*/ 91087 w 104449"/>
                <a:gd name="connsiteY7" fmla="*/ 3450 h 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449" h="49871">
                  <a:moveTo>
                    <a:pt x="91087" y="3450"/>
                  </a:moveTo>
                  <a:cubicBezTo>
                    <a:pt x="100932" y="6418"/>
                    <a:pt x="107612" y="11960"/>
                    <a:pt x="102912" y="22152"/>
                  </a:cubicBezTo>
                  <a:cubicBezTo>
                    <a:pt x="90790" y="48423"/>
                    <a:pt x="51456" y="53767"/>
                    <a:pt x="26570" y="47483"/>
                  </a:cubicBezTo>
                  <a:cubicBezTo>
                    <a:pt x="18110" y="45356"/>
                    <a:pt x="9649" y="41546"/>
                    <a:pt x="4405" y="34620"/>
                  </a:cubicBezTo>
                  <a:cubicBezTo>
                    <a:pt x="-840" y="27693"/>
                    <a:pt x="-1879" y="17006"/>
                    <a:pt x="3910" y="10525"/>
                  </a:cubicBezTo>
                  <a:cubicBezTo>
                    <a:pt x="7076" y="6962"/>
                    <a:pt x="11777" y="5132"/>
                    <a:pt x="16378" y="3895"/>
                  </a:cubicBezTo>
                  <a:cubicBezTo>
                    <a:pt x="29539" y="382"/>
                    <a:pt x="42452" y="234"/>
                    <a:pt x="55909" y="36"/>
                  </a:cubicBezTo>
                  <a:cubicBezTo>
                    <a:pt x="62490" y="-63"/>
                    <a:pt x="79163" y="-212"/>
                    <a:pt x="91087" y="34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8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A3D0A0F-B0DA-34A0-2FC7-6D78D277F142}"/>
                </a:ext>
              </a:extLst>
            </p:cNvPr>
            <p:cNvSpPr/>
            <p:nvPr/>
          </p:nvSpPr>
          <p:spPr>
            <a:xfrm rot="10578941">
              <a:off x="7490987" y="2397046"/>
              <a:ext cx="38676" cy="38676"/>
            </a:xfrm>
            <a:custGeom>
              <a:avLst/>
              <a:gdLst>
                <a:gd name="connsiteX0" fmla="*/ 127994 w 127994"/>
                <a:gd name="connsiteY0" fmla="*/ 63997 h 127993"/>
                <a:gd name="connsiteX1" fmla="*/ 63997 w 127994"/>
                <a:gd name="connsiteY1" fmla="*/ 127994 h 127993"/>
                <a:gd name="connsiteX2" fmla="*/ 0 w 127994"/>
                <a:gd name="connsiteY2" fmla="*/ 63997 h 127993"/>
                <a:gd name="connsiteX3" fmla="*/ 63997 w 127994"/>
                <a:gd name="connsiteY3" fmla="*/ 0 h 127993"/>
                <a:gd name="connsiteX4" fmla="*/ 127994 w 127994"/>
                <a:gd name="connsiteY4" fmla="*/ 63997 h 12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994" h="127993">
                  <a:moveTo>
                    <a:pt x="127994" y="63997"/>
                  </a:moveTo>
                  <a:cubicBezTo>
                    <a:pt x="127994" y="99341"/>
                    <a:pt x="99342" y="127994"/>
                    <a:pt x="63997" y="127994"/>
                  </a:cubicBezTo>
                  <a:cubicBezTo>
                    <a:pt x="28652" y="127994"/>
                    <a:pt x="0" y="99341"/>
                    <a:pt x="0" y="63997"/>
                  </a:cubicBezTo>
                  <a:cubicBezTo>
                    <a:pt x="0" y="28652"/>
                    <a:pt x="28652" y="0"/>
                    <a:pt x="63997" y="0"/>
                  </a:cubicBezTo>
                  <a:cubicBezTo>
                    <a:pt x="99342" y="0"/>
                    <a:pt x="127994" y="28652"/>
                    <a:pt x="127994" y="63997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45000"/>
              </a:schemeClr>
            </a:solidFill>
            <a:ln w="38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+mj-lt"/>
              </a:endParaRPr>
            </a:p>
          </p:txBody>
        </p: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6A1D1F6C-ABA2-8084-AA4B-7A621B2BC5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9750" y="2820426"/>
              <a:ext cx="0" cy="178904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5" name="Arc 314">
              <a:extLst>
                <a:ext uri="{FF2B5EF4-FFF2-40B4-BE49-F238E27FC236}">
                  <a16:creationId xmlns:a16="http://schemas.microsoft.com/office/drawing/2014/main" id="{94BD238A-1246-C4CF-C243-29BD8E90AF4D}"/>
                </a:ext>
              </a:extLst>
            </p:cNvPr>
            <p:cNvSpPr/>
            <p:nvPr/>
          </p:nvSpPr>
          <p:spPr>
            <a:xfrm rot="2700000" flipH="1">
              <a:off x="6122516" y="1971693"/>
              <a:ext cx="1142999" cy="1142999"/>
            </a:xfrm>
            <a:prstGeom prst="arc">
              <a:avLst>
                <a:gd name="adj1" fmla="val 3410746"/>
                <a:gd name="adj2" fmla="val 6850215"/>
              </a:avLst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  <a:latin typeface="+mj-lt"/>
              </a:endParaRP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247EBDF6-1C76-8CBC-8E5F-DD8E6EB63CC5}"/>
              </a:ext>
            </a:extLst>
          </p:cNvPr>
          <p:cNvGrpSpPr/>
          <p:nvPr/>
        </p:nvGrpSpPr>
        <p:grpSpPr>
          <a:xfrm>
            <a:off x="8725029" y="1745255"/>
            <a:ext cx="2936700" cy="3766625"/>
            <a:chOff x="8570985" y="1920622"/>
            <a:chExt cx="2936700" cy="376662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D8FEAD-3F95-D4D5-6C28-25C5A30C2E4E}"/>
                </a:ext>
              </a:extLst>
            </p:cNvPr>
            <p:cNvSpPr/>
            <p:nvPr/>
          </p:nvSpPr>
          <p:spPr>
            <a:xfrm>
              <a:off x="9937281" y="2345616"/>
              <a:ext cx="1570404" cy="323425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grpSp>
          <p:nvGrpSpPr>
            <p:cNvPr id="177" name="Graphic 20">
              <a:extLst>
                <a:ext uri="{FF2B5EF4-FFF2-40B4-BE49-F238E27FC236}">
                  <a16:creationId xmlns:a16="http://schemas.microsoft.com/office/drawing/2014/main" id="{C0B20BD5-F051-A2DD-0622-DB4EF284651C}"/>
                </a:ext>
              </a:extLst>
            </p:cNvPr>
            <p:cNvGrpSpPr/>
            <p:nvPr/>
          </p:nvGrpSpPr>
          <p:grpSpPr>
            <a:xfrm>
              <a:off x="8685892" y="2101387"/>
              <a:ext cx="2415757" cy="3398585"/>
              <a:chOff x="5748626" y="2101387"/>
              <a:chExt cx="2415757" cy="3398585"/>
            </a:xfrm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8461DA79-4077-E94F-AB7C-523E970A5F3A}"/>
                  </a:ext>
                </a:extLst>
              </p:cNvPr>
              <p:cNvSpPr/>
              <p:nvPr/>
            </p:nvSpPr>
            <p:spPr>
              <a:xfrm>
                <a:off x="5748626" y="2101387"/>
                <a:ext cx="2415757" cy="3398585"/>
              </a:xfrm>
              <a:custGeom>
                <a:avLst/>
                <a:gdLst>
                  <a:gd name="connsiteX0" fmla="*/ 1154616 w 2415757"/>
                  <a:gd name="connsiteY0" fmla="*/ 1842314 h 3398585"/>
                  <a:gd name="connsiteX1" fmla="*/ 1295823 w 2415757"/>
                  <a:gd name="connsiteY1" fmla="*/ 1748325 h 3398585"/>
                  <a:gd name="connsiteX2" fmla="*/ 1587088 w 2415757"/>
                  <a:gd name="connsiteY2" fmla="*/ 1534517 h 3398585"/>
                  <a:gd name="connsiteX3" fmla="*/ 1821265 w 2415757"/>
                  <a:gd name="connsiteY3" fmla="*/ 1519945 h 3398585"/>
                  <a:gd name="connsiteX4" fmla="*/ 2064139 w 2415757"/>
                  <a:gd name="connsiteY4" fmla="*/ 1568415 h 3398585"/>
                  <a:gd name="connsiteX5" fmla="*/ 2354491 w 2415757"/>
                  <a:gd name="connsiteY5" fmla="*/ 1361085 h 3398585"/>
                  <a:gd name="connsiteX6" fmla="*/ 2211900 w 2415757"/>
                  <a:gd name="connsiteY6" fmla="*/ 1508245 h 3398585"/>
                  <a:gd name="connsiteX7" fmla="*/ 2258882 w 2415757"/>
                  <a:gd name="connsiteY7" fmla="*/ 1312928 h 3398585"/>
                  <a:gd name="connsiteX8" fmla="*/ 2214512 w 2415757"/>
                  <a:gd name="connsiteY8" fmla="*/ 1482130 h 3398585"/>
                  <a:gd name="connsiteX9" fmla="*/ 2190068 w 2415757"/>
                  <a:gd name="connsiteY9" fmla="*/ 1519005 h 3398585"/>
                  <a:gd name="connsiteX10" fmla="*/ 2063147 w 2415757"/>
                  <a:gd name="connsiteY10" fmla="*/ 1548907 h 3398585"/>
                  <a:gd name="connsiteX11" fmla="*/ 1875481 w 2415757"/>
                  <a:gd name="connsiteY11" fmla="*/ 1506835 h 3398585"/>
                  <a:gd name="connsiteX12" fmla="*/ 1978689 w 2415757"/>
                  <a:gd name="connsiteY12" fmla="*/ 1414334 h 3398585"/>
                  <a:gd name="connsiteX13" fmla="*/ 2053301 w 2415757"/>
                  <a:gd name="connsiteY13" fmla="*/ 1082746 h 3398585"/>
                  <a:gd name="connsiteX14" fmla="*/ 2143922 w 2415757"/>
                  <a:gd name="connsiteY14" fmla="*/ 943212 h 3398585"/>
                  <a:gd name="connsiteX15" fmla="*/ 2048940 w 2415757"/>
                  <a:gd name="connsiteY15" fmla="*/ 1081415 h 3398585"/>
                  <a:gd name="connsiteX16" fmla="*/ 1966963 w 2415757"/>
                  <a:gd name="connsiteY16" fmla="*/ 1407231 h 3398585"/>
                  <a:gd name="connsiteX17" fmla="*/ 1842341 w 2415757"/>
                  <a:gd name="connsiteY17" fmla="*/ 1496911 h 3398585"/>
                  <a:gd name="connsiteX18" fmla="*/ 1827246 w 2415757"/>
                  <a:gd name="connsiteY18" fmla="*/ 1492811 h 3398585"/>
                  <a:gd name="connsiteX19" fmla="*/ 1575206 w 2415757"/>
                  <a:gd name="connsiteY19" fmla="*/ 1500489 h 3398585"/>
                  <a:gd name="connsiteX20" fmla="*/ 1265737 w 2415757"/>
                  <a:gd name="connsiteY20" fmla="*/ 1710379 h 3398585"/>
                  <a:gd name="connsiteX21" fmla="*/ 986381 w 2415757"/>
                  <a:gd name="connsiteY21" fmla="*/ 1849731 h 3398585"/>
                  <a:gd name="connsiteX22" fmla="*/ 686706 w 2415757"/>
                  <a:gd name="connsiteY22" fmla="*/ 1846310 h 3398585"/>
                  <a:gd name="connsiteX23" fmla="*/ 391888 w 2415757"/>
                  <a:gd name="connsiteY23" fmla="*/ 1782170 h 3398585"/>
                  <a:gd name="connsiteX24" fmla="*/ 179831 w 2415757"/>
                  <a:gd name="connsiteY24" fmla="*/ 1640520 h 3398585"/>
                  <a:gd name="connsiteX25" fmla="*/ 137837 w 2415757"/>
                  <a:gd name="connsiteY25" fmla="*/ 1497747 h 3398585"/>
                  <a:gd name="connsiteX26" fmla="*/ 271104 w 2415757"/>
                  <a:gd name="connsiteY26" fmla="*/ 1253150 h 3398585"/>
                  <a:gd name="connsiteX27" fmla="*/ 469686 w 2415757"/>
                  <a:gd name="connsiteY27" fmla="*/ 1219905 h 3398585"/>
                  <a:gd name="connsiteX28" fmla="*/ 713344 w 2415757"/>
                  <a:gd name="connsiteY28" fmla="*/ 1252967 h 3398585"/>
                  <a:gd name="connsiteX29" fmla="*/ 939791 w 2415757"/>
                  <a:gd name="connsiteY29" fmla="*/ 1342020 h 3398585"/>
                  <a:gd name="connsiteX30" fmla="*/ 1042555 w 2415757"/>
                  <a:gd name="connsiteY30" fmla="*/ 1411357 h 3398585"/>
                  <a:gd name="connsiteX31" fmla="*/ 1158168 w 2415757"/>
                  <a:gd name="connsiteY31" fmla="*/ 1454630 h 3398585"/>
                  <a:gd name="connsiteX32" fmla="*/ 1045872 w 2415757"/>
                  <a:gd name="connsiteY32" fmla="*/ 1406238 h 3398585"/>
                  <a:gd name="connsiteX33" fmla="*/ 946685 w 2415757"/>
                  <a:gd name="connsiteY33" fmla="*/ 1331966 h 3398585"/>
                  <a:gd name="connsiteX34" fmla="*/ 845331 w 2415757"/>
                  <a:gd name="connsiteY34" fmla="*/ 1273755 h 3398585"/>
                  <a:gd name="connsiteX35" fmla="*/ 865074 w 2415757"/>
                  <a:gd name="connsiteY35" fmla="*/ 1276288 h 3398585"/>
                  <a:gd name="connsiteX36" fmla="*/ 984108 w 2415757"/>
                  <a:gd name="connsiteY36" fmla="*/ 1274538 h 3398585"/>
                  <a:gd name="connsiteX37" fmla="*/ 1194390 w 2415757"/>
                  <a:gd name="connsiteY37" fmla="*/ 1188775 h 3398585"/>
                  <a:gd name="connsiteX38" fmla="*/ 983560 w 2415757"/>
                  <a:gd name="connsiteY38" fmla="*/ 1265424 h 3398585"/>
                  <a:gd name="connsiteX39" fmla="*/ 775812 w 2415757"/>
                  <a:gd name="connsiteY39" fmla="*/ 1246307 h 3398585"/>
                  <a:gd name="connsiteX40" fmla="*/ 719063 w 2415757"/>
                  <a:gd name="connsiteY40" fmla="*/ 1229280 h 3398585"/>
                  <a:gd name="connsiteX41" fmla="*/ 473630 w 2415757"/>
                  <a:gd name="connsiteY41" fmla="*/ 1183578 h 3398585"/>
                  <a:gd name="connsiteX42" fmla="*/ 351592 w 2415757"/>
                  <a:gd name="connsiteY42" fmla="*/ 1177859 h 3398585"/>
                  <a:gd name="connsiteX43" fmla="*/ 687489 w 2415757"/>
                  <a:gd name="connsiteY43" fmla="*/ 900252 h 3398585"/>
                  <a:gd name="connsiteX44" fmla="*/ 1156601 w 2415757"/>
                  <a:gd name="connsiteY44" fmla="*/ 755677 h 3398585"/>
                  <a:gd name="connsiteX45" fmla="*/ 1282373 w 2415757"/>
                  <a:gd name="connsiteY45" fmla="*/ 794197 h 3398585"/>
                  <a:gd name="connsiteX46" fmla="*/ 1363174 w 2415757"/>
                  <a:gd name="connsiteY46" fmla="*/ 804695 h 3398585"/>
                  <a:gd name="connsiteX47" fmla="*/ 1362730 w 2415757"/>
                  <a:gd name="connsiteY47" fmla="*/ 805479 h 3398585"/>
                  <a:gd name="connsiteX48" fmla="*/ 1541621 w 2415757"/>
                  <a:gd name="connsiteY48" fmla="*/ 901688 h 3398585"/>
                  <a:gd name="connsiteX49" fmla="*/ 1737774 w 2415757"/>
                  <a:gd name="connsiteY49" fmla="*/ 945327 h 3398585"/>
                  <a:gd name="connsiteX50" fmla="*/ 1396576 w 2415757"/>
                  <a:gd name="connsiteY50" fmla="*/ 803886 h 3398585"/>
                  <a:gd name="connsiteX51" fmla="*/ 1547158 w 2415757"/>
                  <a:gd name="connsiteY51" fmla="*/ 761056 h 3398585"/>
                  <a:gd name="connsiteX52" fmla="*/ 1751563 w 2415757"/>
                  <a:gd name="connsiteY52" fmla="*/ 595145 h 3398585"/>
                  <a:gd name="connsiteX53" fmla="*/ 2126947 w 2415757"/>
                  <a:gd name="connsiteY53" fmla="*/ 568690 h 3398585"/>
                  <a:gd name="connsiteX54" fmla="*/ 1744590 w 2415757"/>
                  <a:gd name="connsiteY54" fmla="*/ 583341 h 3398585"/>
                  <a:gd name="connsiteX55" fmla="*/ 1536711 w 2415757"/>
                  <a:gd name="connsiteY55" fmla="*/ 740738 h 3398585"/>
                  <a:gd name="connsiteX56" fmla="*/ 1290599 w 2415757"/>
                  <a:gd name="connsiteY56" fmla="*/ 763276 h 3398585"/>
                  <a:gd name="connsiteX57" fmla="*/ 1166473 w 2415757"/>
                  <a:gd name="connsiteY57" fmla="*/ 720473 h 3398585"/>
                  <a:gd name="connsiteX58" fmla="*/ 899782 w 2415757"/>
                  <a:gd name="connsiteY58" fmla="*/ 730762 h 3398585"/>
                  <a:gd name="connsiteX59" fmla="*/ 993588 w 2415757"/>
                  <a:gd name="connsiteY59" fmla="*/ 569735 h 3398585"/>
                  <a:gd name="connsiteX60" fmla="*/ 1110298 w 2415757"/>
                  <a:gd name="connsiteY60" fmla="*/ 331927 h 3398585"/>
                  <a:gd name="connsiteX61" fmla="*/ 1457947 w 2415757"/>
                  <a:gd name="connsiteY61" fmla="*/ 180588 h 3398585"/>
                  <a:gd name="connsiteX62" fmla="*/ 1575336 w 2415757"/>
                  <a:gd name="connsiteY62" fmla="*/ 119635 h 3398585"/>
                  <a:gd name="connsiteX63" fmla="*/ 1325333 w 2415757"/>
                  <a:gd name="connsiteY63" fmla="*/ 195422 h 3398585"/>
                  <a:gd name="connsiteX64" fmla="*/ 1112544 w 2415757"/>
                  <a:gd name="connsiteY64" fmla="*/ 295078 h 3398585"/>
                  <a:gd name="connsiteX65" fmla="*/ 1136283 w 2415757"/>
                  <a:gd name="connsiteY65" fmla="*/ 80618 h 3398585"/>
                  <a:gd name="connsiteX66" fmla="*/ 1217555 w 2415757"/>
                  <a:gd name="connsiteY66" fmla="*/ 29772 h 3398585"/>
                  <a:gd name="connsiteX67" fmla="*/ 1256493 w 2415757"/>
                  <a:gd name="connsiteY67" fmla="*/ 0 h 3398585"/>
                  <a:gd name="connsiteX68" fmla="*/ 1216379 w 2415757"/>
                  <a:gd name="connsiteY68" fmla="*/ 27813 h 3398585"/>
                  <a:gd name="connsiteX69" fmla="*/ 1130982 w 2415757"/>
                  <a:gd name="connsiteY69" fmla="*/ 76309 h 3398585"/>
                  <a:gd name="connsiteX70" fmla="*/ 1097920 w 2415757"/>
                  <a:gd name="connsiteY70" fmla="*/ 312550 h 3398585"/>
                  <a:gd name="connsiteX71" fmla="*/ 1026076 w 2415757"/>
                  <a:gd name="connsiteY71" fmla="*/ 437068 h 3398585"/>
                  <a:gd name="connsiteX72" fmla="*/ 828983 w 2415757"/>
                  <a:gd name="connsiteY72" fmla="*/ 758497 h 3398585"/>
                  <a:gd name="connsiteX73" fmla="*/ 657378 w 2415757"/>
                  <a:gd name="connsiteY73" fmla="*/ 854471 h 3398585"/>
                  <a:gd name="connsiteX74" fmla="*/ 448272 w 2415757"/>
                  <a:gd name="connsiteY74" fmla="*/ 990663 h 3398585"/>
                  <a:gd name="connsiteX75" fmla="*/ 261311 w 2415757"/>
                  <a:gd name="connsiteY75" fmla="*/ 1159891 h 3398585"/>
                  <a:gd name="connsiteX76" fmla="*/ 138255 w 2415757"/>
                  <a:gd name="connsiteY76" fmla="*/ 1199456 h 3398585"/>
                  <a:gd name="connsiteX77" fmla="*/ 92005 w 2415757"/>
                  <a:gd name="connsiteY77" fmla="*/ 1082067 h 3398585"/>
                  <a:gd name="connsiteX78" fmla="*/ 59778 w 2415757"/>
                  <a:gd name="connsiteY78" fmla="*/ 868704 h 3398585"/>
                  <a:gd name="connsiteX79" fmla="*/ 0 w 2415757"/>
                  <a:gd name="connsiteY79" fmla="*/ 1101132 h 3398585"/>
                  <a:gd name="connsiteX80" fmla="*/ 57167 w 2415757"/>
                  <a:gd name="connsiteY80" fmla="*/ 2352819 h 3398585"/>
                  <a:gd name="connsiteX81" fmla="*/ 57846 w 2415757"/>
                  <a:gd name="connsiteY81" fmla="*/ 2485955 h 3398585"/>
                  <a:gd name="connsiteX82" fmla="*/ 302391 w 2415757"/>
                  <a:gd name="connsiteY82" fmla="*/ 2025540 h 3398585"/>
                  <a:gd name="connsiteX83" fmla="*/ 744995 w 2415757"/>
                  <a:gd name="connsiteY83" fmla="*/ 1941683 h 3398585"/>
                  <a:gd name="connsiteX84" fmla="*/ 874659 w 2415757"/>
                  <a:gd name="connsiteY84" fmla="*/ 1951633 h 3398585"/>
                  <a:gd name="connsiteX85" fmla="*/ 962511 w 2415757"/>
                  <a:gd name="connsiteY85" fmla="*/ 2007155 h 3398585"/>
                  <a:gd name="connsiteX86" fmla="*/ 1089537 w 2415757"/>
                  <a:gd name="connsiteY86" fmla="*/ 2300640 h 3398585"/>
                  <a:gd name="connsiteX87" fmla="*/ 1100453 w 2415757"/>
                  <a:gd name="connsiteY87" fmla="*/ 2626691 h 3398585"/>
                  <a:gd name="connsiteX88" fmla="*/ 1193372 w 2415757"/>
                  <a:gd name="connsiteY88" fmla="*/ 2934749 h 3398585"/>
                  <a:gd name="connsiteX89" fmla="*/ 1120013 w 2415757"/>
                  <a:gd name="connsiteY89" fmla="*/ 2601568 h 3398585"/>
                  <a:gd name="connsiteX90" fmla="*/ 1125080 w 2415757"/>
                  <a:gd name="connsiteY90" fmla="*/ 2255957 h 3398585"/>
                  <a:gd name="connsiteX91" fmla="*/ 971443 w 2415757"/>
                  <a:gd name="connsiteY91" fmla="*/ 1933352 h 3398585"/>
                  <a:gd name="connsiteX92" fmla="*/ 1442278 w 2415757"/>
                  <a:gd name="connsiteY92" fmla="*/ 2014754 h 3398585"/>
                  <a:gd name="connsiteX93" fmla="*/ 1773918 w 2415757"/>
                  <a:gd name="connsiteY93" fmla="*/ 2459918 h 3398585"/>
                  <a:gd name="connsiteX94" fmla="*/ 1797004 w 2415757"/>
                  <a:gd name="connsiteY94" fmla="*/ 2753952 h 3398585"/>
                  <a:gd name="connsiteX95" fmla="*/ 2318399 w 2415757"/>
                  <a:gd name="connsiteY95" fmla="*/ 3398586 h 3398585"/>
                  <a:gd name="connsiteX96" fmla="*/ 2121201 w 2415757"/>
                  <a:gd name="connsiteY96" fmla="*/ 3014114 h 3398585"/>
                  <a:gd name="connsiteX97" fmla="*/ 2121254 w 2415757"/>
                  <a:gd name="connsiteY97" fmla="*/ 3013696 h 3398585"/>
                  <a:gd name="connsiteX98" fmla="*/ 2121306 w 2415757"/>
                  <a:gd name="connsiteY98" fmla="*/ 3013305 h 3398585"/>
                  <a:gd name="connsiteX99" fmla="*/ 2352219 w 2415757"/>
                  <a:gd name="connsiteY99" fmla="*/ 2965931 h 3398585"/>
                  <a:gd name="connsiteX100" fmla="*/ 2415758 w 2415757"/>
                  <a:gd name="connsiteY100" fmla="*/ 2919211 h 3398585"/>
                  <a:gd name="connsiteX101" fmla="*/ 2261337 w 2415757"/>
                  <a:gd name="connsiteY101" fmla="*/ 2983899 h 3398585"/>
                  <a:gd name="connsiteX102" fmla="*/ 2083125 w 2415757"/>
                  <a:gd name="connsiteY102" fmla="*/ 2996878 h 3398585"/>
                  <a:gd name="connsiteX103" fmla="*/ 1880234 w 2415757"/>
                  <a:gd name="connsiteY103" fmla="*/ 2879123 h 3398585"/>
                  <a:gd name="connsiteX104" fmla="*/ 1835028 w 2415757"/>
                  <a:gd name="connsiteY104" fmla="*/ 2602639 h 3398585"/>
                  <a:gd name="connsiteX105" fmla="*/ 1819698 w 2415757"/>
                  <a:gd name="connsiteY105" fmla="*/ 2450203 h 3398585"/>
                  <a:gd name="connsiteX106" fmla="*/ 1471919 w 2415757"/>
                  <a:gd name="connsiteY106" fmla="*/ 1960225 h 3398585"/>
                  <a:gd name="connsiteX107" fmla="*/ 1269942 w 2415757"/>
                  <a:gd name="connsiteY107" fmla="*/ 1887546 h 3398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2415757" h="3398585">
                    <a:moveTo>
                      <a:pt x="1154616" y="1842314"/>
                    </a:moveTo>
                    <a:cubicBezTo>
                      <a:pt x="1204575" y="1815859"/>
                      <a:pt x="1252105" y="1784651"/>
                      <a:pt x="1295823" y="1748325"/>
                    </a:cubicBezTo>
                    <a:cubicBezTo>
                      <a:pt x="1391588" y="1670213"/>
                      <a:pt x="1471632" y="1577895"/>
                      <a:pt x="1587088" y="1534517"/>
                    </a:cubicBezTo>
                    <a:cubicBezTo>
                      <a:pt x="1661282" y="1507096"/>
                      <a:pt x="1743729" y="1504145"/>
                      <a:pt x="1821265" y="1519945"/>
                    </a:cubicBezTo>
                    <a:cubicBezTo>
                      <a:pt x="1900552" y="1536372"/>
                      <a:pt x="1979891" y="1576459"/>
                      <a:pt x="2064139" y="1568415"/>
                    </a:cubicBezTo>
                    <a:cubicBezTo>
                      <a:pt x="2188945" y="1560163"/>
                      <a:pt x="2309024" y="1477351"/>
                      <a:pt x="2354491" y="1361085"/>
                    </a:cubicBezTo>
                    <a:cubicBezTo>
                      <a:pt x="2323753" y="1424363"/>
                      <a:pt x="2272671" y="1475392"/>
                      <a:pt x="2211900" y="1508245"/>
                    </a:cubicBezTo>
                    <a:cubicBezTo>
                      <a:pt x="2243239" y="1448258"/>
                      <a:pt x="2259169" y="1380358"/>
                      <a:pt x="2258882" y="1312928"/>
                    </a:cubicBezTo>
                    <a:cubicBezTo>
                      <a:pt x="2256140" y="1371818"/>
                      <a:pt x="2241071" y="1429716"/>
                      <a:pt x="2214512" y="1482130"/>
                    </a:cubicBezTo>
                    <a:cubicBezTo>
                      <a:pt x="2207304" y="1495292"/>
                      <a:pt x="2200305" y="1511118"/>
                      <a:pt x="2190068" y="1519005"/>
                    </a:cubicBezTo>
                    <a:cubicBezTo>
                      <a:pt x="2150268" y="1537024"/>
                      <a:pt x="2107099" y="1547575"/>
                      <a:pt x="2063147" y="1548907"/>
                    </a:cubicBezTo>
                    <a:cubicBezTo>
                      <a:pt x="1996996" y="1552615"/>
                      <a:pt x="1937401" y="1527048"/>
                      <a:pt x="1875481" y="1506835"/>
                    </a:cubicBezTo>
                    <a:cubicBezTo>
                      <a:pt x="1919590" y="1490304"/>
                      <a:pt x="1955211" y="1454578"/>
                      <a:pt x="1978689" y="1414334"/>
                    </a:cubicBezTo>
                    <a:cubicBezTo>
                      <a:pt x="2038572" y="1312954"/>
                      <a:pt x="2022172" y="1191752"/>
                      <a:pt x="2053301" y="1082746"/>
                    </a:cubicBezTo>
                    <a:cubicBezTo>
                      <a:pt x="2069205" y="1029184"/>
                      <a:pt x="2097802" y="976953"/>
                      <a:pt x="2143922" y="943212"/>
                    </a:cubicBezTo>
                    <a:cubicBezTo>
                      <a:pt x="2096862" y="975699"/>
                      <a:pt x="2066463" y="1027591"/>
                      <a:pt x="2048940" y="1081415"/>
                    </a:cubicBezTo>
                    <a:cubicBezTo>
                      <a:pt x="2015068" y="1188174"/>
                      <a:pt x="2027760" y="1310264"/>
                      <a:pt x="1966963" y="1407231"/>
                    </a:cubicBezTo>
                    <a:cubicBezTo>
                      <a:pt x="1938837" y="1452672"/>
                      <a:pt x="1894545" y="1490826"/>
                      <a:pt x="1842341" y="1496911"/>
                    </a:cubicBezTo>
                    <a:cubicBezTo>
                      <a:pt x="1837300" y="1495527"/>
                      <a:pt x="1832312" y="1494012"/>
                      <a:pt x="1827246" y="1492811"/>
                    </a:cubicBezTo>
                    <a:cubicBezTo>
                      <a:pt x="1744695" y="1473120"/>
                      <a:pt x="1656477" y="1473538"/>
                      <a:pt x="1575206" y="1500489"/>
                    </a:cubicBezTo>
                    <a:cubicBezTo>
                      <a:pt x="1454683" y="1540106"/>
                      <a:pt x="1361686" y="1636942"/>
                      <a:pt x="1265737" y="1710379"/>
                    </a:cubicBezTo>
                    <a:cubicBezTo>
                      <a:pt x="1183082" y="1773630"/>
                      <a:pt x="1088283" y="1825835"/>
                      <a:pt x="986381" y="1849731"/>
                    </a:cubicBezTo>
                    <a:cubicBezTo>
                      <a:pt x="889362" y="1872477"/>
                      <a:pt x="784665" y="1857879"/>
                      <a:pt x="686706" y="1846310"/>
                    </a:cubicBezTo>
                    <a:cubicBezTo>
                      <a:pt x="586945" y="1834532"/>
                      <a:pt x="486635" y="1816329"/>
                      <a:pt x="391888" y="1782170"/>
                    </a:cubicBezTo>
                    <a:cubicBezTo>
                      <a:pt x="312184" y="1753417"/>
                      <a:pt x="229947" y="1711502"/>
                      <a:pt x="179831" y="1640520"/>
                    </a:cubicBezTo>
                    <a:cubicBezTo>
                      <a:pt x="155178" y="1605604"/>
                      <a:pt x="137341" y="1540498"/>
                      <a:pt x="137837" y="1497747"/>
                    </a:cubicBezTo>
                    <a:cubicBezTo>
                      <a:pt x="138882" y="1408824"/>
                      <a:pt x="207566" y="1311570"/>
                      <a:pt x="271104" y="1253150"/>
                    </a:cubicBezTo>
                    <a:cubicBezTo>
                      <a:pt x="321194" y="1207082"/>
                      <a:pt x="407140" y="1214812"/>
                      <a:pt x="469686" y="1219905"/>
                    </a:cubicBezTo>
                    <a:cubicBezTo>
                      <a:pt x="551402" y="1227635"/>
                      <a:pt x="633509" y="1235940"/>
                      <a:pt x="713344" y="1252967"/>
                    </a:cubicBezTo>
                    <a:cubicBezTo>
                      <a:pt x="793152" y="1269811"/>
                      <a:pt x="871081" y="1297389"/>
                      <a:pt x="939791" y="1342020"/>
                    </a:cubicBezTo>
                    <a:cubicBezTo>
                      <a:pt x="974158" y="1364323"/>
                      <a:pt x="1007064" y="1389707"/>
                      <a:pt x="1042555" y="1411357"/>
                    </a:cubicBezTo>
                    <a:cubicBezTo>
                      <a:pt x="1077811" y="1432981"/>
                      <a:pt x="1116749" y="1450818"/>
                      <a:pt x="1158168" y="1454630"/>
                    </a:cubicBezTo>
                    <a:cubicBezTo>
                      <a:pt x="1116984" y="1448754"/>
                      <a:pt x="1079639" y="1429272"/>
                      <a:pt x="1045872" y="1406238"/>
                    </a:cubicBezTo>
                    <a:cubicBezTo>
                      <a:pt x="1011869" y="1383126"/>
                      <a:pt x="980452" y="1356358"/>
                      <a:pt x="946685" y="1331966"/>
                    </a:cubicBezTo>
                    <a:cubicBezTo>
                      <a:pt x="915033" y="1309089"/>
                      <a:pt x="880900" y="1289946"/>
                      <a:pt x="845331" y="1273755"/>
                    </a:cubicBezTo>
                    <a:cubicBezTo>
                      <a:pt x="851938" y="1274538"/>
                      <a:pt x="858467" y="1275661"/>
                      <a:pt x="865074" y="1276288"/>
                    </a:cubicBezTo>
                    <a:cubicBezTo>
                      <a:pt x="904718" y="1280858"/>
                      <a:pt x="944648" y="1279239"/>
                      <a:pt x="984108" y="1274538"/>
                    </a:cubicBezTo>
                    <a:cubicBezTo>
                      <a:pt x="1058329" y="1266860"/>
                      <a:pt x="1155948" y="1264719"/>
                      <a:pt x="1194390" y="1188775"/>
                    </a:cubicBezTo>
                    <a:cubicBezTo>
                      <a:pt x="1153049" y="1262760"/>
                      <a:pt x="1057624" y="1260488"/>
                      <a:pt x="983560" y="1265424"/>
                    </a:cubicBezTo>
                    <a:cubicBezTo>
                      <a:pt x="913414" y="1272736"/>
                      <a:pt x="844339" y="1260958"/>
                      <a:pt x="775812" y="1246307"/>
                    </a:cubicBezTo>
                    <a:cubicBezTo>
                      <a:pt x="757061" y="1239987"/>
                      <a:pt x="738127" y="1234294"/>
                      <a:pt x="719063" y="1229280"/>
                    </a:cubicBezTo>
                    <a:cubicBezTo>
                      <a:pt x="638079" y="1207813"/>
                      <a:pt x="555893" y="1195461"/>
                      <a:pt x="473630" y="1183578"/>
                    </a:cubicBezTo>
                    <a:cubicBezTo>
                      <a:pt x="434274" y="1178355"/>
                      <a:pt x="392437" y="1174621"/>
                      <a:pt x="351592" y="1177859"/>
                    </a:cubicBezTo>
                    <a:cubicBezTo>
                      <a:pt x="369011" y="1176475"/>
                      <a:pt x="372485" y="1131295"/>
                      <a:pt x="687489" y="900252"/>
                    </a:cubicBezTo>
                    <a:cubicBezTo>
                      <a:pt x="821775" y="801770"/>
                      <a:pt x="986746" y="710758"/>
                      <a:pt x="1156601" y="755677"/>
                    </a:cubicBezTo>
                    <a:cubicBezTo>
                      <a:pt x="1197420" y="766306"/>
                      <a:pt x="1238290" y="783176"/>
                      <a:pt x="1282373" y="794197"/>
                    </a:cubicBezTo>
                    <a:cubicBezTo>
                      <a:pt x="1308828" y="800935"/>
                      <a:pt x="1335988" y="804121"/>
                      <a:pt x="1363174" y="804695"/>
                    </a:cubicBezTo>
                    <a:cubicBezTo>
                      <a:pt x="1362887" y="805165"/>
                      <a:pt x="1362730" y="805479"/>
                      <a:pt x="1362730" y="805479"/>
                    </a:cubicBezTo>
                    <a:cubicBezTo>
                      <a:pt x="1415431" y="833788"/>
                      <a:pt x="1488528" y="875651"/>
                      <a:pt x="1541621" y="901688"/>
                    </a:cubicBezTo>
                    <a:cubicBezTo>
                      <a:pt x="1602104" y="931120"/>
                      <a:pt x="1669770" y="954572"/>
                      <a:pt x="1737774" y="945327"/>
                    </a:cubicBezTo>
                    <a:cubicBezTo>
                      <a:pt x="1610566" y="953605"/>
                      <a:pt x="1502239" y="866641"/>
                      <a:pt x="1396576" y="803886"/>
                    </a:cubicBezTo>
                    <a:cubicBezTo>
                      <a:pt x="1449068" y="800229"/>
                      <a:pt x="1500803" y="785866"/>
                      <a:pt x="1547158" y="761056"/>
                    </a:cubicBezTo>
                    <a:cubicBezTo>
                      <a:pt x="1627515" y="720107"/>
                      <a:pt x="1675907" y="640534"/>
                      <a:pt x="1751563" y="595145"/>
                    </a:cubicBezTo>
                    <a:cubicBezTo>
                      <a:pt x="1862632" y="526696"/>
                      <a:pt x="2006711" y="515832"/>
                      <a:pt x="2126947" y="568690"/>
                    </a:cubicBezTo>
                    <a:cubicBezTo>
                      <a:pt x="2007912" y="511053"/>
                      <a:pt x="1859786" y="517425"/>
                      <a:pt x="1744590" y="583341"/>
                    </a:cubicBezTo>
                    <a:cubicBezTo>
                      <a:pt x="1667341" y="625648"/>
                      <a:pt x="1615867" y="703550"/>
                      <a:pt x="1536711" y="740738"/>
                    </a:cubicBezTo>
                    <a:cubicBezTo>
                      <a:pt x="1460950" y="777927"/>
                      <a:pt x="1371557" y="786911"/>
                      <a:pt x="1290599" y="763276"/>
                    </a:cubicBezTo>
                    <a:cubicBezTo>
                      <a:pt x="1249938" y="751707"/>
                      <a:pt x="1210059" y="733557"/>
                      <a:pt x="1166473" y="720473"/>
                    </a:cubicBezTo>
                    <a:cubicBezTo>
                      <a:pt x="1076531" y="692791"/>
                      <a:pt x="986041" y="702375"/>
                      <a:pt x="899782" y="730762"/>
                    </a:cubicBezTo>
                    <a:cubicBezTo>
                      <a:pt x="933653" y="678584"/>
                      <a:pt x="965096" y="624890"/>
                      <a:pt x="993588" y="569735"/>
                    </a:cubicBezTo>
                    <a:cubicBezTo>
                      <a:pt x="1035843" y="492354"/>
                      <a:pt x="1063317" y="405834"/>
                      <a:pt x="1110298" y="331927"/>
                    </a:cubicBezTo>
                    <a:cubicBezTo>
                      <a:pt x="1181672" y="208349"/>
                      <a:pt x="1334735" y="210961"/>
                      <a:pt x="1457947" y="180588"/>
                    </a:cubicBezTo>
                    <a:cubicBezTo>
                      <a:pt x="1500855" y="169045"/>
                      <a:pt x="1542927" y="150268"/>
                      <a:pt x="1575336" y="119635"/>
                    </a:cubicBezTo>
                    <a:cubicBezTo>
                      <a:pt x="1506130" y="179439"/>
                      <a:pt x="1411697" y="182625"/>
                      <a:pt x="1325333" y="195422"/>
                    </a:cubicBezTo>
                    <a:cubicBezTo>
                      <a:pt x="1227740" y="205137"/>
                      <a:pt x="1162790" y="239009"/>
                      <a:pt x="1112544" y="295078"/>
                    </a:cubicBezTo>
                    <a:cubicBezTo>
                      <a:pt x="1097815" y="224279"/>
                      <a:pt x="1098573" y="142878"/>
                      <a:pt x="1136283" y="80618"/>
                    </a:cubicBezTo>
                    <a:cubicBezTo>
                      <a:pt x="1156027" y="54477"/>
                      <a:pt x="1190917" y="47295"/>
                      <a:pt x="1217555" y="29772"/>
                    </a:cubicBezTo>
                    <a:cubicBezTo>
                      <a:pt x="1231396" y="20971"/>
                      <a:pt x="1244088" y="10603"/>
                      <a:pt x="1256493" y="0"/>
                    </a:cubicBezTo>
                    <a:cubicBezTo>
                      <a:pt x="1243618" y="10002"/>
                      <a:pt x="1230482" y="19743"/>
                      <a:pt x="1216379" y="27813"/>
                    </a:cubicBezTo>
                    <a:cubicBezTo>
                      <a:pt x="1188175" y="44396"/>
                      <a:pt x="1153049" y="49750"/>
                      <a:pt x="1130982" y="76309"/>
                    </a:cubicBezTo>
                    <a:cubicBezTo>
                      <a:pt x="1085463" y="143713"/>
                      <a:pt x="1083060" y="234360"/>
                      <a:pt x="1097920" y="312550"/>
                    </a:cubicBezTo>
                    <a:cubicBezTo>
                      <a:pt x="1070890" y="347022"/>
                      <a:pt x="1047961" y="388493"/>
                      <a:pt x="1026076" y="437068"/>
                    </a:cubicBezTo>
                    <a:cubicBezTo>
                      <a:pt x="971390" y="550644"/>
                      <a:pt x="905292" y="658449"/>
                      <a:pt x="828983" y="758497"/>
                    </a:cubicBezTo>
                    <a:cubicBezTo>
                      <a:pt x="768264" y="785683"/>
                      <a:pt x="710419" y="819973"/>
                      <a:pt x="657378" y="854471"/>
                    </a:cubicBezTo>
                    <a:cubicBezTo>
                      <a:pt x="587650" y="899834"/>
                      <a:pt x="515780" y="941984"/>
                      <a:pt x="448272" y="990663"/>
                    </a:cubicBezTo>
                    <a:cubicBezTo>
                      <a:pt x="379327" y="1040413"/>
                      <a:pt x="320933" y="1099748"/>
                      <a:pt x="261311" y="1159891"/>
                    </a:cubicBezTo>
                    <a:cubicBezTo>
                      <a:pt x="231931" y="1189506"/>
                      <a:pt x="180170" y="1229071"/>
                      <a:pt x="138255" y="1199456"/>
                    </a:cubicBezTo>
                    <a:cubicBezTo>
                      <a:pt x="101145" y="1173236"/>
                      <a:pt x="99317" y="1123121"/>
                      <a:pt x="92005" y="1082067"/>
                    </a:cubicBezTo>
                    <a:cubicBezTo>
                      <a:pt x="79365" y="1011007"/>
                      <a:pt x="58316" y="940339"/>
                      <a:pt x="59778" y="868704"/>
                    </a:cubicBezTo>
                    <a:cubicBezTo>
                      <a:pt x="60301" y="843372"/>
                      <a:pt x="0" y="1075800"/>
                      <a:pt x="0" y="1101132"/>
                    </a:cubicBezTo>
                    <a:lnTo>
                      <a:pt x="57167" y="2352819"/>
                    </a:lnTo>
                    <a:lnTo>
                      <a:pt x="57846" y="2485955"/>
                    </a:lnTo>
                    <a:cubicBezTo>
                      <a:pt x="90072" y="2335504"/>
                      <a:pt x="159539" y="2105976"/>
                      <a:pt x="302391" y="2025540"/>
                    </a:cubicBezTo>
                    <a:cubicBezTo>
                      <a:pt x="431584" y="1952782"/>
                      <a:pt x="600055" y="1944269"/>
                      <a:pt x="744995" y="1941683"/>
                    </a:cubicBezTo>
                    <a:cubicBezTo>
                      <a:pt x="789157" y="1941918"/>
                      <a:pt x="831777" y="1937061"/>
                      <a:pt x="874659" y="1951633"/>
                    </a:cubicBezTo>
                    <a:cubicBezTo>
                      <a:pt x="907721" y="1962863"/>
                      <a:pt x="937257" y="1983024"/>
                      <a:pt x="962511" y="2007155"/>
                    </a:cubicBezTo>
                    <a:cubicBezTo>
                      <a:pt x="1041197" y="2082289"/>
                      <a:pt x="1077027" y="2192574"/>
                      <a:pt x="1089537" y="2300640"/>
                    </a:cubicBezTo>
                    <a:cubicBezTo>
                      <a:pt x="1102046" y="2408706"/>
                      <a:pt x="1094211" y="2518077"/>
                      <a:pt x="1100453" y="2626691"/>
                    </a:cubicBezTo>
                    <a:cubicBezTo>
                      <a:pt x="1106694" y="2735306"/>
                      <a:pt x="1128840" y="2847158"/>
                      <a:pt x="1193372" y="2934749"/>
                    </a:cubicBezTo>
                    <a:cubicBezTo>
                      <a:pt x="1132366" y="2836895"/>
                      <a:pt x="1118734" y="2716868"/>
                      <a:pt x="1120013" y="2601568"/>
                    </a:cubicBezTo>
                    <a:cubicBezTo>
                      <a:pt x="1121293" y="2486269"/>
                      <a:pt x="1135918" y="2370760"/>
                      <a:pt x="1125080" y="2255957"/>
                    </a:cubicBezTo>
                    <a:cubicBezTo>
                      <a:pt x="1113563" y="2134233"/>
                      <a:pt x="1067365" y="2013161"/>
                      <a:pt x="971443" y="1933352"/>
                    </a:cubicBezTo>
                    <a:cubicBezTo>
                      <a:pt x="1132653" y="1931655"/>
                      <a:pt x="1299923" y="1941161"/>
                      <a:pt x="1442278" y="2014754"/>
                    </a:cubicBezTo>
                    <a:cubicBezTo>
                      <a:pt x="1612551" y="2103155"/>
                      <a:pt x="1733178" y="2272827"/>
                      <a:pt x="1773918" y="2459918"/>
                    </a:cubicBezTo>
                    <a:cubicBezTo>
                      <a:pt x="1798806" y="2557198"/>
                      <a:pt x="1788386" y="2653460"/>
                      <a:pt x="1797004" y="2753952"/>
                    </a:cubicBezTo>
                    <a:cubicBezTo>
                      <a:pt x="1843881" y="3142759"/>
                      <a:pt x="2321742" y="2869461"/>
                      <a:pt x="2318399" y="3398586"/>
                    </a:cubicBezTo>
                    <a:cubicBezTo>
                      <a:pt x="2331431" y="3239882"/>
                      <a:pt x="2286799" y="3074519"/>
                      <a:pt x="2121201" y="3014114"/>
                    </a:cubicBezTo>
                    <a:cubicBezTo>
                      <a:pt x="2121280" y="3013592"/>
                      <a:pt x="2121254" y="3013644"/>
                      <a:pt x="2121254" y="3013696"/>
                    </a:cubicBezTo>
                    <a:cubicBezTo>
                      <a:pt x="2121254" y="3013644"/>
                      <a:pt x="2121254" y="3013540"/>
                      <a:pt x="2121306" y="3013305"/>
                    </a:cubicBezTo>
                    <a:cubicBezTo>
                      <a:pt x="2200174" y="3008499"/>
                      <a:pt x="2278364" y="2993927"/>
                      <a:pt x="2352219" y="2965931"/>
                    </a:cubicBezTo>
                    <a:cubicBezTo>
                      <a:pt x="2378047" y="2958331"/>
                      <a:pt x="2400219" y="2940860"/>
                      <a:pt x="2415758" y="2919211"/>
                    </a:cubicBezTo>
                    <a:cubicBezTo>
                      <a:pt x="2379692" y="2964939"/>
                      <a:pt x="2315422" y="2971833"/>
                      <a:pt x="2261337" y="2983899"/>
                    </a:cubicBezTo>
                    <a:cubicBezTo>
                      <a:pt x="2202473" y="2994606"/>
                      <a:pt x="2142616" y="2998889"/>
                      <a:pt x="2083125" y="2996878"/>
                    </a:cubicBezTo>
                    <a:cubicBezTo>
                      <a:pt x="2008931" y="2966897"/>
                      <a:pt x="1931159" y="2942688"/>
                      <a:pt x="1880234" y="2879123"/>
                    </a:cubicBezTo>
                    <a:cubicBezTo>
                      <a:pt x="1820038" y="2801743"/>
                      <a:pt x="1836438" y="2696890"/>
                      <a:pt x="1835028" y="2602639"/>
                    </a:cubicBezTo>
                    <a:cubicBezTo>
                      <a:pt x="1834715" y="2551662"/>
                      <a:pt x="1829857" y="2500397"/>
                      <a:pt x="1819698" y="2450203"/>
                    </a:cubicBezTo>
                    <a:cubicBezTo>
                      <a:pt x="1781048" y="2247652"/>
                      <a:pt x="1654335" y="2060900"/>
                      <a:pt x="1471919" y="1960225"/>
                    </a:cubicBezTo>
                    <a:cubicBezTo>
                      <a:pt x="1408197" y="1924917"/>
                      <a:pt x="1340114" y="1902249"/>
                      <a:pt x="1269942" y="1887546"/>
                    </a:cubicBezTo>
                  </a:path>
                </a:pathLst>
              </a:custGeom>
              <a:solidFill>
                <a:srgbClr val="EFC0C0"/>
              </a:solidFill>
              <a:ln w="26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grpSp>
            <p:nvGrpSpPr>
              <p:cNvPr id="179" name="Graphic 20">
                <a:extLst>
                  <a:ext uri="{FF2B5EF4-FFF2-40B4-BE49-F238E27FC236}">
                    <a16:creationId xmlns:a16="http://schemas.microsoft.com/office/drawing/2014/main" id="{B37CD439-F7DD-FD09-141F-E1D13A43E1D6}"/>
                  </a:ext>
                </a:extLst>
              </p:cNvPr>
              <p:cNvGrpSpPr/>
              <p:nvPr/>
            </p:nvGrpSpPr>
            <p:grpSpPr>
              <a:xfrm>
                <a:off x="5864696" y="3763111"/>
                <a:ext cx="331823" cy="204509"/>
                <a:chOff x="5864696" y="3763111"/>
                <a:chExt cx="331823" cy="204509"/>
              </a:xfrm>
              <a:solidFill>
                <a:srgbClr val="C0D4FF"/>
              </a:solidFill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B3837088-D0C7-D259-89A0-A7887EDCFAB7}"/>
                    </a:ext>
                  </a:extLst>
                </p:cNvPr>
                <p:cNvSpPr/>
                <p:nvPr/>
              </p:nvSpPr>
              <p:spPr>
                <a:xfrm>
                  <a:off x="5864696" y="3763111"/>
                  <a:ext cx="331823" cy="204509"/>
                </a:xfrm>
                <a:custGeom>
                  <a:avLst/>
                  <a:gdLst>
                    <a:gd name="connsiteX0" fmla="*/ 327710 w 331823"/>
                    <a:gd name="connsiteY0" fmla="*/ 186100 h 204509"/>
                    <a:gd name="connsiteX1" fmla="*/ 309351 w 331823"/>
                    <a:gd name="connsiteY1" fmla="*/ 182548 h 204509"/>
                    <a:gd name="connsiteX2" fmla="*/ 154695 w 331823"/>
                    <a:gd name="connsiteY2" fmla="*/ 129195 h 204509"/>
                    <a:gd name="connsiteX3" fmla="*/ 87683 w 331823"/>
                    <a:gd name="connsiteY3" fmla="*/ 79941 h 204509"/>
                    <a:gd name="connsiteX4" fmla="*/ 33755 w 331823"/>
                    <a:gd name="connsiteY4" fmla="*/ 17499 h 204509"/>
                    <a:gd name="connsiteX5" fmla="*/ 24040 w 331823"/>
                    <a:gd name="connsiteY5" fmla="*/ 7679 h 204509"/>
                    <a:gd name="connsiteX6" fmla="*/ 14273 w 331823"/>
                    <a:gd name="connsiteY6" fmla="*/ 759 h 204509"/>
                    <a:gd name="connsiteX7" fmla="*/ 1476 w 331823"/>
                    <a:gd name="connsiteY7" fmla="*/ 26065 h 204509"/>
                    <a:gd name="connsiteX8" fmla="*/ 2416 w 331823"/>
                    <a:gd name="connsiteY8" fmla="*/ 30034 h 204509"/>
                    <a:gd name="connsiteX9" fmla="*/ 12366 w 331823"/>
                    <a:gd name="connsiteY9" fmla="*/ 50248 h 204509"/>
                    <a:gd name="connsiteX10" fmla="*/ 34669 w 331823"/>
                    <a:gd name="connsiteY10" fmla="*/ 81664 h 204509"/>
                    <a:gd name="connsiteX11" fmla="*/ 93402 w 331823"/>
                    <a:gd name="connsiteY11" fmla="*/ 137682 h 204509"/>
                    <a:gd name="connsiteX12" fmla="*/ 240067 w 331823"/>
                    <a:gd name="connsiteY12" fmla="*/ 201587 h 204509"/>
                    <a:gd name="connsiteX13" fmla="*/ 285586 w 331823"/>
                    <a:gd name="connsiteY13" fmla="*/ 204172 h 204509"/>
                    <a:gd name="connsiteX14" fmla="*/ 306452 w 331823"/>
                    <a:gd name="connsiteY14" fmla="*/ 201064 h 204509"/>
                    <a:gd name="connsiteX15" fmla="*/ 328598 w 331823"/>
                    <a:gd name="connsiteY15" fmla="*/ 195815 h 204509"/>
                    <a:gd name="connsiteX16" fmla="*/ 327684 w 331823"/>
                    <a:gd name="connsiteY16" fmla="*/ 186100 h 204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31823" h="204509">
                      <a:moveTo>
                        <a:pt x="327710" y="186100"/>
                      </a:moveTo>
                      <a:cubicBezTo>
                        <a:pt x="321651" y="184768"/>
                        <a:pt x="315462" y="183489"/>
                        <a:pt x="309351" y="182548"/>
                      </a:cubicBezTo>
                      <a:cubicBezTo>
                        <a:pt x="255605" y="174400"/>
                        <a:pt x="202173" y="156746"/>
                        <a:pt x="154695" y="129195"/>
                      </a:cubicBezTo>
                      <a:cubicBezTo>
                        <a:pt x="130669" y="115249"/>
                        <a:pt x="108105" y="98770"/>
                        <a:pt x="87683" y="79941"/>
                      </a:cubicBezTo>
                      <a:cubicBezTo>
                        <a:pt x="67000" y="60877"/>
                        <a:pt x="51565" y="38940"/>
                        <a:pt x="33755" y="17499"/>
                      </a:cubicBezTo>
                      <a:cubicBezTo>
                        <a:pt x="30856" y="13999"/>
                        <a:pt x="27356" y="10787"/>
                        <a:pt x="24040" y="7679"/>
                      </a:cubicBezTo>
                      <a:cubicBezTo>
                        <a:pt x="21506" y="5303"/>
                        <a:pt x="17563" y="1751"/>
                        <a:pt x="14273" y="759"/>
                      </a:cubicBezTo>
                      <a:cubicBezTo>
                        <a:pt x="-1815" y="-4151"/>
                        <a:pt x="-1240" y="15984"/>
                        <a:pt x="1476" y="26065"/>
                      </a:cubicBezTo>
                      <a:cubicBezTo>
                        <a:pt x="1476" y="26065"/>
                        <a:pt x="2050" y="28937"/>
                        <a:pt x="2416" y="30034"/>
                      </a:cubicBezTo>
                      <a:cubicBezTo>
                        <a:pt x="4819" y="37294"/>
                        <a:pt x="8397" y="43745"/>
                        <a:pt x="12366" y="50248"/>
                      </a:cubicBezTo>
                      <a:cubicBezTo>
                        <a:pt x="19078" y="61242"/>
                        <a:pt x="26495" y="71715"/>
                        <a:pt x="34669" y="81664"/>
                      </a:cubicBezTo>
                      <a:cubicBezTo>
                        <a:pt x="51879" y="102635"/>
                        <a:pt x="71674" y="121412"/>
                        <a:pt x="93402" y="137682"/>
                      </a:cubicBezTo>
                      <a:cubicBezTo>
                        <a:pt x="136310" y="169804"/>
                        <a:pt x="187105" y="192655"/>
                        <a:pt x="240067" y="201587"/>
                      </a:cubicBezTo>
                      <a:cubicBezTo>
                        <a:pt x="255057" y="204120"/>
                        <a:pt x="270387" y="205086"/>
                        <a:pt x="285586" y="204172"/>
                      </a:cubicBezTo>
                      <a:cubicBezTo>
                        <a:pt x="292663" y="203754"/>
                        <a:pt x="299453" y="201978"/>
                        <a:pt x="306452" y="201064"/>
                      </a:cubicBezTo>
                      <a:cubicBezTo>
                        <a:pt x="313869" y="200072"/>
                        <a:pt x="321521" y="198244"/>
                        <a:pt x="328598" y="195815"/>
                      </a:cubicBezTo>
                      <a:cubicBezTo>
                        <a:pt x="333560" y="194118"/>
                        <a:pt x="332437" y="187145"/>
                        <a:pt x="327684" y="186100"/>
                      </a:cubicBezTo>
                      <a:close/>
                    </a:path>
                  </a:pathLst>
                </a:custGeom>
                <a:solidFill>
                  <a:srgbClr val="DB9394">
                    <a:alpha val="25000"/>
                  </a:srgbClr>
                </a:solidFill>
                <a:ln w="26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45022338-EF55-EE74-37E1-8F026DF7680F}"/>
                    </a:ext>
                  </a:extLst>
                </p:cNvPr>
                <p:cNvSpPr/>
                <p:nvPr/>
              </p:nvSpPr>
              <p:spPr>
                <a:xfrm>
                  <a:off x="6095982" y="3926683"/>
                  <a:ext cx="1938" cy="826"/>
                </a:xfrm>
                <a:custGeom>
                  <a:avLst/>
                  <a:gdLst>
                    <a:gd name="connsiteX0" fmla="*/ 1939 w 1938"/>
                    <a:gd name="connsiteY0" fmla="*/ 826 h 826"/>
                    <a:gd name="connsiteX1" fmla="*/ 920 w 1938"/>
                    <a:gd name="connsiteY1" fmla="*/ 513 h 826"/>
                    <a:gd name="connsiteX2" fmla="*/ 1155 w 1938"/>
                    <a:gd name="connsiteY2" fmla="*/ 591 h 826"/>
                    <a:gd name="connsiteX3" fmla="*/ 1939 w 1938"/>
                    <a:gd name="connsiteY3" fmla="*/ 826 h 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38" h="826">
                      <a:moveTo>
                        <a:pt x="1939" y="826"/>
                      </a:moveTo>
                      <a:cubicBezTo>
                        <a:pt x="-151" y="-506"/>
                        <a:pt x="-647" y="69"/>
                        <a:pt x="920" y="513"/>
                      </a:cubicBezTo>
                      <a:cubicBezTo>
                        <a:pt x="1025" y="513"/>
                        <a:pt x="1051" y="565"/>
                        <a:pt x="1155" y="591"/>
                      </a:cubicBezTo>
                      <a:cubicBezTo>
                        <a:pt x="1416" y="669"/>
                        <a:pt x="1677" y="748"/>
                        <a:pt x="1939" y="826"/>
                      </a:cubicBezTo>
                      <a:close/>
                    </a:path>
                  </a:pathLst>
                </a:custGeom>
                <a:solidFill>
                  <a:srgbClr val="C0D4FF"/>
                </a:solidFill>
                <a:ln w="26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</p:grp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748D175-6B7B-B94C-4378-94FD5EED5916}"/>
                </a:ext>
              </a:extLst>
            </p:cNvPr>
            <p:cNvSpPr/>
            <p:nvPr/>
          </p:nvSpPr>
          <p:spPr>
            <a:xfrm>
              <a:off x="8570985" y="2041531"/>
              <a:ext cx="174686" cy="3645716"/>
            </a:xfrm>
            <a:prstGeom prst="rect">
              <a:avLst/>
            </a:prstGeom>
            <a:gradFill>
              <a:gsLst>
                <a:gs pos="100000">
                  <a:srgbClr val="DB9394"/>
                </a:gs>
                <a:gs pos="17000">
                  <a:srgbClr val="EFC0C0"/>
                </a:gs>
              </a:gsLst>
              <a:lin ang="10800000" scaled="0"/>
            </a:gradFill>
            <a:ln w="26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589F473E-C2E3-FB93-14F7-E0B6ED9771E8}"/>
                </a:ext>
              </a:extLst>
            </p:cNvPr>
            <p:cNvSpPr/>
            <p:nvPr/>
          </p:nvSpPr>
          <p:spPr>
            <a:xfrm>
              <a:off x="9936996" y="2345616"/>
              <a:ext cx="1570404" cy="323425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3B3E562-5BBD-EEFB-D8D8-8FFBA3CE6398}"/>
                </a:ext>
              </a:extLst>
            </p:cNvPr>
            <p:cNvSpPr/>
            <p:nvPr/>
          </p:nvSpPr>
          <p:spPr>
            <a:xfrm>
              <a:off x="8725029" y="4062953"/>
              <a:ext cx="309378" cy="344886"/>
            </a:xfrm>
            <a:custGeom>
              <a:avLst/>
              <a:gdLst>
                <a:gd name="connsiteX0" fmla="*/ 3437 w 309378"/>
                <a:gd name="connsiteY0" fmla="*/ 342507 h 344886"/>
                <a:gd name="connsiteX1" fmla="*/ 88278 w 309378"/>
                <a:gd name="connsiteY1" fmla="*/ 333080 h 344886"/>
                <a:gd name="connsiteX2" fmla="*/ 100847 w 309378"/>
                <a:gd name="connsiteY2" fmla="*/ 320511 h 344886"/>
                <a:gd name="connsiteX3" fmla="*/ 129128 w 309378"/>
                <a:gd name="connsiteY3" fmla="*/ 307942 h 344886"/>
                <a:gd name="connsiteX4" fmla="*/ 147981 w 309378"/>
                <a:gd name="connsiteY4" fmla="*/ 301657 h 344886"/>
                <a:gd name="connsiteX5" fmla="*/ 160550 w 309378"/>
                <a:gd name="connsiteY5" fmla="*/ 289088 h 344886"/>
                <a:gd name="connsiteX6" fmla="*/ 166835 w 309378"/>
                <a:gd name="connsiteY6" fmla="*/ 279661 h 344886"/>
                <a:gd name="connsiteX7" fmla="*/ 201400 w 309378"/>
                <a:gd name="connsiteY7" fmla="*/ 263950 h 344886"/>
                <a:gd name="connsiteX8" fmla="*/ 213969 w 309378"/>
                <a:gd name="connsiteY8" fmla="*/ 254523 h 344886"/>
                <a:gd name="connsiteX9" fmla="*/ 235965 w 309378"/>
                <a:gd name="connsiteY9" fmla="*/ 201105 h 344886"/>
                <a:gd name="connsiteX10" fmla="*/ 239107 w 309378"/>
                <a:gd name="connsiteY10" fmla="*/ 191678 h 344886"/>
                <a:gd name="connsiteX11" fmla="*/ 248534 w 309378"/>
                <a:gd name="connsiteY11" fmla="*/ 179109 h 344886"/>
                <a:gd name="connsiteX12" fmla="*/ 254818 w 309378"/>
                <a:gd name="connsiteY12" fmla="*/ 169682 h 344886"/>
                <a:gd name="connsiteX13" fmla="*/ 267388 w 309378"/>
                <a:gd name="connsiteY13" fmla="*/ 163398 h 344886"/>
                <a:gd name="connsiteX14" fmla="*/ 270530 w 309378"/>
                <a:gd name="connsiteY14" fmla="*/ 153971 h 344886"/>
                <a:gd name="connsiteX15" fmla="*/ 286241 w 309378"/>
                <a:gd name="connsiteY15" fmla="*/ 135117 h 344886"/>
                <a:gd name="connsiteX16" fmla="*/ 292526 w 309378"/>
                <a:gd name="connsiteY16" fmla="*/ 119406 h 344886"/>
                <a:gd name="connsiteX17" fmla="*/ 298810 w 309378"/>
                <a:gd name="connsiteY17" fmla="*/ 109979 h 344886"/>
                <a:gd name="connsiteX18" fmla="*/ 305095 w 309378"/>
                <a:gd name="connsiteY18" fmla="*/ 94268 h 344886"/>
                <a:gd name="connsiteX19" fmla="*/ 305095 w 309378"/>
                <a:gd name="connsiteY19" fmla="*/ 15711 h 344886"/>
                <a:gd name="connsiteX20" fmla="*/ 276814 w 309378"/>
                <a:gd name="connsiteY20" fmla="*/ 0 h 344886"/>
                <a:gd name="connsiteX21" fmla="*/ 226538 w 309378"/>
                <a:gd name="connsiteY21" fmla="*/ 9426 h 344886"/>
                <a:gd name="connsiteX22" fmla="*/ 176262 w 309378"/>
                <a:gd name="connsiteY22" fmla="*/ 62845 h 344886"/>
                <a:gd name="connsiteX23" fmla="*/ 129128 w 309378"/>
                <a:gd name="connsiteY23" fmla="*/ 122548 h 344886"/>
                <a:gd name="connsiteX24" fmla="*/ 110274 w 309378"/>
                <a:gd name="connsiteY24" fmla="*/ 147686 h 344886"/>
                <a:gd name="connsiteX25" fmla="*/ 66282 w 309378"/>
                <a:gd name="connsiteY25" fmla="*/ 204247 h 344886"/>
                <a:gd name="connsiteX26" fmla="*/ 63140 w 309378"/>
                <a:gd name="connsiteY26" fmla="*/ 219958 h 344886"/>
                <a:gd name="connsiteX27" fmla="*/ 53713 w 309378"/>
                <a:gd name="connsiteY27" fmla="*/ 235670 h 344886"/>
                <a:gd name="connsiteX28" fmla="*/ 44286 w 309378"/>
                <a:gd name="connsiteY28" fmla="*/ 254523 h 344886"/>
                <a:gd name="connsiteX29" fmla="*/ 34860 w 309378"/>
                <a:gd name="connsiteY29" fmla="*/ 298515 h 344886"/>
                <a:gd name="connsiteX30" fmla="*/ 25433 w 309378"/>
                <a:gd name="connsiteY30" fmla="*/ 307942 h 344886"/>
                <a:gd name="connsiteX31" fmla="*/ 16006 w 309378"/>
                <a:gd name="connsiteY31" fmla="*/ 320511 h 344886"/>
                <a:gd name="connsiteX32" fmla="*/ 3437 w 309378"/>
                <a:gd name="connsiteY32" fmla="*/ 342507 h 34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9378" h="344886">
                  <a:moveTo>
                    <a:pt x="3437" y="342507"/>
                  </a:moveTo>
                  <a:cubicBezTo>
                    <a:pt x="15482" y="344602"/>
                    <a:pt x="66219" y="349624"/>
                    <a:pt x="88278" y="333080"/>
                  </a:cubicBezTo>
                  <a:cubicBezTo>
                    <a:pt x="93018" y="329525"/>
                    <a:pt x="96170" y="324149"/>
                    <a:pt x="100847" y="320511"/>
                  </a:cubicBezTo>
                  <a:cubicBezTo>
                    <a:pt x="115777" y="308899"/>
                    <a:pt x="113805" y="312539"/>
                    <a:pt x="129128" y="307942"/>
                  </a:cubicBezTo>
                  <a:cubicBezTo>
                    <a:pt x="135473" y="306038"/>
                    <a:pt x="147981" y="301657"/>
                    <a:pt x="147981" y="301657"/>
                  </a:cubicBezTo>
                  <a:cubicBezTo>
                    <a:pt x="152171" y="297467"/>
                    <a:pt x="156694" y="293587"/>
                    <a:pt x="160550" y="289088"/>
                  </a:cubicBezTo>
                  <a:cubicBezTo>
                    <a:pt x="163008" y="286221"/>
                    <a:pt x="163854" y="281980"/>
                    <a:pt x="166835" y="279661"/>
                  </a:cubicBezTo>
                  <a:cubicBezTo>
                    <a:pt x="182515" y="267466"/>
                    <a:pt x="185786" y="267853"/>
                    <a:pt x="201400" y="263950"/>
                  </a:cubicBezTo>
                  <a:cubicBezTo>
                    <a:pt x="205590" y="260808"/>
                    <a:pt x="210520" y="258464"/>
                    <a:pt x="213969" y="254523"/>
                  </a:cubicBezTo>
                  <a:cubicBezTo>
                    <a:pt x="225632" y="241194"/>
                    <a:pt x="231403" y="214793"/>
                    <a:pt x="235965" y="201105"/>
                  </a:cubicBezTo>
                  <a:cubicBezTo>
                    <a:pt x="237012" y="197963"/>
                    <a:pt x="237120" y="194328"/>
                    <a:pt x="239107" y="191678"/>
                  </a:cubicBezTo>
                  <a:cubicBezTo>
                    <a:pt x="242249" y="187488"/>
                    <a:pt x="245490" y="183371"/>
                    <a:pt x="248534" y="179109"/>
                  </a:cubicBezTo>
                  <a:cubicBezTo>
                    <a:pt x="250729" y="176036"/>
                    <a:pt x="251917" y="172100"/>
                    <a:pt x="254818" y="169682"/>
                  </a:cubicBezTo>
                  <a:cubicBezTo>
                    <a:pt x="258417" y="166683"/>
                    <a:pt x="263198" y="165493"/>
                    <a:pt x="267388" y="163398"/>
                  </a:cubicBezTo>
                  <a:cubicBezTo>
                    <a:pt x="268435" y="160256"/>
                    <a:pt x="268693" y="156727"/>
                    <a:pt x="270530" y="153971"/>
                  </a:cubicBezTo>
                  <a:cubicBezTo>
                    <a:pt x="284434" y="133114"/>
                    <a:pt x="275957" y="155685"/>
                    <a:pt x="286241" y="135117"/>
                  </a:cubicBezTo>
                  <a:cubicBezTo>
                    <a:pt x="288764" y="130072"/>
                    <a:pt x="290003" y="124451"/>
                    <a:pt x="292526" y="119406"/>
                  </a:cubicBezTo>
                  <a:cubicBezTo>
                    <a:pt x="294215" y="116028"/>
                    <a:pt x="297121" y="113357"/>
                    <a:pt x="298810" y="109979"/>
                  </a:cubicBezTo>
                  <a:cubicBezTo>
                    <a:pt x="301333" y="104934"/>
                    <a:pt x="303000" y="99505"/>
                    <a:pt x="305095" y="94268"/>
                  </a:cubicBezTo>
                  <a:cubicBezTo>
                    <a:pt x="308583" y="66359"/>
                    <a:pt x="312674" y="46027"/>
                    <a:pt x="305095" y="15711"/>
                  </a:cubicBezTo>
                  <a:cubicBezTo>
                    <a:pt x="303434" y="9067"/>
                    <a:pt x="280780" y="1586"/>
                    <a:pt x="276814" y="0"/>
                  </a:cubicBezTo>
                  <a:cubicBezTo>
                    <a:pt x="260055" y="3142"/>
                    <a:pt x="242562" y="3599"/>
                    <a:pt x="226538" y="9426"/>
                  </a:cubicBezTo>
                  <a:cubicBezTo>
                    <a:pt x="212762" y="14435"/>
                    <a:pt x="177628" y="61205"/>
                    <a:pt x="176262" y="62845"/>
                  </a:cubicBezTo>
                  <a:cubicBezTo>
                    <a:pt x="151469" y="92596"/>
                    <a:pt x="161513" y="80043"/>
                    <a:pt x="129128" y="122548"/>
                  </a:cubicBezTo>
                  <a:cubicBezTo>
                    <a:pt x="122780" y="130880"/>
                    <a:pt x="116084" y="138971"/>
                    <a:pt x="110274" y="147686"/>
                  </a:cubicBezTo>
                  <a:cubicBezTo>
                    <a:pt x="75946" y="199178"/>
                    <a:pt x="93957" y="183490"/>
                    <a:pt x="66282" y="204247"/>
                  </a:cubicBezTo>
                  <a:cubicBezTo>
                    <a:pt x="65235" y="209484"/>
                    <a:pt x="65123" y="214999"/>
                    <a:pt x="63140" y="219958"/>
                  </a:cubicBezTo>
                  <a:cubicBezTo>
                    <a:pt x="60872" y="225629"/>
                    <a:pt x="56638" y="230308"/>
                    <a:pt x="53713" y="235670"/>
                  </a:cubicBezTo>
                  <a:cubicBezTo>
                    <a:pt x="50348" y="241838"/>
                    <a:pt x="47428" y="248239"/>
                    <a:pt x="44286" y="254523"/>
                  </a:cubicBezTo>
                  <a:cubicBezTo>
                    <a:pt x="42460" y="265481"/>
                    <a:pt x="38981" y="289449"/>
                    <a:pt x="34860" y="298515"/>
                  </a:cubicBezTo>
                  <a:cubicBezTo>
                    <a:pt x="33021" y="302561"/>
                    <a:pt x="28325" y="304568"/>
                    <a:pt x="25433" y="307942"/>
                  </a:cubicBezTo>
                  <a:cubicBezTo>
                    <a:pt x="22025" y="311918"/>
                    <a:pt x="18069" y="315697"/>
                    <a:pt x="16006" y="320511"/>
                  </a:cubicBezTo>
                  <a:cubicBezTo>
                    <a:pt x="14768" y="323399"/>
                    <a:pt x="-8608" y="340412"/>
                    <a:pt x="3437" y="342507"/>
                  </a:cubicBezTo>
                  <a:close/>
                </a:path>
              </a:pathLst>
            </a:custGeom>
            <a:solidFill>
              <a:srgbClr val="EF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602F2C8B-E779-3FE7-BC03-F73AA60CC8A4}"/>
                </a:ext>
              </a:extLst>
            </p:cNvPr>
            <p:cNvGrpSpPr/>
            <p:nvPr/>
          </p:nvGrpSpPr>
          <p:grpSpPr>
            <a:xfrm rot="6300000">
              <a:off x="8646142" y="4168688"/>
              <a:ext cx="534349" cy="209132"/>
              <a:chOff x="5885579" y="3760421"/>
              <a:chExt cx="534349" cy="209132"/>
            </a:xfrm>
          </p:grpSpPr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E71E0343-AAAD-EC0F-3133-3B8FC40696C4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A7437128-C904-4B7C-81C6-49E1F01FB7A2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pic>
          <p:nvPicPr>
            <p:cNvPr id="188" name="Graphic 187">
              <a:extLst>
                <a:ext uri="{FF2B5EF4-FFF2-40B4-BE49-F238E27FC236}">
                  <a16:creationId xmlns:a16="http://schemas.microsoft.com/office/drawing/2014/main" id="{092B09D8-AF6C-75AF-6D0A-6624F4025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625499">
              <a:off x="8975278" y="4249182"/>
              <a:ext cx="1458389" cy="1078198"/>
            </a:xfrm>
            <a:prstGeom prst="rect">
              <a:avLst/>
            </a:prstGeom>
          </p:spPr>
        </p:pic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C996AC59-F9CD-C4DE-D474-D9AEF29265EB}"/>
                </a:ext>
              </a:extLst>
            </p:cNvPr>
            <p:cNvGrpSpPr/>
            <p:nvPr/>
          </p:nvGrpSpPr>
          <p:grpSpPr>
            <a:xfrm rot="9240287">
              <a:off x="9318196" y="3965757"/>
              <a:ext cx="376882" cy="147503"/>
              <a:chOff x="5885579" y="3760421"/>
              <a:chExt cx="534349" cy="209132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DDC0F8B1-953A-639F-8BAD-190D4940A70D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FFF5024-A285-CA10-D71E-4C91DF0B3843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sp>
          <p:nvSpPr>
            <p:cNvPr id="192" name="Arc 191">
              <a:extLst>
                <a:ext uri="{FF2B5EF4-FFF2-40B4-BE49-F238E27FC236}">
                  <a16:creationId xmlns:a16="http://schemas.microsoft.com/office/drawing/2014/main" id="{CAB9ED48-5627-9280-D70C-95C7A66C4C33}"/>
                </a:ext>
              </a:extLst>
            </p:cNvPr>
            <p:cNvSpPr/>
            <p:nvPr/>
          </p:nvSpPr>
          <p:spPr>
            <a:xfrm rot="18900000">
              <a:off x="9341146" y="2681669"/>
              <a:ext cx="1142999" cy="1142999"/>
            </a:xfrm>
            <a:prstGeom prst="arc">
              <a:avLst>
                <a:gd name="adj1" fmla="val 21197238"/>
                <a:gd name="adj2" fmla="val 5439733"/>
              </a:avLst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  <a:latin typeface="+mj-lt"/>
              </a:endParaRPr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7FABF85F-427B-BD5E-4359-BA60FCE0E230}"/>
                </a:ext>
              </a:extLst>
            </p:cNvPr>
            <p:cNvSpPr/>
            <p:nvPr/>
          </p:nvSpPr>
          <p:spPr>
            <a:xfrm>
              <a:off x="10192748" y="1920622"/>
              <a:ext cx="958259" cy="1252267"/>
            </a:xfrm>
            <a:prstGeom prst="roundRect">
              <a:avLst>
                <a:gd name="adj" fmla="val 707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A4938B5F-4261-D086-E9CD-0C63485D0EA3}"/>
                </a:ext>
              </a:extLst>
            </p:cNvPr>
            <p:cNvSpPr txBox="1"/>
            <p:nvPr/>
          </p:nvSpPr>
          <p:spPr>
            <a:xfrm>
              <a:off x="10163565" y="2960084"/>
              <a:ext cx="10166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>
                  <a:latin typeface="+mj-lt"/>
                </a:rPr>
                <a:t>Detached pericyte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D7BBF22-057E-E909-1B2C-A391178BB9DD}"/>
                </a:ext>
              </a:extLst>
            </p:cNvPr>
            <p:cNvSpPr txBox="1"/>
            <p:nvPr/>
          </p:nvSpPr>
          <p:spPr>
            <a:xfrm>
              <a:off x="8963524" y="2589432"/>
              <a:ext cx="651139" cy="327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900" dirty="0">
                  <a:latin typeface="+mj-lt"/>
                </a:rPr>
                <a:t>Reactive</a:t>
              </a:r>
              <a:br>
                <a:rPr lang="en-GB" sz="900" dirty="0">
                  <a:latin typeface="+mj-lt"/>
                </a:rPr>
              </a:br>
              <a:r>
                <a:rPr lang="en-GB" sz="900" dirty="0">
                  <a:latin typeface="+mj-lt"/>
                </a:rPr>
                <a:t>microglia</a:t>
              </a:r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355F04FF-42F8-5E65-AC71-D334B166942B}"/>
                </a:ext>
              </a:extLst>
            </p:cNvPr>
            <p:cNvGrpSpPr/>
            <p:nvPr/>
          </p:nvGrpSpPr>
          <p:grpSpPr>
            <a:xfrm rot="21075577">
              <a:off x="10540135" y="2541374"/>
              <a:ext cx="396945" cy="383180"/>
              <a:chOff x="10555055" y="2532645"/>
              <a:chExt cx="436640" cy="421498"/>
            </a:xfrm>
          </p:grpSpPr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023E6D6E-8129-50F9-B454-95F603FA3966}"/>
                  </a:ext>
                </a:extLst>
              </p:cNvPr>
              <p:cNvGrpSpPr/>
              <p:nvPr/>
            </p:nvGrpSpPr>
            <p:grpSpPr>
              <a:xfrm>
                <a:off x="10555055" y="2575389"/>
                <a:ext cx="174512" cy="251773"/>
                <a:chOff x="10596673" y="2507656"/>
                <a:chExt cx="174512" cy="251773"/>
              </a:xfrm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242112A8-8D3B-C691-856E-977F443736A3}"/>
                    </a:ext>
                  </a:extLst>
                </p:cNvPr>
                <p:cNvSpPr/>
                <p:nvPr/>
              </p:nvSpPr>
              <p:spPr>
                <a:xfrm rot="21030127">
                  <a:off x="10596673" y="2507656"/>
                  <a:ext cx="174512" cy="251773"/>
                </a:xfrm>
                <a:custGeom>
                  <a:avLst/>
                  <a:gdLst>
                    <a:gd name="connsiteX0" fmla="*/ 33022 w 174512"/>
                    <a:gd name="connsiteY0" fmla="*/ 251774 h 251773"/>
                    <a:gd name="connsiteX1" fmla="*/ 46893 w 174512"/>
                    <a:gd name="connsiteY1" fmla="*/ 201502 h 251773"/>
                    <a:gd name="connsiteX2" fmla="*/ 50980 w 174512"/>
                    <a:gd name="connsiteY2" fmla="*/ 176877 h 251773"/>
                    <a:gd name="connsiteX3" fmla="*/ 77298 w 174512"/>
                    <a:gd name="connsiteY3" fmla="*/ 138031 h 251773"/>
                    <a:gd name="connsiteX4" fmla="*/ 93966 w 174512"/>
                    <a:gd name="connsiteY4" fmla="*/ 107169 h 251773"/>
                    <a:gd name="connsiteX5" fmla="*/ 125096 w 174512"/>
                    <a:gd name="connsiteY5" fmla="*/ 53968 h 251773"/>
                    <a:gd name="connsiteX6" fmla="*/ 173620 w 174512"/>
                    <a:gd name="connsiteY6" fmla="*/ 6949 h 251773"/>
                    <a:gd name="connsiteX7" fmla="*/ 125069 w 174512"/>
                    <a:gd name="connsiteY7" fmla="*/ 6949 h 251773"/>
                    <a:gd name="connsiteX8" fmla="*/ 76653 w 174512"/>
                    <a:gd name="connsiteY8" fmla="*/ 27945 h 251773"/>
                    <a:gd name="connsiteX9" fmla="*/ 11408 w 174512"/>
                    <a:gd name="connsiteY9" fmla="*/ 111713 h 251773"/>
                    <a:gd name="connsiteX10" fmla="*/ 8908 w 174512"/>
                    <a:gd name="connsiteY10" fmla="*/ 224944 h 251773"/>
                    <a:gd name="connsiteX11" fmla="*/ 32645 w 174512"/>
                    <a:gd name="connsiteY11" fmla="*/ 251747 h 251773"/>
                    <a:gd name="connsiteX12" fmla="*/ 33022 w 174512"/>
                    <a:gd name="connsiteY12" fmla="*/ 251747 h 251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4512" h="251773">
                      <a:moveTo>
                        <a:pt x="33022" y="251774"/>
                      </a:moveTo>
                      <a:cubicBezTo>
                        <a:pt x="53587" y="251263"/>
                        <a:pt x="45872" y="215401"/>
                        <a:pt x="46893" y="201502"/>
                      </a:cubicBezTo>
                      <a:cubicBezTo>
                        <a:pt x="46947" y="193115"/>
                        <a:pt x="47888" y="184700"/>
                        <a:pt x="50980" y="176877"/>
                      </a:cubicBezTo>
                      <a:cubicBezTo>
                        <a:pt x="56518" y="162602"/>
                        <a:pt x="68776" y="151258"/>
                        <a:pt x="77298" y="138031"/>
                      </a:cubicBezTo>
                      <a:cubicBezTo>
                        <a:pt x="83804" y="128300"/>
                        <a:pt x="89073" y="117815"/>
                        <a:pt x="93966" y="107169"/>
                      </a:cubicBezTo>
                      <a:cubicBezTo>
                        <a:pt x="102676" y="88647"/>
                        <a:pt x="110095" y="67920"/>
                        <a:pt x="125096" y="53968"/>
                      </a:cubicBezTo>
                      <a:cubicBezTo>
                        <a:pt x="137409" y="40015"/>
                        <a:pt x="181282" y="30069"/>
                        <a:pt x="173620" y="6949"/>
                      </a:cubicBezTo>
                      <a:cubicBezTo>
                        <a:pt x="163620" y="-6976"/>
                        <a:pt x="138914" y="3804"/>
                        <a:pt x="125069" y="6949"/>
                      </a:cubicBezTo>
                      <a:cubicBezTo>
                        <a:pt x="107972" y="11573"/>
                        <a:pt x="90901" y="17111"/>
                        <a:pt x="76653" y="27945"/>
                      </a:cubicBezTo>
                      <a:cubicBezTo>
                        <a:pt x="48157" y="49398"/>
                        <a:pt x="24123" y="78593"/>
                        <a:pt x="11408" y="111713"/>
                      </a:cubicBezTo>
                      <a:cubicBezTo>
                        <a:pt x="-1308" y="147333"/>
                        <a:pt x="-5098" y="189647"/>
                        <a:pt x="8908" y="224944"/>
                      </a:cubicBezTo>
                      <a:cubicBezTo>
                        <a:pt x="12886" y="235509"/>
                        <a:pt x="21113" y="250188"/>
                        <a:pt x="32645" y="251747"/>
                      </a:cubicBezTo>
                      <a:lnTo>
                        <a:pt x="33022" y="25174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B9394"/>
                    </a:gs>
                    <a:gs pos="17000">
                      <a:srgbClr val="EFC0C0"/>
                    </a:gs>
                  </a:gsLst>
                  <a:lin ang="10800000" scaled="0"/>
                </a:gradFill>
                <a:ln w="260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82E7B33E-142A-DF1D-7CBC-1152A48BB299}"/>
                    </a:ext>
                  </a:extLst>
                </p:cNvPr>
                <p:cNvSpPr/>
                <p:nvPr/>
              </p:nvSpPr>
              <p:spPr>
                <a:xfrm rot="7002985">
                  <a:off x="10616744" y="2591740"/>
                  <a:ext cx="65401" cy="31227"/>
                </a:xfrm>
                <a:custGeom>
                  <a:avLst/>
                  <a:gdLst>
                    <a:gd name="connsiteX0" fmla="*/ 91087 w 104449"/>
                    <a:gd name="connsiteY0" fmla="*/ 3450 h 49871"/>
                    <a:gd name="connsiteX1" fmla="*/ 102912 w 104449"/>
                    <a:gd name="connsiteY1" fmla="*/ 22152 h 49871"/>
                    <a:gd name="connsiteX2" fmla="*/ 26570 w 104449"/>
                    <a:gd name="connsiteY2" fmla="*/ 47483 h 49871"/>
                    <a:gd name="connsiteX3" fmla="*/ 4405 w 104449"/>
                    <a:gd name="connsiteY3" fmla="*/ 34620 h 49871"/>
                    <a:gd name="connsiteX4" fmla="*/ 3910 w 104449"/>
                    <a:gd name="connsiteY4" fmla="*/ 10525 h 49871"/>
                    <a:gd name="connsiteX5" fmla="*/ 16378 w 104449"/>
                    <a:gd name="connsiteY5" fmla="*/ 3895 h 49871"/>
                    <a:gd name="connsiteX6" fmla="*/ 55909 w 104449"/>
                    <a:gd name="connsiteY6" fmla="*/ 36 h 49871"/>
                    <a:gd name="connsiteX7" fmla="*/ 91087 w 104449"/>
                    <a:gd name="connsiteY7" fmla="*/ 3450 h 49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449" h="49871">
                      <a:moveTo>
                        <a:pt x="91087" y="3450"/>
                      </a:moveTo>
                      <a:cubicBezTo>
                        <a:pt x="100932" y="6418"/>
                        <a:pt x="107612" y="11960"/>
                        <a:pt x="102912" y="22152"/>
                      </a:cubicBezTo>
                      <a:cubicBezTo>
                        <a:pt x="90790" y="48423"/>
                        <a:pt x="51456" y="53767"/>
                        <a:pt x="26570" y="47483"/>
                      </a:cubicBezTo>
                      <a:cubicBezTo>
                        <a:pt x="18110" y="45356"/>
                        <a:pt x="9649" y="41546"/>
                        <a:pt x="4405" y="34620"/>
                      </a:cubicBezTo>
                      <a:cubicBezTo>
                        <a:pt x="-840" y="27693"/>
                        <a:pt x="-1879" y="17006"/>
                        <a:pt x="3910" y="10525"/>
                      </a:cubicBezTo>
                      <a:cubicBezTo>
                        <a:pt x="7076" y="6962"/>
                        <a:pt x="11777" y="5132"/>
                        <a:pt x="16378" y="3895"/>
                      </a:cubicBezTo>
                      <a:cubicBezTo>
                        <a:pt x="29539" y="382"/>
                        <a:pt x="42452" y="234"/>
                        <a:pt x="55909" y="36"/>
                      </a:cubicBezTo>
                      <a:cubicBezTo>
                        <a:pt x="62490" y="-63"/>
                        <a:pt x="79163" y="-212"/>
                        <a:pt x="91087" y="3450"/>
                      </a:cubicBezTo>
                      <a:close/>
                    </a:path>
                  </a:pathLst>
                </a:custGeom>
                <a:solidFill>
                  <a:srgbClr val="912F50">
                    <a:alpha val="35000"/>
                  </a:srgbClr>
                </a:solidFill>
                <a:ln w="48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8668AAA5-05FF-54E4-0545-5580281D434A}"/>
                  </a:ext>
                </a:extLst>
              </p:cNvPr>
              <p:cNvGrpSpPr/>
              <p:nvPr/>
            </p:nvGrpSpPr>
            <p:grpSpPr>
              <a:xfrm>
                <a:off x="10817732" y="2532645"/>
                <a:ext cx="173963" cy="243564"/>
                <a:chOff x="10768820" y="2483018"/>
                <a:chExt cx="173963" cy="243564"/>
              </a:xfrm>
            </p:grpSpPr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8D36B2E9-E142-4491-2734-66B3CA4448B2}"/>
                    </a:ext>
                  </a:extLst>
                </p:cNvPr>
                <p:cNvSpPr/>
                <p:nvPr/>
              </p:nvSpPr>
              <p:spPr>
                <a:xfrm rot="21030127">
                  <a:off x="10768820" y="2483018"/>
                  <a:ext cx="173963" cy="243564"/>
                </a:xfrm>
                <a:custGeom>
                  <a:avLst/>
                  <a:gdLst>
                    <a:gd name="connsiteX0" fmla="*/ 138557 w 173963"/>
                    <a:gd name="connsiteY0" fmla="*/ 230856 h 243564"/>
                    <a:gd name="connsiteX1" fmla="*/ 160224 w 173963"/>
                    <a:gd name="connsiteY1" fmla="*/ 235748 h 243564"/>
                    <a:gd name="connsiteX2" fmla="*/ 170870 w 173963"/>
                    <a:gd name="connsiteY2" fmla="*/ 132087 h 243564"/>
                    <a:gd name="connsiteX3" fmla="*/ 150466 w 173963"/>
                    <a:gd name="connsiteY3" fmla="*/ 95553 h 243564"/>
                    <a:gd name="connsiteX4" fmla="*/ 121513 w 173963"/>
                    <a:gd name="connsiteY4" fmla="*/ 53723 h 243564"/>
                    <a:gd name="connsiteX5" fmla="*/ 93984 w 173963"/>
                    <a:gd name="connsiteY5" fmla="*/ 30146 h 243564"/>
                    <a:gd name="connsiteX6" fmla="*/ 62693 w 173963"/>
                    <a:gd name="connsiteY6" fmla="*/ 8425 h 243564"/>
                    <a:gd name="connsiteX7" fmla="*/ 2098 w 173963"/>
                    <a:gd name="connsiteY7" fmla="*/ 6489 h 243564"/>
                    <a:gd name="connsiteX8" fmla="*/ 25782 w 173963"/>
                    <a:gd name="connsiteY8" fmla="*/ 38507 h 243564"/>
                    <a:gd name="connsiteX9" fmla="*/ 100651 w 173963"/>
                    <a:gd name="connsiteY9" fmla="*/ 101817 h 243564"/>
                    <a:gd name="connsiteX10" fmla="*/ 111109 w 173963"/>
                    <a:gd name="connsiteY10" fmla="*/ 128001 h 243564"/>
                    <a:gd name="connsiteX11" fmla="*/ 136433 w 173963"/>
                    <a:gd name="connsiteY11" fmla="*/ 192601 h 243564"/>
                    <a:gd name="connsiteX12" fmla="*/ 138422 w 173963"/>
                    <a:gd name="connsiteY12" fmla="*/ 230372 h 243564"/>
                    <a:gd name="connsiteX13" fmla="*/ 138557 w 173963"/>
                    <a:gd name="connsiteY13" fmla="*/ 230856 h 243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3963" h="243564">
                      <a:moveTo>
                        <a:pt x="138557" y="230856"/>
                      </a:moveTo>
                      <a:cubicBezTo>
                        <a:pt x="142535" y="244835"/>
                        <a:pt x="154122" y="248464"/>
                        <a:pt x="160224" y="235748"/>
                      </a:cubicBezTo>
                      <a:cubicBezTo>
                        <a:pt x="170951" y="209242"/>
                        <a:pt x="178478" y="160234"/>
                        <a:pt x="170870" y="132087"/>
                      </a:cubicBezTo>
                      <a:cubicBezTo>
                        <a:pt x="167187" y="118108"/>
                        <a:pt x="158396" y="106951"/>
                        <a:pt x="150466" y="95553"/>
                      </a:cubicBezTo>
                      <a:cubicBezTo>
                        <a:pt x="140761" y="81681"/>
                        <a:pt x="133288" y="65713"/>
                        <a:pt x="121513" y="53723"/>
                      </a:cubicBezTo>
                      <a:cubicBezTo>
                        <a:pt x="113098" y="44905"/>
                        <a:pt x="103447" y="37593"/>
                        <a:pt x="93984" y="30146"/>
                      </a:cubicBezTo>
                      <a:cubicBezTo>
                        <a:pt x="83876" y="22404"/>
                        <a:pt x="74010" y="14016"/>
                        <a:pt x="62693" y="8425"/>
                      </a:cubicBezTo>
                      <a:cubicBezTo>
                        <a:pt x="49547" y="1811"/>
                        <a:pt x="12717" y="-5689"/>
                        <a:pt x="2098" y="6489"/>
                      </a:cubicBezTo>
                      <a:cubicBezTo>
                        <a:pt x="-6881" y="20872"/>
                        <a:pt x="15217" y="32754"/>
                        <a:pt x="25782" y="38507"/>
                      </a:cubicBezTo>
                      <a:cubicBezTo>
                        <a:pt x="54897" y="53185"/>
                        <a:pt x="88554" y="66331"/>
                        <a:pt x="100651" y="101817"/>
                      </a:cubicBezTo>
                      <a:cubicBezTo>
                        <a:pt x="104146" y="110527"/>
                        <a:pt x="107211" y="119452"/>
                        <a:pt x="111109" y="128001"/>
                      </a:cubicBezTo>
                      <a:cubicBezTo>
                        <a:pt x="120491" y="149104"/>
                        <a:pt x="134443" y="168783"/>
                        <a:pt x="136433" y="192601"/>
                      </a:cubicBezTo>
                      <a:cubicBezTo>
                        <a:pt x="137777" y="205075"/>
                        <a:pt x="135116" y="218247"/>
                        <a:pt x="138422" y="230372"/>
                      </a:cubicBezTo>
                      <a:lnTo>
                        <a:pt x="138557" y="23085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B9394"/>
                    </a:gs>
                    <a:gs pos="17000">
                      <a:srgbClr val="EFC0C0"/>
                    </a:gs>
                  </a:gsLst>
                  <a:lin ang="10800000" scaled="0"/>
                </a:gradFill>
                <a:ln w="260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7D250B82-F1AB-1F18-39D0-A1B541EF899A}"/>
                    </a:ext>
                  </a:extLst>
                </p:cNvPr>
                <p:cNvSpPr/>
                <p:nvPr/>
              </p:nvSpPr>
              <p:spPr>
                <a:xfrm rot="13866175">
                  <a:off x="10870750" y="2573723"/>
                  <a:ext cx="65401" cy="31227"/>
                </a:xfrm>
                <a:custGeom>
                  <a:avLst/>
                  <a:gdLst>
                    <a:gd name="connsiteX0" fmla="*/ 91087 w 104449"/>
                    <a:gd name="connsiteY0" fmla="*/ 3450 h 49871"/>
                    <a:gd name="connsiteX1" fmla="*/ 102912 w 104449"/>
                    <a:gd name="connsiteY1" fmla="*/ 22152 h 49871"/>
                    <a:gd name="connsiteX2" fmla="*/ 26570 w 104449"/>
                    <a:gd name="connsiteY2" fmla="*/ 47483 h 49871"/>
                    <a:gd name="connsiteX3" fmla="*/ 4405 w 104449"/>
                    <a:gd name="connsiteY3" fmla="*/ 34620 h 49871"/>
                    <a:gd name="connsiteX4" fmla="*/ 3910 w 104449"/>
                    <a:gd name="connsiteY4" fmla="*/ 10525 h 49871"/>
                    <a:gd name="connsiteX5" fmla="*/ 16378 w 104449"/>
                    <a:gd name="connsiteY5" fmla="*/ 3895 h 49871"/>
                    <a:gd name="connsiteX6" fmla="*/ 55909 w 104449"/>
                    <a:gd name="connsiteY6" fmla="*/ 36 h 49871"/>
                    <a:gd name="connsiteX7" fmla="*/ 91087 w 104449"/>
                    <a:gd name="connsiteY7" fmla="*/ 3450 h 49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449" h="49871">
                      <a:moveTo>
                        <a:pt x="91087" y="3450"/>
                      </a:moveTo>
                      <a:cubicBezTo>
                        <a:pt x="100932" y="6418"/>
                        <a:pt x="107612" y="11960"/>
                        <a:pt x="102912" y="22152"/>
                      </a:cubicBezTo>
                      <a:cubicBezTo>
                        <a:pt x="90790" y="48423"/>
                        <a:pt x="51456" y="53767"/>
                        <a:pt x="26570" y="47483"/>
                      </a:cubicBezTo>
                      <a:cubicBezTo>
                        <a:pt x="18110" y="45356"/>
                        <a:pt x="9649" y="41546"/>
                        <a:pt x="4405" y="34620"/>
                      </a:cubicBezTo>
                      <a:cubicBezTo>
                        <a:pt x="-840" y="27693"/>
                        <a:pt x="-1879" y="17006"/>
                        <a:pt x="3910" y="10525"/>
                      </a:cubicBezTo>
                      <a:cubicBezTo>
                        <a:pt x="7076" y="6962"/>
                        <a:pt x="11777" y="5132"/>
                        <a:pt x="16378" y="3895"/>
                      </a:cubicBezTo>
                      <a:cubicBezTo>
                        <a:pt x="29539" y="382"/>
                        <a:pt x="42452" y="234"/>
                        <a:pt x="55909" y="36"/>
                      </a:cubicBezTo>
                      <a:cubicBezTo>
                        <a:pt x="62490" y="-63"/>
                        <a:pt x="79163" y="-212"/>
                        <a:pt x="91087" y="3450"/>
                      </a:cubicBezTo>
                      <a:close/>
                    </a:path>
                  </a:pathLst>
                </a:custGeom>
                <a:solidFill>
                  <a:srgbClr val="912F50">
                    <a:alpha val="35000"/>
                  </a:srgbClr>
                </a:solidFill>
                <a:ln w="48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E7312A40-8FF6-28F4-D6FD-C755126D57F8}"/>
                  </a:ext>
                </a:extLst>
              </p:cNvPr>
              <p:cNvGrpSpPr/>
              <p:nvPr/>
            </p:nvGrpSpPr>
            <p:grpSpPr>
              <a:xfrm>
                <a:off x="10667786" y="2855817"/>
                <a:ext cx="294643" cy="98326"/>
                <a:chOff x="10655086" y="2733766"/>
                <a:chExt cx="294643" cy="98326"/>
              </a:xfrm>
            </p:grpSpPr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F84A6AB8-32B4-9109-1C96-3226813C70ED}"/>
                    </a:ext>
                  </a:extLst>
                </p:cNvPr>
                <p:cNvSpPr/>
                <p:nvPr/>
              </p:nvSpPr>
              <p:spPr>
                <a:xfrm rot="21030127">
                  <a:off x="10655086" y="2733766"/>
                  <a:ext cx="294643" cy="98326"/>
                </a:xfrm>
                <a:custGeom>
                  <a:avLst/>
                  <a:gdLst>
                    <a:gd name="connsiteX0" fmla="*/ 257698 w 294643"/>
                    <a:gd name="connsiteY0" fmla="*/ 17839 h 98326"/>
                    <a:gd name="connsiteX1" fmla="*/ 281463 w 294643"/>
                    <a:gd name="connsiteY1" fmla="*/ 446 h 98326"/>
                    <a:gd name="connsiteX2" fmla="*/ 293076 w 294643"/>
                    <a:gd name="connsiteY2" fmla="*/ 16657 h 98326"/>
                    <a:gd name="connsiteX3" fmla="*/ 281839 w 294643"/>
                    <a:gd name="connsiteY3" fmla="*/ 32840 h 98326"/>
                    <a:gd name="connsiteX4" fmla="*/ 234417 w 294643"/>
                    <a:gd name="connsiteY4" fmla="*/ 74348 h 98326"/>
                    <a:gd name="connsiteX5" fmla="*/ 73549 w 294643"/>
                    <a:gd name="connsiteY5" fmla="*/ 81687 h 98326"/>
                    <a:gd name="connsiteX6" fmla="*/ 17014 w 294643"/>
                    <a:gd name="connsiteY6" fmla="*/ 49750 h 98326"/>
                    <a:gd name="connsiteX7" fmla="*/ 78 w 294643"/>
                    <a:gd name="connsiteY7" fmla="*/ 17355 h 98326"/>
                    <a:gd name="connsiteX8" fmla="*/ 15078 w 294643"/>
                    <a:gd name="connsiteY8" fmla="*/ 3995 h 98326"/>
                    <a:gd name="connsiteX9" fmla="*/ 55645 w 294643"/>
                    <a:gd name="connsiteY9" fmla="*/ 21442 h 98326"/>
                    <a:gd name="connsiteX10" fmla="*/ 75269 w 294643"/>
                    <a:gd name="connsiteY10" fmla="*/ 28136 h 98326"/>
                    <a:gd name="connsiteX11" fmla="*/ 84141 w 294643"/>
                    <a:gd name="connsiteY11" fmla="*/ 30044 h 98326"/>
                    <a:gd name="connsiteX12" fmla="*/ 208314 w 294643"/>
                    <a:gd name="connsiteY12" fmla="*/ 33163 h 98326"/>
                    <a:gd name="connsiteX13" fmla="*/ 257295 w 294643"/>
                    <a:gd name="connsiteY13" fmla="*/ 18216 h 98326"/>
                    <a:gd name="connsiteX14" fmla="*/ 257698 w 294643"/>
                    <a:gd name="connsiteY14" fmla="*/ 17866 h 98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94643" h="98326">
                      <a:moveTo>
                        <a:pt x="257698" y="17839"/>
                      </a:moveTo>
                      <a:cubicBezTo>
                        <a:pt x="265144" y="11172"/>
                        <a:pt x="272027" y="2624"/>
                        <a:pt x="281463" y="446"/>
                      </a:cubicBezTo>
                      <a:cubicBezTo>
                        <a:pt x="291033" y="-2027"/>
                        <a:pt x="297861" y="6118"/>
                        <a:pt x="293076" y="16657"/>
                      </a:cubicBezTo>
                      <a:cubicBezTo>
                        <a:pt x="290603" y="22678"/>
                        <a:pt x="286113" y="28001"/>
                        <a:pt x="281839" y="32840"/>
                      </a:cubicBezTo>
                      <a:cubicBezTo>
                        <a:pt x="267349" y="48889"/>
                        <a:pt x="254122" y="65987"/>
                        <a:pt x="234417" y="74348"/>
                      </a:cubicBezTo>
                      <a:cubicBezTo>
                        <a:pt x="176753" y="102898"/>
                        <a:pt x="132987" y="106715"/>
                        <a:pt x="73549" y="81687"/>
                      </a:cubicBezTo>
                      <a:cubicBezTo>
                        <a:pt x="53414" y="73407"/>
                        <a:pt x="32660" y="65449"/>
                        <a:pt x="17014" y="49750"/>
                      </a:cubicBezTo>
                      <a:cubicBezTo>
                        <a:pt x="8815" y="41712"/>
                        <a:pt x="-971" y="28915"/>
                        <a:pt x="78" y="17355"/>
                      </a:cubicBezTo>
                      <a:cubicBezTo>
                        <a:pt x="696" y="9586"/>
                        <a:pt x="6960" y="4237"/>
                        <a:pt x="15078" y="3995"/>
                      </a:cubicBezTo>
                      <a:cubicBezTo>
                        <a:pt x="29918" y="3672"/>
                        <a:pt x="42418" y="15769"/>
                        <a:pt x="55645" y="21442"/>
                      </a:cubicBezTo>
                      <a:cubicBezTo>
                        <a:pt x="61962" y="24399"/>
                        <a:pt x="68522" y="26523"/>
                        <a:pt x="75269" y="28136"/>
                      </a:cubicBezTo>
                      <a:cubicBezTo>
                        <a:pt x="78200" y="28835"/>
                        <a:pt x="81157" y="29480"/>
                        <a:pt x="84141" y="30044"/>
                      </a:cubicBezTo>
                      <a:cubicBezTo>
                        <a:pt x="125057" y="37787"/>
                        <a:pt x="167183" y="38728"/>
                        <a:pt x="208314" y="33163"/>
                      </a:cubicBezTo>
                      <a:cubicBezTo>
                        <a:pt x="225250" y="30905"/>
                        <a:pt x="244014" y="30985"/>
                        <a:pt x="257295" y="18216"/>
                      </a:cubicBezTo>
                      <a:lnTo>
                        <a:pt x="257698" y="1786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B9394"/>
                    </a:gs>
                    <a:gs pos="17000">
                      <a:srgbClr val="EFC0C0"/>
                    </a:gs>
                  </a:gsLst>
                  <a:lin ang="10800000" scaled="0"/>
                </a:gradFill>
                <a:ln w="260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>
                    <a:latin typeface="+mj-lt"/>
                  </a:endParaRPr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8E94EDFD-6148-531F-D846-42033904B2F3}"/>
                    </a:ext>
                  </a:extLst>
                </p:cNvPr>
                <p:cNvSpPr/>
                <p:nvPr/>
              </p:nvSpPr>
              <p:spPr>
                <a:xfrm rot="21030127">
                  <a:off x="10777610" y="2785130"/>
                  <a:ext cx="65401" cy="31227"/>
                </a:xfrm>
                <a:custGeom>
                  <a:avLst/>
                  <a:gdLst>
                    <a:gd name="connsiteX0" fmla="*/ 91087 w 104449"/>
                    <a:gd name="connsiteY0" fmla="*/ 3450 h 49871"/>
                    <a:gd name="connsiteX1" fmla="*/ 102912 w 104449"/>
                    <a:gd name="connsiteY1" fmla="*/ 22152 h 49871"/>
                    <a:gd name="connsiteX2" fmla="*/ 26570 w 104449"/>
                    <a:gd name="connsiteY2" fmla="*/ 47483 h 49871"/>
                    <a:gd name="connsiteX3" fmla="*/ 4405 w 104449"/>
                    <a:gd name="connsiteY3" fmla="*/ 34620 h 49871"/>
                    <a:gd name="connsiteX4" fmla="*/ 3910 w 104449"/>
                    <a:gd name="connsiteY4" fmla="*/ 10525 h 49871"/>
                    <a:gd name="connsiteX5" fmla="*/ 16378 w 104449"/>
                    <a:gd name="connsiteY5" fmla="*/ 3895 h 49871"/>
                    <a:gd name="connsiteX6" fmla="*/ 55909 w 104449"/>
                    <a:gd name="connsiteY6" fmla="*/ 36 h 49871"/>
                    <a:gd name="connsiteX7" fmla="*/ 91087 w 104449"/>
                    <a:gd name="connsiteY7" fmla="*/ 3450 h 49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449" h="49871">
                      <a:moveTo>
                        <a:pt x="91087" y="3450"/>
                      </a:moveTo>
                      <a:cubicBezTo>
                        <a:pt x="100932" y="6418"/>
                        <a:pt x="107612" y="11960"/>
                        <a:pt x="102912" y="22152"/>
                      </a:cubicBezTo>
                      <a:cubicBezTo>
                        <a:pt x="90790" y="48423"/>
                        <a:pt x="51456" y="53767"/>
                        <a:pt x="26570" y="47483"/>
                      </a:cubicBezTo>
                      <a:cubicBezTo>
                        <a:pt x="18110" y="45356"/>
                        <a:pt x="9649" y="41546"/>
                        <a:pt x="4405" y="34620"/>
                      </a:cubicBezTo>
                      <a:cubicBezTo>
                        <a:pt x="-840" y="27693"/>
                        <a:pt x="-1879" y="17006"/>
                        <a:pt x="3910" y="10525"/>
                      </a:cubicBezTo>
                      <a:cubicBezTo>
                        <a:pt x="7076" y="6962"/>
                        <a:pt x="11777" y="5132"/>
                        <a:pt x="16378" y="3895"/>
                      </a:cubicBezTo>
                      <a:cubicBezTo>
                        <a:pt x="29539" y="382"/>
                        <a:pt x="42452" y="234"/>
                        <a:pt x="55909" y="36"/>
                      </a:cubicBezTo>
                      <a:cubicBezTo>
                        <a:pt x="62490" y="-63"/>
                        <a:pt x="79163" y="-212"/>
                        <a:pt x="91087" y="3450"/>
                      </a:cubicBezTo>
                      <a:close/>
                    </a:path>
                  </a:pathLst>
                </a:custGeom>
                <a:solidFill>
                  <a:srgbClr val="912F50">
                    <a:alpha val="35000"/>
                  </a:srgbClr>
                </a:solidFill>
                <a:ln w="48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latin typeface="+mj-lt"/>
                  </a:endParaRPr>
                </a:p>
              </p:txBody>
            </p:sp>
          </p:grpSp>
        </p:grpSp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9210DF45-D53E-6A20-E32C-00D1CDA930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77806" y="2755474"/>
              <a:ext cx="140178" cy="131174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21319296-C1E4-3234-706E-1ABD793860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41938" y="2822883"/>
              <a:ext cx="148421" cy="136969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BAF30777-378F-4B4E-2705-6B02AA96D21E}"/>
                </a:ext>
              </a:extLst>
            </p:cNvPr>
            <p:cNvGrpSpPr/>
            <p:nvPr/>
          </p:nvGrpSpPr>
          <p:grpSpPr>
            <a:xfrm>
              <a:off x="10873765" y="2329189"/>
              <a:ext cx="140184" cy="124168"/>
              <a:chOff x="10859046" y="2316151"/>
              <a:chExt cx="169622" cy="150244"/>
            </a:xfrm>
          </p:grpSpPr>
          <p:sp>
            <p:nvSpPr>
              <p:cNvPr id="213" name="Graphic 479">
                <a:extLst>
                  <a:ext uri="{FF2B5EF4-FFF2-40B4-BE49-F238E27FC236}">
                    <a16:creationId xmlns:a16="http://schemas.microsoft.com/office/drawing/2014/main" id="{FF0643A4-A9D3-20F0-DF95-3A0B6B0FEEDE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E6C1629C-F9F4-2CB1-314F-529DED6C4199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477CE823-977A-3BA5-3002-697BE79A8F9F}"/>
                </a:ext>
              </a:extLst>
            </p:cNvPr>
            <p:cNvGrpSpPr/>
            <p:nvPr/>
          </p:nvGrpSpPr>
          <p:grpSpPr>
            <a:xfrm rot="2575076">
              <a:off x="10958431" y="2464656"/>
              <a:ext cx="140184" cy="124168"/>
              <a:chOff x="10859046" y="2316151"/>
              <a:chExt cx="169622" cy="150244"/>
            </a:xfrm>
          </p:grpSpPr>
          <p:sp>
            <p:nvSpPr>
              <p:cNvPr id="216" name="Graphic 479">
                <a:extLst>
                  <a:ext uri="{FF2B5EF4-FFF2-40B4-BE49-F238E27FC236}">
                    <a16:creationId xmlns:a16="http://schemas.microsoft.com/office/drawing/2014/main" id="{29EF436E-7106-6861-9FC2-35B1EDD1A32B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209EDF5D-9021-65DB-01C3-D2C7AC3FBB32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4491C49C-E88A-5D72-09FD-802BC1D0037E}"/>
                </a:ext>
              </a:extLst>
            </p:cNvPr>
            <p:cNvGrpSpPr/>
            <p:nvPr/>
          </p:nvGrpSpPr>
          <p:grpSpPr>
            <a:xfrm rot="2575076">
              <a:off x="10360305" y="2861282"/>
              <a:ext cx="140184" cy="124168"/>
              <a:chOff x="10859046" y="2316151"/>
              <a:chExt cx="169622" cy="150244"/>
            </a:xfrm>
          </p:grpSpPr>
          <p:sp>
            <p:nvSpPr>
              <p:cNvPr id="219" name="Graphic 479">
                <a:extLst>
                  <a:ext uri="{FF2B5EF4-FFF2-40B4-BE49-F238E27FC236}">
                    <a16:creationId xmlns:a16="http://schemas.microsoft.com/office/drawing/2014/main" id="{669135DA-49B1-AF44-F88C-D7E3F5D0C547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77ACEBA2-803B-9746-563A-A313AE425BDF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8541592-539A-B31F-10A2-E6B0D54301AD}"/>
                </a:ext>
              </a:extLst>
            </p:cNvPr>
            <p:cNvGrpSpPr/>
            <p:nvPr/>
          </p:nvGrpSpPr>
          <p:grpSpPr>
            <a:xfrm rot="2575076">
              <a:off x="10907200" y="2881633"/>
              <a:ext cx="140184" cy="124168"/>
              <a:chOff x="10859046" y="2316151"/>
              <a:chExt cx="169622" cy="150244"/>
            </a:xfrm>
          </p:grpSpPr>
          <p:sp>
            <p:nvSpPr>
              <p:cNvPr id="222" name="Graphic 479">
                <a:extLst>
                  <a:ext uri="{FF2B5EF4-FFF2-40B4-BE49-F238E27FC236}">
                    <a16:creationId xmlns:a16="http://schemas.microsoft.com/office/drawing/2014/main" id="{6476EE7B-AA6A-6576-97A3-B8A0B0757900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30356137-808E-8796-0C6B-5C52C33868E7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85041D33-5D4D-FF05-ABFB-F5F3C97C42F5}"/>
                </a:ext>
              </a:extLst>
            </p:cNvPr>
            <p:cNvGrpSpPr/>
            <p:nvPr/>
          </p:nvGrpSpPr>
          <p:grpSpPr>
            <a:xfrm rot="1275548">
              <a:off x="10976026" y="2756720"/>
              <a:ext cx="140184" cy="124168"/>
              <a:chOff x="10859046" y="2316151"/>
              <a:chExt cx="169622" cy="150244"/>
            </a:xfrm>
          </p:grpSpPr>
          <p:sp>
            <p:nvSpPr>
              <p:cNvPr id="225" name="Graphic 479">
                <a:extLst>
                  <a:ext uri="{FF2B5EF4-FFF2-40B4-BE49-F238E27FC236}">
                    <a16:creationId xmlns:a16="http://schemas.microsoft.com/office/drawing/2014/main" id="{5D48300B-4EB4-E3D8-CC5D-9ADCEB1D3279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528136D5-9ECA-BE79-DAEF-CC0E3843C1AE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04A260C5-4C1E-3C38-530B-31325A7E9880}"/>
                </a:ext>
              </a:extLst>
            </p:cNvPr>
            <p:cNvGrpSpPr/>
            <p:nvPr/>
          </p:nvGrpSpPr>
          <p:grpSpPr>
            <a:xfrm>
              <a:off x="10837180" y="2688738"/>
              <a:ext cx="215427" cy="293550"/>
              <a:chOff x="10864995" y="2699168"/>
              <a:chExt cx="215427" cy="293550"/>
            </a:xfrm>
          </p:grpSpPr>
          <p:pic>
            <p:nvPicPr>
              <p:cNvPr id="228" name="Graphic 227">
                <a:extLst>
                  <a:ext uri="{FF2B5EF4-FFF2-40B4-BE49-F238E27FC236}">
                    <a16:creationId xmlns:a16="http://schemas.microsoft.com/office/drawing/2014/main" id="{3931B9A3-DE1D-EE59-5818-36BAD66252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864995" y="2699168"/>
                <a:ext cx="215427" cy="293550"/>
              </a:xfrm>
              <a:prstGeom prst="rect">
                <a:avLst/>
              </a:prstGeom>
            </p:spPr>
          </p:pic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B52C0C6-09F1-C05B-8E4B-090FF4514CC4}"/>
                  </a:ext>
                </a:extLst>
              </p:cNvPr>
              <p:cNvSpPr/>
              <p:nvPr/>
            </p:nvSpPr>
            <p:spPr>
              <a:xfrm rot="18900000">
                <a:off x="10965870" y="2838666"/>
                <a:ext cx="78475" cy="37468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8E858EE7-94F7-727D-8FA8-365077660571}"/>
                </a:ext>
              </a:extLst>
            </p:cNvPr>
            <p:cNvGrpSpPr/>
            <p:nvPr/>
          </p:nvGrpSpPr>
          <p:grpSpPr>
            <a:xfrm>
              <a:off x="10206996" y="1949183"/>
              <a:ext cx="620311" cy="638411"/>
              <a:chOff x="10206996" y="1949183"/>
              <a:chExt cx="620311" cy="638411"/>
            </a:xfrm>
          </p:grpSpPr>
          <p:sp>
            <p:nvSpPr>
              <p:cNvPr id="231" name="Graphic 506">
                <a:extLst>
                  <a:ext uri="{FF2B5EF4-FFF2-40B4-BE49-F238E27FC236}">
                    <a16:creationId xmlns:a16="http://schemas.microsoft.com/office/drawing/2014/main" id="{3B1C59C2-8968-FC62-B867-0135ADC904C5}"/>
                  </a:ext>
                </a:extLst>
              </p:cNvPr>
              <p:cNvSpPr/>
              <p:nvPr/>
            </p:nvSpPr>
            <p:spPr>
              <a:xfrm>
                <a:off x="10206996" y="1949183"/>
                <a:ext cx="620311" cy="638411"/>
              </a:xfrm>
              <a:custGeom>
                <a:avLst/>
                <a:gdLst>
                  <a:gd name="connsiteX0" fmla="*/ 708182 w 1058178"/>
                  <a:gd name="connsiteY0" fmla="*/ 1088954 h 1089054"/>
                  <a:gd name="connsiteX1" fmla="*/ 704671 w 1058178"/>
                  <a:gd name="connsiteY1" fmla="*/ 1082795 h 1089054"/>
                  <a:gd name="connsiteX2" fmla="*/ 709312 w 1058178"/>
                  <a:gd name="connsiteY2" fmla="*/ 1050743 h 1089054"/>
                  <a:gd name="connsiteX3" fmla="*/ 719352 w 1058178"/>
                  <a:gd name="connsiteY3" fmla="*/ 947934 h 1089054"/>
                  <a:gd name="connsiteX4" fmla="*/ 710924 w 1058178"/>
                  <a:gd name="connsiteY4" fmla="*/ 914312 h 1089054"/>
                  <a:gd name="connsiteX5" fmla="*/ 698932 w 1058178"/>
                  <a:gd name="connsiteY5" fmla="*/ 907166 h 1089054"/>
                  <a:gd name="connsiteX6" fmla="*/ 677486 w 1058178"/>
                  <a:gd name="connsiteY6" fmla="*/ 941641 h 1089054"/>
                  <a:gd name="connsiteX7" fmla="*/ 662569 w 1058178"/>
                  <a:gd name="connsiteY7" fmla="*/ 982738 h 1089054"/>
                  <a:gd name="connsiteX8" fmla="*/ 655279 w 1058178"/>
                  <a:gd name="connsiteY8" fmla="*/ 973826 h 1089054"/>
                  <a:gd name="connsiteX9" fmla="*/ 657846 w 1058178"/>
                  <a:gd name="connsiteY9" fmla="*/ 955141 h 1089054"/>
                  <a:gd name="connsiteX10" fmla="*/ 684590 w 1058178"/>
                  <a:gd name="connsiteY10" fmla="*/ 894929 h 1089054"/>
                  <a:gd name="connsiteX11" fmla="*/ 685278 w 1058178"/>
                  <a:gd name="connsiteY11" fmla="*/ 835096 h 1089054"/>
                  <a:gd name="connsiteX12" fmla="*/ 608906 w 1058178"/>
                  <a:gd name="connsiteY12" fmla="*/ 759730 h 1089054"/>
                  <a:gd name="connsiteX13" fmla="*/ 607448 w 1058178"/>
                  <a:gd name="connsiteY13" fmla="*/ 786289 h 1089054"/>
                  <a:gd name="connsiteX14" fmla="*/ 609152 w 1058178"/>
                  <a:gd name="connsiteY14" fmla="*/ 830692 h 1089054"/>
                  <a:gd name="connsiteX15" fmla="*/ 590745 w 1058178"/>
                  <a:gd name="connsiteY15" fmla="*/ 996495 h 1089054"/>
                  <a:gd name="connsiteX16" fmla="*/ 586022 w 1058178"/>
                  <a:gd name="connsiteY16" fmla="*/ 1002696 h 1089054"/>
                  <a:gd name="connsiteX17" fmla="*/ 586217 w 1058178"/>
                  <a:gd name="connsiteY17" fmla="*/ 880699 h 1089054"/>
                  <a:gd name="connsiteX18" fmla="*/ 580191 w 1058178"/>
                  <a:gd name="connsiteY18" fmla="*/ 841615 h 1089054"/>
                  <a:gd name="connsiteX19" fmla="*/ 504968 w 1058178"/>
                  <a:gd name="connsiteY19" fmla="*/ 879529 h 1089054"/>
                  <a:gd name="connsiteX20" fmla="*/ 506868 w 1058178"/>
                  <a:gd name="connsiteY20" fmla="*/ 862774 h 1089054"/>
                  <a:gd name="connsiteX21" fmla="*/ 548714 w 1058178"/>
                  <a:gd name="connsiteY21" fmla="*/ 837170 h 1089054"/>
                  <a:gd name="connsiteX22" fmla="*/ 581433 w 1058178"/>
                  <a:gd name="connsiteY22" fmla="*/ 768231 h 1089054"/>
                  <a:gd name="connsiteX23" fmla="*/ 550305 w 1058178"/>
                  <a:gd name="connsiteY23" fmla="*/ 679159 h 1089054"/>
                  <a:gd name="connsiteX24" fmla="*/ 522226 w 1058178"/>
                  <a:gd name="connsiteY24" fmla="*/ 638791 h 1089054"/>
                  <a:gd name="connsiteX25" fmla="*/ 458040 w 1058178"/>
                  <a:gd name="connsiteY25" fmla="*/ 676962 h 1089054"/>
                  <a:gd name="connsiteX26" fmla="*/ 400517 w 1058178"/>
                  <a:gd name="connsiteY26" fmla="*/ 729998 h 1089054"/>
                  <a:gd name="connsiteX27" fmla="*/ 395857 w 1058178"/>
                  <a:gd name="connsiteY27" fmla="*/ 812756 h 1089054"/>
                  <a:gd name="connsiteX28" fmla="*/ 445105 w 1058178"/>
                  <a:gd name="connsiteY28" fmla="*/ 881808 h 1089054"/>
                  <a:gd name="connsiteX29" fmla="*/ 468112 w 1058178"/>
                  <a:gd name="connsiteY29" fmla="*/ 933828 h 1089054"/>
                  <a:gd name="connsiteX30" fmla="*/ 435085 w 1058178"/>
                  <a:gd name="connsiteY30" fmla="*/ 889878 h 1089054"/>
                  <a:gd name="connsiteX31" fmla="*/ 409172 w 1058178"/>
                  <a:gd name="connsiteY31" fmla="*/ 884385 h 1089054"/>
                  <a:gd name="connsiteX32" fmla="*/ 403854 w 1058178"/>
                  <a:gd name="connsiteY32" fmla="*/ 902649 h 1089054"/>
                  <a:gd name="connsiteX33" fmla="*/ 400867 w 1058178"/>
                  <a:gd name="connsiteY33" fmla="*/ 929516 h 1089054"/>
                  <a:gd name="connsiteX34" fmla="*/ 362295 w 1058178"/>
                  <a:gd name="connsiteY34" fmla="*/ 1035343 h 1089054"/>
                  <a:gd name="connsiteX35" fmla="*/ 330110 w 1058178"/>
                  <a:gd name="connsiteY35" fmla="*/ 1074684 h 1089054"/>
                  <a:gd name="connsiteX36" fmla="*/ 332071 w 1058178"/>
                  <a:gd name="connsiteY36" fmla="*/ 1065721 h 1089054"/>
                  <a:gd name="connsiteX37" fmla="*/ 368907 w 1058178"/>
                  <a:gd name="connsiteY37" fmla="*/ 992984 h 1089054"/>
                  <a:gd name="connsiteX38" fmla="*/ 345356 w 1058178"/>
                  <a:gd name="connsiteY38" fmla="*/ 983415 h 1089054"/>
                  <a:gd name="connsiteX39" fmla="*/ 291734 w 1058178"/>
                  <a:gd name="connsiteY39" fmla="*/ 1004708 h 1089054"/>
                  <a:gd name="connsiteX40" fmla="*/ 286570 w 1058178"/>
                  <a:gd name="connsiteY40" fmla="*/ 1007562 h 1089054"/>
                  <a:gd name="connsiteX41" fmla="*/ 282926 w 1058178"/>
                  <a:gd name="connsiteY41" fmla="*/ 1007500 h 1089054"/>
                  <a:gd name="connsiteX42" fmla="*/ 284024 w 1058178"/>
                  <a:gd name="connsiteY42" fmla="*/ 1003804 h 1089054"/>
                  <a:gd name="connsiteX43" fmla="*/ 360889 w 1058178"/>
                  <a:gd name="connsiteY43" fmla="*/ 967328 h 1089054"/>
                  <a:gd name="connsiteX44" fmla="*/ 386781 w 1058178"/>
                  <a:gd name="connsiteY44" fmla="*/ 889570 h 1089054"/>
                  <a:gd name="connsiteX45" fmla="*/ 363969 w 1058178"/>
                  <a:gd name="connsiteY45" fmla="*/ 797644 h 1089054"/>
                  <a:gd name="connsiteX46" fmla="*/ 337738 w 1058178"/>
                  <a:gd name="connsiteY46" fmla="*/ 796843 h 1089054"/>
                  <a:gd name="connsiteX47" fmla="*/ 203894 w 1058178"/>
                  <a:gd name="connsiteY47" fmla="*/ 903501 h 1089054"/>
                  <a:gd name="connsiteX48" fmla="*/ 188156 w 1058178"/>
                  <a:gd name="connsiteY48" fmla="*/ 916560 h 1089054"/>
                  <a:gd name="connsiteX49" fmla="*/ 176924 w 1058178"/>
                  <a:gd name="connsiteY49" fmla="*/ 913850 h 1089054"/>
                  <a:gd name="connsiteX50" fmla="*/ 211420 w 1058178"/>
                  <a:gd name="connsiteY50" fmla="*/ 872086 h 1089054"/>
                  <a:gd name="connsiteX51" fmla="*/ 301087 w 1058178"/>
                  <a:gd name="connsiteY51" fmla="*/ 792849 h 1089054"/>
                  <a:gd name="connsiteX52" fmla="*/ 372428 w 1058178"/>
                  <a:gd name="connsiteY52" fmla="*/ 730737 h 1089054"/>
                  <a:gd name="connsiteX53" fmla="*/ 385313 w 1058178"/>
                  <a:gd name="connsiteY53" fmla="*/ 689179 h 1089054"/>
                  <a:gd name="connsiteX54" fmla="*/ 311918 w 1058178"/>
                  <a:gd name="connsiteY54" fmla="*/ 703347 h 1089054"/>
                  <a:gd name="connsiteX55" fmla="*/ 288387 w 1058178"/>
                  <a:gd name="connsiteY55" fmla="*/ 711334 h 1089054"/>
                  <a:gd name="connsiteX56" fmla="*/ 296138 w 1058178"/>
                  <a:gd name="connsiteY56" fmla="*/ 700955 h 1089054"/>
                  <a:gd name="connsiteX57" fmla="*/ 373301 w 1058178"/>
                  <a:gd name="connsiteY57" fmla="*/ 668625 h 1089054"/>
                  <a:gd name="connsiteX58" fmla="*/ 430485 w 1058178"/>
                  <a:gd name="connsiteY58" fmla="*/ 665864 h 1089054"/>
                  <a:gd name="connsiteX59" fmla="*/ 463861 w 1058178"/>
                  <a:gd name="connsiteY59" fmla="*/ 635126 h 1089054"/>
                  <a:gd name="connsiteX60" fmla="*/ 450115 w 1058178"/>
                  <a:gd name="connsiteY60" fmla="*/ 604347 h 1089054"/>
                  <a:gd name="connsiteX61" fmla="*/ 400497 w 1058178"/>
                  <a:gd name="connsiteY61" fmla="*/ 612047 h 1089054"/>
                  <a:gd name="connsiteX62" fmla="*/ 304249 w 1058178"/>
                  <a:gd name="connsiteY62" fmla="*/ 629972 h 1089054"/>
                  <a:gd name="connsiteX63" fmla="*/ 176319 w 1058178"/>
                  <a:gd name="connsiteY63" fmla="*/ 790735 h 1089054"/>
                  <a:gd name="connsiteX64" fmla="*/ 151351 w 1058178"/>
                  <a:gd name="connsiteY64" fmla="*/ 809091 h 1089054"/>
                  <a:gd name="connsiteX65" fmla="*/ 142871 w 1058178"/>
                  <a:gd name="connsiteY65" fmla="*/ 806083 h 1089054"/>
                  <a:gd name="connsiteX66" fmla="*/ 213565 w 1058178"/>
                  <a:gd name="connsiteY66" fmla="*/ 708644 h 1089054"/>
                  <a:gd name="connsiteX67" fmla="*/ 200240 w 1058178"/>
                  <a:gd name="connsiteY67" fmla="*/ 692782 h 1089054"/>
                  <a:gd name="connsiteX68" fmla="*/ 135982 w 1058178"/>
                  <a:gd name="connsiteY68" fmla="*/ 695421 h 1089054"/>
                  <a:gd name="connsiteX69" fmla="*/ 102606 w 1058178"/>
                  <a:gd name="connsiteY69" fmla="*/ 698316 h 1089054"/>
                  <a:gd name="connsiteX70" fmla="*/ 229294 w 1058178"/>
                  <a:gd name="connsiteY70" fmla="*/ 664714 h 1089054"/>
                  <a:gd name="connsiteX71" fmla="*/ 281314 w 1058178"/>
                  <a:gd name="connsiteY71" fmla="*/ 617940 h 1089054"/>
                  <a:gd name="connsiteX72" fmla="*/ 284589 w 1058178"/>
                  <a:gd name="connsiteY72" fmla="*/ 599039 h 1089054"/>
                  <a:gd name="connsiteX73" fmla="*/ 178074 w 1058178"/>
                  <a:gd name="connsiteY73" fmla="*/ 602807 h 1089054"/>
                  <a:gd name="connsiteX74" fmla="*/ 88797 w 1058178"/>
                  <a:gd name="connsiteY74" fmla="*/ 646748 h 1089054"/>
                  <a:gd name="connsiteX75" fmla="*/ 50544 w 1058178"/>
                  <a:gd name="connsiteY75" fmla="*/ 685986 h 1089054"/>
                  <a:gd name="connsiteX76" fmla="*/ 48830 w 1058178"/>
                  <a:gd name="connsiteY76" fmla="*/ 669324 h 1089054"/>
                  <a:gd name="connsiteX77" fmla="*/ 86498 w 1058178"/>
                  <a:gd name="connsiteY77" fmla="*/ 626461 h 1089054"/>
                  <a:gd name="connsiteX78" fmla="*/ 90727 w 1058178"/>
                  <a:gd name="connsiteY78" fmla="*/ 598054 h 1089054"/>
                  <a:gd name="connsiteX79" fmla="*/ 41777 w 1058178"/>
                  <a:gd name="connsiteY79" fmla="*/ 564462 h 1089054"/>
                  <a:gd name="connsiteX80" fmla="*/ 28472 w 1058178"/>
                  <a:gd name="connsiteY80" fmla="*/ 549576 h 1089054"/>
                  <a:gd name="connsiteX81" fmla="*/ 71355 w 1058178"/>
                  <a:gd name="connsiteY81" fmla="*/ 568466 h 1089054"/>
                  <a:gd name="connsiteX82" fmla="*/ 106332 w 1058178"/>
                  <a:gd name="connsiteY82" fmla="*/ 584215 h 1089054"/>
                  <a:gd name="connsiteX83" fmla="*/ 169923 w 1058178"/>
                  <a:gd name="connsiteY83" fmla="*/ 580878 h 1089054"/>
                  <a:gd name="connsiteX84" fmla="*/ 304577 w 1058178"/>
                  <a:gd name="connsiteY84" fmla="*/ 578250 h 1089054"/>
                  <a:gd name="connsiteX85" fmla="*/ 339555 w 1058178"/>
                  <a:gd name="connsiteY85" fmla="*/ 582398 h 1089054"/>
                  <a:gd name="connsiteX86" fmla="*/ 347543 w 1058178"/>
                  <a:gd name="connsiteY86" fmla="*/ 567788 h 1089054"/>
                  <a:gd name="connsiteX87" fmla="*/ 239406 w 1058178"/>
                  <a:gd name="connsiteY87" fmla="*/ 506570 h 1089054"/>
                  <a:gd name="connsiteX88" fmla="*/ 213268 w 1058178"/>
                  <a:gd name="connsiteY88" fmla="*/ 496929 h 1089054"/>
                  <a:gd name="connsiteX89" fmla="*/ 399552 w 1058178"/>
                  <a:gd name="connsiteY89" fmla="*/ 563877 h 1089054"/>
                  <a:gd name="connsiteX90" fmla="*/ 410548 w 1058178"/>
                  <a:gd name="connsiteY90" fmla="*/ 512555 h 1089054"/>
                  <a:gd name="connsiteX91" fmla="*/ 388454 w 1058178"/>
                  <a:gd name="connsiteY91" fmla="*/ 489507 h 1089054"/>
                  <a:gd name="connsiteX92" fmla="*/ 234129 w 1058178"/>
                  <a:gd name="connsiteY92" fmla="*/ 462732 h 1089054"/>
                  <a:gd name="connsiteX93" fmla="*/ 188351 w 1058178"/>
                  <a:gd name="connsiteY93" fmla="*/ 467680 h 1089054"/>
                  <a:gd name="connsiteX94" fmla="*/ 137820 w 1058178"/>
                  <a:gd name="connsiteY94" fmla="*/ 451213 h 1089054"/>
                  <a:gd name="connsiteX95" fmla="*/ 92349 w 1058178"/>
                  <a:gd name="connsiteY95" fmla="*/ 458020 h 1089054"/>
                  <a:gd name="connsiteX96" fmla="*/ 50360 w 1058178"/>
                  <a:gd name="connsiteY96" fmla="*/ 473563 h 1089054"/>
                  <a:gd name="connsiteX97" fmla="*/ 31274 w 1058178"/>
                  <a:gd name="connsiteY97" fmla="*/ 471602 h 1089054"/>
                  <a:gd name="connsiteX98" fmla="*/ 69147 w 1058178"/>
                  <a:gd name="connsiteY98" fmla="*/ 454909 h 1089054"/>
                  <a:gd name="connsiteX99" fmla="*/ 110028 w 1058178"/>
                  <a:gd name="connsiteY99" fmla="*/ 437292 h 1089054"/>
                  <a:gd name="connsiteX100" fmla="*/ 88192 w 1058178"/>
                  <a:gd name="connsiteY100" fmla="*/ 403946 h 1089054"/>
                  <a:gd name="connsiteX101" fmla="*/ 17733 w 1058178"/>
                  <a:gd name="connsiteY101" fmla="*/ 390015 h 1089054"/>
                  <a:gd name="connsiteX102" fmla="*/ 4345 w 1058178"/>
                  <a:gd name="connsiteY102" fmla="*/ 387602 h 1089054"/>
                  <a:gd name="connsiteX103" fmla="*/ 495 w 1058178"/>
                  <a:gd name="connsiteY103" fmla="*/ 384460 h 1089054"/>
                  <a:gd name="connsiteX104" fmla="*/ 56961 w 1058178"/>
                  <a:gd name="connsiteY104" fmla="*/ 381237 h 1089054"/>
                  <a:gd name="connsiteX105" fmla="*/ 54312 w 1058178"/>
                  <a:gd name="connsiteY105" fmla="*/ 350171 h 1089054"/>
                  <a:gd name="connsiteX106" fmla="*/ 76981 w 1058178"/>
                  <a:gd name="connsiteY106" fmla="*/ 373845 h 1089054"/>
                  <a:gd name="connsiteX107" fmla="*/ 137050 w 1058178"/>
                  <a:gd name="connsiteY107" fmla="*/ 421030 h 1089054"/>
                  <a:gd name="connsiteX108" fmla="*/ 166535 w 1058178"/>
                  <a:gd name="connsiteY108" fmla="*/ 443123 h 1089054"/>
                  <a:gd name="connsiteX109" fmla="*/ 231758 w 1058178"/>
                  <a:gd name="connsiteY109" fmla="*/ 439951 h 1089054"/>
                  <a:gd name="connsiteX110" fmla="*/ 223103 w 1058178"/>
                  <a:gd name="connsiteY110" fmla="*/ 404973 h 1089054"/>
                  <a:gd name="connsiteX111" fmla="*/ 172079 w 1058178"/>
                  <a:gd name="connsiteY111" fmla="*/ 348128 h 1089054"/>
                  <a:gd name="connsiteX112" fmla="*/ 195394 w 1058178"/>
                  <a:gd name="connsiteY112" fmla="*/ 352788 h 1089054"/>
                  <a:gd name="connsiteX113" fmla="*/ 236439 w 1058178"/>
                  <a:gd name="connsiteY113" fmla="*/ 401092 h 1089054"/>
                  <a:gd name="connsiteX114" fmla="*/ 255247 w 1058178"/>
                  <a:gd name="connsiteY114" fmla="*/ 425198 h 1089054"/>
                  <a:gd name="connsiteX115" fmla="*/ 304690 w 1058178"/>
                  <a:gd name="connsiteY115" fmla="*/ 433647 h 1089054"/>
                  <a:gd name="connsiteX116" fmla="*/ 396288 w 1058178"/>
                  <a:gd name="connsiteY116" fmla="*/ 463933 h 1089054"/>
                  <a:gd name="connsiteX117" fmla="*/ 417858 w 1058178"/>
                  <a:gd name="connsiteY117" fmla="*/ 455094 h 1089054"/>
                  <a:gd name="connsiteX118" fmla="*/ 398054 w 1058178"/>
                  <a:gd name="connsiteY118" fmla="*/ 438144 h 1089054"/>
                  <a:gd name="connsiteX119" fmla="*/ 347440 w 1058178"/>
                  <a:gd name="connsiteY119" fmla="*/ 395261 h 1089054"/>
                  <a:gd name="connsiteX120" fmla="*/ 267146 w 1058178"/>
                  <a:gd name="connsiteY120" fmla="*/ 345078 h 1089054"/>
                  <a:gd name="connsiteX121" fmla="*/ 173280 w 1058178"/>
                  <a:gd name="connsiteY121" fmla="*/ 320285 h 1089054"/>
                  <a:gd name="connsiteX122" fmla="*/ 146402 w 1058178"/>
                  <a:gd name="connsiteY122" fmla="*/ 299526 h 1089054"/>
                  <a:gd name="connsiteX123" fmla="*/ 156556 w 1058178"/>
                  <a:gd name="connsiteY123" fmla="*/ 296939 h 1089054"/>
                  <a:gd name="connsiteX124" fmla="*/ 273532 w 1058178"/>
                  <a:gd name="connsiteY124" fmla="*/ 329638 h 1089054"/>
                  <a:gd name="connsiteX125" fmla="*/ 320911 w 1058178"/>
                  <a:gd name="connsiteY125" fmla="*/ 333395 h 1089054"/>
                  <a:gd name="connsiteX126" fmla="*/ 316343 w 1058178"/>
                  <a:gd name="connsiteY126" fmla="*/ 295974 h 1089054"/>
                  <a:gd name="connsiteX127" fmla="*/ 295102 w 1058178"/>
                  <a:gd name="connsiteY127" fmla="*/ 231747 h 1089054"/>
                  <a:gd name="connsiteX128" fmla="*/ 149883 w 1058178"/>
                  <a:gd name="connsiteY128" fmla="*/ 216892 h 1089054"/>
                  <a:gd name="connsiteX129" fmla="*/ 165334 w 1058178"/>
                  <a:gd name="connsiteY129" fmla="*/ 210875 h 1089054"/>
                  <a:gd name="connsiteX130" fmla="*/ 188546 w 1058178"/>
                  <a:gd name="connsiteY130" fmla="*/ 210075 h 1089054"/>
                  <a:gd name="connsiteX131" fmla="*/ 231511 w 1058178"/>
                  <a:gd name="connsiteY131" fmla="*/ 199664 h 1089054"/>
                  <a:gd name="connsiteX132" fmla="*/ 255822 w 1058178"/>
                  <a:gd name="connsiteY132" fmla="*/ 180600 h 1089054"/>
                  <a:gd name="connsiteX133" fmla="*/ 178321 w 1058178"/>
                  <a:gd name="connsiteY133" fmla="*/ 122317 h 1089054"/>
                  <a:gd name="connsiteX134" fmla="*/ 161124 w 1058178"/>
                  <a:gd name="connsiteY134" fmla="*/ 116034 h 1089054"/>
                  <a:gd name="connsiteX135" fmla="*/ 158106 w 1058178"/>
                  <a:gd name="connsiteY135" fmla="*/ 111743 h 1089054"/>
                  <a:gd name="connsiteX136" fmla="*/ 177007 w 1058178"/>
                  <a:gd name="connsiteY136" fmla="*/ 109330 h 1089054"/>
                  <a:gd name="connsiteX137" fmla="*/ 269928 w 1058178"/>
                  <a:gd name="connsiteY137" fmla="*/ 167315 h 1089054"/>
                  <a:gd name="connsiteX138" fmla="*/ 286098 w 1058178"/>
                  <a:gd name="connsiteY138" fmla="*/ 184501 h 1089054"/>
                  <a:gd name="connsiteX139" fmla="*/ 298017 w 1058178"/>
                  <a:gd name="connsiteY139" fmla="*/ 192170 h 1089054"/>
                  <a:gd name="connsiteX140" fmla="*/ 306056 w 1058178"/>
                  <a:gd name="connsiteY140" fmla="*/ 158414 h 1089054"/>
                  <a:gd name="connsiteX141" fmla="*/ 304680 w 1058178"/>
                  <a:gd name="connsiteY141" fmla="*/ 93745 h 1089054"/>
                  <a:gd name="connsiteX142" fmla="*/ 292011 w 1058178"/>
                  <a:gd name="connsiteY142" fmla="*/ 57751 h 1089054"/>
                  <a:gd name="connsiteX143" fmla="*/ 308735 w 1058178"/>
                  <a:gd name="connsiteY143" fmla="*/ 68377 h 1089054"/>
                  <a:gd name="connsiteX144" fmla="*/ 327277 w 1058178"/>
                  <a:gd name="connsiteY144" fmla="*/ 114699 h 1089054"/>
                  <a:gd name="connsiteX145" fmla="*/ 326620 w 1058178"/>
                  <a:gd name="connsiteY145" fmla="*/ 144031 h 1089054"/>
                  <a:gd name="connsiteX146" fmla="*/ 355520 w 1058178"/>
                  <a:gd name="connsiteY146" fmla="*/ 340849 h 1089054"/>
                  <a:gd name="connsiteX147" fmla="*/ 399758 w 1058178"/>
                  <a:gd name="connsiteY147" fmla="*/ 407385 h 1089054"/>
                  <a:gd name="connsiteX148" fmla="*/ 458564 w 1058178"/>
                  <a:gd name="connsiteY148" fmla="*/ 390405 h 1089054"/>
                  <a:gd name="connsiteX149" fmla="*/ 360951 w 1058178"/>
                  <a:gd name="connsiteY149" fmla="*/ 270041 h 1089054"/>
                  <a:gd name="connsiteX150" fmla="*/ 375970 w 1058178"/>
                  <a:gd name="connsiteY150" fmla="*/ 282289 h 1089054"/>
                  <a:gd name="connsiteX151" fmla="*/ 393567 w 1058178"/>
                  <a:gd name="connsiteY151" fmla="*/ 299885 h 1089054"/>
                  <a:gd name="connsiteX152" fmla="*/ 445823 w 1058178"/>
                  <a:gd name="connsiteY152" fmla="*/ 307298 h 1089054"/>
                  <a:gd name="connsiteX153" fmla="*/ 436460 w 1058178"/>
                  <a:gd name="connsiteY153" fmla="*/ 236932 h 1089054"/>
                  <a:gd name="connsiteX154" fmla="*/ 405281 w 1058178"/>
                  <a:gd name="connsiteY154" fmla="*/ 187252 h 1089054"/>
                  <a:gd name="connsiteX155" fmla="*/ 382674 w 1058178"/>
                  <a:gd name="connsiteY155" fmla="*/ 122841 h 1089054"/>
                  <a:gd name="connsiteX156" fmla="*/ 371443 w 1058178"/>
                  <a:gd name="connsiteY156" fmla="*/ 93592 h 1089054"/>
                  <a:gd name="connsiteX157" fmla="*/ 360930 w 1058178"/>
                  <a:gd name="connsiteY157" fmla="*/ 72381 h 1089054"/>
                  <a:gd name="connsiteX158" fmla="*/ 372233 w 1058178"/>
                  <a:gd name="connsiteY158" fmla="*/ 78356 h 1089054"/>
                  <a:gd name="connsiteX159" fmla="*/ 390497 w 1058178"/>
                  <a:gd name="connsiteY159" fmla="*/ 105809 h 1089054"/>
                  <a:gd name="connsiteX160" fmla="*/ 404100 w 1058178"/>
                  <a:gd name="connsiteY160" fmla="*/ 153168 h 1089054"/>
                  <a:gd name="connsiteX161" fmla="*/ 420814 w 1058178"/>
                  <a:gd name="connsiteY161" fmla="*/ 183402 h 1089054"/>
                  <a:gd name="connsiteX162" fmla="*/ 456901 w 1058178"/>
                  <a:gd name="connsiteY162" fmla="*/ 211070 h 1089054"/>
                  <a:gd name="connsiteX163" fmla="*/ 491468 w 1058178"/>
                  <a:gd name="connsiteY163" fmla="*/ 184532 h 1089054"/>
                  <a:gd name="connsiteX164" fmla="*/ 511878 w 1058178"/>
                  <a:gd name="connsiteY164" fmla="*/ 101096 h 1089054"/>
                  <a:gd name="connsiteX165" fmla="*/ 493932 w 1058178"/>
                  <a:gd name="connsiteY165" fmla="*/ 22404 h 1089054"/>
                  <a:gd name="connsiteX166" fmla="*/ 489774 w 1058178"/>
                  <a:gd name="connsiteY166" fmla="*/ 8698 h 1089054"/>
                  <a:gd name="connsiteX167" fmla="*/ 490020 w 1058178"/>
                  <a:gd name="connsiteY167" fmla="*/ 649 h 1089054"/>
                  <a:gd name="connsiteX168" fmla="*/ 515810 w 1058178"/>
                  <a:gd name="connsiteY168" fmla="*/ 38029 h 1089054"/>
                  <a:gd name="connsiteX169" fmla="*/ 543231 w 1058178"/>
                  <a:gd name="connsiteY169" fmla="*/ 22291 h 1089054"/>
                  <a:gd name="connsiteX170" fmla="*/ 556414 w 1058178"/>
                  <a:gd name="connsiteY170" fmla="*/ 16994 h 1089054"/>
                  <a:gd name="connsiteX171" fmla="*/ 526918 w 1058178"/>
                  <a:gd name="connsiteY171" fmla="*/ 119833 h 1089054"/>
                  <a:gd name="connsiteX172" fmla="*/ 537831 w 1058178"/>
                  <a:gd name="connsiteY172" fmla="*/ 142070 h 1089054"/>
                  <a:gd name="connsiteX173" fmla="*/ 564945 w 1058178"/>
                  <a:gd name="connsiteY173" fmla="*/ 134503 h 1089054"/>
                  <a:gd name="connsiteX174" fmla="*/ 605292 w 1058178"/>
                  <a:gd name="connsiteY174" fmla="*/ 128138 h 1089054"/>
                  <a:gd name="connsiteX175" fmla="*/ 628351 w 1058178"/>
                  <a:gd name="connsiteY175" fmla="*/ 120048 h 1089054"/>
                  <a:gd name="connsiteX176" fmla="*/ 614635 w 1058178"/>
                  <a:gd name="connsiteY176" fmla="*/ 136824 h 1089054"/>
                  <a:gd name="connsiteX177" fmla="*/ 584461 w 1058178"/>
                  <a:gd name="connsiteY177" fmla="*/ 143907 h 1089054"/>
                  <a:gd name="connsiteX178" fmla="*/ 518130 w 1058178"/>
                  <a:gd name="connsiteY178" fmla="*/ 182622 h 1089054"/>
                  <a:gd name="connsiteX179" fmla="*/ 468512 w 1058178"/>
                  <a:gd name="connsiteY179" fmla="*/ 266869 h 1089054"/>
                  <a:gd name="connsiteX180" fmla="*/ 481602 w 1058178"/>
                  <a:gd name="connsiteY180" fmla="*/ 345335 h 1089054"/>
                  <a:gd name="connsiteX181" fmla="*/ 530994 w 1058178"/>
                  <a:gd name="connsiteY181" fmla="*/ 365129 h 1089054"/>
                  <a:gd name="connsiteX182" fmla="*/ 574657 w 1058178"/>
                  <a:gd name="connsiteY182" fmla="*/ 264497 h 1089054"/>
                  <a:gd name="connsiteX183" fmla="*/ 741682 w 1058178"/>
                  <a:gd name="connsiteY183" fmla="*/ 151155 h 1089054"/>
                  <a:gd name="connsiteX184" fmla="*/ 739649 w 1058178"/>
                  <a:gd name="connsiteY184" fmla="*/ 93088 h 1089054"/>
                  <a:gd name="connsiteX185" fmla="*/ 738592 w 1058178"/>
                  <a:gd name="connsiteY185" fmla="*/ 1235 h 1089054"/>
                  <a:gd name="connsiteX186" fmla="*/ 740984 w 1058178"/>
                  <a:gd name="connsiteY186" fmla="*/ 34251 h 1089054"/>
                  <a:gd name="connsiteX187" fmla="*/ 757287 w 1058178"/>
                  <a:gd name="connsiteY187" fmla="*/ 105367 h 1089054"/>
                  <a:gd name="connsiteX188" fmla="*/ 773303 w 1058178"/>
                  <a:gd name="connsiteY188" fmla="*/ 144339 h 1089054"/>
                  <a:gd name="connsiteX189" fmla="*/ 792819 w 1058178"/>
                  <a:gd name="connsiteY189" fmla="*/ 133087 h 1089054"/>
                  <a:gd name="connsiteX190" fmla="*/ 813537 w 1058178"/>
                  <a:gd name="connsiteY190" fmla="*/ 86333 h 1089054"/>
                  <a:gd name="connsiteX191" fmla="*/ 839275 w 1058178"/>
                  <a:gd name="connsiteY191" fmla="*/ 11183 h 1089054"/>
                  <a:gd name="connsiteX192" fmla="*/ 851420 w 1058178"/>
                  <a:gd name="connsiteY192" fmla="*/ 95 h 1089054"/>
                  <a:gd name="connsiteX193" fmla="*/ 853627 w 1058178"/>
                  <a:gd name="connsiteY193" fmla="*/ 3678 h 1089054"/>
                  <a:gd name="connsiteX194" fmla="*/ 847406 w 1058178"/>
                  <a:gd name="connsiteY194" fmla="*/ 20351 h 1089054"/>
                  <a:gd name="connsiteX195" fmla="*/ 830610 w 1058178"/>
                  <a:gd name="connsiteY195" fmla="*/ 85368 h 1089054"/>
                  <a:gd name="connsiteX196" fmla="*/ 857795 w 1058178"/>
                  <a:gd name="connsiteY196" fmla="*/ 102236 h 1089054"/>
                  <a:gd name="connsiteX197" fmla="*/ 880946 w 1058178"/>
                  <a:gd name="connsiteY197" fmla="*/ 86384 h 1089054"/>
                  <a:gd name="connsiteX198" fmla="*/ 876234 w 1058178"/>
                  <a:gd name="connsiteY198" fmla="*/ 98930 h 1089054"/>
                  <a:gd name="connsiteX199" fmla="*/ 852919 w 1058178"/>
                  <a:gd name="connsiteY199" fmla="*/ 123693 h 1089054"/>
                  <a:gd name="connsiteX200" fmla="*/ 760203 w 1058178"/>
                  <a:gd name="connsiteY200" fmla="*/ 177119 h 1089054"/>
                  <a:gd name="connsiteX201" fmla="*/ 720143 w 1058178"/>
                  <a:gd name="connsiteY201" fmla="*/ 195065 h 1089054"/>
                  <a:gd name="connsiteX202" fmla="*/ 733551 w 1058178"/>
                  <a:gd name="connsiteY202" fmla="*/ 223750 h 1089054"/>
                  <a:gd name="connsiteX203" fmla="*/ 814143 w 1058178"/>
                  <a:gd name="connsiteY203" fmla="*/ 287319 h 1089054"/>
                  <a:gd name="connsiteX204" fmla="*/ 854151 w 1058178"/>
                  <a:gd name="connsiteY204" fmla="*/ 290913 h 1089054"/>
                  <a:gd name="connsiteX205" fmla="*/ 842119 w 1058178"/>
                  <a:gd name="connsiteY205" fmla="*/ 301415 h 1089054"/>
                  <a:gd name="connsiteX206" fmla="*/ 817767 w 1058178"/>
                  <a:gd name="connsiteY206" fmla="*/ 302811 h 1089054"/>
                  <a:gd name="connsiteX207" fmla="*/ 706694 w 1058178"/>
                  <a:gd name="connsiteY207" fmla="*/ 224335 h 1089054"/>
                  <a:gd name="connsiteX208" fmla="*/ 618567 w 1058178"/>
                  <a:gd name="connsiteY208" fmla="*/ 250935 h 1089054"/>
                  <a:gd name="connsiteX209" fmla="*/ 582090 w 1058178"/>
                  <a:gd name="connsiteY209" fmla="*/ 376545 h 1089054"/>
                  <a:gd name="connsiteX210" fmla="*/ 619665 w 1058178"/>
                  <a:gd name="connsiteY210" fmla="*/ 435844 h 1089054"/>
                  <a:gd name="connsiteX211" fmla="*/ 683132 w 1058178"/>
                  <a:gd name="connsiteY211" fmla="*/ 425218 h 1089054"/>
                  <a:gd name="connsiteX212" fmla="*/ 709969 w 1058178"/>
                  <a:gd name="connsiteY212" fmla="*/ 393228 h 1089054"/>
                  <a:gd name="connsiteX213" fmla="*/ 729650 w 1058178"/>
                  <a:gd name="connsiteY213" fmla="*/ 364328 h 1089054"/>
                  <a:gd name="connsiteX214" fmla="*/ 725974 w 1058178"/>
                  <a:gd name="connsiteY214" fmla="*/ 319802 h 1089054"/>
                  <a:gd name="connsiteX215" fmla="*/ 728161 w 1058178"/>
                  <a:gd name="connsiteY215" fmla="*/ 295009 h 1089054"/>
                  <a:gd name="connsiteX216" fmla="*/ 759135 w 1058178"/>
                  <a:gd name="connsiteY216" fmla="*/ 348959 h 1089054"/>
                  <a:gd name="connsiteX217" fmla="*/ 820600 w 1058178"/>
                  <a:gd name="connsiteY217" fmla="*/ 348877 h 1089054"/>
                  <a:gd name="connsiteX218" fmla="*/ 861132 w 1058178"/>
                  <a:gd name="connsiteY218" fmla="*/ 345345 h 1089054"/>
                  <a:gd name="connsiteX219" fmla="*/ 920760 w 1058178"/>
                  <a:gd name="connsiteY219" fmla="*/ 287648 h 1089054"/>
                  <a:gd name="connsiteX220" fmla="*/ 910401 w 1058178"/>
                  <a:gd name="connsiteY220" fmla="*/ 220577 h 1089054"/>
                  <a:gd name="connsiteX221" fmla="*/ 916088 w 1058178"/>
                  <a:gd name="connsiteY221" fmla="*/ 194880 h 1089054"/>
                  <a:gd name="connsiteX222" fmla="*/ 924661 w 1058178"/>
                  <a:gd name="connsiteY222" fmla="*/ 236028 h 1089054"/>
                  <a:gd name="connsiteX223" fmla="*/ 930646 w 1058178"/>
                  <a:gd name="connsiteY223" fmla="*/ 264374 h 1089054"/>
                  <a:gd name="connsiteX224" fmla="*/ 933531 w 1058178"/>
                  <a:gd name="connsiteY224" fmla="*/ 268665 h 1089054"/>
                  <a:gd name="connsiteX225" fmla="*/ 939434 w 1058178"/>
                  <a:gd name="connsiteY225" fmla="*/ 261150 h 1089054"/>
                  <a:gd name="connsiteX226" fmla="*/ 953181 w 1058178"/>
                  <a:gd name="connsiteY226" fmla="*/ 226296 h 1089054"/>
                  <a:gd name="connsiteX227" fmla="*/ 962226 w 1058178"/>
                  <a:gd name="connsiteY227" fmla="*/ 230484 h 1089054"/>
                  <a:gd name="connsiteX228" fmla="*/ 971117 w 1058178"/>
                  <a:gd name="connsiteY228" fmla="*/ 295522 h 1089054"/>
                  <a:gd name="connsiteX229" fmla="*/ 999452 w 1058178"/>
                  <a:gd name="connsiteY229" fmla="*/ 295399 h 1089054"/>
                  <a:gd name="connsiteX230" fmla="*/ 980079 w 1058178"/>
                  <a:gd name="connsiteY230" fmla="*/ 303684 h 1089054"/>
                  <a:gd name="connsiteX231" fmla="*/ 932607 w 1058178"/>
                  <a:gd name="connsiteY231" fmla="*/ 316887 h 1089054"/>
                  <a:gd name="connsiteX232" fmla="*/ 823731 w 1058178"/>
                  <a:gd name="connsiteY232" fmla="*/ 364903 h 1089054"/>
                  <a:gd name="connsiteX233" fmla="*/ 766835 w 1058178"/>
                  <a:gd name="connsiteY233" fmla="*/ 370098 h 1089054"/>
                  <a:gd name="connsiteX234" fmla="*/ 741733 w 1058178"/>
                  <a:gd name="connsiteY234" fmla="*/ 390579 h 1089054"/>
                  <a:gd name="connsiteX235" fmla="*/ 761599 w 1058178"/>
                  <a:gd name="connsiteY235" fmla="*/ 397129 h 1089054"/>
                  <a:gd name="connsiteX236" fmla="*/ 801094 w 1058178"/>
                  <a:gd name="connsiteY236" fmla="*/ 408977 h 1089054"/>
                  <a:gd name="connsiteX237" fmla="*/ 830220 w 1058178"/>
                  <a:gd name="connsiteY237" fmla="*/ 419921 h 1089054"/>
                  <a:gd name="connsiteX238" fmla="*/ 816976 w 1058178"/>
                  <a:gd name="connsiteY238" fmla="*/ 424397 h 1089054"/>
                  <a:gd name="connsiteX239" fmla="*/ 776187 w 1058178"/>
                  <a:gd name="connsiteY239" fmla="*/ 414500 h 1089054"/>
                  <a:gd name="connsiteX240" fmla="*/ 718254 w 1058178"/>
                  <a:gd name="connsiteY240" fmla="*/ 421266 h 1089054"/>
                  <a:gd name="connsiteX241" fmla="*/ 680586 w 1058178"/>
                  <a:gd name="connsiteY241" fmla="*/ 456500 h 1089054"/>
                  <a:gd name="connsiteX242" fmla="*/ 678317 w 1058178"/>
                  <a:gd name="connsiteY242" fmla="*/ 498849 h 1089054"/>
                  <a:gd name="connsiteX243" fmla="*/ 802120 w 1058178"/>
                  <a:gd name="connsiteY243" fmla="*/ 477474 h 1089054"/>
                  <a:gd name="connsiteX244" fmla="*/ 913152 w 1058178"/>
                  <a:gd name="connsiteY244" fmla="*/ 417611 h 1089054"/>
                  <a:gd name="connsiteX245" fmla="*/ 1017357 w 1058178"/>
                  <a:gd name="connsiteY245" fmla="*/ 412560 h 1089054"/>
                  <a:gd name="connsiteX246" fmla="*/ 1037674 w 1058178"/>
                  <a:gd name="connsiteY246" fmla="*/ 426286 h 1089054"/>
                  <a:gd name="connsiteX247" fmla="*/ 1029286 w 1058178"/>
                  <a:gd name="connsiteY247" fmla="*/ 428216 h 1089054"/>
                  <a:gd name="connsiteX248" fmla="*/ 994288 w 1058178"/>
                  <a:gd name="connsiteY248" fmla="*/ 421615 h 1089054"/>
                  <a:gd name="connsiteX249" fmla="*/ 847662 w 1058178"/>
                  <a:gd name="connsiteY249" fmla="*/ 475750 h 1089054"/>
                  <a:gd name="connsiteX250" fmla="*/ 859726 w 1058178"/>
                  <a:gd name="connsiteY250" fmla="*/ 495379 h 1089054"/>
                  <a:gd name="connsiteX251" fmla="*/ 971907 w 1058178"/>
                  <a:gd name="connsiteY251" fmla="*/ 521682 h 1089054"/>
                  <a:gd name="connsiteX252" fmla="*/ 988600 w 1058178"/>
                  <a:gd name="connsiteY252" fmla="*/ 537020 h 1089054"/>
                  <a:gd name="connsiteX253" fmla="*/ 960737 w 1058178"/>
                  <a:gd name="connsiteY253" fmla="*/ 532349 h 1089054"/>
                  <a:gd name="connsiteX254" fmla="*/ 773292 w 1058178"/>
                  <a:gd name="connsiteY254" fmla="*/ 516312 h 1089054"/>
                  <a:gd name="connsiteX255" fmla="*/ 687978 w 1058178"/>
                  <a:gd name="connsiteY255" fmla="*/ 526764 h 1089054"/>
                  <a:gd name="connsiteX256" fmla="*/ 668975 w 1058178"/>
                  <a:gd name="connsiteY256" fmla="*/ 561013 h 1089054"/>
                  <a:gd name="connsiteX257" fmla="*/ 754063 w 1058178"/>
                  <a:gd name="connsiteY257" fmla="*/ 600354 h 1089054"/>
                  <a:gd name="connsiteX258" fmla="*/ 795293 w 1058178"/>
                  <a:gd name="connsiteY258" fmla="*/ 600898 h 1089054"/>
                  <a:gd name="connsiteX259" fmla="*/ 831031 w 1058178"/>
                  <a:gd name="connsiteY259" fmla="*/ 580170 h 1089054"/>
                  <a:gd name="connsiteX260" fmla="*/ 898820 w 1058178"/>
                  <a:gd name="connsiteY260" fmla="*/ 554401 h 1089054"/>
                  <a:gd name="connsiteX261" fmla="*/ 884673 w 1058178"/>
                  <a:gd name="connsiteY261" fmla="*/ 566793 h 1089054"/>
                  <a:gd name="connsiteX262" fmla="*/ 826801 w 1058178"/>
                  <a:gd name="connsiteY262" fmla="*/ 609963 h 1089054"/>
                  <a:gd name="connsiteX263" fmla="*/ 845034 w 1058178"/>
                  <a:gd name="connsiteY263" fmla="*/ 638103 h 1089054"/>
                  <a:gd name="connsiteX264" fmla="*/ 920400 w 1058178"/>
                  <a:gd name="connsiteY264" fmla="*/ 719927 h 1089054"/>
                  <a:gd name="connsiteX265" fmla="*/ 1035241 w 1058178"/>
                  <a:gd name="connsiteY265" fmla="*/ 706242 h 1089054"/>
                  <a:gd name="connsiteX266" fmla="*/ 1018784 w 1058178"/>
                  <a:gd name="connsiteY266" fmla="*/ 709722 h 1089054"/>
                  <a:gd name="connsiteX267" fmla="*/ 998097 w 1058178"/>
                  <a:gd name="connsiteY267" fmla="*/ 711200 h 1089054"/>
                  <a:gd name="connsiteX268" fmla="*/ 938531 w 1058178"/>
                  <a:gd name="connsiteY268" fmla="*/ 731189 h 1089054"/>
                  <a:gd name="connsiteX269" fmla="*/ 942966 w 1058178"/>
                  <a:gd name="connsiteY269" fmla="*/ 752554 h 1089054"/>
                  <a:gd name="connsiteX270" fmla="*/ 1014461 w 1058178"/>
                  <a:gd name="connsiteY270" fmla="*/ 813988 h 1089054"/>
                  <a:gd name="connsiteX271" fmla="*/ 1053443 w 1058178"/>
                  <a:gd name="connsiteY271" fmla="*/ 879026 h 1089054"/>
                  <a:gd name="connsiteX272" fmla="*/ 1050661 w 1058178"/>
                  <a:gd name="connsiteY272" fmla="*/ 893183 h 1089054"/>
                  <a:gd name="connsiteX273" fmla="*/ 996608 w 1058178"/>
                  <a:gd name="connsiteY273" fmla="*/ 832745 h 1089054"/>
                  <a:gd name="connsiteX274" fmla="*/ 1002922 w 1058178"/>
                  <a:gd name="connsiteY274" fmla="*/ 908840 h 1089054"/>
                  <a:gd name="connsiteX275" fmla="*/ 994247 w 1058178"/>
                  <a:gd name="connsiteY275" fmla="*/ 903922 h 1089054"/>
                  <a:gd name="connsiteX276" fmla="*/ 986537 w 1058178"/>
                  <a:gd name="connsiteY276" fmla="*/ 845444 h 1089054"/>
                  <a:gd name="connsiteX277" fmla="*/ 909682 w 1058178"/>
                  <a:gd name="connsiteY277" fmla="*/ 747934 h 1089054"/>
                  <a:gd name="connsiteX278" fmla="*/ 885977 w 1058178"/>
                  <a:gd name="connsiteY278" fmla="*/ 726200 h 1089054"/>
                  <a:gd name="connsiteX279" fmla="*/ 860270 w 1058178"/>
                  <a:gd name="connsiteY279" fmla="*/ 714527 h 1089054"/>
                  <a:gd name="connsiteX280" fmla="*/ 848278 w 1058178"/>
                  <a:gd name="connsiteY280" fmla="*/ 714445 h 1089054"/>
                  <a:gd name="connsiteX281" fmla="*/ 763170 w 1058178"/>
                  <a:gd name="connsiteY281" fmla="*/ 623833 h 1089054"/>
                  <a:gd name="connsiteX282" fmla="*/ 730348 w 1058178"/>
                  <a:gd name="connsiteY282" fmla="*/ 620507 h 1089054"/>
                  <a:gd name="connsiteX283" fmla="*/ 705400 w 1058178"/>
                  <a:gd name="connsiteY283" fmla="*/ 634151 h 1089054"/>
                  <a:gd name="connsiteX284" fmla="*/ 706150 w 1058178"/>
                  <a:gd name="connsiteY284" fmla="*/ 662466 h 1089054"/>
                  <a:gd name="connsiteX285" fmla="*/ 705657 w 1058178"/>
                  <a:gd name="connsiteY285" fmla="*/ 698963 h 1089054"/>
                  <a:gd name="connsiteX286" fmla="*/ 708809 w 1058178"/>
                  <a:gd name="connsiteY286" fmla="*/ 724824 h 1089054"/>
                  <a:gd name="connsiteX287" fmla="*/ 696982 w 1058178"/>
                  <a:gd name="connsiteY287" fmla="*/ 715995 h 1089054"/>
                  <a:gd name="connsiteX288" fmla="*/ 692434 w 1058178"/>
                  <a:gd name="connsiteY288" fmla="*/ 699569 h 1089054"/>
                  <a:gd name="connsiteX289" fmla="*/ 687321 w 1058178"/>
                  <a:gd name="connsiteY289" fmla="*/ 633894 h 1089054"/>
                  <a:gd name="connsiteX290" fmla="*/ 635876 w 1058178"/>
                  <a:gd name="connsiteY290" fmla="*/ 579769 h 1089054"/>
                  <a:gd name="connsiteX291" fmla="*/ 581854 w 1058178"/>
                  <a:gd name="connsiteY291" fmla="*/ 629377 h 1089054"/>
                  <a:gd name="connsiteX292" fmla="*/ 685370 w 1058178"/>
                  <a:gd name="connsiteY292" fmla="*/ 761876 h 1089054"/>
                  <a:gd name="connsiteX293" fmla="*/ 822797 w 1058178"/>
                  <a:gd name="connsiteY293" fmla="*/ 767532 h 1089054"/>
                  <a:gd name="connsiteX294" fmla="*/ 838618 w 1058178"/>
                  <a:gd name="connsiteY294" fmla="*/ 777830 h 1089054"/>
                  <a:gd name="connsiteX295" fmla="*/ 796577 w 1058178"/>
                  <a:gd name="connsiteY295" fmla="*/ 786792 h 1089054"/>
                  <a:gd name="connsiteX296" fmla="*/ 820898 w 1058178"/>
                  <a:gd name="connsiteY296" fmla="*/ 833002 h 1089054"/>
                  <a:gd name="connsiteX297" fmla="*/ 851872 w 1058178"/>
                  <a:gd name="connsiteY297" fmla="*/ 886983 h 1089054"/>
                  <a:gd name="connsiteX298" fmla="*/ 868236 w 1058178"/>
                  <a:gd name="connsiteY298" fmla="*/ 902690 h 1089054"/>
                  <a:gd name="connsiteX299" fmla="*/ 855917 w 1058178"/>
                  <a:gd name="connsiteY299" fmla="*/ 907361 h 1089054"/>
                  <a:gd name="connsiteX300" fmla="*/ 838443 w 1058178"/>
                  <a:gd name="connsiteY300" fmla="*/ 892804 h 1089054"/>
                  <a:gd name="connsiteX301" fmla="*/ 810518 w 1058178"/>
                  <a:gd name="connsiteY301" fmla="*/ 846019 h 1089054"/>
                  <a:gd name="connsiteX302" fmla="*/ 706242 w 1058178"/>
                  <a:gd name="connsiteY302" fmla="*/ 785273 h 1089054"/>
                  <a:gd name="connsiteX303" fmla="*/ 717597 w 1058178"/>
                  <a:gd name="connsiteY303" fmla="*/ 846410 h 1089054"/>
                  <a:gd name="connsiteX304" fmla="*/ 733602 w 1058178"/>
                  <a:gd name="connsiteY304" fmla="*/ 914332 h 1089054"/>
                  <a:gd name="connsiteX305" fmla="*/ 804143 w 1058178"/>
                  <a:gd name="connsiteY305" fmla="*/ 1019594 h 1089054"/>
                  <a:gd name="connsiteX306" fmla="*/ 806669 w 1058178"/>
                  <a:gd name="connsiteY306" fmla="*/ 1031503 h 1089054"/>
                  <a:gd name="connsiteX307" fmla="*/ 752616 w 1058178"/>
                  <a:gd name="connsiteY307" fmla="*/ 1000345 h 1089054"/>
                  <a:gd name="connsiteX308" fmla="*/ 736857 w 1058178"/>
                  <a:gd name="connsiteY308" fmla="*/ 1017972 h 1089054"/>
                  <a:gd name="connsiteX309" fmla="*/ 717001 w 1058178"/>
                  <a:gd name="connsiteY309" fmla="*/ 1065834 h 1089054"/>
                  <a:gd name="connsiteX310" fmla="*/ 708203 w 1058178"/>
                  <a:gd name="connsiteY310" fmla="*/ 1088934 h 1089054"/>
                  <a:gd name="connsiteX311" fmla="*/ 708172 w 1058178"/>
                  <a:gd name="connsiteY311" fmla="*/ 1088934 h 1089054"/>
                  <a:gd name="connsiteX312" fmla="*/ 461593 w 1058178"/>
                  <a:gd name="connsiteY312" fmla="*/ 900134 h 1089054"/>
                  <a:gd name="connsiteX313" fmla="*/ 464878 w 1058178"/>
                  <a:gd name="connsiteY313" fmla="*/ 908932 h 1089054"/>
                  <a:gd name="connsiteX314" fmla="*/ 469549 w 1058178"/>
                  <a:gd name="connsiteY314" fmla="*/ 918305 h 1089054"/>
                  <a:gd name="connsiteX315" fmla="*/ 469693 w 1058178"/>
                  <a:gd name="connsiteY315" fmla="*/ 918172 h 1089054"/>
                  <a:gd name="connsiteX316" fmla="*/ 468481 w 1058178"/>
                  <a:gd name="connsiteY316" fmla="*/ 914589 h 1089054"/>
                  <a:gd name="connsiteX317" fmla="*/ 463338 w 1058178"/>
                  <a:gd name="connsiteY317" fmla="*/ 903029 h 1089054"/>
                  <a:gd name="connsiteX318" fmla="*/ 461603 w 1058178"/>
                  <a:gd name="connsiteY318" fmla="*/ 900103 h 1089054"/>
                  <a:gd name="connsiteX319" fmla="*/ 461603 w 1058178"/>
                  <a:gd name="connsiteY319" fmla="*/ 900103 h 1089054"/>
                  <a:gd name="connsiteX320" fmla="*/ 910760 w 1058178"/>
                  <a:gd name="connsiteY320" fmla="*/ 224109 h 1089054"/>
                  <a:gd name="connsiteX321" fmla="*/ 916745 w 1058178"/>
                  <a:gd name="connsiteY321" fmla="*/ 256992 h 1089054"/>
                  <a:gd name="connsiteX322" fmla="*/ 913614 w 1058178"/>
                  <a:gd name="connsiteY322" fmla="*/ 238687 h 1089054"/>
                  <a:gd name="connsiteX323" fmla="*/ 911592 w 1058178"/>
                  <a:gd name="connsiteY323" fmla="*/ 227558 h 1089054"/>
                  <a:gd name="connsiteX324" fmla="*/ 910770 w 1058178"/>
                  <a:gd name="connsiteY324" fmla="*/ 224078 h 1089054"/>
                  <a:gd name="connsiteX325" fmla="*/ 910770 w 1058178"/>
                  <a:gd name="connsiteY325" fmla="*/ 224099 h 108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</a:cxnLst>
                <a:rect l="l" t="t" r="r" b="b"/>
                <a:pathLst>
                  <a:path w="1058178" h="1089054">
                    <a:moveTo>
                      <a:pt x="708182" y="1088954"/>
                    </a:moveTo>
                    <a:cubicBezTo>
                      <a:pt x="706406" y="1089724"/>
                      <a:pt x="705000" y="1085885"/>
                      <a:pt x="704671" y="1082795"/>
                    </a:cubicBezTo>
                    <a:cubicBezTo>
                      <a:pt x="703131" y="1072857"/>
                      <a:pt x="706499" y="1060568"/>
                      <a:pt x="709312" y="1050743"/>
                    </a:cubicBezTo>
                    <a:cubicBezTo>
                      <a:pt x="721898" y="1016976"/>
                      <a:pt x="727925" y="987563"/>
                      <a:pt x="719352" y="947934"/>
                    </a:cubicBezTo>
                    <a:cubicBezTo>
                      <a:pt x="717135" y="937175"/>
                      <a:pt x="714086" y="924404"/>
                      <a:pt x="710924" y="914312"/>
                    </a:cubicBezTo>
                    <a:cubicBezTo>
                      <a:pt x="708378" y="906027"/>
                      <a:pt x="704599" y="900606"/>
                      <a:pt x="698932" y="907166"/>
                    </a:cubicBezTo>
                    <a:cubicBezTo>
                      <a:pt x="691335" y="916550"/>
                      <a:pt x="683892" y="930523"/>
                      <a:pt x="677486" y="941641"/>
                    </a:cubicBezTo>
                    <a:cubicBezTo>
                      <a:pt x="670073" y="954094"/>
                      <a:pt x="667024" y="968970"/>
                      <a:pt x="662569" y="982738"/>
                    </a:cubicBezTo>
                    <a:cubicBezTo>
                      <a:pt x="657713" y="994236"/>
                      <a:pt x="655074" y="979432"/>
                      <a:pt x="655279" y="973826"/>
                    </a:cubicBezTo>
                    <a:cubicBezTo>
                      <a:pt x="655105" y="967646"/>
                      <a:pt x="656203" y="961147"/>
                      <a:pt x="657846" y="955141"/>
                    </a:cubicBezTo>
                    <a:cubicBezTo>
                      <a:pt x="664026" y="934064"/>
                      <a:pt x="675155" y="915143"/>
                      <a:pt x="684590" y="894929"/>
                    </a:cubicBezTo>
                    <a:cubicBezTo>
                      <a:pt x="694384" y="876264"/>
                      <a:pt x="697957" y="853298"/>
                      <a:pt x="685278" y="835096"/>
                    </a:cubicBezTo>
                    <a:cubicBezTo>
                      <a:pt x="679765" y="825230"/>
                      <a:pt x="619213" y="753591"/>
                      <a:pt x="608906" y="759730"/>
                    </a:cubicBezTo>
                    <a:cubicBezTo>
                      <a:pt x="603762" y="765079"/>
                      <a:pt x="607356" y="778025"/>
                      <a:pt x="607448" y="786289"/>
                    </a:cubicBezTo>
                    <a:cubicBezTo>
                      <a:pt x="608670" y="801032"/>
                      <a:pt x="609604" y="815898"/>
                      <a:pt x="609152" y="830692"/>
                    </a:cubicBezTo>
                    <a:cubicBezTo>
                      <a:pt x="607818" y="886705"/>
                      <a:pt x="578640" y="940040"/>
                      <a:pt x="590745" y="996495"/>
                    </a:cubicBezTo>
                    <a:cubicBezTo>
                      <a:pt x="591371" y="1003342"/>
                      <a:pt x="591217" y="1010046"/>
                      <a:pt x="586022" y="1002696"/>
                    </a:cubicBezTo>
                    <a:cubicBezTo>
                      <a:pt x="565848" y="965079"/>
                      <a:pt x="581453" y="920492"/>
                      <a:pt x="586217" y="880699"/>
                    </a:cubicBezTo>
                    <a:cubicBezTo>
                      <a:pt x="586617" y="870628"/>
                      <a:pt x="597171" y="841779"/>
                      <a:pt x="580191" y="841615"/>
                    </a:cubicBezTo>
                    <a:cubicBezTo>
                      <a:pt x="552543" y="847056"/>
                      <a:pt x="524485" y="859078"/>
                      <a:pt x="504968" y="879529"/>
                    </a:cubicBezTo>
                    <a:cubicBezTo>
                      <a:pt x="484826" y="898224"/>
                      <a:pt x="498911" y="869109"/>
                      <a:pt x="506868" y="862774"/>
                    </a:cubicBezTo>
                    <a:cubicBezTo>
                      <a:pt x="518233" y="850834"/>
                      <a:pt x="533643" y="843258"/>
                      <a:pt x="548714" y="837170"/>
                    </a:cubicBezTo>
                    <a:cubicBezTo>
                      <a:pt x="589071" y="822632"/>
                      <a:pt x="596935" y="808978"/>
                      <a:pt x="581433" y="768231"/>
                    </a:cubicBezTo>
                    <a:cubicBezTo>
                      <a:pt x="571341" y="738519"/>
                      <a:pt x="561280" y="708808"/>
                      <a:pt x="550305" y="679159"/>
                    </a:cubicBezTo>
                    <a:cubicBezTo>
                      <a:pt x="544412" y="664314"/>
                      <a:pt x="538252" y="644869"/>
                      <a:pt x="522226" y="638791"/>
                    </a:cubicBezTo>
                    <a:cubicBezTo>
                      <a:pt x="497002" y="632344"/>
                      <a:pt x="475914" y="662999"/>
                      <a:pt x="458040" y="676962"/>
                    </a:cubicBezTo>
                    <a:cubicBezTo>
                      <a:pt x="439489" y="694569"/>
                      <a:pt x="415506" y="709650"/>
                      <a:pt x="400517" y="729998"/>
                    </a:cubicBezTo>
                    <a:cubicBezTo>
                      <a:pt x="382192" y="754094"/>
                      <a:pt x="389471" y="785632"/>
                      <a:pt x="395857" y="812756"/>
                    </a:cubicBezTo>
                    <a:cubicBezTo>
                      <a:pt x="403762" y="850393"/>
                      <a:pt x="413186" y="861624"/>
                      <a:pt x="445105" y="881808"/>
                    </a:cubicBezTo>
                    <a:cubicBezTo>
                      <a:pt x="469344" y="895668"/>
                      <a:pt x="489230" y="961445"/>
                      <a:pt x="468112" y="933828"/>
                    </a:cubicBezTo>
                    <a:cubicBezTo>
                      <a:pt x="458256" y="918244"/>
                      <a:pt x="451634" y="899538"/>
                      <a:pt x="435085" y="889878"/>
                    </a:cubicBezTo>
                    <a:cubicBezTo>
                      <a:pt x="427785" y="885822"/>
                      <a:pt x="416831" y="878215"/>
                      <a:pt x="409172" y="884385"/>
                    </a:cubicBezTo>
                    <a:cubicBezTo>
                      <a:pt x="405261" y="887886"/>
                      <a:pt x="404357" y="896664"/>
                      <a:pt x="403854" y="902649"/>
                    </a:cubicBezTo>
                    <a:cubicBezTo>
                      <a:pt x="403166" y="911632"/>
                      <a:pt x="402252" y="920636"/>
                      <a:pt x="400867" y="929516"/>
                    </a:cubicBezTo>
                    <a:cubicBezTo>
                      <a:pt x="395066" y="967451"/>
                      <a:pt x="382212" y="1002911"/>
                      <a:pt x="362295" y="1035343"/>
                    </a:cubicBezTo>
                    <a:cubicBezTo>
                      <a:pt x="353240" y="1048597"/>
                      <a:pt x="343693" y="1066758"/>
                      <a:pt x="330110" y="1074684"/>
                    </a:cubicBezTo>
                    <a:cubicBezTo>
                      <a:pt x="327420" y="1073781"/>
                      <a:pt x="330921" y="1068442"/>
                      <a:pt x="332071" y="1065721"/>
                    </a:cubicBezTo>
                    <a:cubicBezTo>
                      <a:pt x="345664" y="1042396"/>
                      <a:pt x="361977" y="1019481"/>
                      <a:pt x="368907" y="992984"/>
                    </a:cubicBezTo>
                    <a:cubicBezTo>
                      <a:pt x="372973" y="976701"/>
                      <a:pt x="354924" y="980972"/>
                      <a:pt x="345356" y="983415"/>
                    </a:cubicBezTo>
                    <a:cubicBezTo>
                      <a:pt x="325829" y="987481"/>
                      <a:pt x="307503" y="993014"/>
                      <a:pt x="291734" y="1004708"/>
                    </a:cubicBezTo>
                    <a:cubicBezTo>
                      <a:pt x="289712" y="1005960"/>
                      <a:pt x="287956" y="1006956"/>
                      <a:pt x="286570" y="1007562"/>
                    </a:cubicBezTo>
                    <a:cubicBezTo>
                      <a:pt x="284424" y="1008517"/>
                      <a:pt x="283162" y="1008517"/>
                      <a:pt x="282926" y="1007500"/>
                    </a:cubicBezTo>
                    <a:cubicBezTo>
                      <a:pt x="282782" y="1006217"/>
                      <a:pt x="283408" y="1005016"/>
                      <a:pt x="284024" y="1003804"/>
                    </a:cubicBezTo>
                    <a:cubicBezTo>
                      <a:pt x="299003" y="977409"/>
                      <a:pt x="335541" y="978108"/>
                      <a:pt x="360889" y="967328"/>
                    </a:cubicBezTo>
                    <a:cubicBezTo>
                      <a:pt x="390518" y="956497"/>
                      <a:pt x="385323" y="915482"/>
                      <a:pt x="386781" y="889570"/>
                    </a:cubicBezTo>
                    <a:cubicBezTo>
                      <a:pt x="385806" y="870033"/>
                      <a:pt x="383147" y="809748"/>
                      <a:pt x="363969" y="797644"/>
                    </a:cubicBezTo>
                    <a:cubicBezTo>
                      <a:pt x="356823" y="793157"/>
                      <a:pt x="346198" y="794502"/>
                      <a:pt x="337738" y="796843"/>
                    </a:cubicBezTo>
                    <a:cubicBezTo>
                      <a:pt x="271016" y="814563"/>
                      <a:pt x="233051" y="851245"/>
                      <a:pt x="203894" y="903501"/>
                    </a:cubicBezTo>
                    <a:cubicBezTo>
                      <a:pt x="199521" y="909179"/>
                      <a:pt x="194531" y="913891"/>
                      <a:pt x="188156" y="916560"/>
                    </a:cubicBezTo>
                    <a:cubicBezTo>
                      <a:pt x="184101" y="918716"/>
                      <a:pt x="169656" y="920934"/>
                      <a:pt x="176924" y="913850"/>
                    </a:cubicBezTo>
                    <a:cubicBezTo>
                      <a:pt x="194819" y="900380"/>
                      <a:pt x="200476" y="891551"/>
                      <a:pt x="211420" y="872086"/>
                    </a:cubicBezTo>
                    <a:cubicBezTo>
                      <a:pt x="232107" y="836780"/>
                      <a:pt x="263080" y="809060"/>
                      <a:pt x="301087" y="792849"/>
                    </a:cubicBezTo>
                    <a:cubicBezTo>
                      <a:pt x="344227" y="774411"/>
                      <a:pt x="358661" y="781341"/>
                      <a:pt x="372428" y="730737"/>
                    </a:cubicBezTo>
                    <a:cubicBezTo>
                      <a:pt x="376350" y="714445"/>
                      <a:pt x="406749" y="693912"/>
                      <a:pt x="385313" y="689179"/>
                    </a:cubicBezTo>
                    <a:cubicBezTo>
                      <a:pt x="360981" y="684487"/>
                      <a:pt x="334104" y="693203"/>
                      <a:pt x="311918" y="703347"/>
                    </a:cubicBezTo>
                    <a:cubicBezTo>
                      <a:pt x="304054" y="706519"/>
                      <a:pt x="295687" y="711878"/>
                      <a:pt x="288387" y="711334"/>
                    </a:cubicBezTo>
                    <a:cubicBezTo>
                      <a:pt x="285626" y="708973"/>
                      <a:pt x="293654" y="703141"/>
                      <a:pt x="296138" y="700955"/>
                    </a:cubicBezTo>
                    <a:cubicBezTo>
                      <a:pt x="318663" y="684621"/>
                      <a:pt x="343877" y="671521"/>
                      <a:pt x="373301" y="668625"/>
                    </a:cubicBezTo>
                    <a:cubicBezTo>
                      <a:pt x="392120" y="666244"/>
                      <a:pt x="412262" y="672568"/>
                      <a:pt x="430485" y="665864"/>
                    </a:cubicBezTo>
                    <a:cubicBezTo>
                      <a:pt x="444027" y="660269"/>
                      <a:pt x="454909" y="646932"/>
                      <a:pt x="463861" y="635126"/>
                    </a:cubicBezTo>
                    <a:cubicBezTo>
                      <a:pt x="475339" y="620373"/>
                      <a:pt x="467681" y="607047"/>
                      <a:pt x="450115" y="604347"/>
                    </a:cubicBezTo>
                    <a:cubicBezTo>
                      <a:pt x="433298" y="601339"/>
                      <a:pt x="416708" y="608320"/>
                      <a:pt x="400497" y="612047"/>
                    </a:cubicBezTo>
                    <a:cubicBezTo>
                      <a:pt x="369287" y="620507"/>
                      <a:pt x="334094" y="618813"/>
                      <a:pt x="304249" y="629972"/>
                    </a:cubicBezTo>
                    <a:cubicBezTo>
                      <a:pt x="247044" y="654571"/>
                      <a:pt x="221214" y="746199"/>
                      <a:pt x="176319" y="790735"/>
                    </a:cubicBezTo>
                    <a:cubicBezTo>
                      <a:pt x="169225" y="797870"/>
                      <a:pt x="160406" y="805097"/>
                      <a:pt x="151351" y="809091"/>
                    </a:cubicBezTo>
                    <a:cubicBezTo>
                      <a:pt x="145160" y="811832"/>
                      <a:pt x="138795" y="813085"/>
                      <a:pt x="142871" y="806083"/>
                    </a:cubicBezTo>
                    <a:cubicBezTo>
                      <a:pt x="170056" y="777286"/>
                      <a:pt x="199346" y="747749"/>
                      <a:pt x="213565" y="708644"/>
                    </a:cubicBezTo>
                    <a:cubicBezTo>
                      <a:pt x="217189" y="698573"/>
                      <a:pt x="209633" y="693049"/>
                      <a:pt x="200240" y="692782"/>
                    </a:cubicBezTo>
                    <a:cubicBezTo>
                      <a:pt x="178906" y="691992"/>
                      <a:pt x="156607" y="691910"/>
                      <a:pt x="135982" y="695421"/>
                    </a:cubicBezTo>
                    <a:cubicBezTo>
                      <a:pt x="126444" y="696099"/>
                      <a:pt x="89085" y="712073"/>
                      <a:pt x="102606" y="698316"/>
                    </a:cubicBezTo>
                    <a:cubicBezTo>
                      <a:pt x="138507" y="669293"/>
                      <a:pt x="191503" y="689559"/>
                      <a:pt x="229294" y="664714"/>
                    </a:cubicBezTo>
                    <a:cubicBezTo>
                      <a:pt x="247948" y="651039"/>
                      <a:pt x="261335" y="630506"/>
                      <a:pt x="281314" y="617940"/>
                    </a:cubicBezTo>
                    <a:cubicBezTo>
                      <a:pt x="290995" y="611216"/>
                      <a:pt x="305450" y="601863"/>
                      <a:pt x="284589" y="599039"/>
                    </a:cubicBezTo>
                    <a:cubicBezTo>
                      <a:pt x="249190" y="594327"/>
                      <a:pt x="213350" y="595990"/>
                      <a:pt x="178074" y="602807"/>
                    </a:cubicBezTo>
                    <a:cubicBezTo>
                      <a:pt x="144606" y="608608"/>
                      <a:pt x="113550" y="623371"/>
                      <a:pt x="88797" y="646748"/>
                    </a:cubicBezTo>
                    <a:cubicBezTo>
                      <a:pt x="75204" y="658390"/>
                      <a:pt x="63706" y="673892"/>
                      <a:pt x="50544" y="685986"/>
                    </a:cubicBezTo>
                    <a:cubicBezTo>
                      <a:pt x="32003" y="700636"/>
                      <a:pt x="42660" y="676161"/>
                      <a:pt x="48830" y="669324"/>
                    </a:cubicBezTo>
                    <a:cubicBezTo>
                      <a:pt x="60164" y="653780"/>
                      <a:pt x="72669" y="638843"/>
                      <a:pt x="86498" y="626461"/>
                    </a:cubicBezTo>
                    <a:cubicBezTo>
                      <a:pt x="98448" y="615815"/>
                      <a:pt x="108211" y="609275"/>
                      <a:pt x="90727" y="598054"/>
                    </a:cubicBezTo>
                    <a:cubicBezTo>
                      <a:pt x="76159" y="587931"/>
                      <a:pt x="57608" y="575355"/>
                      <a:pt x="41777" y="564462"/>
                    </a:cubicBezTo>
                    <a:cubicBezTo>
                      <a:pt x="36787" y="560581"/>
                      <a:pt x="26675" y="554576"/>
                      <a:pt x="28472" y="549576"/>
                    </a:cubicBezTo>
                    <a:cubicBezTo>
                      <a:pt x="40319" y="543221"/>
                      <a:pt x="60554" y="561813"/>
                      <a:pt x="71355" y="568466"/>
                    </a:cubicBezTo>
                    <a:cubicBezTo>
                      <a:pt x="82011" y="575878"/>
                      <a:pt x="93633" y="581545"/>
                      <a:pt x="106332" y="584215"/>
                    </a:cubicBezTo>
                    <a:cubicBezTo>
                      <a:pt x="127235" y="588999"/>
                      <a:pt x="149400" y="584995"/>
                      <a:pt x="169923" y="580878"/>
                    </a:cubicBezTo>
                    <a:cubicBezTo>
                      <a:pt x="214397" y="571669"/>
                      <a:pt x="256325" y="572511"/>
                      <a:pt x="304577" y="578250"/>
                    </a:cubicBezTo>
                    <a:cubicBezTo>
                      <a:pt x="316199" y="579615"/>
                      <a:pt x="327964" y="581279"/>
                      <a:pt x="339555" y="582398"/>
                    </a:cubicBezTo>
                    <a:cubicBezTo>
                      <a:pt x="357193" y="584420"/>
                      <a:pt x="361690" y="580139"/>
                      <a:pt x="347543" y="567788"/>
                    </a:cubicBezTo>
                    <a:cubicBezTo>
                      <a:pt x="314290" y="539248"/>
                      <a:pt x="286272" y="507586"/>
                      <a:pt x="239406" y="506570"/>
                    </a:cubicBezTo>
                    <a:cubicBezTo>
                      <a:pt x="230608" y="506138"/>
                      <a:pt x="182119" y="505102"/>
                      <a:pt x="213268" y="496929"/>
                    </a:cubicBezTo>
                    <a:cubicBezTo>
                      <a:pt x="322338" y="479384"/>
                      <a:pt x="342953" y="569020"/>
                      <a:pt x="399552" y="563877"/>
                    </a:cubicBezTo>
                    <a:cubicBezTo>
                      <a:pt x="420599" y="557419"/>
                      <a:pt x="421656" y="528827"/>
                      <a:pt x="410548" y="512555"/>
                    </a:cubicBezTo>
                    <a:cubicBezTo>
                      <a:pt x="405035" y="503541"/>
                      <a:pt x="396934" y="495944"/>
                      <a:pt x="388454" y="489507"/>
                    </a:cubicBezTo>
                    <a:cubicBezTo>
                      <a:pt x="344144" y="455412"/>
                      <a:pt x="287237" y="447989"/>
                      <a:pt x="234129" y="462732"/>
                    </a:cubicBezTo>
                    <a:cubicBezTo>
                      <a:pt x="219058" y="466089"/>
                      <a:pt x="203894" y="468748"/>
                      <a:pt x="188351" y="467680"/>
                    </a:cubicBezTo>
                    <a:cubicBezTo>
                      <a:pt x="170374" y="467290"/>
                      <a:pt x="154082" y="456418"/>
                      <a:pt x="137820" y="451213"/>
                    </a:cubicBezTo>
                    <a:cubicBezTo>
                      <a:pt x="122369" y="446254"/>
                      <a:pt x="106681" y="452250"/>
                      <a:pt x="92349" y="458020"/>
                    </a:cubicBezTo>
                    <a:cubicBezTo>
                      <a:pt x="78469" y="463615"/>
                      <a:pt x="64609" y="469159"/>
                      <a:pt x="50360" y="473563"/>
                    </a:cubicBezTo>
                    <a:cubicBezTo>
                      <a:pt x="41418" y="476776"/>
                      <a:pt x="16994" y="480585"/>
                      <a:pt x="31274" y="471602"/>
                    </a:cubicBezTo>
                    <a:cubicBezTo>
                      <a:pt x="43820" y="465124"/>
                      <a:pt x="54846" y="461284"/>
                      <a:pt x="69147" y="454909"/>
                    </a:cubicBezTo>
                    <a:cubicBezTo>
                      <a:pt x="82678" y="449006"/>
                      <a:pt x="97031" y="443236"/>
                      <a:pt x="110028" y="437292"/>
                    </a:cubicBezTo>
                    <a:cubicBezTo>
                      <a:pt x="134514" y="426994"/>
                      <a:pt x="99413" y="409562"/>
                      <a:pt x="88192" y="403946"/>
                    </a:cubicBezTo>
                    <a:cubicBezTo>
                      <a:pt x="66611" y="394214"/>
                      <a:pt x="41572" y="392191"/>
                      <a:pt x="17733" y="390015"/>
                    </a:cubicBezTo>
                    <a:cubicBezTo>
                      <a:pt x="13133" y="389460"/>
                      <a:pt x="8247" y="388701"/>
                      <a:pt x="4345" y="387602"/>
                    </a:cubicBezTo>
                    <a:cubicBezTo>
                      <a:pt x="1440" y="386586"/>
                      <a:pt x="-1106" y="386175"/>
                      <a:pt x="495" y="384460"/>
                    </a:cubicBezTo>
                    <a:cubicBezTo>
                      <a:pt x="17281" y="379656"/>
                      <a:pt x="39683" y="384614"/>
                      <a:pt x="56961" y="381237"/>
                    </a:cubicBezTo>
                    <a:cubicBezTo>
                      <a:pt x="69743" y="377582"/>
                      <a:pt x="49497" y="356608"/>
                      <a:pt x="54312" y="350171"/>
                    </a:cubicBezTo>
                    <a:cubicBezTo>
                      <a:pt x="63419" y="354154"/>
                      <a:pt x="69517" y="366854"/>
                      <a:pt x="76981" y="373845"/>
                    </a:cubicBezTo>
                    <a:cubicBezTo>
                      <a:pt x="94002" y="392222"/>
                      <a:pt x="116917" y="405404"/>
                      <a:pt x="137050" y="421030"/>
                    </a:cubicBezTo>
                    <a:cubicBezTo>
                      <a:pt x="146936" y="428545"/>
                      <a:pt x="155919" y="437507"/>
                      <a:pt x="166535" y="443123"/>
                    </a:cubicBezTo>
                    <a:cubicBezTo>
                      <a:pt x="179553" y="451921"/>
                      <a:pt x="220834" y="452157"/>
                      <a:pt x="231758" y="439951"/>
                    </a:cubicBezTo>
                    <a:cubicBezTo>
                      <a:pt x="238400" y="429089"/>
                      <a:pt x="227682" y="415701"/>
                      <a:pt x="223103" y="404973"/>
                    </a:cubicBezTo>
                    <a:cubicBezTo>
                      <a:pt x="211676" y="379646"/>
                      <a:pt x="194326" y="362942"/>
                      <a:pt x="172079" y="348128"/>
                    </a:cubicBezTo>
                    <a:cubicBezTo>
                      <a:pt x="162757" y="337594"/>
                      <a:pt x="193320" y="350099"/>
                      <a:pt x="195394" y="352788"/>
                    </a:cubicBezTo>
                    <a:cubicBezTo>
                      <a:pt x="213904" y="364102"/>
                      <a:pt x="225926" y="382623"/>
                      <a:pt x="236439" y="401092"/>
                    </a:cubicBezTo>
                    <a:cubicBezTo>
                      <a:pt x="241634" y="409767"/>
                      <a:pt x="247116" y="419069"/>
                      <a:pt x="255247" y="425198"/>
                    </a:cubicBezTo>
                    <a:cubicBezTo>
                      <a:pt x="269189" y="435670"/>
                      <a:pt x="288141" y="432590"/>
                      <a:pt x="304690" y="433647"/>
                    </a:cubicBezTo>
                    <a:cubicBezTo>
                      <a:pt x="340756" y="435485"/>
                      <a:pt x="368794" y="448092"/>
                      <a:pt x="396288" y="463933"/>
                    </a:cubicBezTo>
                    <a:cubicBezTo>
                      <a:pt x="406790" y="471510"/>
                      <a:pt x="429418" y="474158"/>
                      <a:pt x="417858" y="455094"/>
                    </a:cubicBezTo>
                    <a:cubicBezTo>
                      <a:pt x="413258" y="448349"/>
                      <a:pt x="404942" y="443031"/>
                      <a:pt x="398054" y="438144"/>
                    </a:cubicBezTo>
                    <a:cubicBezTo>
                      <a:pt x="379707" y="425506"/>
                      <a:pt x="363219" y="410486"/>
                      <a:pt x="347440" y="395261"/>
                    </a:cubicBezTo>
                    <a:cubicBezTo>
                      <a:pt x="324741" y="371976"/>
                      <a:pt x="300317" y="350653"/>
                      <a:pt x="267146" y="345078"/>
                    </a:cubicBezTo>
                    <a:cubicBezTo>
                      <a:pt x="235525" y="338877"/>
                      <a:pt x="201400" y="337995"/>
                      <a:pt x="173280" y="320285"/>
                    </a:cubicBezTo>
                    <a:cubicBezTo>
                      <a:pt x="163558" y="314525"/>
                      <a:pt x="154451" y="307575"/>
                      <a:pt x="146402" y="299526"/>
                    </a:cubicBezTo>
                    <a:cubicBezTo>
                      <a:pt x="125941" y="276786"/>
                      <a:pt x="141782" y="285112"/>
                      <a:pt x="156556" y="296939"/>
                    </a:cubicBezTo>
                    <a:cubicBezTo>
                      <a:pt x="190445" y="322646"/>
                      <a:pt x="232794" y="324556"/>
                      <a:pt x="273532" y="329638"/>
                    </a:cubicBezTo>
                    <a:cubicBezTo>
                      <a:pt x="284825" y="329884"/>
                      <a:pt x="313776" y="341732"/>
                      <a:pt x="320911" y="333395"/>
                    </a:cubicBezTo>
                    <a:cubicBezTo>
                      <a:pt x="326466" y="322533"/>
                      <a:pt x="318345" y="308140"/>
                      <a:pt x="316343" y="295974"/>
                    </a:cubicBezTo>
                    <a:cubicBezTo>
                      <a:pt x="310347" y="274702"/>
                      <a:pt x="307493" y="250535"/>
                      <a:pt x="295102" y="231747"/>
                    </a:cubicBezTo>
                    <a:cubicBezTo>
                      <a:pt x="258563" y="184326"/>
                      <a:pt x="194634" y="243122"/>
                      <a:pt x="149883" y="216892"/>
                    </a:cubicBezTo>
                    <a:cubicBezTo>
                      <a:pt x="126947" y="201410"/>
                      <a:pt x="154287" y="209007"/>
                      <a:pt x="165334" y="210875"/>
                    </a:cubicBezTo>
                    <a:cubicBezTo>
                      <a:pt x="173064" y="211912"/>
                      <a:pt x="180867" y="211358"/>
                      <a:pt x="188546" y="210075"/>
                    </a:cubicBezTo>
                    <a:cubicBezTo>
                      <a:pt x="202868" y="207600"/>
                      <a:pt x="217241" y="203083"/>
                      <a:pt x="231511" y="199664"/>
                    </a:cubicBezTo>
                    <a:cubicBezTo>
                      <a:pt x="241870" y="196297"/>
                      <a:pt x="264148" y="195404"/>
                      <a:pt x="255822" y="180600"/>
                    </a:cubicBezTo>
                    <a:cubicBezTo>
                      <a:pt x="235248" y="155652"/>
                      <a:pt x="209828" y="133241"/>
                      <a:pt x="178321" y="122317"/>
                    </a:cubicBezTo>
                    <a:cubicBezTo>
                      <a:pt x="172725" y="120346"/>
                      <a:pt x="165898" y="118642"/>
                      <a:pt x="161124" y="116034"/>
                    </a:cubicBezTo>
                    <a:cubicBezTo>
                      <a:pt x="158270" y="114484"/>
                      <a:pt x="157172" y="112985"/>
                      <a:pt x="158106" y="111743"/>
                    </a:cubicBezTo>
                    <a:cubicBezTo>
                      <a:pt x="162192" y="108735"/>
                      <a:pt x="170857" y="108488"/>
                      <a:pt x="177007" y="109330"/>
                    </a:cubicBezTo>
                    <a:cubicBezTo>
                      <a:pt x="211430" y="115007"/>
                      <a:pt x="245186" y="143907"/>
                      <a:pt x="269928" y="167315"/>
                    </a:cubicBezTo>
                    <a:cubicBezTo>
                      <a:pt x="275462" y="172818"/>
                      <a:pt x="280759" y="178854"/>
                      <a:pt x="286098" y="184501"/>
                    </a:cubicBezTo>
                    <a:cubicBezTo>
                      <a:pt x="289044" y="187458"/>
                      <a:pt x="294362" y="192960"/>
                      <a:pt x="298017" y="192170"/>
                    </a:cubicBezTo>
                    <a:cubicBezTo>
                      <a:pt x="306251" y="188566"/>
                      <a:pt x="304434" y="167017"/>
                      <a:pt x="306056" y="158414"/>
                    </a:cubicBezTo>
                    <a:cubicBezTo>
                      <a:pt x="307308" y="137060"/>
                      <a:pt x="310809" y="114278"/>
                      <a:pt x="304680" y="93745"/>
                    </a:cubicBezTo>
                    <a:cubicBezTo>
                      <a:pt x="303674" y="85111"/>
                      <a:pt x="285626" y="61786"/>
                      <a:pt x="292011" y="57751"/>
                    </a:cubicBezTo>
                    <a:cubicBezTo>
                      <a:pt x="298541" y="57597"/>
                      <a:pt x="303161" y="62946"/>
                      <a:pt x="308735" y="68377"/>
                    </a:cubicBezTo>
                    <a:cubicBezTo>
                      <a:pt x="320275" y="81374"/>
                      <a:pt x="325767" y="96866"/>
                      <a:pt x="327277" y="114699"/>
                    </a:cubicBezTo>
                    <a:cubicBezTo>
                      <a:pt x="328057" y="124340"/>
                      <a:pt x="327523" y="134483"/>
                      <a:pt x="326620" y="144031"/>
                    </a:cubicBezTo>
                    <a:cubicBezTo>
                      <a:pt x="317719" y="210146"/>
                      <a:pt x="325788" y="268460"/>
                      <a:pt x="355520" y="340849"/>
                    </a:cubicBezTo>
                    <a:cubicBezTo>
                      <a:pt x="365601" y="365016"/>
                      <a:pt x="377890" y="392674"/>
                      <a:pt x="399758" y="407385"/>
                    </a:cubicBezTo>
                    <a:cubicBezTo>
                      <a:pt x="421615" y="423186"/>
                      <a:pt x="457866" y="424695"/>
                      <a:pt x="458564" y="390405"/>
                    </a:cubicBezTo>
                    <a:cubicBezTo>
                      <a:pt x="460494" y="321404"/>
                      <a:pt x="369164" y="340849"/>
                      <a:pt x="360951" y="270041"/>
                    </a:cubicBezTo>
                    <a:cubicBezTo>
                      <a:pt x="360160" y="253594"/>
                      <a:pt x="372336" y="277720"/>
                      <a:pt x="375970" y="282289"/>
                    </a:cubicBezTo>
                    <a:cubicBezTo>
                      <a:pt x="380693" y="289188"/>
                      <a:pt x="386750" y="295081"/>
                      <a:pt x="393567" y="299885"/>
                    </a:cubicBezTo>
                    <a:cubicBezTo>
                      <a:pt x="403505" y="306138"/>
                      <a:pt x="442579" y="330480"/>
                      <a:pt x="445823" y="307298"/>
                    </a:cubicBezTo>
                    <a:cubicBezTo>
                      <a:pt x="446727" y="285102"/>
                      <a:pt x="444694" y="258317"/>
                      <a:pt x="436460" y="236932"/>
                    </a:cubicBezTo>
                    <a:cubicBezTo>
                      <a:pt x="429079" y="218842"/>
                      <a:pt x="415147" y="203997"/>
                      <a:pt x="405281" y="187252"/>
                    </a:cubicBezTo>
                    <a:cubicBezTo>
                      <a:pt x="393074" y="167664"/>
                      <a:pt x="387058" y="145293"/>
                      <a:pt x="382674" y="122841"/>
                    </a:cubicBezTo>
                    <a:cubicBezTo>
                      <a:pt x="380313" y="112595"/>
                      <a:pt x="376812" y="102636"/>
                      <a:pt x="371443" y="93592"/>
                    </a:cubicBezTo>
                    <a:cubicBezTo>
                      <a:pt x="367603" y="86128"/>
                      <a:pt x="361310" y="79886"/>
                      <a:pt x="360930" y="72381"/>
                    </a:cubicBezTo>
                    <a:cubicBezTo>
                      <a:pt x="363589" y="70174"/>
                      <a:pt x="369102" y="75564"/>
                      <a:pt x="372233" y="78356"/>
                    </a:cubicBezTo>
                    <a:cubicBezTo>
                      <a:pt x="380139" y="86025"/>
                      <a:pt x="386370" y="95624"/>
                      <a:pt x="390497" y="105809"/>
                    </a:cubicBezTo>
                    <a:cubicBezTo>
                      <a:pt x="396585" y="120890"/>
                      <a:pt x="397941" y="137696"/>
                      <a:pt x="404100" y="153168"/>
                    </a:cubicBezTo>
                    <a:cubicBezTo>
                      <a:pt x="408258" y="163947"/>
                      <a:pt x="414192" y="173875"/>
                      <a:pt x="420814" y="183402"/>
                    </a:cubicBezTo>
                    <a:cubicBezTo>
                      <a:pt x="430116" y="194747"/>
                      <a:pt x="439735" y="216501"/>
                      <a:pt x="456901" y="211070"/>
                    </a:cubicBezTo>
                    <a:cubicBezTo>
                      <a:pt x="469067" y="206235"/>
                      <a:pt x="481479" y="193761"/>
                      <a:pt x="491468" y="184532"/>
                    </a:cubicBezTo>
                    <a:cubicBezTo>
                      <a:pt x="514947" y="163527"/>
                      <a:pt x="512196" y="130150"/>
                      <a:pt x="511878" y="101096"/>
                    </a:cubicBezTo>
                    <a:cubicBezTo>
                      <a:pt x="512596" y="73664"/>
                      <a:pt x="504301" y="47516"/>
                      <a:pt x="493932" y="22404"/>
                    </a:cubicBezTo>
                    <a:cubicBezTo>
                      <a:pt x="492300" y="18020"/>
                      <a:pt x="490636" y="12753"/>
                      <a:pt x="489774" y="8698"/>
                    </a:cubicBezTo>
                    <a:cubicBezTo>
                      <a:pt x="488758" y="3996"/>
                      <a:pt x="488717" y="855"/>
                      <a:pt x="490020" y="649"/>
                    </a:cubicBezTo>
                    <a:cubicBezTo>
                      <a:pt x="501745" y="8637"/>
                      <a:pt x="506714" y="28358"/>
                      <a:pt x="515810" y="38029"/>
                    </a:cubicBezTo>
                    <a:cubicBezTo>
                      <a:pt x="527236" y="51386"/>
                      <a:pt x="535891" y="29241"/>
                      <a:pt x="543231" y="22291"/>
                    </a:cubicBezTo>
                    <a:cubicBezTo>
                      <a:pt x="548149" y="15556"/>
                      <a:pt x="565027" y="1460"/>
                      <a:pt x="556414" y="16994"/>
                    </a:cubicBezTo>
                    <a:cubicBezTo>
                      <a:pt x="533335" y="46889"/>
                      <a:pt x="524854" y="81693"/>
                      <a:pt x="526918" y="119833"/>
                    </a:cubicBezTo>
                    <a:cubicBezTo>
                      <a:pt x="527452" y="127912"/>
                      <a:pt x="526774" y="142521"/>
                      <a:pt x="537831" y="142070"/>
                    </a:cubicBezTo>
                    <a:cubicBezTo>
                      <a:pt x="546794" y="141166"/>
                      <a:pt x="555818" y="135858"/>
                      <a:pt x="564945" y="134503"/>
                    </a:cubicBezTo>
                    <a:cubicBezTo>
                      <a:pt x="578291" y="131711"/>
                      <a:pt x="592634" y="131824"/>
                      <a:pt x="605292" y="128138"/>
                    </a:cubicBezTo>
                    <a:cubicBezTo>
                      <a:pt x="612889" y="126033"/>
                      <a:pt x="620948" y="121650"/>
                      <a:pt x="628351" y="120048"/>
                    </a:cubicBezTo>
                    <a:cubicBezTo>
                      <a:pt x="638504" y="119596"/>
                      <a:pt x="618567" y="135643"/>
                      <a:pt x="614635" y="136824"/>
                    </a:cubicBezTo>
                    <a:cubicBezTo>
                      <a:pt x="605384" y="141834"/>
                      <a:pt x="594841" y="142829"/>
                      <a:pt x="584461" y="143907"/>
                    </a:cubicBezTo>
                    <a:cubicBezTo>
                      <a:pt x="556968" y="144605"/>
                      <a:pt x="535768" y="162952"/>
                      <a:pt x="518130" y="182622"/>
                    </a:cubicBezTo>
                    <a:cubicBezTo>
                      <a:pt x="496303" y="206892"/>
                      <a:pt x="467763" y="231408"/>
                      <a:pt x="468512" y="266869"/>
                    </a:cubicBezTo>
                    <a:cubicBezTo>
                      <a:pt x="468512" y="293674"/>
                      <a:pt x="475452" y="319032"/>
                      <a:pt x="481602" y="345335"/>
                    </a:cubicBezTo>
                    <a:cubicBezTo>
                      <a:pt x="487936" y="375642"/>
                      <a:pt x="508202" y="400497"/>
                      <a:pt x="530994" y="365129"/>
                    </a:cubicBezTo>
                    <a:cubicBezTo>
                      <a:pt x="550326" y="333405"/>
                      <a:pt x="556506" y="296631"/>
                      <a:pt x="574657" y="264497"/>
                    </a:cubicBezTo>
                    <a:cubicBezTo>
                      <a:pt x="624850" y="176452"/>
                      <a:pt x="708850" y="191913"/>
                      <a:pt x="741682" y="151155"/>
                    </a:cubicBezTo>
                    <a:cubicBezTo>
                      <a:pt x="751178" y="133415"/>
                      <a:pt x="743109" y="111609"/>
                      <a:pt x="739649" y="93088"/>
                    </a:cubicBezTo>
                    <a:cubicBezTo>
                      <a:pt x="734208" y="67720"/>
                      <a:pt x="723336" y="22702"/>
                      <a:pt x="738592" y="1235"/>
                    </a:cubicBezTo>
                    <a:cubicBezTo>
                      <a:pt x="742647" y="9930"/>
                      <a:pt x="739485" y="24201"/>
                      <a:pt x="740984" y="34251"/>
                    </a:cubicBezTo>
                    <a:cubicBezTo>
                      <a:pt x="742483" y="58881"/>
                      <a:pt x="751106" y="81641"/>
                      <a:pt x="757287" y="105367"/>
                    </a:cubicBezTo>
                    <a:cubicBezTo>
                      <a:pt x="761404" y="115890"/>
                      <a:pt x="760377" y="141526"/>
                      <a:pt x="773303" y="144339"/>
                    </a:cubicBezTo>
                    <a:cubicBezTo>
                      <a:pt x="780304" y="145191"/>
                      <a:pt x="787778" y="138384"/>
                      <a:pt x="792819" y="133087"/>
                    </a:cubicBezTo>
                    <a:cubicBezTo>
                      <a:pt x="804738" y="120479"/>
                      <a:pt x="810416" y="103150"/>
                      <a:pt x="813537" y="86333"/>
                    </a:cubicBezTo>
                    <a:cubicBezTo>
                      <a:pt x="817931" y="60256"/>
                      <a:pt x="823239" y="32989"/>
                      <a:pt x="839275" y="11183"/>
                    </a:cubicBezTo>
                    <a:cubicBezTo>
                      <a:pt x="842642" y="6614"/>
                      <a:pt x="847375" y="1563"/>
                      <a:pt x="851420" y="95"/>
                    </a:cubicBezTo>
                    <a:cubicBezTo>
                      <a:pt x="853278" y="-377"/>
                      <a:pt x="854017" y="927"/>
                      <a:pt x="853627" y="3678"/>
                    </a:cubicBezTo>
                    <a:cubicBezTo>
                      <a:pt x="852693" y="8955"/>
                      <a:pt x="849777" y="15074"/>
                      <a:pt x="847406" y="20351"/>
                    </a:cubicBezTo>
                    <a:cubicBezTo>
                      <a:pt x="838002" y="40647"/>
                      <a:pt x="833803" y="62967"/>
                      <a:pt x="830610" y="85368"/>
                    </a:cubicBezTo>
                    <a:cubicBezTo>
                      <a:pt x="824399" y="118991"/>
                      <a:pt x="831739" y="124555"/>
                      <a:pt x="857795" y="102236"/>
                    </a:cubicBezTo>
                    <a:cubicBezTo>
                      <a:pt x="864920" y="96897"/>
                      <a:pt x="873503" y="86087"/>
                      <a:pt x="880946" y="86384"/>
                    </a:cubicBezTo>
                    <a:cubicBezTo>
                      <a:pt x="883092" y="87996"/>
                      <a:pt x="878410" y="96107"/>
                      <a:pt x="876234" y="98930"/>
                    </a:cubicBezTo>
                    <a:cubicBezTo>
                      <a:pt x="869653" y="107913"/>
                      <a:pt x="861666" y="115911"/>
                      <a:pt x="852919" y="123693"/>
                    </a:cubicBezTo>
                    <a:cubicBezTo>
                      <a:pt x="826298" y="147716"/>
                      <a:pt x="792799" y="163619"/>
                      <a:pt x="760203" y="177119"/>
                    </a:cubicBezTo>
                    <a:cubicBezTo>
                      <a:pt x="747195" y="183135"/>
                      <a:pt x="732165" y="187427"/>
                      <a:pt x="720143" y="195065"/>
                    </a:cubicBezTo>
                    <a:cubicBezTo>
                      <a:pt x="706858" y="205321"/>
                      <a:pt x="726241" y="216501"/>
                      <a:pt x="733551" y="223750"/>
                    </a:cubicBezTo>
                    <a:cubicBezTo>
                      <a:pt x="759679" y="245833"/>
                      <a:pt x="778754" y="279404"/>
                      <a:pt x="814143" y="287319"/>
                    </a:cubicBezTo>
                    <a:cubicBezTo>
                      <a:pt x="826442" y="291036"/>
                      <a:pt x="842232" y="288705"/>
                      <a:pt x="854151" y="290913"/>
                    </a:cubicBezTo>
                    <a:cubicBezTo>
                      <a:pt x="863565" y="294167"/>
                      <a:pt x="846821" y="300501"/>
                      <a:pt x="842119" y="301415"/>
                    </a:cubicBezTo>
                    <a:cubicBezTo>
                      <a:pt x="834265" y="303304"/>
                      <a:pt x="825846" y="303684"/>
                      <a:pt x="817767" y="302811"/>
                    </a:cubicBezTo>
                    <a:cubicBezTo>
                      <a:pt x="768980" y="297873"/>
                      <a:pt x="745214" y="248173"/>
                      <a:pt x="706694" y="224335"/>
                    </a:cubicBezTo>
                    <a:cubicBezTo>
                      <a:pt x="673123" y="202385"/>
                      <a:pt x="640814" y="225649"/>
                      <a:pt x="618567" y="250935"/>
                    </a:cubicBezTo>
                    <a:cubicBezTo>
                      <a:pt x="587562" y="284784"/>
                      <a:pt x="569616" y="332215"/>
                      <a:pt x="582090" y="376545"/>
                    </a:cubicBezTo>
                    <a:cubicBezTo>
                      <a:pt x="589164" y="399018"/>
                      <a:pt x="605795" y="417241"/>
                      <a:pt x="619665" y="435844"/>
                    </a:cubicBezTo>
                    <a:cubicBezTo>
                      <a:pt x="643370" y="467927"/>
                      <a:pt x="663133" y="447969"/>
                      <a:pt x="683132" y="425218"/>
                    </a:cubicBezTo>
                    <a:cubicBezTo>
                      <a:pt x="692413" y="414849"/>
                      <a:pt x="701222" y="404039"/>
                      <a:pt x="709969" y="393228"/>
                    </a:cubicBezTo>
                    <a:cubicBezTo>
                      <a:pt x="717248" y="384091"/>
                      <a:pt x="725728" y="374635"/>
                      <a:pt x="729650" y="364328"/>
                    </a:cubicBezTo>
                    <a:cubicBezTo>
                      <a:pt x="735686" y="349698"/>
                      <a:pt x="730019" y="334227"/>
                      <a:pt x="725974" y="319802"/>
                    </a:cubicBezTo>
                    <a:cubicBezTo>
                      <a:pt x="723120" y="313078"/>
                      <a:pt x="716303" y="272084"/>
                      <a:pt x="728161" y="295009"/>
                    </a:cubicBezTo>
                    <a:cubicBezTo>
                      <a:pt x="736682" y="309988"/>
                      <a:pt x="740470" y="345058"/>
                      <a:pt x="759135" y="348959"/>
                    </a:cubicBezTo>
                    <a:cubicBezTo>
                      <a:pt x="779124" y="351433"/>
                      <a:pt x="800468" y="348569"/>
                      <a:pt x="820600" y="348877"/>
                    </a:cubicBezTo>
                    <a:cubicBezTo>
                      <a:pt x="834131" y="348569"/>
                      <a:pt x="847868" y="348364"/>
                      <a:pt x="861132" y="345345"/>
                    </a:cubicBezTo>
                    <a:cubicBezTo>
                      <a:pt x="888780" y="339114"/>
                      <a:pt x="915729" y="315891"/>
                      <a:pt x="920760" y="287648"/>
                    </a:cubicBezTo>
                    <a:cubicBezTo>
                      <a:pt x="922443" y="265113"/>
                      <a:pt x="911407" y="242794"/>
                      <a:pt x="910401" y="220577"/>
                    </a:cubicBezTo>
                    <a:cubicBezTo>
                      <a:pt x="909241" y="212826"/>
                      <a:pt x="909364" y="182725"/>
                      <a:pt x="916088" y="194880"/>
                    </a:cubicBezTo>
                    <a:cubicBezTo>
                      <a:pt x="919846" y="206101"/>
                      <a:pt x="922310" y="223400"/>
                      <a:pt x="924661" y="236028"/>
                    </a:cubicBezTo>
                    <a:cubicBezTo>
                      <a:pt x="926221" y="245371"/>
                      <a:pt x="928778" y="259076"/>
                      <a:pt x="930646" y="264374"/>
                    </a:cubicBezTo>
                    <a:cubicBezTo>
                      <a:pt x="931591" y="266335"/>
                      <a:pt x="931714" y="268029"/>
                      <a:pt x="933531" y="268665"/>
                    </a:cubicBezTo>
                    <a:cubicBezTo>
                      <a:pt x="935112" y="268983"/>
                      <a:pt x="937011" y="266242"/>
                      <a:pt x="939434" y="261150"/>
                    </a:cubicBezTo>
                    <a:cubicBezTo>
                      <a:pt x="943623" y="252136"/>
                      <a:pt x="949198" y="236665"/>
                      <a:pt x="953181" y="226296"/>
                    </a:cubicBezTo>
                    <a:cubicBezTo>
                      <a:pt x="960244" y="205506"/>
                      <a:pt x="970326" y="196892"/>
                      <a:pt x="962226" y="230484"/>
                    </a:cubicBezTo>
                    <a:cubicBezTo>
                      <a:pt x="949003" y="284465"/>
                      <a:pt x="915596" y="303735"/>
                      <a:pt x="971117" y="295522"/>
                    </a:cubicBezTo>
                    <a:cubicBezTo>
                      <a:pt x="981866" y="294650"/>
                      <a:pt x="990305" y="292658"/>
                      <a:pt x="999452" y="295399"/>
                    </a:cubicBezTo>
                    <a:cubicBezTo>
                      <a:pt x="1006659" y="299660"/>
                      <a:pt x="983991" y="303684"/>
                      <a:pt x="980079" y="303684"/>
                    </a:cubicBezTo>
                    <a:cubicBezTo>
                      <a:pt x="963663" y="305039"/>
                      <a:pt x="946765" y="307986"/>
                      <a:pt x="932607" y="316887"/>
                    </a:cubicBezTo>
                    <a:cubicBezTo>
                      <a:pt x="890135" y="349134"/>
                      <a:pt x="881798" y="363425"/>
                      <a:pt x="823731" y="364903"/>
                    </a:cubicBezTo>
                    <a:cubicBezTo>
                      <a:pt x="804502" y="365591"/>
                      <a:pt x="784996" y="364307"/>
                      <a:pt x="766835" y="370098"/>
                    </a:cubicBezTo>
                    <a:cubicBezTo>
                      <a:pt x="758704" y="373003"/>
                      <a:pt x="740532" y="380960"/>
                      <a:pt x="741733" y="390579"/>
                    </a:cubicBezTo>
                    <a:cubicBezTo>
                      <a:pt x="744772" y="395538"/>
                      <a:pt x="754618" y="395754"/>
                      <a:pt x="761599" y="397129"/>
                    </a:cubicBezTo>
                    <a:cubicBezTo>
                      <a:pt x="775222" y="399306"/>
                      <a:pt x="788107" y="404418"/>
                      <a:pt x="801094" y="408977"/>
                    </a:cubicBezTo>
                    <a:cubicBezTo>
                      <a:pt x="809902" y="412129"/>
                      <a:pt x="823403" y="415414"/>
                      <a:pt x="830220" y="419921"/>
                    </a:cubicBezTo>
                    <a:cubicBezTo>
                      <a:pt x="838371" y="426060"/>
                      <a:pt x="822848" y="425557"/>
                      <a:pt x="816976" y="424397"/>
                    </a:cubicBezTo>
                    <a:cubicBezTo>
                      <a:pt x="803424" y="421810"/>
                      <a:pt x="789873" y="417241"/>
                      <a:pt x="776187" y="414500"/>
                    </a:cubicBezTo>
                    <a:cubicBezTo>
                      <a:pt x="756661" y="410157"/>
                      <a:pt x="735460" y="410188"/>
                      <a:pt x="718254" y="421266"/>
                    </a:cubicBezTo>
                    <a:cubicBezTo>
                      <a:pt x="704261" y="429931"/>
                      <a:pt x="692249" y="444088"/>
                      <a:pt x="680586" y="456500"/>
                    </a:cubicBezTo>
                    <a:cubicBezTo>
                      <a:pt x="668071" y="468943"/>
                      <a:pt x="648391" y="494917"/>
                      <a:pt x="678317" y="498849"/>
                    </a:cubicBezTo>
                    <a:cubicBezTo>
                      <a:pt x="720133" y="499475"/>
                      <a:pt x="763231" y="493531"/>
                      <a:pt x="802120" y="477474"/>
                    </a:cubicBezTo>
                    <a:cubicBezTo>
                      <a:pt x="841369" y="461428"/>
                      <a:pt x="874951" y="435680"/>
                      <a:pt x="913152" y="417611"/>
                    </a:cubicBezTo>
                    <a:cubicBezTo>
                      <a:pt x="945348" y="401523"/>
                      <a:pt x="984042" y="400887"/>
                      <a:pt x="1017357" y="412560"/>
                    </a:cubicBezTo>
                    <a:cubicBezTo>
                      <a:pt x="1024245" y="414870"/>
                      <a:pt x="1037736" y="419818"/>
                      <a:pt x="1037674" y="426286"/>
                    </a:cubicBezTo>
                    <a:cubicBezTo>
                      <a:pt x="1036935" y="427764"/>
                      <a:pt x="1033875" y="428462"/>
                      <a:pt x="1029286" y="428216"/>
                    </a:cubicBezTo>
                    <a:cubicBezTo>
                      <a:pt x="1018445" y="427477"/>
                      <a:pt x="1005468" y="423227"/>
                      <a:pt x="994288" y="421615"/>
                    </a:cubicBezTo>
                    <a:cubicBezTo>
                      <a:pt x="938716" y="409901"/>
                      <a:pt x="893235" y="450617"/>
                      <a:pt x="847662" y="475750"/>
                    </a:cubicBezTo>
                    <a:cubicBezTo>
                      <a:pt x="818044" y="492320"/>
                      <a:pt x="838844" y="493233"/>
                      <a:pt x="859726" y="495379"/>
                    </a:cubicBezTo>
                    <a:cubicBezTo>
                      <a:pt x="898440" y="499558"/>
                      <a:pt x="937597" y="507381"/>
                      <a:pt x="971907" y="521682"/>
                    </a:cubicBezTo>
                    <a:cubicBezTo>
                      <a:pt x="979350" y="524751"/>
                      <a:pt x="993015" y="531609"/>
                      <a:pt x="988600" y="537020"/>
                    </a:cubicBezTo>
                    <a:cubicBezTo>
                      <a:pt x="981013" y="540254"/>
                      <a:pt x="968981" y="534854"/>
                      <a:pt x="960737" y="532349"/>
                    </a:cubicBezTo>
                    <a:cubicBezTo>
                      <a:pt x="905842" y="512216"/>
                      <a:pt x="836051" y="508828"/>
                      <a:pt x="773292" y="516312"/>
                    </a:cubicBezTo>
                    <a:cubicBezTo>
                      <a:pt x="744731" y="519321"/>
                      <a:pt x="716375" y="523140"/>
                      <a:pt x="687978" y="526764"/>
                    </a:cubicBezTo>
                    <a:cubicBezTo>
                      <a:pt x="664324" y="528879"/>
                      <a:pt x="654058" y="539545"/>
                      <a:pt x="668975" y="561013"/>
                    </a:cubicBezTo>
                    <a:cubicBezTo>
                      <a:pt x="687783" y="590272"/>
                      <a:pt x="720666" y="598013"/>
                      <a:pt x="754063" y="600354"/>
                    </a:cubicBezTo>
                    <a:cubicBezTo>
                      <a:pt x="767677" y="601740"/>
                      <a:pt x="781834" y="604121"/>
                      <a:pt x="795293" y="600898"/>
                    </a:cubicBezTo>
                    <a:cubicBezTo>
                      <a:pt x="808824" y="597695"/>
                      <a:pt x="819789" y="588013"/>
                      <a:pt x="831031" y="580170"/>
                    </a:cubicBezTo>
                    <a:cubicBezTo>
                      <a:pt x="851605" y="565828"/>
                      <a:pt x="875279" y="556372"/>
                      <a:pt x="898820" y="554401"/>
                    </a:cubicBezTo>
                    <a:cubicBezTo>
                      <a:pt x="914630" y="555068"/>
                      <a:pt x="889632" y="564914"/>
                      <a:pt x="884673" y="566793"/>
                    </a:cubicBezTo>
                    <a:cubicBezTo>
                      <a:pt x="865300" y="575499"/>
                      <a:pt x="833423" y="587849"/>
                      <a:pt x="826801" y="609963"/>
                    </a:cubicBezTo>
                    <a:cubicBezTo>
                      <a:pt x="825744" y="621605"/>
                      <a:pt x="838053" y="629798"/>
                      <a:pt x="845034" y="638103"/>
                    </a:cubicBezTo>
                    <a:cubicBezTo>
                      <a:pt x="868185" y="659766"/>
                      <a:pt x="887619" y="720646"/>
                      <a:pt x="920400" y="719927"/>
                    </a:cubicBezTo>
                    <a:cubicBezTo>
                      <a:pt x="958078" y="717925"/>
                      <a:pt x="997573" y="691571"/>
                      <a:pt x="1035241" y="706242"/>
                    </a:cubicBezTo>
                    <a:cubicBezTo>
                      <a:pt x="1045394" y="711467"/>
                      <a:pt x="1022859" y="709465"/>
                      <a:pt x="1018784" y="709722"/>
                    </a:cubicBezTo>
                    <a:cubicBezTo>
                      <a:pt x="1011854" y="709527"/>
                      <a:pt x="1004924" y="709999"/>
                      <a:pt x="998097" y="711200"/>
                    </a:cubicBezTo>
                    <a:cubicBezTo>
                      <a:pt x="978077" y="714907"/>
                      <a:pt x="957688" y="723120"/>
                      <a:pt x="938531" y="731189"/>
                    </a:cubicBezTo>
                    <a:cubicBezTo>
                      <a:pt x="922710" y="737934"/>
                      <a:pt x="933028" y="746342"/>
                      <a:pt x="942966" y="752554"/>
                    </a:cubicBezTo>
                    <a:cubicBezTo>
                      <a:pt x="970593" y="770089"/>
                      <a:pt x="994083" y="789400"/>
                      <a:pt x="1014461" y="813988"/>
                    </a:cubicBezTo>
                    <a:cubicBezTo>
                      <a:pt x="1030713" y="833576"/>
                      <a:pt x="1043762" y="855198"/>
                      <a:pt x="1053443" y="879026"/>
                    </a:cubicBezTo>
                    <a:cubicBezTo>
                      <a:pt x="1056544" y="885576"/>
                      <a:pt x="1063628" y="911540"/>
                      <a:pt x="1050661" y="893183"/>
                    </a:cubicBezTo>
                    <a:cubicBezTo>
                      <a:pt x="1046082" y="887013"/>
                      <a:pt x="992902" y="780858"/>
                      <a:pt x="996608" y="832745"/>
                    </a:cubicBezTo>
                    <a:cubicBezTo>
                      <a:pt x="998456" y="858093"/>
                      <a:pt x="1002778" y="883358"/>
                      <a:pt x="1002922" y="908840"/>
                    </a:cubicBezTo>
                    <a:cubicBezTo>
                      <a:pt x="1001895" y="928182"/>
                      <a:pt x="996064" y="914630"/>
                      <a:pt x="994247" y="903922"/>
                    </a:cubicBezTo>
                    <a:cubicBezTo>
                      <a:pt x="990571" y="884631"/>
                      <a:pt x="988631" y="864971"/>
                      <a:pt x="986537" y="845444"/>
                    </a:cubicBezTo>
                    <a:cubicBezTo>
                      <a:pt x="981896" y="781012"/>
                      <a:pt x="953119" y="781957"/>
                      <a:pt x="909682" y="747934"/>
                    </a:cubicBezTo>
                    <a:cubicBezTo>
                      <a:pt x="901346" y="741209"/>
                      <a:pt x="893471" y="733961"/>
                      <a:pt x="885977" y="726200"/>
                    </a:cubicBezTo>
                    <a:cubicBezTo>
                      <a:pt x="879160" y="720738"/>
                      <a:pt x="864746" y="696088"/>
                      <a:pt x="860270" y="714527"/>
                    </a:cubicBezTo>
                    <a:cubicBezTo>
                      <a:pt x="856040" y="738817"/>
                      <a:pt x="851122" y="746671"/>
                      <a:pt x="848278" y="714445"/>
                    </a:cubicBezTo>
                    <a:cubicBezTo>
                      <a:pt x="849059" y="654550"/>
                      <a:pt x="821483" y="628966"/>
                      <a:pt x="763170" y="623833"/>
                    </a:cubicBezTo>
                    <a:cubicBezTo>
                      <a:pt x="752246" y="622601"/>
                      <a:pt x="741292" y="621544"/>
                      <a:pt x="730348" y="620507"/>
                    </a:cubicBezTo>
                    <a:cubicBezTo>
                      <a:pt x="719157" y="618956"/>
                      <a:pt x="705205" y="620117"/>
                      <a:pt x="705400" y="634151"/>
                    </a:cubicBezTo>
                    <a:cubicBezTo>
                      <a:pt x="704928" y="642251"/>
                      <a:pt x="706519" y="653400"/>
                      <a:pt x="706150" y="662466"/>
                    </a:cubicBezTo>
                    <a:cubicBezTo>
                      <a:pt x="706150" y="674570"/>
                      <a:pt x="704394" y="687064"/>
                      <a:pt x="705657" y="698963"/>
                    </a:cubicBezTo>
                    <a:cubicBezTo>
                      <a:pt x="706314" y="706396"/>
                      <a:pt x="710071" y="719085"/>
                      <a:pt x="708809" y="724824"/>
                    </a:cubicBezTo>
                    <a:cubicBezTo>
                      <a:pt x="706211" y="730460"/>
                      <a:pt x="699600" y="721405"/>
                      <a:pt x="696982" y="715995"/>
                    </a:cubicBezTo>
                    <a:cubicBezTo>
                      <a:pt x="694538" y="710831"/>
                      <a:pt x="693204" y="705236"/>
                      <a:pt x="692434" y="699569"/>
                    </a:cubicBezTo>
                    <a:cubicBezTo>
                      <a:pt x="689970" y="677722"/>
                      <a:pt x="694076" y="655238"/>
                      <a:pt x="687321" y="633894"/>
                    </a:cubicBezTo>
                    <a:cubicBezTo>
                      <a:pt x="679980" y="610538"/>
                      <a:pt x="660351" y="585262"/>
                      <a:pt x="635876" y="579769"/>
                    </a:cubicBezTo>
                    <a:cubicBezTo>
                      <a:pt x="611945" y="578168"/>
                      <a:pt x="590354" y="608947"/>
                      <a:pt x="581854" y="629377"/>
                    </a:cubicBezTo>
                    <a:cubicBezTo>
                      <a:pt x="560592" y="694292"/>
                      <a:pt x="629490" y="749956"/>
                      <a:pt x="685370" y="761876"/>
                    </a:cubicBezTo>
                    <a:cubicBezTo>
                      <a:pt x="730461" y="771054"/>
                      <a:pt x="777081" y="767060"/>
                      <a:pt x="822797" y="767532"/>
                    </a:cubicBezTo>
                    <a:cubicBezTo>
                      <a:pt x="831657" y="767060"/>
                      <a:pt x="855485" y="771002"/>
                      <a:pt x="838618" y="777830"/>
                    </a:cubicBezTo>
                    <a:cubicBezTo>
                      <a:pt x="826996" y="782275"/>
                      <a:pt x="808147" y="783199"/>
                      <a:pt x="796577" y="786792"/>
                    </a:cubicBezTo>
                    <a:cubicBezTo>
                      <a:pt x="775192" y="792203"/>
                      <a:pt x="808496" y="806453"/>
                      <a:pt x="820898" y="833002"/>
                    </a:cubicBezTo>
                    <a:cubicBezTo>
                      <a:pt x="830856" y="851173"/>
                      <a:pt x="836842" y="872168"/>
                      <a:pt x="851872" y="886983"/>
                    </a:cubicBezTo>
                    <a:cubicBezTo>
                      <a:pt x="856943" y="892301"/>
                      <a:pt x="863996" y="897157"/>
                      <a:pt x="868236" y="902690"/>
                    </a:cubicBezTo>
                    <a:cubicBezTo>
                      <a:pt x="874756" y="911735"/>
                      <a:pt x="861738" y="910431"/>
                      <a:pt x="855917" y="907361"/>
                    </a:cubicBezTo>
                    <a:cubicBezTo>
                      <a:pt x="848977" y="904230"/>
                      <a:pt x="843474" y="898984"/>
                      <a:pt x="838443" y="892804"/>
                    </a:cubicBezTo>
                    <a:cubicBezTo>
                      <a:pt x="826996" y="878420"/>
                      <a:pt x="819748" y="861789"/>
                      <a:pt x="810518" y="846019"/>
                    </a:cubicBezTo>
                    <a:cubicBezTo>
                      <a:pt x="788784" y="804481"/>
                      <a:pt x="750655" y="787223"/>
                      <a:pt x="706242" y="785273"/>
                    </a:cubicBezTo>
                    <a:cubicBezTo>
                      <a:pt x="661850" y="779031"/>
                      <a:pt x="703552" y="801658"/>
                      <a:pt x="717597" y="846410"/>
                    </a:cubicBezTo>
                    <a:cubicBezTo>
                      <a:pt x="725882" y="868205"/>
                      <a:pt x="729372" y="891448"/>
                      <a:pt x="733602" y="914332"/>
                    </a:cubicBezTo>
                    <a:cubicBezTo>
                      <a:pt x="740142" y="959361"/>
                      <a:pt x="768313" y="993117"/>
                      <a:pt x="804143" y="1019594"/>
                    </a:cubicBezTo>
                    <a:cubicBezTo>
                      <a:pt x="808332" y="1022838"/>
                      <a:pt x="816411" y="1032499"/>
                      <a:pt x="806669" y="1031503"/>
                    </a:cubicBezTo>
                    <a:cubicBezTo>
                      <a:pt x="787008" y="1029163"/>
                      <a:pt x="770818" y="1007213"/>
                      <a:pt x="752616" y="1000345"/>
                    </a:cubicBezTo>
                    <a:cubicBezTo>
                      <a:pt x="743396" y="999380"/>
                      <a:pt x="740296" y="1011196"/>
                      <a:pt x="736857" y="1017972"/>
                    </a:cubicBezTo>
                    <a:cubicBezTo>
                      <a:pt x="730204" y="1033947"/>
                      <a:pt x="721539" y="1049326"/>
                      <a:pt x="717001" y="1065834"/>
                    </a:cubicBezTo>
                    <a:cubicBezTo>
                      <a:pt x="714763" y="1073370"/>
                      <a:pt x="713480" y="1083657"/>
                      <a:pt x="708203" y="1088934"/>
                    </a:cubicBezTo>
                    <a:lnTo>
                      <a:pt x="708172" y="1088934"/>
                    </a:lnTo>
                    <a:close/>
                    <a:moveTo>
                      <a:pt x="461593" y="900134"/>
                    </a:moveTo>
                    <a:cubicBezTo>
                      <a:pt x="461685" y="901787"/>
                      <a:pt x="463800" y="906345"/>
                      <a:pt x="464878" y="908932"/>
                    </a:cubicBezTo>
                    <a:cubicBezTo>
                      <a:pt x="466366" y="912135"/>
                      <a:pt x="467794" y="915770"/>
                      <a:pt x="469549" y="918305"/>
                    </a:cubicBezTo>
                    <a:cubicBezTo>
                      <a:pt x="469662" y="918408"/>
                      <a:pt x="469713" y="918367"/>
                      <a:pt x="469693" y="918172"/>
                    </a:cubicBezTo>
                    <a:cubicBezTo>
                      <a:pt x="469487" y="917053"/>
                      <a:pt x="468923" y="915739"/>
                      <a:pt x="468481" y="914589"/>
                    </a:cubicBezTo>
                    <a:cubicBezTo>
                      <a:pt x="467198" y="911345"/>
                      <a:pt x="464785" y="905924"/>
                      <a:pt x="463338" y="903029"/>
                    </a:cubicBezTo>
                    <a:cubicBezTo>
                      <a:pt x="462804" y="902084"/>
                      <a:pt x="462321" y="900750"/>
                      <a:pt x="461603" y="900103"/>
                    </a:cubicBezTo>
                    <a:lnTo>
                      <a:pt x="461603" y="900103"/>
                    </a:lnTo>
                    <a:close/>
                    <a:moveTo>
                      <a:pt x="910760" y="224109"/>
                    </a:moveTo>
                    <a:cubicBezTo>
                      <a:pt x="911191" y="230094"/>
                      <a:pt x="914713" y="250935"/>
                      <a:pt x="916745" y="256992"/>
                    </a:cubicBezTo>
                    <a:cubicBezTo>
                      <a:pt x="916006" y="251130"/>
                      <a:pt x="914651" y="244827"/>
                      <a:pt x="913614" y="238687"/>
                    </a:cubicBezTo>
                    <a:cubicBezTo>
                      <a:pt x="912834" y="234355"/>
                      <a:pt x="912218" y="230885"/>
                      <a:pt x="911592" y="227558"/>
                    </a:cubicBezTo>
                    <a:cubicBezTo>
                      <a:pt x="911068" y="224817"/>
                      <a:pt x="910791" y="223626"/>
                      <a:pt x="910770" y="224078"/>
                    </a:cubicBezTo>
                    <a:lnTo>
                      <a:pt x="910770" y="224099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07C00F8F-F939-81C9-9CAB-71CDF71F5B48}"/>
                  </a:ext>
                </a:extLst>
              </p:cNvPr>
              <p:cNvSpPr/>
              <p:nvPr/>
            </p:nvSpPr>
            <p:spPr>
              <a:xfrm rot="21158452">
                <a:off x="10483490" y="2213457"/>
                <a:ext cx="75370" cy="68517"/>
              </a:xfrm>
              <a:custGeom>
                <a:avLst/>
                <a:gdLst>
                  <a:gd name="connsiteX0" fmla="*/ 127994 w 127994"/>
                  <a:gd name="connsiteY0" fmla="*/ 63997 h 127993"/>
                  <a:gd name="connsiteX1" fmla="*/ 63997 w 127994"/>
                  <a:gd name="connsiteY1" fmla="*/ 127994 h 127993"/>
                  <a:gd name="connsiteX2" fmla="*/ 0 w 127994"/>
                  <a:gd name="connsiteY2" fmla="*/ 63997 h 127993"/>
                  <a:gd name="connsiteX3" fmla="*/ 63997 w 127994"/>
                  <a:gd name="connsiteY3" fmla="*/ 0 h 127993"/>
                  <a:gd name="connsiteX4" fmla="*/ 127994 w 127994"/>
                  <a:gd name="connsiteY4" fmla="*/ 63997 h 12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94" h="127993">
                    <a:moveTo>
                      <a:pt x="127994" y="63997"/>
                    </a:moveTo>
                    <a:cubicBezTo>
                      <a:pt x="127994" y="99341"/>
                      <a:pt x="99342" y="127994"/>
                      <a:pt x="63997" y="127994"/>
                    </a:cubicBezTo>
                    <a:cubicBezTo>
                      <a:pt x="28652" y="127994"/>
                      <a:pt x="0" y="99341"/>
                      <a:pt x="0" y="63997"/>
                    </a:cubicBezTo>
                    <a:cubicBezTo>
                      <a:pt x="0" y="28652"/>
                      <a:pt x="28652" y="0"/>
                      <a:pt x="63997" y="0"/>
                    </a:cubicBezTo>
                    <a:cubicBezTo>
                      <a:pt x="99342" y="0"/>
                      <a:pt x="127994" y="28652"/>
                      <a:pt x="127994" y="6399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  <a:alpha val="50000"/>
                </a:schemeClr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4074590-D67C-6664-3582-7C72D1A06E10}"/>
                </a:ext>
              </a:extLst>
            </p:cNvPr>
            <p:cNvGrpSpPr/>
            <p:nvPr/>
          </p:nvGrpSpPr>
          <p:grpSpPr>
            <a:xfrm rot="2575076">
              <a:off x="9382592" y="5376472"/>
              <a:ext cx="205242" cy="199975"/>
              <a:chOff x="10859046" y="2316151"/>
              <a:chExt cx="169622" cy="150244"/>
            </a:xfrm>
          </p:grpSpPr>
          <p:sp>
            <p:nvSpPr>
              <p:cNvPr id="234" name="Graphic 479">
                <a:extLst>
                  <a:ext uri="{FF2B5EF4-FFF2-40B4-BE49-F238E27FC236}">
                    <a16:creationId xmlns:a16="http://schemas.microsoft.com/office/drawing/2014/main" id="{9A5D48E3-4786-6DD9-3FF6-8C3F27D2582F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A82922E8-8F16-1E27-1BAA-6EAB3F8697A2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167A6804-D6EB-3BCA-615F-799E52099AD2}"/>
                </a:ext>
              </a:extLst>
            </p:cNvPr>
            <p:cNvGrpSpPr/>
            <p:nvPr/>
          </p:nvGrpSpPr>
          <p:grpSpPr>
            <a:xfrm>
              <a:off x="8581972" y="4434831"/>
              <a:ext cx="999017" cy="1028168"/>
              <a:chOff x="10206996" y="1949183"/>
              <a:chExt cx="620311" cy="638411"/>
            </a:xfrm>
          </p:grpSpPr>
          <p:sp>
            <p:nvSpPr>
              <p:cNvPr id="237" name="Graphic 506">
                <a:extLst>
                  <a:ext uri="{FF2B5EF4-FFF2-40B4-BE49-F238E27FC236}">
                    <a16:creationId xmlns:a16="http://schemas.microsoft.com/office/drawing/2014/main" id="{00834AC4-F737-9837-4B01-CB2E12193011}"/>
                  </a:ext>
                </a:extLst>
              </p:cNvPr>
              <p:cNvSpPr/>
              <p:nvPr/>
            </p:nvSpPr>
            <p:spPr>
              <a:xfrm>
                <a:off x="10206996" y="1949183"/>
                <a:ext cx="620311" cy="638411"/>
              </a:xfrm>
              <a:custGeom>
                <a:avLst/>
                <a:gdLst>
                  <a:gd name="connsiteX0" fmla="*/ 708182 w 1058178"/>
                  <a:gd name="connsiteY0" fmla="*/ 1088954 h 1089054"/>
                  <a:gd name="connsiteX1" fmla="*/ 704671 w 1058178"/>
                  <a:gd name="connsiteY1" fmla="*/ 1082795 h 1089054"/>
                  <a:gd name="connsiteX2" fmla="*/ 709312 w 1058178"/>
                  <a:gd name="connsiteY2" fmla="*/ 1050743 h 1089054"/>
                  <a:gd name="connsiteX3" fmla="*/ 719352 w 1058178"/>
                  <a:gd name="connsiteY3" fmla="*/ 947934 h 1089054"/>
                  <a:gd name="connsiteX4" fmla="*/ 710924 w 1058178"/>
                  <a:gd name="connsiteY4" fmla="*/ 914312 h 1089054"/>
                  <a:gd name="connsiteX5" fmla="*/ 698932 w 1058178"/>
                  <a:gd name="connsiteY5" fmla="*/ 907166 h 1089054"/>
                  <a:gd name="connsiteX6" fmla="*/ 677486 w 1058178"/>
                  <a:gd name="connsiteY6" fmla="*/ 941641 h 1089054"/>
                  <a:gd name="connsiteX7" fmla="*/ 662569 w 1058178"/>
                  <a:gd name="connsiteY7" fmla="*/ 982738 h 1089054"/>
                  <a:gd name="connsiteX8" fmla="*/ 655279 w 1058178"/>
                  <a:gd name="connsiteY8" fmla="*/ 973826 h 1089054"/>
                  <a:gd name="connsiteX9" fmla="*/ 657846 w 1058178"/>
                  <a:gd name="connsiteY9" fmla="*/ 955141 h 1089054"/>
                  <a:gd name="connsiteX10" fmla="*/ 684590 w 1058178"/>
                  <a:gd name="connsiteY10" fmla="*/ 894929 h 1089054"/>
                  <a:gd name="connsiteX11" fmla="*/ 685278 w 1058178"/>
                  <a:gd name="connsiteY11" fmla="*/ 835096 h 1089054"/>
                  <a:gd name="connsiteX12" fmla="*/ 608906 w 1058178"/>
                  <a:gd name="connsiteY12" fmla="*/ 759730 h 1089054"/>
                  <a:gd name="connsiteX13" fmla="*/ 607448 w 1058178"/>
                  <a:gd name="connsiteY13" fmla="*/ 786289 h 1089054"/>
                  <a:gd name="connsiteX14" fmla="*/ 609152 w 1058178"/>
                  <a:gd name="connsiteY14" fmla="*/ 830692 h 1089054"/>
                  <a:gd name="connsiteX15" fmla="*/ 590745 w 1058178"/>
                  <a:gd name="connsiteY15" fmla="*/ 996495 h 1089054"/>
                  <a:gd name="connsiteX16" fmla="*/ 586022 w 1058178"/>
                  <a:gd name="connsiteY16" fmla="*/ 1002696 h 1089054"/>
                  <a:gd name="connsiteX17" fmla="*/ 586217 w 1058178"/>
                  <a:gd name="connsiteY17" fmla="*/ 880699 h 1089054"/>
                  <a:gd name="connsiteX18" fmla="*/ 580191 w 1058178"/>
                  <a:gd name="connsiteY18" fmla="*/ 841615 h 1089054"/>
                  <a:gd name="connsiteX19" fmla="*/ 504968 w 1058178"/>
                  <a:gd name="connsiteY19" fmla="*/ 879529 h 1089054"/>
                  <a:gd name="connsiteX20" fmla="*/ 506868 w 1058178"/>
                  <a:gd name="connsiteY20" fmla="*/ 862774 h 1089054"/>
                  <a:gd name="connsiteX21" fmla="*/ 548714 w 1058178"/>
                  <a:gd name="connsiteY21" fmla="*/ 837170 h 1089054"/>
                  <a:gd name="connsiteX22" fmla="*/ 581433 w 1058178"/>
                  <a:gd name="connsiteY22" fmla="*/ 768231 h 1089054"/>
                  <a:gd name="connsiteX23" fmla="*/ 550305 w 1058178"/>
                  <a:gd name="connsiteY23" fmla="*/ 679159 h 1089054"/>
                  <a:gd name="connsiteX24" fmla="*/ 522226 w 1058178"/>
                  <a:gd name="connsiteY24" fmla="*/ 638791 h 1089054"/>
                  <a:gd name="connsiteX25" fmla="*/ 458040 w 1058178"/>
                  <a:gd name="connsiteY25" fmla="*/ 676962 h 1089054"/>
                  <a:gd name="connsiteX26" fmla="*/ 400517 w 1058178"/>
                  <a:gd name="connsiteY26" fmla="*/ 729998 h 1089054"/>
                  <a:gd name="connsiteX27" fmla="*/ 395857 w 1058178"/>
                  <a:gd name="connsiteY27" fmla="*/ 812756 h 1089054"/>
                  <a:gd name="connsiteX28" fmla="*/ 445105 w 1058178"/>
                  <a:gd name="connsiteY28" fmla="*/ 881808 h 1089054"/>
                  <a:gd name="connsiteX29" fmla="*/ 468112 w 1058178"/>
                  <a:gd name="connsiteY29" fmla="*/ 933828 h 1089054"/>
                  <a:gd name="connsiteX30" fmla="*/ 435085 w 1058178"/>
                  <a:gd name="connsiteY30" fmla="*/ 889878 h 1089054"/>
                  <a:gd name="connsiteX31" fmla="*/ 409172 w 1058178"/>
                  <a:gd name="connsiteY31" fmla="*/ 884385 h 1089054"/>
                  <a:gd name="connsiteX32" fmla="*/ 403854 w 1058178"/>
                  <a:gd name="connsiteY32" fmla="*/ 902649 h 1089054"/>
                  <a:gd name="connsiteX33" fmla="*/ 400867 w 1058178"/>
                  <a:gd name="connsiteY33" fmla="*/ 929516 h 1089054"/>
                  <a:gd name="connsiteX34" fmla="*/ 362295 w 1058178"/>
                  <a:gd name="connsiteY34" fmla="*/ 1035343 h 1089054"/>
                  <a:gd name="connsiteX35" fmla="*/ 330110 w 1058178"/>
                  <a:gd name="connsiteY35" fmla="*/ 1074684 h 1089054"/>
                  <a:gd name="connsiteX36" fmla="*/ 332071 w 1058178"/>
                  <a:gd name="connsiteY36" fmla="*/ 1065721 h 1089054"/>
                  <a:gd name="connsiteX37" fmla="*/ 368907 w 1058178"/>
                  <a:gd name="connsiteY37" fmla="*/ 992984 h 1089054"/>
                  <a:gd name="connsiteX38" fmla="*/ 345356 w 1058178"/>
                  <a:gd name="connsiteY38" fmla="*/ 983415 h 1089054"/>
                  <a:gd name="connsiteX39" fmla="*/ 291734 w 1058178"/>
                  <a:gd name="connsiteY39" fmla="*/ 1004708 h 1089054"/>
                  <a:gd name="connsiteX40" fmla="*/ 286570 w 1058178"/>
                  <a:gd name="connsiteY40" fmla="*/ 1007562 h 1089054"/>
                  <a:gd name="connsiteX41" fmla="*/ 282926 w 1058178"/>
                  <a:gd name="connsiteY41" fmla="*/ 1007500 h 1089054"/>
                  <a:gd name="connsiteX42" fmla="*/ 284024 w 1058178"/>
                  <a:gd name="connsiteY42" fmla="*/ 1003804 h 1089054"/>
                  <a:gd name="connsiteX43" fmla="*/ 360889 w 1058178"/>
                  <a:gd name="connsiteY43" fmla="*/ 967328 h 1089054"/>
                  <a:gd name="connsiteX44" fmla="*/ 386781 w 1058178"/>
                  <a:gd name="connsiteY44" fmla="*/ 889570 h 1089054"/>
                  <a:gd name="connsiteX45" fmla="*/ 363969 w 1058178"/>
                  <a:gd name="connsiteY45" fmla="*/ 797644 h 1089054"/>
                  <a:gd name="connsiteX46" fmla="*/ 337738 w 1058178"/>
                  <a:gd name="connsiteY46" fmla="*/ 796843 h 1089054"/>
                  <a:gd name="connsiteX47" fmla="*/ 203894 w 1058178"/>
                  <a:gd name="connsiteY47" fmla="*/ 903501 h 1089054"/>
                  <a:gd name="connsiteX48" fmla="*/ 188156 w 1058178"/>
                  <a:gd name="connsiteY48" fmla="*/ 916560 h 1089054"/>
                  <a:gd name="connsiteX49" fmla="*/ 176924 w 1058178"/>
                  <a:gd name="connsiteY49" fmla="*/ 913850 h 1089054"/>
                  <a:gd name="connsiteX50" fmla="*/ 211420 w 1058178"/>
                  <a:gd name="connsiteY50" fmla="*/ 872086 h 1089054"/>
                  <a:gd name="connsiteX51" fmla="*/ 301087 w 1058178"/>
                  <a:gd name="connsiteY51" fmla="*/ 792849 h 1089054"/>
                  <a:gd name="connsiteX52" fmla="*/ 372428 w 1058178"/>
                  <a:gd name="connsiteY52" fmla="*/ 730737 h 1089054"/>
                  <a:gd name="connsiteX53" fmla="*/ 385313 w 1058178"/>
                  <a:gd name="connsiteY53" fmla="*/ 689179 h 1089054"/>
                  <a:gd name="connsiteX54" fmla="*/ 311918 w 1058178"/>
                  <a:gd name="connsiteY54" fmla="*/ 703347 h 1089054"/>
                  <a:gd name="connsiteX55" fmla="*/ 288387 w 1058178"/>
                  <a:gd name="connsiteY55" fmla="*/ 711334 h 1089054"/>
                  <a:gd name="connsiteX56" fmla="*/ 296138 w 1058178"/>
                  <a:gd name="connsiteY56" fmla="*/ 700955 h 1089054"/>
                  <a:gd name="connsiteX57" fmla="*/ 373301 w 1058178"/>
                  <a:gd name="connsiteY57" fmla="*/ 668625 h 1089054"/>
                  <a:gd name="connsiteX58" fmla="*/ 430485 w 1058178"/>
                  <a:gd name="connsiteY58" fmla="*/ 665864 h 1089054"/>
                  <a:gd name="connsiteX59" fmla="*/ 463861 w 1058178"/>
                  <a:gd name="connsiteY59" fmla="*/ 635126 h 1089054"/>
                  <a:gd name="connsiteX60" fmla="*/ 450115 w 1058178"/>
                  <a:gd name="connsiteY60" fmla="*/ 604347 h 1089054"/>
                  <a:gd name="connsiteX61" fmla="*/ 400497 w 1058178"/>
                  <a:gd name="connsiteY61" fmla="*/ 612047 h 1089054"/>
                  <a:gd name="connsiteX62" fmla="*/ 304249 w 1058178"/>
                  <a:gd name="connsiteY62" fmla="*/ 629972 h 1089054"/>
                  <a:gd name="connsiteX63" fmla="*/ 176319 w 1058178"/>
                  <a:gd name="connsiteY63" fmla="*/ 790735 h 1089054"/>
                  <a:gd name="connsiteX64" fmla="*/ 151351 w 1058178"/>
                  <a:gd name="connsiteY64" fmla="*/ 809091 h 1089054"/>
                  <a:gd name="connsiteX65" fmla="*/ 142871 w 1058178"/>
                  <a:gd name="connsiteY65" fmla="*/ 806083 h 1089054"/>
                  <a:gd name="connsiteX66" fmla="*/ 213565 w 1058178"/>
                  <a:gd name="connsiteY66" fmla="*/ 708644 h 1089054"/>
                  <a:gd name="connsiteX67" fmla="*/ 200240 w 1058178"/>
                  <a:gd name="connsiteY67" fmla="*/ 692782 h 1089054"/>
                  <a:gd name="connsiteX68" fmla="*/ 135982 w 1058178"/>
                  <a:gd name="connsiteY68" fmla="*/ 695421 h 1089054"/>
                  <a:gd name="connsiteX69" fmla="*/ 102606 w 1058178"/>
                  <a:gd name="connsiteY69" fmla="*/ 698316 h 1089054"/>
                  <a:gd name="connsiteX70" fmla="*/ 229294 w 1058178"/>
                  <a:gd name="connsiteY70" fmla="*/ 664714 h 1089054"/>
                  <a:gd name="connsiteX71" fmla="*/ 281314 w 1058178"/>
                  <a:gd name="connsiteY71" fmla="*/ 617940 h 1089054"/>
                  <a:gd name="connsiteX72" fmla="*/ 284589 w 1058178"/>
                  <a:gd name="connsiteY72" fmla="*/ 599039 h 1089054"/>
                  <a:gd name="connsiteX73" fmla="*/ 178074 w 1058178"/>
                  <a:gd name="connsiteY73" fmla="*/ 602807 h 1089054"/>
                  <a:gd name="connsiteX74" fmla="*/ 88797 w 1058178"/>
                  <a:gd name="connsiteY74" fmla="*/ 646748 h 1089054"/>
                  <a:gd name="connsiteX75" fmla="*/ 50544 w 1058178"/>
                  <a:gd name="connsiteY75" fmla="*/ 685986 h 1089054"/>
                  <a:gd name="connsiteX76" fmla="*/ 48830 w 1058178"/>
                  <a:gd name="connsiteY76" fmla="*/ 669324 h 1089054"/>
                  <a:gd name="connsiteX77" fmla="*/ 86498 w 1058178"/>
                  <a:gd name="connsiteY77" fmla="*/ 626461 h 1089054"/>
                  <a:gd name="connsiteX78" fmla="*/ 90727 w 1058178"/>
                  <a:gd name="connsiteY78" fmla="*/ 598054 h 1089054"/>
                  <a:gd name="connsiteX79" fmla="*/ 41777 w 1058178"/>
                  <a:gd name="connsiteY79" fmla="*/ 564462 h 1089054"/>
                  <a:gd name="connsiteX80" fmla="*/ 28472 w 1058178"/>
                  <a:gd name="connsiteY80" fmla="*/ 549576 h 1089054"/>
                  <a:gd name="connsiteX81" fmla="*/ 71355 w 1058178"/>
                  <a:gd name="connsiteY81" fmla="*/ 568466 h 1089054"/>
                  <a:gd name="connsiteX82" fmla="*/ 106332 w 1058178"/>
                  <a:gd name="connsiteY82" fmla="*/ 584215 h 1089054"/>
                  <a:gd name="connsiteX83" fmla="*/ 169923 w 1058178"/>
                  <a:gd name="connsiteY83" fmla="*/ 580878 h 1089054"/>
                  <a:gd name="connsiteX84" fmla="*/ 304577 w 1058178"/>
                  <a:gd name="connsiteY84" fmla="*/ 578250 h 1089054"/>
                  <a:gd name="connsiteX85" fmla="*/ 339555 w 1058178"/>
                  <a:gd name="connsiteY85" fmla="*/ 582398 h 1089054"/>
                  <a:gd name="connsiteX86" fmla="*/ 347543 w 1058178"/>
                  <a:gd name="connsiteY86" fmla="*/ 567788 h 1089054"/>
                  <a:gd name="connsiteX87" fmla="*/ 239406 w 1058178"/>
                  <a:gd name="connsiteY87" fmla="*/ 506570 h 1089054"/>
                  <a:gd name="connsiteX88" fmla="*/ 213268 w 1058178"/>
                  <a:gd name="connsiteY88" fmla="*/ 496929 h 1089054"/>
                  <a:gd name="connsiteX89" fmla="*/ 399552 w 1058178"/>
                  <a:gd name="connsiteY89" fmla="*/ 563877 h 1089054"/>
                  <a:gd name="connsiteX90" fmla="*/ 410548 w 1058178"/>
                  <a:gd name="connsiteY90" fmla="*/ 512555 h 1089054"/>
                  <a:gd name="connsiteX91" fmla="*/ 388454 w 1058178"/>
                  <a:gd name="connsiteY91" fmla="*/ 489507 h 1089054"/>
                  <a:gd name="connsiteX92" fmla="*/ 234129 w 1058178"/>
                  <a:gd name="connsiteY92" fmla="*/ 462732 h 1089054"/>
                  <a:gd name="connsiteX93" fmla="*/ 188351 w 1058178"/>
                  <a:gd name="connsiteY93" fmla="*/ 467680 h 1089054"/>
                  <a:gd name="connsiteX94" fmla="*/ 137820 w 1058178"/>
                  <a:gd name="connsiteY94" fmla="*/ 451213 h 1089054"/>
                  <a:gd name="connsiteX95" fmla="*/ 92349 w 1058178"/>
                  <a:gd name="connsiteY95" fmla="*/ 458020 h 1089054"/>
                  <a:gd name="connsiteX96" fmla="*/ 50360 w 1058178"/>
                  <a:gd name="connsiteY96" fmla="*/ 473563 h 1089054"/>
                  <a:gd name="connsiteX97" fmla="*/ 31274 w 1058178"/>
                  <a:gd name="connsiteY97" fmla="*/ 471602 h 1089054"/>
                  <a:gd name="connsiteX98" fmla="*/ 69147 w 1058178"/>
                  <a:gd name="connsiteY98" fmla="*/ 454909 h 1089054"/>
                  <a:gd name="connsiteX99" fmla="*/ 110028 w 1058178"/>
                  <a:gd name="connsiteY99" fmla="*/ 437292 h 1089054"/>
                  <a:gd name="connsiteX100" fmla="*/ 88192 w 1058178"/>
                  <a:gd name="connsiteY100" fmla="*/ 403946 h 1089054"/>
                  <a:gd name="connsiteX101" fmla="*/ 17733 w 1058178"/>
                  <a:gd name="connsiteY101" fmla="*/ 390015 h 1089054"/>
                  <a:gd name="connsiteX102" fmla="*/ 4345 w 1058178"/>
                  <a:gd name="connsiteY102" fmla="*/ 387602 h 1089054"/>
                  <a:gd name="connsiteX103" fmla="*/ 495 w 1058178"/>
                  <a:gd name="connsiteY103" fmla="*/ 384460 h 1089054"/>
                  <a:gd name="connsiteX104" fmla="*/ 56961 w 1058178"/>
                  <a:gd name="connsiteY104" fmla="*/ 381237 h 1089054"/>
                  <a:gd name="connsiteX105" fmla="*/ 54312 w 1058178"/>
                  <a:gd name="connsiteY105" fmla="*/ 350171 h 1089054"/>
                  <a:gd name="connsiteX106" fmla="*/ 76981 w 1058178"/>
                  <a:gd name="connsiteY106" fmla="*/ 373845 h 1089054"/>
                  <a:gd name="connsiteX107" fmla="*/ 137050 w 1058178"/>
                  <a:gd name="connsiteY107" fmla="*/ 421030 h 1089054"/>
                  <a:gd name="connsiteX108" fmla="*/ 166535 w 1058178"/>
                  <a:gd name="connsiteY108" fmla="*/ 443123 h 1089054"/>
                  <a:gd name="connsiteX109" fmla="*/ 231758 w 1058178"/>
                  <a:gd name="connsiteY109" fmla="*/ 439951 h 1089054"/>
                  <a:gd name="connsiteX110" fmla="*/ 223103 w 1058178"/>
                  <a:gd name="connsiteY110" fmla="*/ 404973 h 1089054"/>
                  <a:gd name="connsiteX111" fmla="*/ 172079 w 1058178"/>
                  <a:gd name="connsiteY111" fmla="*/ 348128 h 1089054"/>
                  <a:gd name="connsiteX112" fmla="*/ 195394 w 1058178"/>
                  <a:gd name="connsiteY112" fmla="*/ 352788 h 1089054"/>
                  <a:gd name="connsiteX113" fmla="*/ 236439 w 1058178"/>
                  <a:gd name="connsiteY113" fmla="*/ 401092 h 1089054"/>
                  <a:gd name="connsiteX114" fmla="*/ 255247 w 1058178"/>
                  <a:gd name="connsiteY114" fmla="*/ 425198 h 1089054"/>
                  <a:gd name="connsiteX115" fmla="*/ 304690 w 1058178"/>
                  <a:gd name="connsiteY115" fmla="*/ 433647 h 1089054"/>
                  <a:gd name="connsiteX116" fmla="*/ 396288 w 1058178"/>
                  <a:gd name="connsiteY116" fmla="*/ 463933 h 1089054"/>
                  <a:gd name="connsiteX117" fmla="*/ 417858 w 1058178"/>
                  <a:gd name="connsiteY117" fmla="*/ 455094 h 1089054"/>
                  <a:gd name="connsiteX118" fmla="*/ 398054 w 1058178"/>
                  <a:gd name="connsiteY118" fmla="*/ 438144 h 1089054"/>
                  <a:gd name="connsiteX119" fmla="*/ 347440 w 1058178"/>
                  <a:gd name="connsiteY119" fmla="*/ 395261 h 1089054"/>
                  <a:gd name="connsiteX120" fmla="*/ 267146 w 1058178"/>
                  <a:gd name="connsiteY120" fmla="*/ 345078 h 1089054"/>
                  <a:gd name="connsiteX121" fmla="*/ 173280 w 1058178"/>
                  <a:gd name="connsiteY121" fmla="*/ 320285 h 1089054"/>
                  <a:gd name="connsiteX122" fmla="*/ 146402 w 1058178"/>
                  <a:gd name="connsiteY122" fmla="*/ 299526 h 1089054"/>
                  <a:gd name="connsiteX123" fmla="*/ 156556 w 1058178"/>
                  <a:gd name="connsiteY123" fmla="*/ 296939 h 1089054"/>
                  <a:gd name="connsiteX124" fmla="*/ 273532 w 1058178"/>
                  <a:gd name="connsiteY124" fmla="*/ 329638 h 1089054"/>
                  <a:gd name="connsiteX125" fmla="*/ 320911 w 1058178"/>
                  <a:gd name="connsiteY125" fmla="*/ 333395 h 1089054"/>
                  <a:gd name="connsiteX126" fmla="*/ 316343 w 1058178"/>
                  <a:gd name="connsiteY126" fmla="*/ 295974 h 1089054"/>
                  <a:gd name="connsiteX127" fmla="*/ 295102 w 1058178"/>
                  <a:gd name="connsiteY127" fmla="*/ 231747 h 1089054"/>
                  <a:gd name="connsiteX128" fmla="*/ 149883 w 1058178"/>
                  <a:gd name="connsiteY128" fmla="*/ 216892 h 1089054"/>
                  <a:gd name="connsiteX129" fmla="*/ 165334 w 1058178"/>
                  <a:gd name="connsiteY129" fmla="*/ 210875 h 1089054"/>
                  <a:gd name="connsiteX130" fmla="*/ 188546 w 1058178"/>
                  <a:gd name="connsiteY130" fmla="*/ 210075 h 1089054"/>
                  <a:gd name="connsiteX131" fmla="*/ 231511 w 1058178"/>
                  <a:gd name="connsiteY131" fmla="*/ 199664 h 1089054"/>
                  <a:gd name="connsiteX132" fmla="*/ 255822 w 1058178"/>
                  <a:gd name="connsiteY132" fmla="*/ 180600 h 1089054"/>
                  <a:gd name="connsiteX133" fmla="*/ 178321 w 1058178"/>
                  <a:gd name="connsiteY133" fmla="*/ 122317 h 1089054"/>
                  <a:gd name="connsiteX134" fmla="*/ 161124 w 1058178"/>
                  <a:gd name="connsiteY134" fmla="*/ 116034 h 1089054"/>
                  <a:gd name="connsiteX135" fmla="*/ 158106 w 1058178"/>
                  <a:gd name="connsiteY135" fmla="*/ 111743 h 1089054"/>
                  <a:gd name="connsiteX136" fmla="*/ 177007 w 1058178"/>
                  <a:gd name="connsiteY136" fmla="*/ 109330 h 1089054"/>
                  <a:gd name="connsiteX137" fmla="*/ 269928 w 1058178"/>
                  <a:gd name="connsiteY137" fmla="*/ 167315 h 1089054"/>
                  <a:gd name="connsiteX138" fmla="*/ 286098 w 1058178"/>
                  <a:gd name="connsiteY138" fmla="*/ 184501 h 1089054"/>
                  <a:gd name="connsiteX139" fmla="*/ 298017 w 1058178"/>
                  <a:gd name="connsiteY139" fmla="*/ 192170 h 1089054"/>
                  <a:gd name="connsiteX140" fmla="*/ 306056 w 1058178"/>
                  <a:gd name="connsiteY140" fmla="*/ 158414 h 1089054"/>
                  <a:gd name="connsiteX141" fmla="*/ 304680 w 1058178"/>
                  <a:gd name="connsiteY141" fmla="*/ 93745 h 1089054"/>
                  <a:gd name="connsiteX142" fmla="*/ 292011 w 1058178"/>
                  <a:gd name="connsiteY142" fmla="*/ 57751 h 1089054"/>
                  <a:gd name="connsiteX143" fmla="*/ 308735 w 1058178"/>
                  <a:gd name="connsiteY143" fmla="*/ 68377 h 1089054"/>
                  <a:gd name="connsiteX144" fmla="*/ 327277 w 1058178"/>
                  <a:gd name="connsiteY144" fmla="*/ 114699 h 1089054"/>
                  <a:gd name="connsiteX145" fmla="*/ 326620 w 1058178"/>
                  <a:gd name="connsiteY145" fmla="*/ 144031 h 1089054"/>
                  <a:gd name="connsiteX146" fmla="*/ 355520 w 1058178"/>
                  <a:gd name="connsiteY146" fmla="*/ 340849 h 1089054"/>
                  <a:gd name="connsiteX147" fmla="*/ 399758 w 1058178"/>
                  <a:gd name="connsiteY147" fmla="*/ 407385 h 1089054"/>
                  <a:gd name="connsiteX148" fmla="*/ 458564 w 1058178"/>
                  <a:gd name="connsiteY148" fmla="*/ 390405 h 1089054"/>
                  <a:gd name="connsiteX149" fmla="*/ 360951 w 1058178"/>
                  <a:gd name="connsiteY149" fmla="*/ 270041 h 1089054"/>
                  <a:gd name="connsiteX150" fmla="*/ 375970 w 1058178"/>
                  <a:gd name="connsiteY150" fmla="*/ 282289 h 1089054"/>
                  <a:gd name="connsiteX151" fmla="*/ 393567 w 1058178"/>
                  <a:gd name="connsiteY151" fmla="*/ 299885 h 1089054"/>
                  <a:gd name="connsiteX152" fmla="*/ 445823 w 1058178"/>
                  <a:gd name="connsiteY152" fmla="*/ 307298 h 1089054"/>
                  <a:gd name="connsiteX153" fmla="*/ 436460 w 1058178"/>
                  <a:gd name="connsiteY153" fmla="*/ 236932 h 1089054"/>
                  <a:gd name="connsiteX154" fmla="*/ 405281 w 1058178"/>
                  <a:gd name="connsiteY154" fmla="*/ 187252 h 1089054"/>
                  <a:gd name="connsiteX155" fmla="*/ 382674 w 1058178"/>
                  <a:gd name="connsiteY155" fmla="*/ 122841 h 1089054"/>
                  <a:gd name="connsiteX156" fmla="*/ 371443 w 1058178"/>
                  <a:gd name="connsiteY156" fmla="*/ 93592 h 1089054"/>
                  <a:gd name="connsiteX157" fmla="*/ 360930 w 1058178"/>
                  <a:gd name="connsiteY157" fmla="*/ 72381 h 1089054"/>
                  <a:gd name="connsiteX158" fmla="*/ 372233 w 1058178"/>
                  <a:gd name="connsiteY158" fmla="*/ 78356 h 1089054"/>
                  <a:gd name="connsiteX159" fmla="*/ 390497 w 1058178"/>
                  <a:gd name="connsiteY159" fmla="*/ 105809 h 1089054"/>
                  <a:gd name="connsiteX160" fmla="*/ 404100 w 1058178"/>
                  <a:gd name="connsiteY160" fmla="*/ 153168 h 1089054"/>
                  <a:gd name="connsiteX161" fmla="*/ 420814 w 1058178"/>
                  <a:gd name="connsiteY161" fmla="*/ 183402 h 1089054"/>
                  <a:gd name="connsiteX162" fmla="*/ 456901 w 1058178"/>
                  <a:gd name="connsiteY162" fmla="*/ 211070 h 1089054"/>
                  <a:gd name="connsiteX163" fmla="*/ 491468 w 1058178"/>
                  <a:gd name="connsiteY163" fmla="*/ 184532 h 1089054"/>
                  <a:gd name="connsiteX164" fmla="*/ 511878 w 1058178"/>
                  <a:gd name="connsiteY164" fmla="*/ 101096 h 1089054"/>
                  <a:gd name="connsiteX165" fmla="*/ 493932 w 1058178"/>
                  <a:gd name="connsiteY165" fmla="*/ 22404 h 1089054"/>
                  <a:gd name="connsiteX166" fmla="*/ 489774 w 1058178"/>
                  <a:gd name="connsiteY166" fmla="*/ 8698 h 1089054"/>
                  <a:gd name="connsiteX167" fmla="*/ 490020 w 1058178"/>
                  <a:gd name="connsiteY167" fmla="*/ 649 h 1089054"/>
                  <a:gd name="connsiteX168" fmla="*/ 515810 w 1058178"/>
                  <a:gd name="connsiteY168" fmla="*/ 38029 h 1089054"/>
                  <a:gd name="connsiteX169" fmla="*/ 543231 w 1058178"/>
                  <a:gd name="connsiteY169" fmla="*/ 22291 h 1089054"/>
                  <a:gd name="connsiteX170" fmla="*/ 556414 w 1058178"/>
                  <a:gd name="connsiteY170" fmla="*/ 16994 h 1089054"/>
                  <a:gd name="connsiteX171" fmla="*/ 526918 w 1058178"/>
                  <a:gd name="connsiteY171" fmla="*/ 119833 h 1089054"/>
                  <a:gd name="connsiteX172" fmla="*/ 537831 w 1058178"/>
                  <a:gd name="connsiteY172" fmla="*/ 142070 h 1089054"/>
                  <a:gd name="connsiteX173" fmla="*/ 564945 w 1058178"/>
                  <a:gd name="connsiteY173" fmla="*/ 134503 h 1089054"/>
                  <a:gd name="connsiteX174" fmla="*/ 605292 w 1058178"/>
                  <a:gd name="connsiteY174" fmla="*/ 128138 h 1089054"/>
                  <a:gd name="connsiteX175" fmla="*/ 628351 w 1058178"/>
                  <a:gd name="connsiteY175" fmla="*/ 120048 h 1089054"/>
                  <a:gd name="connsiteX176" fmla="*/ 614635 w 1058178"/>
                  <a:gd name="connsiteY176" fmla="*/ 136824 h 1089054"/>
                  <a:gd name="connsiteX177" fmla="*/ 584461 w 1058178"/>
                  <a:gd name="connsiteY177" fmla="*/ 143907 h 1089054"/>
                  <a:gd name="connsiteX178" fmla="*/ 518130 w 1058178"/>
                  <a:gd name="connsiteY178" fmla="*/ 182622 h 1089054"/>
                  <a:gd name="connsiteX179" fmla="*/ 468512 w 1058178"/>
                  <a:gd name="connsiteY179" fmla="*/ 266869 h 1089054"/>
                  <a:gd name="connsiteX180" fmla="*/ 481602 w 1058178"/>
                  <a:gd name="connsiteY180" fmla="*/ 345335 h 1089054"/>
                  <a:gd name="connsiteX181" fmla="*/ 530994 w 1058178"/>
                  <a:gd name="connsiteY181" fmla="*/ 365129 h 1089054"/>
                  <a:gd name="connsiteX182" fmla="*/ 574657 w 1058178"/>
                  <a:gd name="connsiteY182" fmla="*/ 264497 h 1089054"/>
                  <a:gd name="connsiteX183" fmla="*/ 741682 w 1058178"/>
                  <a:gd name="connsiteY183" fmla="*/ 151155 h 1089054"/>
                  <a:gd name="connsiteX184" fmla="*/ 739649 w 1058178"/>
                  <a:gd name="connsiteY184" fmla="*/ 93088 h 1089054"/>
                  <a:gd name="connsiteX185" fmla="*/ 738592 w 1058178"/>
                  <a:gd name="connsiteY185" fmla="*/ 1235 h 1089054"/>
                  <a:gd name="connsiteX186" fmla="*/ 740984 w 1058178"/>
                  <a:gd name="connsiteY186" fmla="*/ 34251 h 1089054"/>
                  <a:gd name="connsiteX187" fmla="*/ 757287 w 1058178"/>
                  <a:gd name="connsiteY187" fmla="*/ 105367 h 1089054"/>
                  <a:gd name="connsiteX188" fmla="*/ 773303 w 1058178"/>
                  <a:gd name="connsiteY188" fmla="*/ 144339 h 1089054"/>
                  <a:gd name="connsiteX189" fmla="*/ 792819 w 1058178"/>
                  <a:gd name="connsiteY189" fmla="*/ 133087 h 1089054"/>
                  <a:gd name="connsiteX190" fmla="*/ 813537 w 1058178"/>
                  <a:gd name="connsiteY190" fmla="*/ 86333 h 1089054"/>
                  <a:gd name="connsiteX191" fmla="*/ 839275 w 1058178"/>
                  <a:gd name="connsiteY191" fmla="*/ 11183 h 1089054"/>
                  <a:gd name="connsiteX192" fmla="*/ 851420 w 1058178"/>
                  <a:gd name="connsiteY192" fmla="*/ 95 h 1089054"/>
                  <a:gd name="connsiteX193" fmla="*/ 853627 w 1058178"/>
                  <a:gd name="connsiteY193" fmla="*/ 3678 h 1089054"/>
                  <a:gd name="connsiteX194" fmla="*/ 847406 w 1058178"/>
                  <a:gd name="connsiteY194" fmla="*/ 20351 h 1089054"/>
                  <a:gd name="connsiteX195" fmla="*/ 830610 w 1058178"/>
                  <a:gd name="connsiteY195" fmla="*/ 85368 h 1089054"/>
                  <a:gd name="connsiteX196" fmla="*/ 857795 w 1058178"/>
                  <a:gd name="connsiteY196" fmla="*/ 102236 h 1089054"/>
                  <a:gd name="connsiteX197" fmla="*/ 880946 w 1058178"/>
                  <a:gd name="connsiteY197" fmla="*/ 86384 h 1089054"/>
                  <a:gd name="connsiteX198" fmla="*/ 876234 w 1058178"/>
                  <a:gd name="connsiteY198" fmla="*/ 98930 h 1089054"/>
                  <a:gd name="connsiteX199" fmla="*/ 852919 w 1058178"/>
                  <a:gd name="connsiteY199" fmla="*/ 123693 h 1089054"/>
                  <a:gd name="connsiteX200" fmla="*/ 760203 w 1058178"/>
                  <a:gd name="connsiteY200" fmla="*/ 177119 h 1089054"/>
                  <a:gd name="connsiteX201" fmla="*/ 720143 w 1058178"/>
                  <a:gd name="connsiteY201" fmla="*/ 195065 h 1089054"/>
                  <a:gd name="connsiteX202" fmla="*/ 733551 w 1058178"/>
                  <a:gd name="connsiteY202" fmla="*/ 223750 h 1089054"/>
                  <a:gd name="connsiteX203" fmla="*/ 814143 w 1058178"/>
                  <a:gd name="connsiteY203" fmla="*/ 287319 h 1089054"/>
                  <a:gd name="connsiteX204" fmla="*/ 854151 w 1058178"/>
                  <a:gd name="connsiteY204" fmla="*/ 290913 h 1089054"/>
                  <a:gd name="connsiteX205" fmla="*/ 842119 w 1058178"/>
                  <a:gd name="connsiteY205" fmla="*/ 301415 h 1089054"/>
                  <a:gd name="connsiteX206" fmla="*/ 817767 w 1058178"/>
                  <a:gd name="connsiteY206" fmla="*/ 302811 h 1089054"/>
                  <a:gd name="connsiteX207" fmla="*/ 706694 w 1058178"/>
                  <a:gd name="connsiteY207" fmla="*/ 224335 h 1089054"/>
                  <a:gd name="connsiteX208" fmla="*/ 618567 w 1058178"/>
                  <a:gd name="connsiteY208" fmla="*/ 250935 h 1089054"/>
                  <a:gd name="connsiteX209" fmla="*/ 582090 w 1058178"/>
                  <a:gd name="connsiteY209" fmla="*/ 376545 h 1089054"/>
                  <a:gd name="connsiteX210" fmla="*/ 619665 w 1058178"/>
                  <a:gd name="connsiteY210" fmla="*/ 435844 h 1089054"/>
                  <a:gd name="connsiteX211" fmla="*/ 683132 w 1058178"/>
                  <a:gd name="connsiteY211" fmla="*/ 425218 h 1089054"/>
                  <a:gd name="connsiteX212" fmla="*/ 709969 w 1058178"/>
                  <a:gd name="connsiteY212" fmla="*/ 393228 h 1089054"/>
                  <a:gd name="connsiteX213" fmla="*/ 729650 w 1058178"/>
                  <a:gd name="connsiteY213" fmla="*/ 364328 h 1089054"/>
                  <a:gd name="connsiteX214" fmla="*/ 725974 w 1058178"/>
                  <a:gd name="connsiteY214" fmla="*/ 319802 h 1089054"/>
                  <a:gd name="connsiteX215" fmla="*/ 728161 w 1058178"/>
                  <a:gd name="connsiteY215" fmla="*/ 295009 h 1089054"/>
                  <a:gd name="connsiteX216" fmla="*/ 759135 w 1058178"/>
                  <a:gd name="connsiteY216" fmla="*/ 348959 h 1089054"/>
                  <a:gd name="connsiteX217" fmla="*/ 820600 w 1058178"/>
                  <a:gd name="connsiteY217" fmla="*/ 348877 h 1089054"/>
                  <a:gd name="connsiteX218" fmla="*/ 861132 w 1058178"/>
                  <a:gd name="connsiteY218" fmla="*/ 345345 h 1089054"/>
                  <a:gd name="connsiteX219" fmla="*/ 920760 w 1058178"/>
                  <a:gd name="connsiteY219" fmla="*/ 287648 h 1089054"/>
                  <a:gd name="connsiteX220" fmla="*/ 910401 w 1058178"/>
                  <a:gd name="connsiteY220" fmla="*/ 220577 h 1089054"/>
                  <a:gd name="connsiteX221" fmla="*/ 916088 w 1058178"/>
                  <a:gd name="connsiteY221" fmla="*/ 194880 h 1089054"/>
                  <a:gd name="connsiteX222" fmla="*/ 924661 w 1058178"/>
                  <a:gd name="connsiteY222" fmla="*/ 236028 h 1089054"/>
                  <a:gd name="connsiteX223" fmla="*/ 930646 w 1058178"/>
                  <a:gd name="connsiteY223" fmla="*/ 264374 h 1089054"/>
                  <a:gd name="connsiteX224" fmla="*/ 933531 w 1058178"/>
                  <a:gd name="connsiteY224" fmla="*/ 268665 h 1089054"/>
                  <a:gd name="connsiteX225" fmla="*/ 939434 w 1058178"/>
                  <a:gd name="connsiteY225" fmla="*/ 261150 h 1089054"/>
                  <a:gd name="connsiteX226" fmla="*/ 953181 w 1058178"/>
                  <a:gd name="connsiteY226" fmla="*/ 226296 h 1089054"/>
                  <a:gd name="connsiteX227" fmla="*/ 962226 w 1058178"/>
                  <a:gd name="connsiteY227" fmla="*/ 230484 h 1089054"/>
                  <a:gd name="connsiteX228" fmla="*/ 971117 w 1058178"/>
                  <a:gd name="connsiteY228" fmla="*/ 295522 h 1089054"/>
                  <a:gd name="connsiteX229" fmla="*/ 999452 w 1058178"/>
                  <a:gd name="connsiteY229" fmla="*/ 295399 h 1089054"/>
                  <a:gd name="connsiteX230" fmla="*/ 980079 w 1058178"/>
                  <a:gd name="connsiteY230" fmla="*/ 303684 h 1089054"/>
                  <a:gd name="connsiteX231" fmla="*/ 932607 w 1058178"/>
                  <a:gd name="connsiteY231" fmla="*/ 316887 h 1089054"/>
                  <a:gd name="connsiteX232" fmla="*/ 823731 w 1058178"/>
                  <a:gd name="connsiteY232" fmla="*/ 364903 h 1089054"/>
                  <a:gd name="connsiteX233" fmla="*/ 766835 w 1058178"/>
                  <a:gd name="connsiteY233" fmla="*/ 370098 h 1089054"/>
                  <a:gd name="connsiteX234" fmla="*/ 741733 w 1058178"/>
                  <a:gd name="connsiteY234" fmla="*/ 390579 h 1089054"/>
                  <a:gd name="connsiteX235" fmla="*/ 761599 w 1058178"/>
                  <a:gd name="connsiteY235" fmla="*/ 397129 h 1089054"/>
                  <a:gd name="connsiteX236" fmla="*/ 801094 w 1058178"/>
                  <a:gd name="connsiteY236" fmla="*/ 408977 h 1089054"/>
                  <a:gd name="connsiteX237" fmla="*/ 830220 w 1058178"/>
                  <a:gd name="connsiteY237" fmla="*/ 419921 h 1089054"/>
                  <a:gd name="connsiteX238" fmla="*/ 816976 w 1058178"/>
                  <a:gd name="connsiteY238" fmla="*/ 424397 h 1089054"/>
                  <a:gd name="connsiteX239" fmla="*/ 776187 w 1058178"/>
                  <a:gd name="connsiteY239" fmla="*/ 414500 h 1089054"/>
                  <a:gd name="connsiteX240" fmla="*/ 718254 w 1058178"/>
                  <a:gd name="connsiteY240" fmla="*/ 421266 h 1089054"/>
                  <a:gd name="connsiteX241" fmla="*/ 680586 w 1058178"/>
                  <a:gd name="connsiteY241" fmla="*/ 456500 h 1089054"/>
                  <a:gd name="connsiteX242" fmla="*/ 678317 w 1058178"/>
                  <a:gd name="connsiteY242" fmla="*/ 498849 h 1089054"/>
                  <a:gd name="connsiteX243" fmla="*/ 802120 w 1058178"/>
                  <a:gd name="connsiteY243" fmla="*/ 477474 h 1089054"/>
                  <a:gd name="connsiteX244" fmla="*/ 913152 w 1058178"/>
                  <a:gd name="connsiteY244" fmla="*/ 417611 h 1089054"/>
                  <a:gd name="connsiteX245" fmla="*/ 1017357 w 1058178"/>
                  <a:gd name="connsiteY245" fmla="*/ 412560 h 1089054"/>
                  <a:gd name="connsiteX246" fmla="*/ 1037674 w 1058178"/>
                  <a:gd name="connsiteY246" fmla="*/ 426286 h 1089054"/>
                  <a:gd name="connsiteX247" fmla="*/ 1029286 w 1058178"/>
                  <a:gd name="connsiteY247" fmla="*/ 428216 h 1089054"/>
                  <a:gd name="connsiteX248" fmla="*/ 994288 w 1058178"/>
                  <a:gd name="connsiteY248" fmla="*/ 421615 h 1089054"/>
                  <a:gd name="connsiteX249" fmla="*/ 847662 w 1058178"/>
                  <a:gd name="connsiteY249" fmla="*/ 475750 h 1089054"/>
                  <a:gd name="connsiteX250" fmla="*/ 859726 w 1058178"/>
                  <a:gd name="connsiteY250" fmla="*/ 495379 h 1089054"/>
                  <a:gd name="connsiteX251" fmla="*/ 971907 w 1058178"/>
                  <a:gd name="connsiteY251" fmla="*/ 521682 h 1089054"/>
                  <a:gd name="connsiteX252" fmla="*/ 988600 w 1058178"/>
                  <a:gd name="connsiteY252" fmla="*/ 537020 h 1089054"/>
                  <a:gd name="connsiteX253" fmla="*/ 960737 w 1058178"/>
                  <a:gd name="connsiteY253" fmla="*/ 532349 h 1089054"/>
                  <a:gd name="connsiteX254" fmla="*/ 773292 w 1058178"/>
                  <a:gd name="connsiteY254" fmla="*/ 516312 h 1089054"/>
                  <a:gd name="connsiteX255" fmla="*/ 687978 w 1058178"/>
                  <a:gd name="connsiteY255" fmla="*/ 526764 h 1089054"/>
                  <a:gd name="connsiteX256" fmla="*/ 668975 w 1058178"/>
                  <a:gd name="connsiteY256" fmla="*/ 561013 h 1089054"/>
                  <a:gd name="connsiteX257" fmla="*/ 754063 w 1058178"/>
                  <a:gd name="connsiteY257" fmla="*/ 600354 h 1089054"/>
                  <a:gd name="connsiteX258" fmla="*/ 795293 w 1058178"/>
                  <a:gd name="connsiteY258" fmla="*/ 600898 h 1089054"/>
                  <a:gd name="connsiteX259" fmla="*/ 831031 w 1058178"/>
                  <a:gd name="connsiteY259" fmla="*/ 580170 h 1089054"/>
                  <a:gd name="connsiteX260" fmla="*/ 898820 w 1058178"/>
                  <a:gd name="connsiteY260" fmla="*/ 554401 h 1089054"/>
                  <a:gd name="connsiteX261" fmla="*/ 884673 w 1058178"/>
                  <a:gd name="connsiteY261" fmla="*/ 566793 h 1089054"/>
                  <a:gd name="connsiteX262" fmla="*/ 826801 w 1058178"/>
                  <a:gd name="connsiteY262" fmla="*/ 609963 h 1089054"/>
                  <a:gd name="connsiteX263" fmla="*/ 845034 w 1058178"/>
                  <a:gd name="connsiteY263" fmla="*/ 638103 h 1089054"/>
                  <a:gd name="connsiteX264" fmla="*/ 920400 w 1058178"/>
                  <a:gd name="connsiteY264" fmla="*/ 719927 h 1089054"/>
                  <a:gd name="connsiteX265" fmla="*/ 1035241 w 1058178"/>
                  <a:gd name="connsiteY265" fmla="*/ 706242 h 1089054"/>
                  <a:gd name="connsiteX266" fmla="*/ 1018784 w 1058178"/>
                  <a:gd name="connsiteY266" fmla="*/ 709722 h 1089054"/>
                  <a:gd name="connsiteX267" fmla="*/ 998097 w 1058178"/>
                  <a:gd name="connsiteY267" fmla="*/ 711200 h 1089054"/>
                  <a:gd name="connsiteX268" fmla="*/ 938531 w 1058178"/>
                  <a:gd name="connsiteY268" fmla="*/ 731189 h 1089054"/>
                  <a:gd name="connsiteX269" fmla="*/ 942966 w 1058178"/>
                  <a:gd name="connsiteY269" fmla="*/ 752554 h 1089054"/>
                  <a:gd name="connsiteX270" fmla="*/ 1014461 w 1058178"/>
                  <a:gd name="connsiteY270" fmla="*/ 813988 h 1089054"/>
                  <a:gd name="connsiteX271" fmla="*/ 1053443 w 1058178"/>
                  <a:gd name="connsiteY271" fmla="*/ 879026 h 1089054"/>
                  <a:gd name="connsiteX272" fmla="*/ 1050661 w 1058178"/>
                  <a:gd name="connsiteY272" fmla="*/ 893183 h 1089054"/>
                  <a:gd name="connsiteX273" fmla="*/ 996608 w 1058178"/>
                  <a:gd name="connsiteY273" fmla="*/ 832745 h 1089054"/>
                  <a:gd name="connsiteX274" fmla="*/ 1002922 w 1058178"/>
                  <a:gd name="connsiteY274" fmla="*/ 908840 h 1089054"/>
                  <a:gd name="connsiteX275" fmla="*/ 994247 w 1058178"/>
                  <a:gd name="connsiteY275" fmla="*/ 903922 h 1089054"/>
                  <a:gd name="connsiteX276" fmla="*/ 986537 w 1058178"/>
                  <a:gd name="connsiteY276" fmla="*/ 845444 h 1089054"/>
                  <a:gd name="connsiteX277" fmla="*/ 909682 w 1058178"/>
                  <a:gd name="connsiteY277" fmla="*/ 747934 h 1089054"/>
                  <a:gd name="connsiteX278" fmla="*/ 885977 w 1058178"/>
                  <a:gd name="connsiteY278" fmla="*/ 726200 h 1089054"/>
                  <a:gd name="connsiteX279" fmla="*/ 860270 w 1058178"/>
                  <a:gd name="connsiteY279" fmla="*/ 714527 h 1089054"/>
                  <a:gd name="connsiteX280" fmla="*/ 848278 w 1058178"/>
                  <a:gd name="connsiteY280" fmla="*/ 714445 h 1089054"/>
                  <a:gd name="connsiteX281" fmla="*/ 763170 w 1058178"/>
                  <a:gd name="connsiteY281" fmla="*/ 623833 h 1089054"/>
                  <a:gd name="connsiteX282" fmla="*/ 730348 w 1058178"/>
                  <a:gd name="connsiteY282" fmla="*/ 620507 h 1089054"/>
                  <a:gd name="connsiteX283" fmla="*/ 705400 w 1058178"/>
                  <a:gd name="connsiteY283" fmla="*/ 634151 h 1089054"/>
                  <a:gd name="connsiteX284" fmla="*/ 706150 w 1058178"/>
                  <a:gd name="connsiteY284" fmla="*/ 662466 h 1089054"/>
                  <a:gd name="connsiteX285" fmla="*/ 705657 w 1058178"/>
                  <a:gd name="connsiteY285" fmla="*/ 698963 h 1089054"/>
                  <a:gd name="connsiteX286" fmla="*/ 708809 w 1058178"/>
                  <a:gd name="connsiteY286" fmla="*/ 724824 h 1089054"/>
                  <a:gd name="connsiteX287" fmla="*/ 696982 w 1058178"/>
                  <a:gd name="connsiteY287" fmla="*/ 715995 h 1089054"/>
                  <a:gd name="connsiteX288" fmla="*/ 692434 w 1058178"/>
                  <a:gd name="connsiteY288" fmla="*/ 699569 h 1089054"/>
                  <a:gd name="connsiteX289" fmla="*/ 687321 w 1058178"/>
                  <a:gd name="connsiteY289" fmla="*/ 633894 h 1089054"/>
                  <a:gd name="connsiteX290" fmla="*/ 635876 w 1058178"/>
                  <a:gd name="connsiteY290" fmla="*/ 579769 h 1089054"/>
                  <a:gd name="connsiteX291" fmla="*/ 581854 w 1058178"/>
                  <a:gd name="connsiteY291" fmla="*/ 629377 h 1089054"/>
                  <a:gd name="connsiteX292" fmla="*/ 685370 w 1058178"/>
                  <a:gd name="connsiteY292" fmla="*/ 761876 h 1089054"/>
                  <a:gd name="connsiteX293" fmla="*/ 822797 w 1058178"/>
                  <a:gd name="connsiteY293" fmla="*/ 767532 h 1089054"/>
                  <a:gd name="connsiteX294" fmla="*/ 838618 w 1058178"/>
                  <a:gd name="connsiteY294" fmla="*/ 777830 h 1089054"/>
                  <a:gd name="connsiteX295" fmla="*/ 796577 w 1058178"/>
                  <a:gd name="connsiteY295" fmla="*/ 786792 h 1089054"/>
                  <a:gd name="connsiteX296" fmla="*/ 820898 w 1058178"/>
                  <a:gd name="connsiteY296" fmla="*/ 833002 h 1089054"/>
                  <a:gd name="connsiteX297" fmla="*/ 851872 w 1058178"/>
                  <a:gd name="connsiteY297" fmla="*/ 886983 h 1089054"/>
                  <a:gd name="connsiteX298" fmla="*/ 868236 w 1058178"/>
                  <a:gd name="connsiteY298" fmla="*/ 902690 h 1089054"/>
                  <a:gd name="connsiteX299" fmla="*/ 855917 w 1058178"/>
                  <a:gd name="connsiteY299" fmla="*/ 907361 h 1089054"/>
                  <a:gd name="connsiteX300" fmla="*/ 838443 w 1058178"/>
                  <a:gd name="connsiteY300" fmla="*/ 892804 h 1089054"/>
                  <a:gd name="connsiteX301" fmla="*/ 810518 w 1058178"/>
                  <a:gd name="connsiteY301" fmla="*/ 846019 h 1089054"/>
                  <a:gd name="connsiteX302" fmla="*/ 706242 w 1058178"/>
                  <a:gd name="connsiteY302" fmla="*/ 785273 h 1089054"/>
                  <a:gd name="connsiteX303" fmla="*/ 717597 w 1058178"/>
                  <a:gd name="connsiteY303" fmla="*/ 846410 h 1089054"/>
                  <a:gd name="connsiteX304" fmla="*/ 733602 w 1058178"/>
                  <a:gd name="connsiteY304" fmla="*/ 914332 h 1089054"/>
                  <a:gd name="connsiteX305" fmla="*/ 804143 w 1058178"/>
                  <a:gd name="connsiteY305" fmla="*/ 1019594 h 1089054"/>
                  <a:gd name="connsiteX306" fmla="*/ 806669 w 1058178"/>
                  <a:gd name="connsiteY306" fmla="*/ 1031503 h 1089054"/>
                  <a:gd name="connsiteX307" fmla="*/ 752616 w 1058178"/>
                  <a:gd name="connsiteY307" fmla="*/ 1000345 h 1089054"/>
                  <a:gd name="connsiteX308" fmla="*/ 736857 w 1058178"/>
                  <a:gd name="connsiteY308" fmla="*/ 1017972 h 1089054"/>
                  <a:gd name="connsiteX309" fmla="*/ 717001 w 1058178"/>
                  <a:gd name="connsiteY309" fmla="*/ 1065834 h 1089054"/>
                  <a:gd name="connsiteX310" fmla="*/ 708203 w 1058178"/>
                  <a:gd name="connsiteY310" fmla="*/ 1088934 h 1089054"/>
                  <a:gd name="connsiteX311" fmla="*/ 708172 w 1058178"/>
                  <a:gd name="connsiteY311" fmla="*/ 1088934 h 1089054"/>
                  <a:gd name="connsiteX312" fmla="*/ 461593 w 1058178"/>
                  <a:gd name="connsiteY312" fmla="*/ 900134 h 1089054"/>
                  <a:gd name="connsiteX313" fmla="*/ 464878 w 1058178"/>
                  <a:gd name="connsiteY313" fmla="*/ 908932 h 1089054"/>
                  <a:gd name="connsiteX314" fmla="*/ 469549 w 1058178"/>
                  <a:gd name="connsiteY314" fmla="*/ 918305 h 1089054"/>
                  <a:gd name="connsiteX315" fmla="*/ 469693 w 1058178"/>
                  <a:gd name="connsiteY315" fmla="*/ 918172 h 1089054"/>
                  <a:gd name="connsiteX316" fmla="*/ 468481 w 1058178"/>
                  <a:gd name="connsiteY316" fmla="*/ 914589 h 1089054"/>
                  <a:gd name="connsiteX317" fmla="*/ 463338 w 1058178"/>
                  <a:gd name="connsiteY317" fmla="*/ 903029 h 1089054"/>
                  <a:gd name="connsiteX318" fmla="*/ 461603 w 1058178"/>
                  <a:gd name="connsiteY318" fmla="*/ 900103 h 1089054"/>
                  <a:gd name="connsiteX319" fmla="*/ 461603 w 1058178"/>
                  <a:gd name="connsiteY319" fmla="*/ 900103 h 1089054"/>
                  <a:gd name="connsiteX320" fmla="*/ 910760 w 1058178"/>
                  <a:gd name="connsiteY320" fmla="*/ 224109 h 1089054"/>
                  <a:gd name="connsiteX321" fmla="*/ 916745 w 1058178"/>
                  <a:gd name="connsiteY321" fmla="*/ 256992 h 1089054"/>
                  <a:gd name="connsiteX322" fmla="*/ 913614 w 1058178"/>
                  <a:gd name="connsiteY322" fmla="*/ 238687 h 1089054"/>
                  <a:gd name="connsiteX323" fmla="*/ 911592 w 1058178"/>
                  <a:gd name="connsiteY323" fmla="*/ 227558 h 1089054"/>
                  <a:gd name="connsiteX324" fmla="*/ 910770 w 1058178"/>
                  <a:gd name="connsiteY324" fmla="*/ 224078 h 1089054"/>
                  <a:gd name="connsiteX325" fmla="*/ 910770 w 1058178"/>
                  <a:gd name="connsiteY325" fmla="*/ 224099 h 108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</a:cxnLst>
                <a:rect l="l" t="t" r="r" b="b"/>
                <a:pathLst>
                  <a:path w="1058178" h="1089054">
                    <a:moveTo>
                      <a:pt x="708182" y="1088954"/>
                    </a:moveTo>
                    <a:cubicBezTo>
                      <a:pt x="706406" y="1089724"/>
                      <a:pt x="705000" y="1085885"/>
                      <a:pt x="704671" y="1082795"/>
                    </a:cubicBezTo>
                    <a:cubicBezTo>
                      <a:pt x="703131" y="1072857"/>
                      <a:pt x="706499" y="1060568"/>
                      <a:pt x="709312" y="1050743"/>
                    </a:cubicBezTo>
                    <a:cubicBezTo>
                      <a:pt x="721898" y="1016976"/>
                      <a:pt x="727925" y="987563"/>
                      <a:pt x="719352" y="947934"/>
                    </a:cubicBezTo>
                    <a:cubicBezTo>
                      <a:pt x="717135" y="937175"/>
                      <a:pt x="714086" y="924404"/>
                      <a:pt x="710924" y="914312"/>
                    </a:cubicBezTo>
                    <a:cubicBezTo>
                      <a:pt x="708378" y="906027"/>
                      <a:pt x="704599" y="900606"/>
                      <a:pt x="698932" y="907166"/>
                    </a:cubicBezTo>
                    <a:cubicBezTo>
                      <a:pt x="691335" y="916550"/>
                      <a:pt x="683892" y="930523"/>
                      <a:pt x="677486" y="941641"/>
                    </a:cubicBezTo>
                    <a:cubicBezTo>
                      <a:pt x="670073" y="954094"/>
                      <a:pt x="667024" y="968970"/>
                      <a:pt x="662569" y="982738"/>
                    </a:cubicBezTo>
                    <a:cubicBezTo>
                      <a:pt x="657713" y="994236"/>
                      <a:pt x="655074" y="979432"/>
                      <a:pt x="655279" y="973826"/>
                    </a:cubicBezTo>
                    <a:cubicBezTo>
                      <a:pt x="655105" y="967646"/>
                      <a:pt x="656203" y="961147"/>
                      <a:pt x="657846" y="955141"/>
                    </a:cubicBezTo>
                    <a:cubicBezTo>
                      <a:pt x="664026" y="934064"/>
                      <a:pt x="675155" y="915143"/>
                      <a:pt x="684590" y="894929"/>
                    </a:cubicBezTo>
                    <a:cubicBezTo>
                      <a:pt x="694384" y="876264"/>
                      <a:pt x="697957" y="853298"/>
                      <a:pt x="685278" y="835096"/>
                    </a:cubicBezTo>
                    <a:cubicBezTo>
                      <a:pt x="679765" y="825230"/>
                      <a:pt x="619213" y="753591"/>
                      <a:pt x="608906" y="759730"/>
                    </a:cubicBezTo>
                    <a:cubicBezTo>
                      <a:pt x="603762" y="765079"/>
                      <a:pt x="607356" y="778025"/>
                      <a:pt x="607448" y="786289"/>
                    </a:cubicBezTo>
                    <a:cubicBezTo>
                      <a:pt x="608670" y="801032"/>
                      <a:pt x="609604" y="815898"/>
                      <a:pt x="609152" y="830692"/>
                    </a:cubicBezTo>
                    <a:cubicBezTo>
                      <a:pt x="607818" y="886705"/>
                      <a:pt x="578640" y="940040"/>
                      <a:pt x="590745" y="996495"/>
                    </a:cubicBezTo>
                    <a:cubicBezTo>
                      <a:pt x="591371" y="1003342"/>
                      <a:pt x="591217" y="1010046"/>
                      <a:pt x="586022" y="1002696"/>
                    </a:cubicBezTo>
                    <a:cubicBezTo>
                      <a:pt x="565848" y="965079"/>
                      <a:pt x="581453" y="920492"/>
                      <a:pt x="586217" y="880699"/>
                    </a:cubicBezTo>
                    <a:cubicBezTo>
                      <a:pt x="586617" y="870628"/>
                      <a:pt x="597171" y="841779"/>
                      <a:pt x="580191" y="841615"/>
                    </a:cubicBezTo>
                    <a:cubicBezTo>
                      <a:pt x="552543" y="847056"/>
                      <a:pt x="524485" y="859078"/>
                      <a:pt x="504968" y="879529"/>
                    </a:cubicBezTo>
                    <a:cubicBezTo>
                      <a:pt x="484826" y="898224"/>
                      <a:pt x="498911" y="869109"/>
                      <a:pt x="506868" y="862774"/>
                    </a:cubicBezTo>
                    <a:cubicBezTo>
                      <a:pt x="518233" y="850834"/>
                      <a:pt x="533643" y="843258"/>
                      <a:pt x="548714" y="837170"/>
                    </a:cubicBezTo>
                    <a:cubicBezTo>
                      <a:pt x="589071" y="822632"/>
                      <a:pt x="596935" y="808978"/>
                      <a:pt x="581433" y="768231"/>
                    </a:cubicBezTo>
                    <a:cubicBezTo>
                      <a:pt x="571341" y="738519"/>
                      <a:pt x="561280" y="708808"/>
                      <a:pt x="550305" y="679159"/>
                    </a:cubicBezTo>
                    <a:cubicBezTo>
                      <a:pt x="544412" y="664314"/>
                      <a:pt x="538252" y="644869"/>
                      <a:pt x="522226" y="638791"/>
                    </a:cubicBezTo>
                    <a:cubicBezTo>
                      <a:pt x="497002" y="632344"/>
                      <a:pt x="475914" y="662999"/>
                      <a:pt x="458040" y="676962"/>
                    </a:cubicBezTo>
                    <a:cubicBezTo>
                      <a:pt x="439489" y="694569"/>
                      <a:pt x="415506" y="709650"/>
                      <a:pt x="400517" y="729998"/>
                    </a:cubicBezTo>
                    <a:cubicBezTo>
                      <a:pt x="382192" y="754094"/>
                      <a:pt x="389471" y="785632"/>
                      <a:pt x="395857" y="812756"/>
                    </a:cubicBezTo>
                    <a:cubicBezTo>
                      <a:pt x="403762" y="850393"/>
                      <a:pt x="413186" y="861624"/>
                      <a:pt x="445105" y="881808"/>
                    </a:cubicBezTo>
                    <a:cubicBezTo>
                      <a:pt x="469344" y="895668"/>
                      <a:pt x="489230" y="961445"/>
                      <a:pt x="468112" y="933828"/>
                    </a:cubicBezTo>
                    <a:cubicBezTo>
                      <a:pt x="458256" y="918244"/>
                      <a:pt x="451634" y="899538"/>
                      <a:pt x="435085" y="889878"/>
                    </a:cubicBezTo>
                    <a:cubicBezTo>
                      <a:pt x="427785" y="885822"/>
                      <a:pt x="416831" y="878215"/>
                      <a:pt x="409172" y="884385"/>
                    </a:cubicBezTo>
                    <a:cubicBezTo>
                      <a:pt x="405261" y="887886"/>
                      <a:pt x="404357" y="896664"/>
                      <a:pt x="403854" y="902649"/>
                    </a:cubicBezTo>
                    <a:cubicBezTo>
                      <a:pt x="403166" y="911632"/>
                      <a:pt x="402252" y="920636"/>
                      <a:pt x="400867" y="929516"/>
                    </a:cubicBezTo>
                    <a:cubicBezTo>
                      <a:pt x="395066" y="967451"/>
                      <a:pt x="382212" y="1002911"/>
                      <a:pt x="362295" y="1035343"/>
                    </a:cubicBezTo>
                    <a:cubicBezTo>
                      <a:pt x="353240" y="1048597"/>
                      <a:pt x="343693" y="1066758"/>
                      <a:pt x="330110" y="1074684"/>
                    </a:cubicBezTo>
                    <a:cubicBezTo>
                      <a:pt x="327420" y="1073781"/>
                      <a:pt x="330921" y="1068442"/>
                      <a:pt x="332071" y="1065721"/>
                    </a:cubicBezTo>
                    <a:cubicBezTo>
                      <a:pt x="345664" y="1042396"/>
                      <a:pt x="361977" y="1019481"/>
                      <a:pt x="368907" y="992984"/>
                    </a:cubicBezTo>
                    <a:cubicBezTo>
                      <a:pt x="372973" y="976701"/>
                      <a:pt x="354924" y="980972"/>
                      <a:pt x="345356" y="983415"/>
                    </a:cubicBezTo>
                    <a:cubicBezTo>
                      <a:pt x="325829" y="987481"/>
                      <a:pt x="307503" y="993014"/>
                      <a:pt x="291734" y="1004708"/>
                    </a:cubicBezTo>
                    <a:cubicBezTo>
                      <a:pt x="289712" y="1005960"/>
                      <a:pt x="287956" y="1006956"/>
                      <a:pt x="286570" y="1007562"/>
                    </a:cubicBezTo>
                    <a:cubicBezTo>
                      <a:pt x="284424" y="1008517"/>
                      <a:pt x="283162" y="1008517"/>
                      <a:pt x="282926" y="1007500"/>
                    </a:cubicBezTo>
                    <a:cubicBezTo>
                      <a:pt x="282782" y="1006217"/>
                      <a:pt x="283408" y="1005016"/>
                      <a:pt x="284024" y="1003804"/>
                    </a:cubicBezTo>
                    <a:cubicBezTo>
                      <a:pt x="299003" y="977409"/>
                      <a:pt x="335541" y="978108"/>
                      <a:pt x="360889" y="967328"/>
                    </a:cubicBezTo>
                    <a:cubicBezTo>
                      <a:pt x="390518" y="956497"/>
                      <a:pt x="385323" y="915482"/>
                      <a:pt x="386781" y="889570"/>
                    </a:cubicBezTo>
                    <a:cubicBezTo>
                      <a:pt x="385806" y="870033"/>
                      <a:pt x="383147" y="809748"/>
                      <a:pt x="363969" y="797644"/>
                    </a:cubicBezTo>
                    <a:cubicBezTo>
                      <a:pt x="356823" y="793157"/>
                      <a:pt x="346198" y="794502"/>
                      <a:pt x="337738" y="796843"/>
                    </a:cubicBezTo>
                    <a:cubicBezTo>
                      <a:pt x="271016" y="814563"/>
                      <a:pt x="233051" y="851245"/>
                      <a:pt x="203894" y="903501"/>
                    </a:cubicBezTo>
                    <a:cubicBezTo>
                      <a:pt x="199521" y="909179"/>
                      <a:pt x="194531" y="913891"/>
                      <a:pt x="188156" y="916560"/>
                    </a:cubicBezTo>
                    <a:cubicBezTo>
                      <a:pt x="184101" y="918716"/>
                      <a:pt x="169656" y="920934"/>
                      <a:pt x="176924" y="913850"/>
                    </a:cubicBezTo>
                    <a:cubicBezTo>
                      <a:pt x="194819" y="900380"/>
                      <a:pt x="200476" y="891551"/>
                      <a:pt x="211420" y="872086"/>
                    </a:cubicBezTo>
                    <a:cubicBezTo>
                      <a:pt x="232107" y="836780"/>
                      <a:pt x="263080" y="809060"/>
                      <a:pt x="301087" y="792849"/>
                    </a:cubicBezTo>
                    <a:cubicBezTo>
                      <a:pt x="344227" y="774411"/>
                      <a:pt x="358661" y="781341"/>
                      <a:pt x="372428" y="730737"/>
                    </a:cubicBezTo>
                    <a:cubicBezTo>
                      <a:pt x="376350" y="714445"/>
                      <a:pt x="406749" y="693912"/>
                      <a:pt x="385313" y="689179"/>
                    </a:cubicBezTo>
                    <a:cubicBezTo>
                      <a:pt x="360981" y="684487"/>
                      <a:pt x="334104" y="693203"/>
                      <a:pt x="311918" y="703347"/>
                    </a:cubicBezTo>
                    <a:cubicBezTo>
                      <a:pt x="304054" y="706519"/>
                      <a:pt x="295687" y="711878"/>
                      <a:pt x="288387" y="711334"/>
                    </a:cubicBezTo>
                    <a:cubicBezTo>
                      <a:pt x="285626" y="708973"/>
                      <a:pt x="293654" y="703141"/>
                      <a:pt x="296138" y="700955"/>
                    </a:cubicBezTo>
                    <a:cubicBezTo>
                      <a:pt x="318663" y="684621"/>
                      <a:pt x="343877" y="671521"/>
                      <a:pt x="373301" y="668625"/>
                    </a:cubicBezTo>
                    <a:cubicBezTo>
                      <a:pt x="392120" y="666244"/>
                      <a:pt x="412262" y="672568"/>
                      <a:pt x="430485" y="665864"/>
                    </a:cubicBezTo>
                    <a:cubicBezTo>
                      <a:pt x="444027" y="660269"/>
                      <a:pt x="454909" y="646932"/>
                      <a:pt x="463861" y="635126"/>
                    </a:cubicBezTo>
                    <a:cubicBezTo>
                      <a:pt x="475339" y="620373"/>
                      <a:pt x="467681" y="607047"/>
                      <a:pt x="450115" y="604347"/>
                    </a:cubicBezTo>
                    <a:cubicBezTo>
                      <a:pt x="433298" y="601339"/>
                      <a:pt x="416708" y="608320"/>
                      <a:pt x="400497" y="612047"/>
                    </a:cubicBezTo>
                    <a:cubicBezTo>
                      <a:pt x="369287" y="620507"/>
                      <a:pt x="334094" y="618813"/>
                      <a:pt x="304249" y="629972"/>
                    </a:cubicBezTo>
                    <a:cubicBezTo>
                      <a:pt x="247044" y="654571"/>
                      <a:pt x="221214" y="746199"/>
                      <a:pt x="176319" y="790735"/>
                    </a:cubicBezTo>
                    <a:cubicBezTo>
                      <a:pt x="169225" y="797870"/>
                      <a:pt x="160406" y="805097"/>
                      <a:pt x="151351" y="809091"/>
                    </a:cubicBezTo>
                    <a:cubicBezTo>
                      <a:pt x="145160" y="811832"/>
                      <a:pt x="138795" y="813085"/>
                      <a:pt x="142871" y="806083"/>
                    </a:cubicBezTo>
                    <a:cubicBezTo>
                      <a:pt x="170056" y="777286"/>
                      <a:pt x="199346" y="747749"/>
                      <a:pt x="213565" y="708644"/>
                    </a:cubicBezTo>
                    <a:cubicBezTo>
                      <a:pt x="217189" y="698573"/>
                      <a:pt x="209633" y="693049"/>
                      <a:pt x="200240" y="692782"/>
                    </a:cubicBezTo>
                    <a:cubicBezTo>
                      <a:pt x="178906" y="691992"/>
                      <a:pt x="156607" y="691910"/>
                      <a:pt x="135982" y="695421"/>
                    </a:cubicBezTo>
                    <a:cubicBezTo>
                      <a:pt x="126444" y="696099"/>
                      <a:pt x="89085" y="712073"/>
                      <a:pt x="102606" y="698316"/>
                    </a:cubicBezTo>
                    <a:cubicBezTo>
                      <a:pt x="138507" y="669293"/>
                      <a:pt x="191503" y="689559"/>
                      <a:pt x="229294" y="664714"/>
                    </a:cubicBezTo>
                    <a:cubicBezTo>
                      <a:pt x="247948" y="651039"/>
                      <a:pt x="261335" y="630506"/>
                      <a:pt x="281314" y="617940"/>
                    </a:cubicBezTo>
                    <a:cubicBezTo>
                      <a:pt x="290995" y="611216"/>
                      <a:pt x="305450" y="601863"/>
                      <a:pt x="284589" y="599039"/>
                    </a:cubicBezTo>
                    <a:cubicBezTo>
                      <a:pt x="249190" y="594327"/>
                      <a:pt x="213350" y="595990"/>
                      <a:pt x="178074" y="602807"/>
                    </a:cubicBezTo>
                    <a:cubicBezTo>
                      <a:pt x="144606" y="608608"/>
                      <a:pt x="113550" y="623371"/>
                      <a:pt x="88797" y="646748"/>
                    </a:cubicBezTo>
                    <a:cubicBezTo>
                      <a:pt x="75204" y="658390"/>
                      <a:pt x="63706" y="673892"/>
                      <a:pt x="50544" y="685986"/>
                    </a:cubicBezTo>
                    <a:cubicBezTo>
                      <a:pt x="32003" y="700636"/>
                      <a:pt x="42660" y="676161"/>
                      <a:pt x="48830" y="669324"/>
                    </a:cubicBezTo>
                    <a:cubicBezTo>
                      <a:pt x="60164" y="653780"/>
                      <a:pt x="72669" y="638843"/>
                      <a:pt x="86498" y="626461"/>
                    </a:cubicBezTo>
                    <a:cubicBezTo>
                      <a:pt x="98448" y="615815"/>
                      <a:pt x="108211" y="609275"/>
                      <a:pt x="90727" y="598054"/>
                    </a:cubicBezTo>
                    <a:cubicBezTo>
                      <a:pt x="76159" y="587931"/>
                      <a:pt x="57608" y="575355"/>
                      <a:pt x="41777" y="564462"/>
                    </a:cubicBezTo>
                    <a:cubicBezTo>
                      <a:pt x="36787" y="560581"/>
                      <a:pt x="26675" y="554576"/>
                      <a:pt x="28472" y="549576"/>
                    </a:cubicBezTo>
                    <a:cubicBezTo>
                      <a:pt x="40319" y="543221"/>
                      <a:pt x="60554" y="561813"/>
                      <a:pt x="71355" y="568466"/>
                    </a:cubicBezTo>
                    <a:cubicBezTo>
                      <a:pt x="82011" y="575878"/>
                      <a:pt x="93633" y="581545"/>
                      <a:pt x="106332" y="584215"/>
                    </a:cubicBezTo>
                    <a:cubicBezTo>
                      <a:pt x="127235" y="588999"/>
                      <a:pt x="149400" y="584995"/>
                      <a:pt x="169923" y="580878"/>
                    </a:cubicBezTo>
                    <a:cubicBezTo>
                      <a:pt x="214397" y="571669"/>
                      <a:pt x="256325" y="572511"/>
                      <a:pt x="304577" y="578250"/>
                    </a:cubicBezTo>
                    <a:cubicBezTo>
                      <a:pt x="316199" y="579615"/>
                      <a:pt x="327964" y="581279"/>
                      <a:pt x="339555" y="582398"/>
                    </a:cubicBezTo>
                    <a:cubicBezTo>
                      <a:pt x="357193" y="584420"/>
                      <a:pt x="361690" y="580139"/>
                      <a:pt x="347543" y="567788"/>
                    </a:cubicBezTo>
                    <a:cubicBezTo>
                      <a:pt x="314290" y="539248"/>
                      <a:pt x="286272" y="507586"/>
                      <a:pt x="239406" y="506570"/>
                    </a:cubicBezTo>
                    <a:cubicBezTo>
                      <a:pt x="230608" y="506138"/>
                      <a:pt x="182119" y="505102"/>
                      <a:pt x="213268" y="496929"/>
                    </a:cubicBezTo>
                    <a:cubicBezTo>
                      <a:pt x="322338" y="479384"/>
                      <a:pt x="342953" y="569020"/>
                      <a:pt x="399552" y="563877"/>
                    </a:cubicBezTo>
                    <a:cubicBezTo>
                      <a:pt x="420599" y="557419"/>
                      <a:pt x="421656" y="528827"/>
                      <a:pt x="410548" y="512555"/>
                    </a:cubicBezTo>
                    <a:cubicBezTo>
                      <a:pt x="405035" y="503541"/>
                      <a:pt x="396934" y="495944"/>
                      <a:pt x="388454" y="489507"/>
                    </a:cubicBezTo>
                    <a:cubicBezTo>
                      <a:pt x="344144" y="455412"/>
                      <a:pt x="287237" y="447989"/>
                      <a:pt x="234129" y="462732"/>
                    </a:cubicBezTo>
                    <a:cubicBezTo>
                      <a:pt x="219058" y="466089"/>
                      <a:pt x="203894" y="468748"/>
                      <a:pt x="188351" y="467680"/>
                    </a:cubicBezTo>
                    <a:cubicBezTo>
                      <a:pt x="170374" y="467290"/>
                      <a:pt x="154082" y="456418"/>
                      <a:pt x="137820" y="451213"/>
                    </a:cubicBezTo>
                    <a:cubicBezTo>
                      <a:pt x="122369" y="446254"/>
                      <a:pt x="106681" y="452250"/>
                      <a:pt x="92349" y="458020"/>
                    </a:cubicBezTo>
                    <a:cubicBezTo>
                      <a:pt x="78469" y="463615"/>
                      <a:pt x="64609" y="469159"/>
                      <a:pt x="50360" y="473563"/>
                    </a:cubicBezTo>
                    <a:cubicBezTo>
                      <a:pt x="41418" y="476776"/>
                      <a:pt x="16994" y="480585"/>
                      <a:pt x="31274" y="471602"/>
                    </a:cubicBezTo>
                    <a:cubicBezTo>
                      <a:pt x="43820" y="465124"/>
                      <a:pt x="54846" y="461284"/>
                      <a:pt x="69147" y="454909"/>
                    </a:cubicBezTo>
                    <a:cubicBezTo>
                      <a:pt x="82678" y="449006"/>
                      <a:pt x="97031" y="443236"/>
                      <a:pt x="110028" y="437292"/>
                    </a:cubicBezTo>
                    <a:cubicBezTo>
                      <a:pt x="134514" y="426994"/>
                      <a:pt x="99413" y="409562"/>
                      <a:pt x="88192" y="403946"/>
                    </a:cubicBezTo>
                    <a:cubicBezTo>
                      <a:pt x="66611" y="394214"/>
                      <a:pt x="41572" y="392191"/>
                      <a:pt x="17733" y="390015"/>
                    </a:cubicBezTo>
                    <a:cubicBezTo>
                      <a:pt x="13133" y="389460"/>
                      <a:pt x="8247" y="388701"/>
                      <a:pt x="4345" y="387602"/>
                    </a:cubicBezTo>
                    <a:cubicBezTo>
                      <a:pt x="1440" y="386586"/>
                      <a:pt x="-1106" y="386175"/>
                      <a:pt x="495" y="384460"/>
                    </a:cubicBezTo>
                    <a:cubicBezTo>
                      <a:pt x="17281" y="379656"/>
                      <a:pt x="39683" y="384614"/>
                      <a:pt x="56961" y="381237"/>
                    </a:cubicBezTo>
                    <a:cubicBezTo>
                      <a:pt x="69743" y="377582"/>
                      <a:pt x="49497" y="356608"/>
                      <a:pt x="54312" y="350171"/>
                    </a:cubicBezTo>
                    <a:cubicBezTo>
                      <a:pt x="63419" y="354154"/>
                      <a:pt x="69517" y="366854"/>
                      <a:pt x="76981" y="373845"/>
                    </a:cubicBezTo>
                    <a:cubicBezTo>
                      <a:pt x="94002" y="392222"/>
                      <a:pt x="116917" y="405404"/>
                      <a:pt x="137050" y="421030"/>
                    </a:cubicBezTo>
                    <a:cubicBezTo>
                      <a:pt x="146936" y="428545"/>
                      <a:pt x="155919" y="437507"/>
                      <a:pt x="166535" y="443123"/>
                    </a:cubicBezTo>
                    <a:cubicBezTo>
                      <a:pt x="179553" y="451921"/>
                      <a:pt x="220834" y="452157"/>
                      <a:pt x="231758" y="439951"/>
                    </a:cubicBezTo>
                    <a:cubicBezTo>
                      <a:pt x="238400" y="429089"/>
                      <a:pt x="227682" y="415701"/>
                      <a:pt x="223103" y="404973"/>
                    </a:cubicBezTo>
                    <a:cubicBezTo>
                      <a:pt x="211676" y="379646"/>
                      <a:pt x="194326" y="362942"/>
                      <a:pt x="172079" y="348128"/>
                    </a:cubicBezTo>
                    <a:cubicBezTo>
                      <a:pt x="162757" y="337594"/>
                      <a:pt x="193320" y="350099"/>
                      <a:pt x="195394" y="352788"/>
                    </a:cubicBezTo>
                    <a:cubicBezTo>
                      <a:pt x="213904" y="364102"/>
                      <a:pt x="225926" y="382623"/>
                      <a:pt x="236439" y="401092"/>
                    </a:cubicBezTo>
                    <a:cubicBezTo>
                      <a:pt x="241634" y="409767"/>
                      <a:pt x="247116" y="419069"/>
                      <a:pt x="255247" y="425198"/>
                    </a:cubicBezTo>
                    <a:cubicBezTo>
                      <a:pt x="269189" y="435670"/>
                      <a:pt x="288141" y="432590"/>
                      <a:pt x="304690" y="433647"/>
                    </a:cubicBezTo>
                    <a:cubicBezTo>
                      <a:pt x="340756" y="435485"/>
                      <a:pt x="368794" y="448092"/>
                      <a:pt x="396288" y="463933"/>
                    </a:cubicBezTo>
                    <a:cubicBezTo>
                      <a:pt x="406790" y="471510"/>
                      <a:pt x="429418" y="474158"/>
                      <a:pt x="417858" y="455094"/>
                    </a:cubicBezTo>
                    <a:cubicBezTo>
                      <a:pt x="413258" y="448349"/>
                      <a:pt x="404942" y="443031"/>
                      <a:pt x="398054" y="438144"/>
                    </a:cubicBezTo>
                    <a:cubicBezTo>
                      <a:pt x="379707" y="425506"/>
                      <a:pt x="363219" y="410486"/>
                      <a:pt x="347440" y="395261"/>
                    </a:cubicBezTo>
                    <a:cubicBezTo>
                      <a:pt x="324741" y="371976"/>
                      <a:pt x="300317" y="350653"/>
                      <a:pt x="267146" y="345078"/>
                    </a:cubicBezTo>
                    <a:cubicBezTo>
                      <a:pt x="235525" y="338877"/>
                      <a:pt x="201400" y="337995"/>
                      <a:pt x="173280" y="320285"/>
                    </a:cubicBezTo>
                    <a:cubicBezTo>
                      <a:pt x="163558" y="314525"/>
                      <a:pt x="154451" y="307575"/>
                      <a:pt x="146402" y="299526"/>
                    </a:cubicBezTo>
                    <a:cubicBezTo>
                      <a:pt x="125941" y="276786"/>
                      <a:pt x="141782" y="285112"/>
                      <a:pt x="156556" y="296939"/>
                    </a:cubicBezTo>
                    <a:cubicBezTo>
                      <a:pt x="190445" y="322646"/>
                      <a:pt x="232794" y="324556"/>
                      <a:pt x="273532" y="329638"/>
                    </a:cubicBezTo>
                    <a:cubicBezTo>
                      <a:pt x="284825" y="329884"/>
                      <a:pt x="313776" y="341732"/>
                      <a:pt x="320911" y="333395"/>
                    </a:cubicBezTo>
                    <a:cubicBezTo>
                      <a:pt x="326466" y="322533"/>
                      <a:pt x="318345" y="308140"/>
                      <a:pt x="316343" y="295974"/>
                    </a:cubicBezTo>
                    <a:cubicBezTo>
                      <a:pt x="310347" y="274702"/>
                      <a:pt x="307493" y="250535"/>
                      <a:pt x="295102" y="231747"/>
                    </a:cubicBezTo>
                    <a:cubicBezTo>
                      <a:pt x="258563" y="184326"/>
                      <a:pt x="194634" y="243122"/>
                      <a:pt x="149883" y="216892"/>
                    </a:cubicBezTo>
                    <a:cubicBezTo>
                      <a:pt x="126947" y="201410"/>
                      <a:pt x="154287" y="209007"/>
                      <a:pt x="165334" y="210875"/>
                    </a:cubicBezTo>
                    <a:cubicBezTo>
                      <a:pt x="173064" y="211912"/>
                      <a:pt x="180867" y="211358"/>
                      <a:pt x="188546" y="210075"/>
                    </a:cubicBezTo>
                    <a:cubicBezTo>
                      <a:pt x="202868" y="207600"/>
                      <a:pt x="217241" y="203083"/>
                      <a:pt x="231511" y="199664"/>
                    </a:cubicBezTo>
                    <a:cubicBezTo>
                      <a:pt x="241870" y="196297"/>
                      <a:pt x="264148" y="195404"/>
                      <a:pt x="255822" y="180600"/>
                    </a:cubicBezTo>
                    <a:cubicBezTo>
                      <a:pt x="235248" y="155652"/>
                      <a:pt x="209828" y="133241"/>
                      <a:pt x="178321" y="122317"/>
                    </a:cubicBezTo>
                    <a:cubicBezTo>
                      <a:pt x="172725" y="120346"/>
                      <a:pt x="165898" y="118642"/>
                      <a:pt x="161124" y="116034"/>
                    </a:cubicBezTo>
                    <a:cubicBezTo>
                      <a:pt x="158270" y="114484"/>
                      <a:pt x="157172" y="112985"/>
                      <a:pt x="158106" y="111743"/>
                    </a:cubicBezTo>
                    <a:cubicBezTo>
                      <a:pt x="162192" y="108735"/>
                      <a:pt x="170857" y="108488"/>
                      <a:pt x="177007" y="109330"/>
                    </a:cubicBezTo>
                    <a:cubicBezTo>
                      <a:pt x="211430" y="115007"/>
                      <a:pt x="245186" y="143907"/>
                      <a:pt x="269928" y="167315"/>
                    </a:cubicBezTo>
                    <a:cubicBezTo>
                      <a:pt x="275462" y="172818"/>
                      <a:pt x="280759" y="178854"/>
                      <a:pt x="286098" y="184501"/>
                    </a:cubicBezTo>
                    <a:cubicBezTo>
                      <a:pt x="289044" y="187458"/>
                      <a:pt x="294362" y="192960"/>
                      <a:pt x="298017" y="192170"/>
                    </a:cubicBezTo>
                    <a:cubicBezTo>
                      <a:pt x="306251" y="188566"/>
                      <a:pt x="304434" y="167017"/>
                      <a:pt x="306056" y="158414"/>
                    </a:cubicBezTo>
                    <a:cubicBezTo>
                      <a:pt x="307308" y="137060"/>
                      <a:pt x="310809" y="114278"/>
                      <a:pt x="304680" y="93745"/>
                    </a:cubicBezTo>
                    <a:cubicBezTo>
                      <a:pt x="303674" y="85111"/>
                      <a:pt x="285626" y="61786"/>
                      <a:pt x="292011" y="57751"/>
                    </a:cubicBezTo>
                    <a:cubicBezTo>
                      <a:pt x="298541" y="57597"/>
                      <a:pt x="303161" y="62946"/>
                      <a:pt x="308735" y="68377"/>
                    </a:cubicBezTo>
                    <a:cubicBezTo>
                      <a:pt x="320275" y="81374"/>
                      <a:pt x="325767" y="96866"/>
                      <a:pt x="327277" y="114699"/>
                    </a:cubicBezTo>
                    <a:cubicBezTo>
                      <a:pt x="328057" y="124340"/>
                      <a:pt x="327523" y="134483"/>
                      <a:pt x="326620" y="144031"/>
                    </a:cubicBezTo>
                    <a:cubicBezTo>
                      <a:pt x="317719" y="210146"/>
                      <a:pt x="325788" y="268460"/>
                      <a:pt x="355520" y="340849"/>
                    </a:cubicBezTo>
                    <a:cubicBezTo>
                      <a:pt x="365601" y="365016"/>
                      <a:pt x="377890" y="392674"/>
                      <a:pt x="399758" y="407385"/>
                    </a:cubicBezTo>
                    <a:cubicBezTo>
                      <a:pt x="421615" y="423186"/>
                      <a:pt x="457866" y="424695"/>
                      <a:pt x="458564" y="390405"/>
                    </a:cubicBezTo>
                    <a:cubicBezTo>
                      <a:pt x="460494" y="321404"/>
                      <a:pt x="369164" y="340849"/>
                      <a:pt x="360951" y="270041"/>
                    </a:cubicBezTo>
                    <a:cubicBezTo>
                      <a:pt x="360160" y="253594"/>
                      <a:pt x="372336" y="277720"/>
                      <a:pt x="375970" y="282289"/>
                    </a:cubicBezTo>
                    <a:cubicBezTo>
                      <a:pt x="380693" y="289188"/>
                      <a:pt x="386750" y="295081"/>
                      <a:pt x="393567" y="299885"/>
                    </a:cubicBezTo>
                    <a:cubicBezTo>
                      <a:pt x="403505" y="306138"/>
                      <a:pt x="442579" y="330480"/>
                      <a:pt x="445823" y="307298"/>
                    </a:cubicBezTo>
                    <a:cubicBezTo>
                      <a:pt x="446727" y="285102"/>
                      <a:pt x="444694" y="258317"/>
                      <a:pt x="436460" y="236932"/>
                    </a:cubicBezTo>
                    <a:cubicBezTo>
                      <a:pt x="429079" y="218842"/>
                      <a:pt x="415147" y="203997"/>
                      <a:pt x="405281" y="187252"/>
                    </a:cubicBezTo>
                    <a:cubicBezTo>
                      <a:pt x="393074" y="167664"/>
                      <a:pt x="387058" y="145293"/>
                      <a:pt x="382674" y="122841"/>
                    </a:cubicBezTo>
                    <a:cubicBezTo>
                      <a:pt x="380313" y="112595"/>
                      <a:pt x="376812" y="102636"/>
                      <a:pt x="371443" y="93592"/>
                    </a:cubicBezTo>
                    <a:cubicBezTo>
                      <a:pt x="367603" y="86128"/>
                      <a:pt x="361310" y="79886"/>
                      <a:pt x="360930" y="72381"/>
                    </a:cubicBezTo>
                    <a:cubicBezTo>
                      <a:pt x="363589" y="70174"/>
                      <a:pt x="369102" y="75564"/>
                      <a:pt x="372233" y="78356"/>
                    </a:cubicBezTo>
                    <a:cubicBezTo>
                      <a:pt x="380139" y="86025"/>
                      <a:pt x="386370" y="95624"/>
                      <a:pt x="390497" y="105809"/>
                    </a:cubicBezTo>
                    <a:cubicBezTo>
                      <a:pt x="396585" y="120890"/>
                      <a:pt x="397941" y="137696"/>
                      <a:pt x="404100" y="153168"/>
                    </a:cubicBezTo>
                    <a:cubicBezTo>
                      <a:pt x="408258" y="163947"/>
                      <a:pt x="414192" y="173875"/>
                      <a:pt x="420814" y="183402"/>
                    </a:cubicBezTo>
                    <a:cubicBezTo>
                      <a:pt x="430116" y="194747"/>
                      <a:pt x="439735" y="216501"/>
                      <a:pt x="456901" y="211070"/>
                    </a:cubicBezTo>
                    <a:cubicBezTo>
                      <a:pt x="469067" y="206235"/>
                      <a:pt x="481479" y="193761"/>
                      <a:pt x="491468" y="184532"/>
                    </a:cubicBezTo>
                    <a:cubicBezTo>
                      <a:pt x="514947" y="163527"/>
                      <a:pt x="512196" y="130150"/>
                      <a:pt x="511878" y="101096"/>
                    </a:cubicBezTo>
                    <a:cubicBezTo>
                      <a:pt x="512596" y="73664"/>
                      <a:pt x="504301" y="47516"/>
                      <a:pt x="493932" y="22404"/>
                    </a:cubicBezTo>
                    <a:cubicBezTo>
                      <a:pt x="492300" y="18020"/>
                      <a:pt x="490636" y="12753"/>
                      <a:pt x="489774" y="8698"/>
                    </a:cubicBezTo>
                    <a:cubicBezTo>
                      <a:pt x="488758" y="3996"/>
                      <a:pt x="488717" y="855"/>
                      <a:pt x="490020" y="649"/>
                    </a:cubicBezTo>
                    <a:cubicBezTo>
                      <a:pt x="501745" y="8637"/>
                      <a:pt x="506714" y="28358"/>
                      <a:pt x="515810" y="38029"/>
                    </a:cubicBezTo>
                    <a:cubicBezTo>
                      <a:pt x="527236" y="51386"/>
                      <a:pt x="535891" y="29241"/>
                      <a:pt x="543231" y="22291"/>
                    </a:cubicBezTo>
                    <a:cubicBezTo>
                      <a:pt x="548149" y="15556"/>
                      <a:pt x="565027" y="1460"/>
                      <a:pt x="556414" y="16994"/>
                    </a:cubicBezTo>
                    <a:cubicBezTo>
                      <a:pt x="533335" y="46889"/>
                      <a:pt x="524854" y="81693"/>
                      <a:pt x="526918" y="119833"/>
                    </a:cubicBezTo>
                    <a:cubicBezTo>
                      <a:pt x="527452" y="127912"/>
                      <a:pt x="526774" y="142521"/>
                      <a:pt x="537831" y="142070"/>
                    </a:cubicBezTo>
                    <a:cubicBezTo>
                      <a:pt x="546794" y="141166"/>
                      <a:pt x="555818" y="135858"/>
                      <a:pt x="564945" y="134503"/>
                    </a:cubicBezTo>
                    <a:cubicBezTo>
                      <a:pt x="578291" y="131711"/>
                      <a:pt x="592634" y="131824"/>
                      <a:pt x="605292" y="128138"/>
                    </a:cubicBezTo>
                    <a:cubicBezTo>
                      <a:pt x="612889" y="126033"/>
                      <a:pt x="620948" y="121650"/>
                      <a:pt x="628351" y="120048"/>
                    </a:cubicBezTo>
                    <a:cubicBezTo>
                      <a:pt x="638504" y="119596"/>
                      <a:pt x="618567" y="135643"/>
                      <a:pt x="614635" y="136824"/>
                    </a:cubicBezTo>
                    <a:cubicBezTo>
                      <a:pt x="605384" y="141834"/>
                      <a:pt x="594841" y="142829"/>
                      <a:pt x="584461" y="143907"/>
                    </a:cubicBezTo>
                    <a:cubicBezTo>
                      <a:pt x="556968" y="144605"/>
                      <a:pt x="535768" y="162952"/>
                      <a:pt x="518130" y="182622"/>
                    </a:cubicBezTo>
                    <a:cubicBezTo>
                      <a:pt x="496303" y="206892"/>
                      <a:pt x="467763" y="231408"/>
                      <a:pt x="468512" y="266869"/>
                    </a:cubicBezTo>
                    <a:cubicBezTo>
                      <a:pt x="468512" y="293674"/>
                      <a:pt x="475452" y="319032"/>
                      <a:pt x="481602" y="345335"/>
                    </a:cubicBezTo>
                    <a:cubicBezTo>
                      <a:pt x="487936" y="375642"/>
                      <a:pt x="508202" y="400497"/>
                      <a:pt x="530994" y="365129"/>
                    </a:cubicBezTo>
                    <a:cubicBezTo>
                      <a:pt x="550326" y="333405"/>
                      <a:pt x="556506" y="296631"/>
                      <a:pt x="574657" y="264497"/>
                    </a:cubicBezTo>
                    <a:cubicBezTo>
                      <a:pt x="624850" y="176452"/>
                      <a:pt x="708850" y="191913"/>
                      <a:pt x="741682" y="151155"/>
                    </a:cubicBezTo>
                    <a:cubicBezTo>
                      <a:pt x="751178" y="133415"/>
                      <a:pt x="743109" y="111609"/>
                      <a:pt x="739649" y="93088"/>
                    </a:cubicBezTo>
                    <a:cubicBezTo>
                      <a:pt x="734208" y="67720"/>
                      <a:pt x="723336" y="22702"/>
                      <a:pt x="738592" y="1235"/>
                    </a:cubicBezTo>
                    <a:cubicBezTo>
                      <a:pt x="742647" y="9930"/>
                      <a:pt x="739485" y="24201"/>
                      <a:pt x="740984" y="34251"/>
                    </a:cubicBezTo>
                    <a:cubicBezTo>
                      <a:pt x="742483" y="58881"/>
                      <a:pt x="751106" y="81641"/>
                      <a:pt x="757287" y="105367"/>
                    </a:cubicBezTo>
                    <a:cubicBezTo>
                      <a:pt x="761404" y="115890"/>
                      <a:pt x="760377" y="141526"/>
                      <a:pt x="773303" y="144339"/>
                    </a:cubicBezTo>
                    <a:cubicBezTo>
                      <a:pt x="780304" y="145191"/>
                      <a:pt x="787778" y="138384"/>
                      <a:pt x="792819" y="133087"/>
                    </a:cubicBezTo>
                    <a:cubicBezTo>
                      <a:pt x="804738" y="120479"/>
                      <a:pt x="810416" y="103150"/>
                      <a:pt x="813537" y="86333"/>
                    </a:cubicBezTo>
                    <a:cubicBezTo>
                      <a:pt x="817931" y="60256"/>
                      <a:pt x="823239" y="32989"/>
                      <a:pt x="839275" y="11183"/>
                    </a:cubicBezTo>
                    <a:cubicBezTo>
                      <a:pt x="842642" y="6614"/>
                      <a:pt x="847375" y="1563"/>
                      <a:pt x="851420" y="95"/>
                    </a:cubicBezTo>
                    <a:cubicBezTo>
                      <a:pt x="853278" y="-377"/>
                      <a:pt x="854017" y="927"/>
                      <a:pt x="853627" y="3678"/>
                    </a:cubicBezTo>
                    <a:cubicBezTo>
                      <a:pt x="852693" y="8955"/>
                      <a:pt x="849777" y="15074"/>
                      <a:pt x="847406" y="20351"/>
                    </a:cubicBezTo>
                    <a:cubicBezTo>
                      <a:pt x="838002" y="40647"/>
                      <a:pt x="833803" y="62967"/>
                      <a:pt x="830610" y="85368"/>
                    </a:cubicBezTo>
                    <a:cubicBezTo>
                      <a:pt x="824399" y="118991"/>
                      <a:pt x="831739" y="124555"/>
                      <a:pt x="857795" y="102236"/>
                    </a:cubicBezTo>
                    <a:cubicBezTo>
                      <a:pt x="864920" y="96897"/>
                      <a:pt x="873503" y="86087"/>
                      <a:pt x="880946" y="86384"/>
                    </a:cubicBezTo>
                    <a:cubicBezTo>
                      <a:pt x="883092" y="87996"/>
                      <a:pt x="878410" y="96107"/>
                      <a:pt x="876234" y="98930"/>
                    </a:cubicBezTo>
                    <a:cubicBezTo>
                      <a:pt x="869653" y="107913"/>
                      <a:pt x="861666" y="115911"/>
                      <a:pt x="852919" y="123693"/>
                    </a:cubicBezTo>
                    <a:cubicBezTo>
                      <a:pt x="826298" y="147716"/>
                      <a:pt x="792799" y="163619"/>
                      <a:pt x="760203" y="177119"/>
                    </a:cubicBezTo>
                    <a:cubicBezTo>
                      <a:pt x="747195" y="183135"/>
                      <a:pt x="732165" y="187427"/>
                      <a:pt x="720143" y="195065"/>
                    </a:cubicBezTo>
                    <a:cubicBezTo>
                      <a:pt x="706858" y="205321"/>
                      <a:pt x="726241" y="216501"/>
                      <a:pt x="733551" y="223750"/>
                    </a:cubicBezTo>
                    <a:cubicBezTo>
                      <a:pt x="759679" y="245833"/>
                      <a:pt x="778754" y="279404"/>
                      <a:pt x="814143" y="287319"/>
                    </a:cubicBezTo>
                    <a:cubicBezTo>
                      <a:pt x="826442" y="291036"/>
                      <a:pt x="842232" y="288705"/>
                      <a:pt x="854151" y="290913"/>
                    </a:cubicBezTo>
                    <a:cubicBezTo>
                      <a:pt x="863565" y="294167"/>
                      <a:pt x="846821" y="300501"/>
                      <a:pt x="842119" y="301415"/>
                    </a:cubicBezTo>
                    <a:cubicBezTo>
                      <a:pt x="834265" y="303304"/>
                      <a:pt x="825846" y="303684"/>
                      <a:pt x="817767" y="302811"/>
                    </a:cubicBezTo>
                    <a:cubicBezTo>
                      <a:pt x="768980" y="297873"/>
                      <a:pt x="745214" y="248173"/>
                      <a:pt x="706694" y="224335"/>
                    </a:cubicBezTo>
                    <a:cubicBezTo>
                      <a:pt x="673123" y="202385"/>
                      <a:pt x="640814" y="225649"/>
                      <a:pt x="618567" y="250935"/>
                    </a:cubicBezTo>
                    <a:cubicBezTo>
                      <a:pt x="587562" y="284784"/>
                      <a:pt x="569616" y="332215"/>
                      <a:pt x="582090" y="376545"/>
                    </a:cubicBezTo>
                    <a:cubicBezTo>
                      <a:pt x="589164" y="399018"/>
                      <a:pt x="605795" y="417241"/>
                      <a:pt x="619665" y="435844"/>
                    </a:cubicBezTo>
                    <a:cubicBezTo>
                      <a:pt x="643370" y="467927"/>
                      <a:pt x="663133" y="447969"/>
                      <a:pt x="683132" y="425218"/>
                    </a:cubicBezTo>
                    <a:cubicBezTo>
                      <a:pt x="692413" y="414849"/>
                      <a:pt x="701222" y="404039"/>
                      <a:pt x="709969" y="393228"/>
                    </a:cubicBezTo>
                    <a:cubicBezTo>
                      <a:pt x="717248" y="384091"/>
                      <a:pt x="725728" y="374635"/>
                      <a:pt x="729650" y="364328"/>
                    </a:cubicBezTo>
                    <a:cubicBezTo>
                      <a:pt x="735686" y="349698"/>
                      <a:pt x="730019" y="334227"/>
                      <a:pt x="725974" y="319802"/>
                    </a:cubicBezTo>
                    <a:cubicBezTo>
                      <a:pt x="723120" y="313078"/>
                      <a:pt x="716303" y="272084"/>
                      <a:pt x="728161" y="295009"/>
                    </a:cubicBezTo>
                    <a:cubicBezTo>
                      <a:pt x="736682" y="309988"/>
                      <a:pt x="740470" y="345058"/>
                      <a:pt x="759135" y="348959"/>
                    </a:cubicBezTo>
                    <a:cubicBezTo>
                      <a:pt x="779124" y="351433"/>
                      <a:pt x="800468" y="348569"/>
                      <a:pt x="820600" y="348877"/>
                    </a:cubicBezTo>
                    <a:cubicBezTo>
                      <a:pt x="834131" y="348569"/>
                      <a:pt x="847868" y="348364"/>
                      <a:pt x="861132" y="345345"/>
                    </a:cubicBezTo>
                    <a:cubicBezTo>
                      <a:pt x="888780" y="339114"/>
                      <a:pt x="915729" y="315891"/>
                      <a:pt x="920760" y="287648"/>
                    </a:cubicBezTo>
                    <a:cubicBezTo>
                      <a:pt x="922443" y="265113"/>
                      <a:pt x="911407" y="242794"/>
                      <a:pt x="910401" y="220577"/>
                    </a:cubicBezTo>
                    <a:cubicBezTo>
                      <a:pt x="909241" y="212826"/>
                      <a:pt x="909364" y="182725"/>
                      <a:pt x="916088" y="194880"/>
                    </a:cubicBezTo>
                    <a:cubicBezTo>
                      <a:pt x="919846" y="206101"/>
                      <a:pt x="922310" y="223400"/>
                      <a:pt x="924661" y="236028"/>
                    </a:cubicBezTo>
                    <a:cubicBezTo>
                      <a:pt x="926221" y="245371"/>
                      <a:pt x="928778" y="259076"/>
                      <a:pt x="930646" y="264374"/>
                    </a:cubicBezTo>
                    <a:cubicBezTo>
                      <a:pt x="931591" y="266335"/>
                      <a:pt x="931714" y="268029"/>
                      <a:pt x="933531" y="268665"/>
                    </a:cubicBezTo>
                    <a:cubicBezTo>
                      <a:pt x="935112" y="268983"/>
                      <a:pt x="937011" y="266242"/>
                      <a:pt x="939434" y="261150"/>
                    </a:cubicBezTo>
                    <a:cubicBezTo>
                      <a:pt x="943623" y="252136"/>
                      <a:pt x="949198" y="236665"/>
                      <a:pt x="953181" y="226296"/>
                    </a:cubicBezTo>
                    <a:cubicBezTo>
                      <a:pt x="960244" y="205506"/>
                      <a:pt x="970326" y="196892"/>
                      <a:pt x="962226" y="230484"/>
                    </a:cubicBezTo>
                    <a:cubicBezTo>
                      <a:pt x="949003" y="284465"/>
                      <a:pt x="915596" y="303735"/>
                      <a:pt x="971117" y="295522"/>
                    </a:cubicBezTo>
                    <a:cubicBezTo>
                      <a:pt x="981866" y="294650"/>
                      <a:pt x="990305" y="292658"/>
                      <a:pt x="999452" y="295399"/>
                    </a:cubicBezTo>
                    <a:cubicBezTo>
                      <a:pt x="1006659" y="299660"/>
                      <a:pt x="983991" y="303684"/>
                      <a:pt x="980079" y="303684"/>
                    </a:cubicBezTo>
                    <a:cubicBezTo>
                      <a:pt x="963663" y="305039"/>
                      <a:pt x="946765" y="307986"/>
                      <a:pt x="932607" y="316887"/>
                    </a:cubicBezTo>
                    <a:cubicBezTo>
                      <a:pt x="890135" y="349134"/>
                      <a:pt x="881798" y="363425"/>
                      <a:pt x="823731" y="364903"/>
                    </a:cubicBezTo>
                    <a:cubicBezTo>
                      <a:pt x="804502" y="365591"/>
                      <a:pt x="784996" y="364307"/>
                      <a:pt x="766835" y="370098"/>
                    </a:cubicBezTo>
                    <a:cubicBezTo>
                      <a:pt x="758704" y="373003"/>
                      <a:pt x="740532" y="380960"/>
                      <a:pt x="741733" y="390579"/>
                    </a:cubicBezTo>
                    <a:cubicBezTo>
                      <a:pt x="744772" y="395538"/>
                      <a:pt x="754618" y="395754"/>
                      <a:pt x="761599" y="397129"/>
                    </a:cubicBezTo>
                    <a:cubicBezTo>
                      <a:pt x="775222" y="399306"/>
                      <a:pt x="788107" y="404418"/>
                      <a:pt x="801094" y="408977"/>
                    </a:cubicBezTo>
                    <a:cubicBezTo>
                      <a:pt x="809902" y="412129"/>
                      <a:pt x="823403" y="415414"/>
                      <a:pt x="830220" y="419921"/>
                    </a:cubicBezTo>
                    <a:cubicBezTo>
                      <a:pt x="838371" y="426060"/>
                      <a:pt x="822848" y="425557"/>
                      <a:pt x="816976" y="424397"/>
                    </a:cubicBezTo>
                    <a:cubicBezTo>
                      <a:pt x="803424" y="421810"/>
                      <a:pt x="789873" y="417241"/>
                      <a:pt x="776187" y="414500"/>
                    </a:cubicBezTo>
                    <a:cubicBezTo>
                      <a:pt x="756661" y="410157"/>
                      <a:pt x="735460" y="410188"/>
                      <a:pt x="718254" y="421266"/>
                    </a:cubicBezTo>
                    <a:cubicBezTo>
                      <a:pt x="704261" y="429931"/>
                      <a:pt x="692249" y="444088"/>
                      <a:pt x="680586" y="456500"/>
                    </a:cubicBezTo>
                    <a:cubicBezTo>
                      <a:pt x="668071" y="468943"/>
                      <a:pt x="648391" y="494917"/>
                      <a:pt x="678317" y="498849"/>
                    </a:cubicBezTo>
                    <a:cubicBezTo>
                      <a:pt x="720133" y="499475"/>
                      <a:pt x="763231" y="493531"/>
                      <a:pt x="802120" y="477474"/>
                    </a:cubicBezTo>
                    <a:cubicBezTo>
                      <a:pt x="841369" y="461428"/>
                      <a:pt x="874951" y="435680"/>
                      <a:pt x="913152" y="417611"/>
                    </a:cubicBezTo>
                    <a:cubicBezTo>
                      <a:pt x="945348" y="401523"/>
                      <a:pt x="984042" y="400887"/>
                      <a:pt x="1017357" y="412560"/>
                    </a:cubicBezTo>
                    <a:cubicBezTo>
                      <a:pt x="1024245" y="414870"/>
                      <a:pt x="1037736" y="419818"/>
                      <a:pt x="1037674" y="426286"/>
                    </a:cubicBezTo>
                    <a:cubicBezTo>
                      <a:pt x="1036935" y="427764"/>
                      <a:pt x="1033875" y="428462"/>
                      <a:pt x="1029286" y="428216"/>
                    </a:cubicBezTo>
                    <a:cubicBezTo>
                      <a:pt x="1018445" y="427477"/>
                      <a:pt x="1005468" y="423227"/>
                      <a:pt x="994288" y="421615"/>
                    </a:cubicBezTo>
                    <a:cubicBezTo>
                      <a:pt x="938716" y="409901"/>
                      <a:pt x="893235" y="450617"/>
                      <a:pt x="847662" y="475750"/>
                    </a:cubicBezTo>
                    <a:cubicBezTo>
                      <a:pt x="818044" y="492320"/>
                      <a:pt x="838844" y="493233"/>
                      <a:pt x="859726" y="495379"/>
                    </a:cubicBezTo>
                    <a:cubicBezTo>
                      <a:pt x="898440" y="499558"/>
                      <a:pt x="937597" y="507381"/>
                      <a:pt x="971907" y="521682"/>
                    </a:cubicBezTo>
                    <a:cubicBezTo>
                      <a:pt x="979350" y="524751"/>
                      <a:pt x="993015" y="531609"/>
                      <a:pt x="988600" y="537020"/>
                    </a:cubicBezTo>
                    <a:cubicBezTo>
                      <a:pt x="981013" y="540254"/>
                      <a:pt x="968981" y="534854"/>
                      <a:pt x="960737" y="532349"/>
                    </a:cubicBezTo>
                    <a:cubicBezTo>
                      <a:pt x="905842" y="512216"/>
                      <a:pt x="836051" y="508828"/>
                      <a:pt x="773292" y="516312"/>
                    </a:cubicBezTo>
                    <a:cubicBezTo>
                      <a:pt x="744731" y="519321"/>
                      <a:pt x="716375" y="523140"/>
                      <a:pt x="687978" y="526764"/>
                    </a:cubicBezTo>
                    <a:cubicBezTo>
                      <a:pt x="664324" y="528879"/>
                      <a:pt x="654058" y="539545"/>
                      <a:pt x="668975" y="561013"/>
                    </a:cubicBezTo>
                    <a:cubicBezTo>
                      <a:pt x="687783" y="590272"/>
                      <a:pt x="720666" y="598013"/>
                      <a:pt x="754063" y="600354"/>
                    </a:cubicBezTo>
                    <a:cubicBezTo>
                      <a:pt x="767677" y="601740"/>
                      <a:pt x="781834" y="604121"/>
                      <a:pt x="795293" y="600898"/>
                    </a:cubicBezTo>
                    <a:cubicBezTo>
                      <a:pt x="808824" y="597695"/>
                      <a:pt x="819789" y="588013"/>
                      <a:pt x="831031" y="580170"/>
                    </a:cubicBezTo>
                    <a:cubicBezTo>
                      <a:pt x="851605" y="565828"/>
                      <a:pt x="875279" y="556372"/>
                      <a:pt x="898820" y="554401"/>
                    </a:cubicBezTo>
                    <a:cubicBezTo>
                      <a:pt x="914630" y="555068"/>
                      <a:pt x="889632" y="564914"/>
                      <a:pt x="884673" y="566793"/>
                    </a:cubicBezTo>
                    <a:cubicBezTo>
                      <a:pt x="865300" y="575499"/>
                      <a:pt x="833423" y="587849"/>
                      <a:pt x="826801" y="609963"/>
                    </a:cubicBezTo>
                    <a:cubicBezTo>
                      <a:pt x="825744" y="621605"/>
                      <a:pt x="838053" y="629798"/>
                      <a:pt x="845034" y="638103"/>
                    </a:cubicBezTo>
                    <a:cubicBezTo>
                      <a:pt x="868185" y="659766"/>
                      <a:pt x="887619" y="720646"/>
                      <a:pt x="920400" y="719927"/>
                    </a:cubicBezTo>
                    <a:cubicBezTo>
                      <a:pt x="958078" y="717925"/>
                      <a:pt x="997573" y="691571"/>
                      <a:pt x="1035241" y="706242"/>
                    </a:cubicBezTo>
                    <a:cubicBezTo>
                      <a:pt x="1045394" y="711467"/>
                      <a:pt x="1022859" y="709465"/>
                      <a:pt x="1018784" y="709722"/>
                    </a:cubicBezTo>
                    <a:cubicBezTo>
                      <a:pt x="1011854" y="709527"/>
                      <a:pt x="1004924" y="709999"/>
                      <a:pt x="998097" y="711200"/>
                    </a:cubicBezTo>
                    <a:cubicBezTo>
                      <a:pt x="978077" y="714907"/>
                      <a:pt x="957688" y="723120"/>
                      <a:pt x="938531" y="731189"/>
                    </a:cubicBezTo>
                    <a:cubicBezTo>
                      <a:pt x="922710" y="737934"/>
                      <a:pt x="933028" y="746342"/>
                      <a:pt x="942966" y="752554"/>
                    </a:cubicBezTo>
                    <a:cubicBezTo>
                      <a:pt x="970593" y="770089"/>
                      <a:pt x="994083" y="789400"/>
                      <a:pt x="1014461" y="813988"/>
                    </a:cubicBezTo>
                    <a:cubicBezTo>
                      <a:pt x="1030713" y="833576"/>
                      <a:pt x="1043762" y="855198"/>
                      <a:pt x="1053443" y="879026"/>
                    </a:cubicBezTo>
                    <a:cubicBezTo>
                      <a:pt x="1056544" y="885576"/>
                      <a:pt x="1063628" y="911540"/>
                      <a:pt x="1050661" y="893183"/>
                    </a:cubicBezTo>
                    <a:cubicBezTo>
                      <a:pt x="1046082" y="887013"/>
                      <a:pt x="992902" y="780858"/>
                      <a:pt x="996608" y="832745"/>
                    </a:cubicBezTo>
                    <a:cubicBezTo>
                      <a:pt x="998456" y="858093"/>
                      <a:pt x="1002778" y="883358"/>
                      <a:pt x="1002922" y="908840"/>
                    </a:cubicBezTo>
                    <a:cubicBezTo>
                      <a:pt x="1001895" y="928182"/>
                      <a:pt x="996064" y="914630"/>
                      <a:pt x="994247" y="903922"/>
                    </a:cubicBezTo>
                    <a:cubicBezTo>
                      <a:pt x="990571" y="884631"/>
                      <a:pt x="988631" y="864971"/>
                      <a:pt x="986537" y="845444"/>
                    </a:cubicBezTo>
                    <a:cubicBezTo>
                      <a:pt x="981896" y="781012"/>
                      <a:pt x="953119" y="781957"/>
                      <a:pt x="909682" y="747934"/>
                    </a:cubicBezTo>
                    <a:cubicBezTo>
                      <a:pt x="901346" y="741209"/>
                      <a:pt x="893471" y="733961"/>
                      <a:pt x="885977" y="726200"/>
                    </a:cubicBezTo>
                    <a:cubicBezTo>
                      <a:pt x="879160" y="720738"/>
                      <a:pt x="864746" y="696088"/>
                      <a:pt x="860270" y="714527"/>
                    </a:cubicBezTo>
                    <a:cubicBezTo>
                      <a:pt x="856040" y="738817"/>
                      <a:pt x="851122" y="746671"/>
                      <a:pt x="848278" y="714445"/>
                    </a:cubicBezTo>
                    <a:cubicBezTo>
                      <a:pt x="849059" y="654550"/>
                      <a:pt x="821483" y="628966"/>
                      <a:pt x="763170" y="623833"/>
                    </a:cubicBezTo>
                    <a:cubicBezTo>
                      <a:pt x="752246" y="622601"/>
                      <a:pt x="741292" y="621544"/>
                      <a:pt x="730348" y="620507"/>
                    </a:cubicBezTo>
                    <a:cubicBezTo>
                      <a:pt x="719157" y="618956"/>
                      <a:pt x="705205" y="620117"/>
                      <a:pt x="705400" y="634151"/>
                    </a:cubicBezTo>
                    <a:cubicBezTo>
                      <a:pt x="704928" y="642251"/>
                      <a:pt x="706519" y="653400"/>
                      <a:pt x="706150" y="662466"/>
                    </a:cubicBezTo>
                    <a:cubicBezTo>
                      <a:pt x="706150" y="674570"/>
                      <a:pt x="704394" y="687064"/>
                      <a:pt x="705657" y="698963"/>
                    </a:cubicBezTo>
                    <a:cubicBezTo>
                      <a:pt x="706314" y="706396"/>
                      <a:pt x="710071" y="719085"/>
                      <a:pt x="708809" y="724824"/>
                    </a:cubicBezTo>
                    <a:cubicBezTo>
                      <a:pt x="706211" y="730460"/>
                      <a:pt x="699600" y="721405"/>
                      <a:pt x="696982" y="715995"/>
                    </a:cubicBezTo>
                    <a:cubicBezTo>
                      <a:pt x="694538" y="710831"/>
                      <a:pt x="693204" y="705236"/>
                      <a:pt x="692434" y="699569"/>
                    </a:cubicBezTo>
                    <a:cubicBezTo>
                      <a:pt x="689970" y="677722"/>
                      <a:pt x="694076" y="655238"/>
                      <a:pt x="687321" y="633894"/>
                    </a:cubicBezTo>
                    <a:cubicBezTo>
                      <a:pt x="679980" y="610538"/>
                      <a:pt x="660351" y="585262"/>
                      <a:pt x="635876" y="579769"/>
                    </a:cubicBezTo>
                    <a:cubicBezTo>
                      <a:pt x="611945" y="578168"/>
                      <a:pt x="590354" y="608947"/>
                      <a:pt x="581854" y="629377"/>
                    </a:cubicBezTo>
                    <a:cubicBezTo>
                      <a:pt x="560592" y="694292"/>
                      <a:pt x="629490" y="749956"/>
                      <a:pt x="685370" y="761876"/>
                    </a:cubicBezTo>
                    <a:cubicBezTo>
                      <a:pt x="730461" y="771054"/>
                      <a:pt x="777081" y="767060"/>
                      <a:pt x="822797" y="767532"/>
                    </a:cubicBezTo>
                    <a:cubicBezTo>
                      <a:pt x="831657" y="767060"/>
                      <a:pt x="855485" y="771002"/>
                      <a:pt x="838618" y="777830"/>
                    </a:cubicBezTo>
                    <a:cubicBezTo>
                      <a:pt x="826996" y="782275"/>
                      <a:pt x="808147" y="783199"/>
                      <a:pt x="796577" y="786792"/>
                    </a:cubicBezTo>
                    <a:cubicBezTo>
                      <a:pt x="775192" y="792203"/>
                      <a:pt x="808496" y="806453"/>
                      <a:pt x="820898" y="833002"/>
                    </a:cubicBezTo>
                    <a:cubicBezTo>
                      <a:pt x="830856" y="851173"/>
                      <a:pt x="836842" y="872168"/>
                      <a:pt x="851872" y="886983"/>
                    </a:cubicBezTo>
                    <a:cubicBezTo>
                      <a:pt x="856943" y="892301"/>
                      <a:pt x="863996" y="897157"/>
                      <a:pt x="868236" y="902690"/>
                    </a:cubicBezTo>
                    <a:cubicBezTo>
                      <a:pt x="874756" y="911735"/>
                      <a:pt x="861738" y="910431"/>
                      <a:pt x="855917" y="907361"/>
                    </a:cubicBezTo>
                    <a:cubicBezTo>
                      <a:pt x="848977" y="904230"/>
                      <a:pt x="843474" y="898984"/>
                      <a:pt x="838443" y="892804"/>
                    </a:cubicBezTo>
                    <a:cubicBezTo>
                      <a:pt x="826996" y="878420"/>
                      <a:pt x="819748" y="861789"/>
                      <a:pt x="810518" y="846019"/>
                    </a:cubicBezTo>
                    <a:cubicBezTo>
                      <a:pt x="788784" y="804481"/>
                      <a:pt x="750655" y="787223"/>
                      <a:pt x="706242" y="785273"/>
                    </a:cubicBezTo>
                    <a:cubicBezTo>
                      <a:pt x="661850" y="779031"/>
                      <a:pt x="703552" y="801658"/>
                      <a:pt x="717597" y="846410"/>
                    </a:cubicBezTo>
                    <a:cubicBezTo>
                      <a:pt x="725882" y="868205"/>
                      <a:pt x="729372" y="891448"/>
                      <a:pt x="733602" y="914332"/>
                    </a:cubicBezTo>
                    <a:cubicBezTo>
                      <a:pt x="740142" y="959361"/>
                      <a:pt x="768313" y="993117"/>
                      <a:pt x="804143" y="1019594"/>
                    </a:cubicBezTo>
                    <a:cubicBezTo>
                      <a:pt x="808332" y="1022838"/>
                      <a:pt x="816411" y="1032499"/>
                      <a:pt x="806669" y="1031503"/>
                    </a:cubicBezTo>
                    <a:cubicBezTo>
                      <a:pt x="787008" y="1029163"/>
                      <a:pt x="770818" y="1007213"/>
                      <a:pt x="752616" y="1000345"/>
                    </a:cubicBezTo>
                    <a:cubicBezTo>
                      <a:pt x="743396" y="999380"/>
                      <a:pt x="740296" y="1011196"/>
                      <a:pt x="736857" y="1017972"/>
                    </a:cubicBezTo>
                    <a:cubicBezTo>
                      <a:pt x="730204" y="1033947"/>
                      <a:pt x="721539" y="1049326"/>
                      <a:pt x="717001" y="1065834"/>
                    </a:cubicBezTo>
                    <a:cubicBezTo>
                      <a:pt x="714763" y="1073370"/>
                      <a:pt x="713480" y="1083657"/>
                      <a:pt x="708203" y="1088934"/>
                    </a:cubicBezTo>
                    <a:lnTo>
                      <a:pt x="708172" y="1088934"/>
                    </a:lnTo>
                    <a:close/>
                    <a:moveTo>
                      <a:pt x="461593" y="900134"/>
                    </a:moveTo>
                    <a:cubicBezTo>
                      <a:pt x="461685" y="901787"/>
                      <a:pt x="463800" y="906345"/>
                      <a:pt x="464878" y="908932"/>
                    </a:cubicBezTo>
                    <a:cubicBezTo>
                      <a:pt x="466366" y="912135"/>
                      <a:pt x="467794" y="915770"/>
                      <a:pt x="469549" y="918305"/>
                    </a:cubicBezTo>
                    <a:cubicBezTo>
                      <a:pt x="469662" y="918408"/>
                      <a:pt x="469713" y="918367"/>
                      <a:pt x="469693" y="918172"/>
                    </a:cubicBezTo>
                    <a:cubicBezTo>
                      <a:pt x="469487" y="917053"/>
                      <a:pt x="468923" y="915739"/>
                      <a:pt x="468481" y="914589"/>
                    </a:cubicBezTo>
                    <a:cubicBezTo>
                      <a:pt x="467198" y="911345"/>
                      <a:pt x="464785" y="905924"/>
                      <a:pt x="463338" y="903029"/>
                    </a:cubicBezTo>
                    <a:cubicBezTo>
                      <a:pt x="462804" y="902084"/>
                      <a:pt x="462321" y="900750"/>
                      <a:pt x="461603" y="900103"/>
                    </a:cubicBezTo>
                    <a:lnTo>
                      <a:pt x="461603" y="900103"/>
                    </a:lnTo>
                    <a:close/>
                    <a:moveTo>
                      <a:pt x="910760" y="224109"/>
                    </a:moveTo>
                    <a:cubicBezTo>
                      <a:pt x="911191" y="230094"/>
                      <a:pt x="914713" y="250935"/>
                      <a:pt x="916745" y="256992"/>
                    </a:cubicBezTo>
                    <a:cubicBezTo>
                      <a:pt x="916006" y="251130"/>
                      <a:pt x="914651" y="244827"/>
                      <a:pt x="913614" y="238687"/>
                    </a:cubicBezTo>
                    <a:cubicBezTo>
                      <a:pt x="912834" y="234355"/>
                      <a:pt x="912218" y="230885"/>
                      <a:pt x="911592" y="227558"/>
                    </a:cubicBezTo>
                    <a:cubicBezTo>
                      <a:pt x="911068" y="224817"/>
                      <a:pt x="910791" y="223626"/>
                      <a:pt x="910770" y="224078"/>
                    </a:cubicBezTo>
                    <a:lnTo>
                      <a:pt x="910770" y="224099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92463356-32A4-8E15-B1B9-C9AEBCF8D907}"/>
                  </a:ext>
                </a:extLst>
              </p:cNvPr>
              <p:cNvSpPr/>
              <p:nvPr/>
            </p:nvSpPr>
            <p:spPr>
              <a:xfrm rot="21158452">
                <a:off x="10483490" y="2213457"/>
                <a:ext cx="75370" cy="68517"/>
              </a:xfrm>
              <a:custGeom>
                <a:avLst/>
                <a:gdLst>
                  <a:gd name="connsiteX0" fmla="*/ 127994 w 127994"/>
                  <a:gd name="connsiteY0" fmla="*/ 63997 h 127993"/>
                  <a:gd name="connsiteX1" fmla="*/ 63997 w 127994"/>
                  <a:gd name="connsiteY1" fmla="*/ 127994 h 127993"/>
                  <a:gd name="connsiteX2" fmla="*/ 0 w 127994"/>
                  <a:gd name="connsiteY2" fmla="*/ 63997 h 127993"/>
                  <a:gd name="connsiteX3" fmla="*/ 63997 w 127994"/>
                  <a:gd name="connsiteY3" fmla="*/ 0 h 127993"/>
                  <a:gd name="connsiteX4" fmla="*/ 127994 w 127994"/>
                  <a:gd name="connsiteY4" fmla="*/ 63997 h 12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94" h="127993">
                    <a:moveTo>
                      <a:pt x="127994" y="63997"/>
                    </a:moveTo>
                    <a:cubicBezTo>
                      <a:pt x="127994" y="99341"/>
                      <a:pt x="99342" y="127994"/>
                      <a:pt x="63997" y="127994"/>
                    </a:cubicBezTo>
                    <a:cubicBezTo>
                      <a:pt x="28652" y="127994"/>
                      <a:pt x="0" y="99341"/>
                      <a:pt x="0" y="63997"/>
                    </a:cubicBezTo>
                    <a:cubicBezTo>
                      <a:pt x="0" y="28652"/>
                      <a:pt x="28652" y="0"/>
                      <a:pt x="63997" y="0"/>
                    </a:cubicBezTo>
                    <a:cubicBezTo>
                      <a:pt x="99342" y="0"/>
                      <a:pt x="127994" y="28652"/>
                      <a:pt x="127994" y="6399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  <a:alpha val="50000"/>
                </a:schemeClr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A6614369-019D-2423-DBDD-6F0BF8B25D63}"/>
                </a:ext>
              </a:extLst>
            </p:cNvPr>
            <p:cNvGrpSpPr/>
            <p:nvPr/>
          </p:nvGrpSpPr>
          <p:grpSpPr>
            <a:xfrm>
              <a:off x="8829480" y="3001220"/>
              <a:ext cx="999017" cy="1028168"/>
              <a:chOff x="10206996" y="1949183"/>
              <a:chExt cx="620311" cy="638411"/>
            </a:xfrm>
          </p:grpSpPr>
          <p:sp>
            <p:nvSpPr>
              <p:cNvPr id="278" name="Graphic 506">
                <a:extLst>
                  <a:ext uri="{FF2B5EF4-FFF2-40B4-BE49-F238E27FC236}">
                    <a16:creationId xmlns:a16="http://schemas.microsoft.com/office/drawing/2014/main" id="{A0E5E119-DFE6-9BE8-B607-0CB43AB272E8}"/>
                  </a:ext>
                </a:extLst>
              </p:cNvPr>
              <p:cNvSpPr/>
              <p:nvPr/>
            </p:nvSpPr>
            <p:spPr>
              <a:xfrm>
                <a:off x="10206996" y="1949183"/>
                <a:ext cx="620311" cy="638411"/>
              </a:xfrm>
              <a:custGeom>
                <a:avLst/>
                <a:gdLst>
                  <a:gd name="connsiteX0" fmla="*/ 708182 w 1058178"/>
                  <a:gd name="connsiteY0" fmla="*/ 1088954 h 1089054"/>
                  <a:gd name="connsiteX1" fmla="*/ 704671 w 1058178"/>
                  <a:gd name="connsiteY1" fmla="*/ 1082795 h 1089054"/>
                  <a:gd name="connsiteX2" fmla="*/ 709312 w 1058178"/>
                  <a:gd name="connsiteY2" fmla="*/ 1050743 h 1089054"/>
                  <a:gd name="connsiteX3" fmla="*/ 719352 w 1058178"/>
                  <a:gd name="connsiteY3" fmla="*/ 947934 h 1089054"/>
                  <a:gd name="connsiteX4" fmla="*/ 710924 w 1058178"/>
                  <a:gd name="connsiteY4" fmla="*/ 914312 h 1089054"/>
                  <a:gd name="connsiteX5" fmla="*/ 698932 w 1058178"/>
                  <a:gd name="connsiteY5" fmla="*/ 907166 h 1089054"/>
                  <a:gd name="connsiteX6" fmla="*/ 677486 w 1058178"/>
                  <a:gd name="connsiteY6" fmla="*/ 941641 h 1089054"/>
                  <a:gd name="connsiteX7" fmla="*/ 662569 w 1058178"/>
                  <a:gd name="connsiteY7" fmla="*/ 982738 h 1089054"/>
                  <a:gd name="connsiteX8" fmla="*/ 655279 w 1058178"/>
                  <a:gd name="connsiteY8" fmla="*/ 973826 h 1089054"/>
                  <a:gd name="connsiteX9" fmla="*/ 657846 w 1058178"/>
                  <a:gd name="connsiteY9" fmla="*/ 955141 h 1089054"/>
                  <a:gd name="connsiteX10" fmla="*/ 684590 w 1058178"/>
                  <a:gd name="connsiteY10" fmla="*/ 894929 h 1089054"/>
                  <a:gd name="connsiteX11" fmla="*/ 685278 w 1058178"/>
                  <a:gd name="connsiteY11" fmla="*/ 835096 h 1089054"/>
                  <a:gd name="connsiteX12" fmla="*/ 608906 w 1058178"/>
                  <a:gd name="connsiteY12" fmla="*/ 759730 h 1089054"/>
                  <a:gd name="connsiteX13" fmla="*/ 607448 w 1058178"/>
                  <a:gd name="connsiteY13" fmla="*/ 786289 h 1089054"/>
                  <a:gd name="connsiteX14" fmla="*/ 609152 w 1058178"/>
                  <a:gd name="connsiteY14" fmla="*/ 830692 h 1089054"/>
                  <a:gd name="connsiteX15" fmla="*/ 590745 w 1058178"/>
                  <a:gd name="connsiteY15" fmla="*/ 996495 h 1089054"/>
                  <a:gd name="connsiteX16" fmla="*/ 586022 w 1058178"/>
                  <a:gd name="connsiteY16" fmla="*/ 1002696 h 1089054"/>
                  <a:gd name="connsiteX17" fmla="*/ 586217 w 1058178"/>
                  <a:gd name="connsiteY17" fmla="*/ 880699 h 1089054"/>
                  <a:gd name="connsiteX18" fmla="*/ 580191 w 1058178"/>
                  <a:gd name="connsiteY18" fmla="*/ 841615 h 1089054"/>
                  <a:gd name="connsiteX19" fmla="*/ 504968 w 1058178"/>
                  <a:gd name="connsiteY19" fmla="*/ 879529 h 1089054"/>
                  <a:gd name="connsiteX20" fmla="*/ 506868 w 1058178"/>
                  <a:gd name="connsiteY20" fmla="*/ 862774 h 1089054"/>
                  <a:gd name="connsiteX21" fmla="*/ 548714 w 1058178"/>
                  <a:gd name="connsiteY21" fmla="*/ 837170 h 1089054"/>
                  <a:gd name="connsiteX22" fmla="*/ 581433 w 1058178"/>
                  <a:gd name="connsiteY22" fmla="*/ 768231 h 1089054"/>
                  <a:gd name="connsiteX23" fmla="*/ 550305 w 1058178"/>
                  <a:gd name="connsiteY23" fmla="*/ 679159 h 1089054"/>
                  <a:gd name="connsiteX24" fmla="*/ 522226 w 1058178"/>
                  <a:gd name="connsiteY24" fmla="*/ 638791 h 1089054"/>
                  <a:gd name="connsiteX25" fmla="*/ 458040 w 1058178"/>
                  <a:gd name="connsiteY25" fmla="*/ 676962 h 1089054"/>
                  <a:gd name="connsiteX26" fmla="*/ 400517 w 1058178"/>
                  <a:gd name="connsiteY26" fmla="*/ 729998 h 1089054"/>
                  <a:gd name="connsiteX27" fmla="*/ 395857 w 1058178"/>
                  <a:gd name="connsiteY27" fmla="*/ 812756 h 1089054"/>
                  <a:gd name="connsiteX28" fmla="*/ 445105 w 1058178"/>
                  <a:gd name="connsiteY28" fmla="*/ 881808 h 1089054"/>
                  <a:gd name="connsiteX29" fmla="*/ 468112 w 1058178"/>
                  <a:gd name="connsiteY29" fmla="*/ 933828 h 1089054"/>
                  <a:gd name="connsiteX30" fmla="*/ 435085 w 1058178"/>
                  <a:gd name="connsiteY30" fmla="*/ 889878 h 1089054"/>
                  <a:gd name="connsiteX31" fmla="*/ 409172 w 1058178"/>
                  <a:gd name="connsiteY31" fmla="*/ 884385 h 1089054"/>
                  <a:gd name="connsiteX32" fmla="*/ 403854 w 1058178"/>
                  <a:gd name="connsiteY32" fmla="*/ 902649 h 1089054"/>
                  <a:gd name="connsiteX33" fmla="*/ 400867 w 1058178"/>
                  <a:gd name="connsiteY33" fmla="*/ 929516 h 1089054"/>
                  <a:gd name="connsiteX34" fmla="*/ 362295 w 1058178"/>
                  <a:gd name="connsiteY34" fmla="*/ 1035343 h 1089054"/>
                  <a:gd name="connsiteX35" fmla="*/ 330110 w 1058178"/>
                  <a:gd name="connsiteY35" fmla="*/ 1074684 h 1089054"/>
                  <a:gd name="connsiteX36" fmla="*/ 332071 w 1058178"/>
                  <a:gd name="connsiteY36" fmla="*/ 1065721 h 1089054"/>
                  <a:gd name="connsiteX37" fmla="*/ 368907 w 1058178"/>
                  <a:gd name="connsiteY37" fmla="*/ 992984 h 1089054"/>
                  <a:gd name="connsiteX38" fmla="*/ 345356 w 1058178"/>
                  <a:gd name="connsiteY38" fmla="*/ 983415 h 1089054"/>
                  <a:gd name="connsiteX39" fmla="*/ 291734 w 1058178"/>
                  <a:gd name="connsiteY39" fmla="*/ 1004708 h 1089054"/>
                  <a:gd name="connsiteX40" fmla="*/ 286570 w 1058178"/>
                  <a:gd name="connsiteY40" fmla="*/ 1007562 h 1089054"/>
                  <a:gd name="connsiteX41" fmla="*/ 282926 w 1058178"/>
                  <a:gd name="connsiteY41" fmla="*/ 1007500 h 1089054"/>
                  <a:gd name="connsiteX42" fmla="*/ 284024 w 1058178"/>
                  <a:gd name="connsiteY42" fmla="*/ 1003804 h 1089054"/>
                  <a:gd name="connsiteX43" fmla="*/ 360889 w 1058178"/>
                  <a:gd name="connsiteY43" fmla="*/ 967328 h 1089054"/>
                  <a:gd name="connsiteX44" fmla="*/ 386781 w 1058178"/>
                  <a:gd name="connsiteY44" fmla="*/ 889570 h 1089054"/>
                  <a:gd name="connsiteX45" fmla="*/ 363969 w 1058178"/>
                  <a:gd name="connsiteY45" fmla="*/ 797644 h 1089054"/>
                  <a:gd name="connsiteX46" fmla="*/ 337738 w 1058178"/>
                  <a:gd name="connsiteY46" fmla="*/ 796843 h 1089054"/>
                  <a:gd name="connsiteX47" fmla="*/ 203894 w 1058178"/>
                  <a:gd name="connsiteY47" fmla="*/ 903501 h 1089054"/>
                  <a:gd name="connsiteX48" fmla="*/ 188156 w 1058178"/>
                  <a:gd name="connsiteY48" fmla="*/ 916560 h 1089054"/>
                  <a:gd name="connsiteX49" fmla="*/ 176924 w 1058178"/>
                  <a:gd name="connsiteY49" fmla="*/ 913850 h 1089054"/>
                  <a:gd name="connsiteX50" fmla="*/ 211420 w 1058178"/>
                  <a:gd name="connsiteY50" fmla="*/ 872086 h 1089054"/>
                  <a:gd name="connsiteX51" fmla="*/ 301087 w 1058178"/>
                  <a:gd name="connsiteY51" fmla="*/ 792849 h 1089054"/>
                  <a:gd name="connsiteX52" fmla="*/ 372428 w 1058178"/>
                  <a:gd name="connsiteY52" fmla="*/ 730737 h 1089054"/>
                  <a:gd name="connsiteX53" fmla="*/ 385313 w 1058178"/>
                  <a:gd name="connsiteY53" fmla="*/ 689179 h 1089054"/>
                  <a:gd name="connsiteX54" fmla="*/ 311918 w 1058178"/>
                  <a:gd name="connsiteY54" fmla="*/ 703347 h 1089054"/>
                  <a:gd name="connsiteX55" fmla="*/ 288387 w 1058178"/>
                  <a:gd name="connsiteY55" fmla="*/ 711334 h 1089054"/>
                  <a:gd name="connsiteX56" fmla="*/ 296138 w 1058178"/>
                  <a:gd name="connsiteY56" fmla="*/ 700955 h 1089054"/>
                  <a:gd name="connsiteX57" fmla="*/ 373301 w 1058178"/>
                  <a:gd name="connsiteY57" fmla="*/ 668625 h 1089054"/>
                  <a:gd name="connsiteX58" fmla="*/ 430485 w 1058178"/>
                  <a:gd name="connsiteY58" fmla="*/ 665864 h 1089054"/>
                  <a:gd name="connsiteX59" fmla="*/ 463861 w 1058178"/>
                  <a:gd name="connsiteY59" fmla="*/ 635126 h 1089054"/>
                  <a:gd name="connsiteX60" fmla="*/ 450115 w 1058178"/>
                  <a:gd name="connsiteY60" fmla="*/ 604347 h 1089054"/>
                  <a:gd name="connsiteX61" fmla="*/ 400497 w 1058178"/>
                  <a:gd name="connsiteY61" fmla="*/ 612047 h 1089054"/>
                  <a:gd name="connsiteX62" fmla="*/ 304249 w 1058178"/>
                  <a:gd name="connsiteY62" fmla="*/ 629972 h 1089054"/>
                  <a:gd name="connsiteX63" fmla="*/ 176319 w 1058178"/>
                  <a:gd name="connsiteY63" fmla="*/ 790735 h 1089054"/>
                  <a:gd name="connsiteX64" fmla="*/ 151351 w 1058178"/>
                  <a:gd name="connsiteY64" fmla="*/ 809091 h 1089054"/>
                  <a:gd name="connsiteX65" fmla="*/ 142871 w 1058178"/>
                  <a:gd name="connsiteY65" fmla="*/ 806083 h 1089054"/>
                  <a:gd name="connsiteX66" fmla="*/ 213565 w 1058178"/>
                  <a:gd name="connsiteY66" fmla="*/ 708644 h 1089054"/>
                  <a:gd name="connsiteX67" fmla="*/ 200240 w 1058178"/>
                  <a:gd name="connsiteY67" fmla="*/ 692782 h 1089054"/>
                  <a:gd name="connsiteX68" fmla="*/ 135982 w 1058178"/>
                  <a:gd name="connsiteY68" fmla="*/ 695421 h 1089054"/>
                  <a:gd name="connsiteX69" fmla="*/ 102606 w 1058178"/>
                  <a:gd name="connsiteY69" fmla="*/ 698316 h 1089054"/>
                  <a:gd name="connsiteX70" fmla="*/ 229294 w 1058178"/>
                  <a:gd name="connsiteY70" fmla="*/ 664714 h 1089054"/>
                  <a:gd name="connsiteX71" fmla="*/ 281314 w 1058178"/>
                  <a:gd name="connsiteY71" fmla="*/ 617940 h 1089054"/>
                  <a:gd name="connsiteX72" fmla="*/ 284589 w 1058178"/>
                  <a:gd name="connsiteY72" fmla="*/ 599039 h 1089054"/>
                  <a:gd name="connsiteX73" fmla="*/ 178074 w 1058178"/>
                  <a:gd name="connsiteY73" fmla="*/ 602807 h 1089054"/>
                  <a:gd name="connsiteX74" fmla="*/ 88797 w 1058178"/>
                  <a:gd name="connsiteY74" fmla="*/ 646748 h 1089054"/>
                  <a:gd name="connsiteX75" fmla="*/ 50544 w 1058178"/>
                  <a:gd name="connsiteY75" fmla="*/ 685986 h 1089054"/>
                  <a:gd name="connsiteX76" fmla="*/ 48830 w 1058178"/>
                  <a:gd name="connsiteY76" fmla="*/ 669324 h 1089054"/>
                  <a:gd name="connsiteX77" fmla="*/ 86498 w 1058178"/>
                  <a:gd name="connsiteY77" fmla="*/ 626461 h 1089054"/>
                  <a:gd name="connsiteX78" fmla="*/ 90727 w 1058178"/>
                  <a:gd name="connsiteY78" fmla="*/ 598054 h 1089054"/>
                  <a:gd name="connsiteX79" fmla="*/ 41777 w 1058178"/>
                  <a:gd name="connsiteY79" fmla="*/ 564462 h 1089054"/>
                  <a:gd name="connsiteX80" fmla="*/ 28472 w 1058178"/>
                  <a:gd name="connsiteY80" fmla="*/ 549576 h 1089054"/>
                  <a:gd name="connsiteX81" fmla="*/ 71355 w 1058178"/>
                  <a:gd name="connsiteY81" fmla="*/ 568466 h 1089054"/>
                  <a:gd name="connsiteX82" fmla="*/ 106332 w 1058178"/>
                  <a:gd name="connsiteY82" fmla="*/ 584215 h 1089054"/>
                  <a:gd name="connsiteX83" fmla="*/ 169923 w 1058178"/>
                  <a:gd name="connsiteY83" fmla="*/ 580878 h 1089054"/>
                  <a:gd name="connsiteX84" fmla="*/ 304577 w 1058178"/>
                  <a:gd name="connsiteY84" fmla="*/ 578250 h 1089054"/>
                  <a:gd name="connsiteX85" fmla="*/ 339555 w 1058178"/>
                  <a:gd name="connsiteY85" fmla="*/ 582398 h 1089054"/>
                  <a:gd name="connsiteX86" fmla="*/ 347543 w 1058178"/>
                  <a:gd name="connsiteY86" fmla="*/ 567788 h 1089054"/>
                  <a:gd name="connsiteX87" fmla="*/ 239406 w 1058178"/>
                  <a:gd name="connsiteY87" fmla="*/ 506570 h 1089054"/>
                  <a:gd name="connsiteX88" fmla="*/ 213268 w 1058178"/>
                  <a:gd name="connsiteY88" fmla="*/ 496929 h 1089054"/>
                  <a:gd name="connsiteX89" fmla="*/ 399552 w 1058178"/>
                  <a:gd name="connsiteY89" fmla="*/ 563877 h 1089054"/>
                  <a:gd name="connsiteX90" fmla="*/ 410548 w 1058178"/>
                  <a:gd name="connsiteY90" fmla="*/ 512555 h 1089054"/>
                  <a:gd name="connsiteX91" fmla="*/ 388454 w 1058178"/>
                  <a:gd name="connsiteY91" fmla="*/ 489507 h 1089054"/>
                  <a:gd name="connsiteX92" fmla="*/ 234129 w 1058178"/>
                  <a:gd name="connsiteY92" fmla="*/ 462732 h 1089054"/>
                  <a:gd name="connsiteX93" fmla="*/ 188351 w 1058178"/>
                  <a:gd name="connsiteY93" fmla="*/ 467680 h 1089054"/>
                  <a:gd name="connsiteX94" fmla="*/ 137820 w 1058178"/>
                  <a:gd name="connsiteY94" fmla="*/ 451213 h 1089054"/>
                  <a:gd name="connsiteX95" fmla="*/ 92349 w 1058178"/>
                  <a:gd name="connsiteY95" fmla="*/ 458020 h 1089054"/>
                  <a:gd name="connsiteX96" fmla="*/ 50360 w 1058178"/>
                  <a:gd name="connsiteY96" fmla="*/ 473563 h 1089054"/>
                  <a:gd name="connsiteX97" fmla="*/ 31274 w 1058178"/>
                  <a:gd name="connsiteY97" fmla="*/ 471602 h 1089054"/>
                  <a:gd name="connsiteX98" fmla="*/ 69147 w 1058178"/>
                  <a:gd name="connsiteY98" fmla="*/ 454909 h 1089054"/>
                  <a:gd name="connsiteX99" fmla="*/ 110028 w 1058178"/>
                  <a:gd name="connsiteY99" fmla="*/ 437292 h 1089054"/>
                  <a:gd name="connsiteX100" fmla="*/ 88192 w 1058178"/>
                  <a:gd name="connsiteY100" fmla="*/ 403946 h 1089054"/>
                  <a:gd name="connsiteX101" fmla="*/ 17733 w 1058178"/>
                  <a:gd name="connsiteY101" fmla="*/ 390015 h 1089054"/>
                  <a:gd name="connsiteX102" fmla="*/ 4345 w 1058178"/>
                  <a:gd name="connsiteY102" fmla="*/ 387602 h 1089054"/>
                  <a:gd name="connsiteX103" fmla="*/ 495 w 1058178"/>
                  <a:gd name="connsiteY103" fmla="*/ 384460 h 1089054"/>
                  <a:gd name="connsiteX104" fmla="*/ 56961 w 1058178"/>
                  <a:gd name="connsiteY104" fmla="*/ 381237 h 1089054"/>
                  <a:gd name="connsiteX105" fmla="*/ 54312 w 1058178"/>
                  <a:gd name="connsiteY105" fmla="*/ 350171 h 1089054"/>
                  <a:gd name="connsiteX106" fmla="*/ 76981 w 1058178"/>
                  <a:gd name="connsiteY106" fmla="*/ 373845 h 1089054"/>
                  <a:gd name="connsiteX107" fmla="*/ 137050 w 1058178"/>
                  <a:gd name="connsiteY107" fmla="*/ 421030 h 1089054"/>
                  <a:gd name="connsiteX108" fmla="*/ 166535 w 1058178"/>
                  <a:gd name="connsiteY108" fmla="*/ 443123 h 1089054"/>
                  <a:gd name="connsiteX109" fmla="*/ 231758 w 1058178"/>
                  <a:gd name="connsiteY109" fmla="*/ 439951 h 1089054"/>
                  <a:gd name="connsiteX110" fmla="*/ 223103 w 1058178"/>
                  <a:gd name="connsiteY110" fmla="*/ 404973 h 1089054"/>
                  <a:gd name="connsiteX111" fmla="*/ 172079 w 1058178"/>
                  <a:gd name="connsiteY111" fmla="*/ 348128 h 1089054"/>
                  <a:gd name="connsiteX112" fmla="*/ 195394 w 1058178"/>
                  <a:gd name="connsiteY112" fmla="*/ 352788 h 1089054"/>
                  <a:gd name="connsiteX113" fmla="*/ 236439 w 1058178"/>
                  <a:gd name="connsiteY113" fmla="*/ 401092 h 1089054"/>
                  <a:gd name="connsiteX114" fmla="*/ 255247 w 1058178"/>
                  <a:gd name="connsiteY114" fmla="*/ 425198 h 1089054"/>
                  <a:gd name="connsiteX115" fmla="*/ 304690 w 1058178"/>
                  <a:gd name="connsiteY115" fmla="*/ 433647 h 1089054"/>
                  <a:gd name="connsiteX116" fmla="*/ 396288 w 1058178"/>
                  <a:gd name="connsiteY116" fmla="*/ 463933 h 1089054"/>
                  <a:gd name="connsiteX117" fmla="*/ 417858 w 1058178"/>
                  <a:gd name="connsiteY117" fmla="*/ 455094 h 1089054"/>
                  <a:gd name="connsiteX118" fmla="*/ 398054 w 1058178"/>
                  <a:gd name="connsiteY118" fmla="*/ 438144 h 1089054"/>
                  <a:gd name="connsiteX119" fmla="*/ 347440 w 1058178"/>
                  <a:gd name="connsiteY119" fmla="*/ 395261 h 1089054"/>
                  <a:gd name="connsiteX120" fmla="*/ 267146 w 1058178"/>
                  <a:gd name="connsiteY120" fmla="*/ 345078 h 1089054"/>
                  <a:gd name="connsiteX121" fmla="*/ 173280 w 1058178"/>
                  <a:gd name="connsiteY121" fmla="*/ 320285 h 1089054"/>
                  <a:gd name="connsiteX122" fmla="*/ 146402 w 1058178"/>
                  <a:gd name="connsiteY122" fmla="*/ 299526 h 1089054"/>
                  <a:gd name="connsiteX123" fmla="*/ 156556 w 1058178"/>
                  <a:gd name="connsiteY123" fmla="*/ 296939 h 1089054"/>
                  <a:gd name="connsiteX124" fmla="*/ 273532 w 1058178"/>
                  <a:gd name="connsiteY124" fmla="*/ 329638 h 1089054"/>
                  <a:gd name="connsiteX125" fmla="*/ 320911 w 1058178"/>
                  <a:gd name="connsiteY125" fmla="*/ 333395 h 1089054"/>
                  <a:gd name="connsiteX126" fmla="*/ 316343 w 1058178"/>
                  <a:gd name="connsiteY126" fmla="*/ 295974 h 1089054"/>
                  <a:gd name="connsiteX127" fmla="*/ 295102 w 1058178"/>
                  <a:gd name="connsiteY127" fmla="*/ 231747 h 1089054"/>
                  <a:gd name="connsiteX128" fmla="*/ 149883 w 1058178"/>
                  <a:gd name="connsiteY128" fmla="*/ 216892 h 1089054"/>
                  <a:gd name="connsiteX129" fmla="*/ 165334 w 1058178"/>
                  <a:gd name="connsiteY129" fmla="*/ 210875 h 1089054"/>
                  <a:gd name="connsiteX130" fmla="*/ 188546 w 1058178"/>
                  <a:gd name="connsiteY130" fmla="*/ 210075 h 1089054"/>
                  <a:gd name="connsiteX131" fmla="*/ 231511 w 1058178"/>
                  <a:gd name="connsiteY131" fmla="*/ 199664 h 1089054"/>
                  <a:gd name="connsiteX132" fmla="*/ 255822 w 1058178"/>
                  <a:gd name="connsiteY132" fmla="*/ 180600 h 1089054"/>
                  <a:gd name="connsiteX133" fmla="*/ 178321 w 1058178"/>
                  <a:gd name="connsiteY133" fmla="*/ 122317 h 1089054"/>
                  <a:gd name="connsiteX134" fmla="*/ 161124 w 1058178"/>
                  <a:gd name="connsiteY134" fmla="*/ 116034 h 1089054"/>
                  <a:gd name="connsiteX135" fmla="*/ 158106 w 1058178"/>
                  <a:gd name="connsiteY135" fmla="*/ 111743 h 1089054"/>
                  <a:gd name="connsiteX136" fmla="*/ 177007 w 1058178"/>
                  <a:gd name="connsiteY136" fmla="*/ 109330 h 1089054"/>
                  <a:gd name="connsiteX137" fmla="*/ 269928 w 1058178"/>
                  <a:gd name="connsiteY137" fmla="*/ 167315 h 1089054"/>
                  <a:gd name="connsiteX138" fmla="*/ 286098 w 1058178"/>
                  <a:gd name="connsiteY138" fmla="*/ 184501 h 1089054"/>
                  <a:gd name="connsiteX139" fmla="*/ 298017 w 1058178"/>
                  <a:gd name="connsiteY139" fmla="*/ 192170 h 1089054"/>
                  <a:gd name="connsiteX140" fmla="*/ 306056 w 1058178"/>
                  <a:gd name="connsiteY140" fmla="*/ 158414 h 1089054"/>
                  <a:gd name="connsiteX141" fmla="*/ 304680 w 1058178"/>
                  <a:gd name="connsiteY141" fmla="*/ 93745 h 1089054"/>
                  <a:gd name="connsiteX142" fmla="*/ 292011 w 1058178"/>
                  <a:gd name="connsiteY142" fmla="*/ 57751 h 1089054"/>
                  <a:gd name="connsiteX143" fmla="*/ 308735 w 1058178"/>
                  <a:gd name="connsiteY143" fmla="*/ 68377 h 1089054"/>
                  <a:gd name="connsiteX144" fmla="*/ 327277 w 1058178"/>
                  <a:gd name="connsiteY144" fmla="*/ 114699 h 1089054"/>
                  <a:gd name="connsiteX145" fmla="*/ 326620 w 1058178"/>
                  <a:gd name="connsiteY145" fmla="*/ 144031 h 1089054"/>
                  <a:gd name="connsiteX146" fmla="*/ 355520 w 1058178"/>
                  <a:gd name="connsiteY146" fmla="*/ 340849 h 1089054"/>
                  <a:gd name="connsiteX147" fmla="*/ 399758 w 1058178"/>
                  <a:gd name="connsiteY147" fmla="*/ 407385 h 1089054"/>
                  <a:gd name="connsiteX148" fmla="*/ 458564 w 1058178"/>
                  <a:gd name="connsiteY148" fmla="*/ 390405 h 1089054"/>
                  <a:gd name="connsiteX149" fmla="*/ 360951 w 1058178"/>
                  <a:gd name="connsiteY149" fmla="*/ 270041 h 1089054"/>
                  <a:gd name="connsiteX150" fmla="*/ 375970 w 1058178"/>
                  <a:gd name="connsiteY150" fmla="*/ 282289 h 1089054"/>
                  <a:gd name="connsiteX151" fmla="*/ 393567 w 1058178"/>
                  <a:gd name="connsiteY151" fmla="*/ 299885 h 1089054"/>
                  <a:gd name="connsiteX152" fmla="*/ 445823 w 1058178"/>
                  <a:gd name="connsiteY152" fmla="*/ 307298 h 1089054"/>
                  <a:gd name="connsiteX153" fmla="*/ 436460 w 1058178"/>
                  <a:gd name="connsiteY153" fmla="*/ 236932 h 1089054"/>
                  <a:gd name="connsiteX154" fmla="*/ 405281 w 1058178"/>
                  <a:gd name="connsiteY154" fmla="*/ 187252 h 1089054"/>
                  <a:gd name="connsiteX155" fmla="*/ 382674 w 1058178"/>
                  <a:gd name="connsiteY155" fmla="*/ 122841 h 1089054"/>
                  <a:gd name="connsiteX156" fmla="*/ 371443 w 1058178"/>
                  <a:gd name="connsiteY156" fmla="*/ 93592 h 1089054"/>
                  <a:gd name="connsiteX157" fmla="*/ 360930 w 1058178"/>
                  <a:gd name="connsiteY157" fmla="*/ 72381 h 1089054"/>
                  <a:gd name="connsiteX158" fmla="*/ 372233 w 1058178"/>
                  <a:gd name="connsiteY158" fmla="*/ 78356 h 1089054"/>
                  <a:gd name="connsiteX159" fmla="*/ 390497 w 1058178"/>
                  <a:gd name="connsiteY159" fmla="*/ 105809 h 1089054"/>
                  <a:gd name="connsiteX160" fmla="*/ 404100 w 1058178"/>
                  <a:gd name="connsiteY160" fmla="*/ 153168 h 1089054"/>
                  <a:gd name="connsiteX161" fmla="*/ 420814 w 1058178"/>
                  <a:gd name="connsiteY161" fmla="*/ 183402 h 1089054"/>
                  <a:gd name="connsiteX162" fmla="*/ 456901 w 1058178"/>
                  <a:gd name="connsiteY162" fmla="*/ 211070 h 1089054"/>
                  <a:gd name="connsiteX163" fmla="*/ 491468 w 1058178"/>
                  <a:gd name="connsiteY163" fmla="*/ 184532 h 1089054"/>
                  <a:gd name="connsiteX164" fmla="*/ 511878 w 1058178"/>
                  <a:gd name="connsiteY164" fmla="*/ 101096 h 1089054"/>
                  <a:gd name="connsiteX165" fmla="*/ 493932 w 1058178"/>
                  <a:gd name="connsiteY165" fmla="*/ 22404 h 1089054"/>
                  <a:gd name="connsiteX166" fmla="*/ 489774 w 1058178"/>
                  <a:gd name="connsiteY166" fmla="*/ 8698 h 1089054"/>
                  <a:gd name="connsiteX167" fmla="*/ 490020 w 1058178"/>
                  <a:gd name="connsiteY167" fmla="*/ 649 h 1089054"/>
                  <a:gd name="connsiteX168" fmla="*/ 515810 w 1058178"/>
                  <a:gd name="connsiteY168" fmla="*/ 38029 h 1089054"/>
                  <a:gd name="connsiteX169" fmla="*/ 543231 w 1058178"/>
                  <a:gd name="connsiteY169" fmla="*/ 22291 h 1089054"/>
                  <a:gd name="connsiteX170" fmla="*/ 556414 w 1058178"/>
                  <a:gd name="connsiteY170" fmla="*/ 16994 h 1089054"/>
                  <a:gd name="connsiteX171" fmla="*/ 526918 w 1058178"/>
                  <a:gd name="connsiteY171" fmla="*/ 119833 h 1089054"/>
                  <a:gd name="connsiteX172" fmla="*/ 537831 w 1058178"/>
                  <a:gd name="connsiteY172" fmla="*/ 142070 h 1089054"/>
                  <a:gd name="connsiteX173" fmla="*/ 564945 w 1058178"/>
                  <a:gd name="connsiteY173" fmla="*/ 134503 h 1089054"/>
                  <a:gd name="connsiteX174" fmla="*/ 605292 w 1058178"/>
                  <a:gd name="connsiteY174" fmla="*/ 128138 h 1089054"/>
                  <a:gd name="connsiteX175" fmla="*/ 628351 w 1058178"/>
                  <a:gd name="connsiteY175" fmla="*/ 120048 h 1089054"/>
                  <a:gd name="connsiteX176" fmla="*/ 614635 w 1058178"/>
                  <a:gd name="connsiteY176" fmla="*/ 136824 h 1089054"/>
                  <a:gd name="connsiteX177" fmla="*/ 584461 w 1058178"/>
                  <a:gd name="connsiteY177" fmla="*/ 143907 h 1089054"/>
                  <a:gd name="connsiteX178" fmla="*/ 518130 w 1058178"/>
                  <a:gd name="connsiteY178" fmla="*/ 182622 h 1089054"/>
                  <a:gd name="connsiteX179" fmla="*/ 468512 w 1058178"/>
                  <a:gd name="connsiteY179" fmla="*/ 266869 h 1089054"/>
                  <a:gd name="connsiteX180" fmla="*/ 481602 w 1058178"/>
                  <a:gd name="connsiteY180" fmla="*/ 345335 h 1089054"/>
                  <a:gd name="connsiteX181" fmla="*/ 530994 w 1058178"/>
                  <a:gd name="connsiteY181" fmla="*/ 365129 h 1089054"/>
                  <a:gd name="connsiteX182" fmla="*/ 574657 w 1058178"/>
                  <a:gd name="connsiteY182" fmla="*/ 264497 h 1089054"/>
                  <a:gd name="connsiteX183" fmla="*/ 741682 w 1058178"/>
                  <a:gd name="connsiteY183" fmla="*/ 151155 h 1089054"/>
                  <a:gd name="connsiteX184" fmla="*/ 739649 w 1058178"/>
                  <a:gd name="connsiteY184" fmla="*/ 93088 h 1089054"/>
                  <a:gd name="connsiteX185" fmla="*/ 738592 w 1058178"/>
                  <a:gd name="connsiteY185" fmla="*/ 1235 h 1089054"/>
                  <a:gd name="connsiteX186" fmla="*/ 740984 w 1058178"/>
                  <a:gd name="connsiteY186" fmla="*/ 34251 h 1089054"/>
                  <a:gd name="connsiteX187" fmla="*/ 757287 w 1058178"/>
                  <a:gd name="connsiteY187" fmla="*/ 105367 h 1089054"/>
                  <a:gd name="connsiteX188" fmla="*/ 773303 w 1058178"/>
                  <a:gd name="connsiteY188" fmla="*/ 144339 h 1089054"/>
                  <a:gd name="connsiteX189" fmla="*/ 792819 w 1058178"/>
                  <a:gd name="connsiteY189" fmla="*/ 133087 h 1089054"/>
                  <a:gd name="connsiteX190" fmla="*/ 813537 w 1058178"/>
                  <a:gd name="connsiteY190" fmla="*/ 86333 h 1089054"/>
                  <a:gd name="connsiteX191" fmla="*/ 839275 w 1058178"/>
                  <a:gd name="connsiteY191" fmla="*/ 11183 h 1089054"/>
                  <a:gd name="connsiteX192" fmla="*/ 851420 w 1058178"/>
                  <a:gd name="connsiteY192" fmla="*/ 95 h 1089054"/>
                  <a:gd name="connsiteX193" fmla="*/ 853627 w 1058178"/>
                  <a:gd name="connsiteY193" fmla="*/ 3678 h 1089054"/>
                  <a:gd name="connsiteX194" fmla="*/ 847406 w 1058178"/>
                  <a:gd name="connsiteY194" fmla="*/ 20351 h 1089054"/>
                  <a:gd name="connsiteX195" fmla="*/ 830610 w 1058178"/>
                  <a:gd name="connsiteY195" fmla="*/ 85368 h 1089054"/>
                  <a:gd name="connsiteX196" fmla="*/ 857795 w 1058178"/>
                  <a:gd name="connsiteY196" fmla="*/ 102236 h 1089054"/>
                  <a:gd name="connsiteX197" fmla="*/ 880946 w 1058178"/>
                  <a:gd name="connsiteY197" fmla="*/ 86384 h 1089054"/>
                  <a:gd name="connsiteX198" fmla="*/ 876234 w 1058178"/>
                  <a:gd name="connsiteY198" fmla="*/ 98930 h 1089054"/>
                  <a:gd name="connsiteX199" fmla="*/ 852919 w 1058178"/>
                  <a:gd name="connsiteY199" fmla="*/ 123693 h 1089054"/>
                  <a:gd name="connsiteX200" fmla="*/ 760203 w 1058178"/>
                  <a:gd name="connsiteY200" fmla="*/ 177119 h 1089054"/>
                  <a:gd name="connsiteX201" fmla="*/ 720143 w 1058178"/>
                  <a:gd name="connsiteY201" fmla="*/ 195065 h 1089054"/>
                  <a:gd name="connsiteX202" fmla="*/ 733551 w 1058178"/>
                  <a:gd name="connsiteY202" fmla="*/ 223750 h 1089054"/>
                  <a:gd name="connsiteX203" fmla="*/ 814143 w 1058178"/>
                  <a:gd name="connsiteY203" fmla="*/ 287319 h 1089054"/>
                  <a:gd name="connsiteX204" fmla="*/ 854151 w 1058178"/>
                  <a:gd name="connsiteY204" fmla="*/ 290913 h 1089054"/>
                  <a:gd name="connsiteX205" fmla="*/ 842119 w 1058178"/>
                  <a:gd name="connsiteY205" fmla="*/ 301415 h 1089054"/>
                  <a:gd name="connsiteX206" fmla="*/ 817767 w 1058178"/>
                  <a:gd name="connsiteY206" fmla="*/ 302811 h 1089054"/>
                  <a:gd name="connsiteX207" fmla="*/ 706694 w 1058178"/>
                  <a:gd name="connsiteY207" fmla="*/ 224335 h 1089054"/>
                  <a:gd name="connsiteX208" fmla="*/ 618567 w 1058178"/>
                  <a:gd name="connsiteY208" fmla="*/ 250935 h 1089054"/>
                  <a:gd name="connsiteX209" fmla="*/ 582090 w 1058178"/>
                  <a:gd name="connsiteY209" fmla="*/ 376545 h 1089054"/>
                  <a:gd name="connsiteX210" fmla="*/ 619665 w 1058178"/>
                  <a:gd name="connsiteY210" fmla="*/ 435844 h 1089054"/>
                  <a:gd name="connsiteX211" fmla="*/ 683132 w 1058178"/>
                  <a:gd name="connsiteY211" fmla="*/ 425218 h 1089054"/>
                  <a:gd name="connsiteX212" fmla="*/ 709969 w 1058178"/>
                  <a:gd name="connsiteY212" fmla="*/ 393228 h 1089054"/>
                  <a:gd name="connsiteX213" fmla="*/ 729650 w 1058178"/>
                  <a:gd name="connsiteY213" fmla="*/ 364328 h 1089054"/>
                  <a:gd name="connsiteX214" fmla="*/ 725974 w 1058178"/>
                  <a:gd name="connsiteY214" fmla="*/ 319802 h 1089054"/>
                  <a:gd name="connsiteX215" fmla="*/ 728161 w 1058178"/>
                  <a:gd name="connsiteY215" fmla="*/ 295009 h 1089054"/>
                  <a:gd name="connsiteX216" fmla="*/ 759135 w 1058178"/>
                  <a:gd name="connsiteY216" fmla="*/ 348959 h 1089054"/>
                  <a:gd name="connsiteX217" fmla="*/ 820600 w 1058178"/>
                  <a:gd name="connsiteY217" fmla="*/ 348877 h 1089054"/>
                  <a:gd name="connsiteX218" fmla="*/ 861132 w 1058178"/>
                  <a:gd name="connsiteY218" fmla="*/ 345345 h 1089054"/>
                  <a:gd name="connsiteX219" fmla="*/ 920760 w 1058178"/>
                  <a:gd name="connsiteY219" fmla="*/ 287648 h 1089054"/>
                  <a:gd name="connsiteX220" fmla="*/ 910401 w 1058178"/>
                  <a:gd name="connsiteY220" fmla="*/ 220577 h 1089054"/>
                  <a:gd name="connsiteX221" fmla="*/ 916088 w 1058178"/>
                  <a:gd name="connsiteY221" fmla="*/ 194880 h 1089054"/>
                  <a:gd name="connsiteX222" fmla="*/ 924661 w 1058178"/>
                  <a:gd name="connsiteY222" fmla="*/ 236028 h 1089054"/>
                  <a:gd name="connsiteX223" fmla="*/ 930646 w 1058178"/>
                  <a:gd name="connsiteY223" fmla="*/ 264374 h 1089054"/>
                  <a:gd name="connsiteX224" fmla="*/ 933531 w 1058178"/>
                  <a:gd name="connsiteY224" fmla="*/ 268665 h 1089054"/>
                  <a:gd name="connsiteX225" fmla="*/ 939434 w 1058178"/>
                  <a:gd name="connsiteY225" fmla="*/ 261150 h 1089054"/>
                  <a:gd name="connsiteX226" fmla="*/ 953181 w 1058178"/>
                  <a:gd name="connsiteY226" fmla="*/ 226296 h 1089054"/>
                  <a:gd name="connsiteX227" fmla="*/ 962226 w 1058178"/>
                  <a:gd name="connsiteY227" fmla="*/ 230484 h 1089054"/>
                  <a:gd name="connsiteX228" fmla="*/ 971117 w 1058178"/>
                  <a:gd name="connsiteY228" fmla="*/ 295522 h 1089054"/>
                  <a:gd name="connsiteX229" fmla="*/ 999452 w 1058178"/>
                  <a:gd name="connsiteY229" fmla="*/ 295399 h 1089054"/>
                  <a:gd name="connsiteX230" fmla="*/ 980079 w 1058178"/>
                  <a:gd name="connsiteY230" fmla="*/ 303684 h 1089054"/>
                  <a:gd name="connsiteX231" fmla="*/ 932607 w 1058178"/>
                  <a:gd name="connsiteY231" fmla="*/ 316887 h 1089054"/>
                  <a:gd name="connsiteX232" fmla="*/ 823731 w 1058178"/>
                  <a:gd name="connsiteY232" fmla="*/ 364903 h 1089054"/>
                  <a:gd name="connsiteX233" fmla="*/ 766835 w 1058178"/>
                  <a:gd name="connsiteY233" fmla="*/ 370098 h 1089054"/>
                  <a:gd name="connsiteX234" fmla="*/ 741733 w 1058178"/>
                  <a:gd name="connsiteY234" fmla="*/ 390579 h 1089054"/>
                  <a:gd name="connsiteX235" fmla="*/ 761599 w 1058178"/>
                  <a:gd name="connsiteY235" fmla="*/ 397129 h 1089054"/>
                  <a:gd name="connsiteX236" fmla="*/ 801094 w 1058178"/>
                  <a:gd name="connsiteY236" fmla="*/ 408977 h 1089054"/>
                  <a:gd name="connsiteX237" fmla="*/ 830220 w 1058178"/>
                  <a:gd name="connsiteY237" fmla="*/ 419921 h 1089054"/>
                  <a:gd name="connsiteX238" fmla="*/ 816976 w 1058178"/>
                  <a:gd name="connsiteY238" fmla="*/ 424397 h 1089054"/>
                  <a:gd name="connsiteX239" fmla="*/ 776187 w 1058178"/>
                  <a:gd name="connsiteY239" fmla="*/ 414500 h 1089054"/>
                  <a:gd name="connsiteX240" fmla="*/ 718254 w 1058178"/>
                  <a:gd name="connsiteY240" fmla="*/ 421266 h 1089054"/>
                  <a:gd name="connsiteX241" fmla="*/ 680586 w 1058178"/>
                  <a:gd name="connsiteY241" fmla="*/ 456500 h 1089054"/>
                  <a:gd name="connsiteX242" fmla="*/ 678317 w 1058178"/>
                  <a:gd name="connsiteY242" fmla="*/ 498849 h 1089054"/>
                  <a:gd name="connsiteX243" fmla="*/ 802120 w 1058178"/>
                  <a:gd name="connsiteY243" fmla="*/ 477474 h 1089054"/>
                  <a:gd name="connsiteX244" fmla="*/ 913152 w 1058178"/>
                  <a:gd name="connsiteY244" fmla="*/ 417611 h 1089054"/>
                  <a:gd name="connsiteX245" fmla="*/ 1017357 w 1058178"/>
                  <a:gd name="connsiteY245" fmla="*/ 412560 h 1089054"/>
                  <a:gd name="connsiteX246" fmla="*/ 1037674 w 1058178"/>
                  <a:gd name="connsiteY246" fmla="*/ 426286 h 1089054"/>
                  <a:gd name="connsiteX247" fmla="*/ 1029286 w 1058178"/>
                  <a:gd name="connsiteY247" fmla="*/ 428216 h 1089054"/>
                  <a:gd name="connsiteX248" fmla="*/ 994288 w 1058178"/>
                  <a:gd name="connsiteY248" fmla="*/ 421615 h 1089054"/>
                  <a:gd name="connsiteX249" fmla="*/ 847662 w 1058178"/>
                  <a:gd name="connsiteY249" fmla="*/ 475750 h 1089054"/>
                  <a:gd name="connsiteX250" fmla="*/ 859726 w 1058178"/>
                  <a:gd name="connsiteY250" fmla="*/ 495379 h 1089054"/>
                  <a:gd name="connsiteX251" fmla="*/ 971907 w 1058178"/>
                  <a:gd name="connsiteY251" fmla="*/ 521682 h 1089054"/>
                  <a:gd name="connsiteX252" fmla="*/ 988600 w 1058178"/>
                  <a:gd name="connsiteY252" fmla="*/ 537020 h 1089054"/>
                  <a:gd name="connsiteX253" fmla="*/ 960737 w 1058178"/>
                  <a:gd name="connsiteY253" fmla="*/ 532349 h 1089054"/>
                  <a:gd name="connsiteX254" fmla="*/ 773292 w 1058178"/>
                  <a:gd name="connsiteY254" fmla="*/ 516312 h 1089054"/>
                  <a:gd name="connsiteX255" fmla="*/ 687978 w 1058178"/>
                  <a:gd name="connsiteY255" fmla="*/ 526764 h 1089054"/>
                  <a:gd name="connsiteX256" fmla="*/ 668975 w 1058178"/>
                  <a:gd name="connsiteY256" fmla="*/ 561013 h 1089054"/>
                  <a:gd name="connsiteX257" fmla="*/ 754063 w 1058178"/>
                  <a:gd name="connsiteY257" fmla="*/ 600354 h 1089054"/>
                  <a:gd name="connsiteX258" fmla="*/ 795293 w 1058178"/>
                  <a:gd name="connsiteY258" fmla="*/ 600898 h 1089054"/>
                  <a:gd name="connsiteX259" fmla="*/ 831031 w 1058178"/>
                  <a:gd name="connsiteY259" fmla="*/ 580170 h 1089054"/>
                  <a:gd name="connsiteX260" fmla="*/ 898820 w 1058178"/>
                  <a:gd name="connsiteY260" fmla="*/ 554401 h 1089054"/>
                  <a:gd name="connsiteX261" fmla="*/ 884673 w 1058178"/>
                  <a:gd name="connsiteY261" fmla="*/ 566793 h 1089054"/>
                  <a:gd name="connsiteX262" fmla="*/ 826801 w 1058178"/>
                  <a:gd name="connsiteY262" fmla="*/ 609963 h 1089054"/>
                  <a:gd name="connsiteX263" fmla="*/ 845034 w 1058178"/>
                  <a:gd name="connsiteY263" fmla="*/ 638103 h 1089054"/>
                  <a:gd name="connsiteX264" fmla="*/ 920400 w 1058178"/>
                  <a:gd name="connsiteY264" fmla="*/ 719927 h 1089054"/>
                  <a:gd name="connsiteX265" fmla="*/ 1035241 w 1058178"/>
                  <a:gd name="connsiteY265" fmla="*/ 706242 h 1089054"/>
                  <a:gd name="connsiteX266" fmla="*/ 1018784 w 1058178"/>
                  <a:gd name="connsiteY266" fmla="*/ 709722 h 1089054"/>
                  <a:gd name="connsiteX267" fmla="*/ 998097 w 1058178"/>
                  <a:gd name="connsiteY267" fmla="*/ 711200 h 1089054"/>
                  <a:gd name="connsiteX268" fmla="*/ 938531 w 1058178"/>
                  <a:gd name="connsiteY268" fmla="*/ 731189 h 1089054"/>
                  <a:gd name="connsiteX269" fmla="*/ 942966 w 1058178"/>
                  <a:gd name="connsiteY269" fmla="*/ 752554 h 1089054"/>
                  <a:gd name="connsiteX270" fmla="*/ 1014461 w 1058178"/>
                  <a:gd name="connsiteY270" fmla="*/ 813988 h 1089054"/>
                  <a:gd name="connsiteX271" fmla="*/ 1053443 w 1058178"/>
                  <a:gd name="connsiteY271" fmla="*/ 879026 h 1089054"/>
                  <a:gd name="connsiteX272" fmla="*/ 1050661 w 1058178"/>
                  <a:gd name="connsiteY272" fmla="*/ 893183 h 1089054"/>
                  <a:gd name="connsiteX273" fmla="*/ 996608 w 1058178"/>
                  <a:gd name="connsiteY273" fmla="*/ 832745 h 1089054"/>
                  <a:gd name="connsiteX274" fmla="*/ 1002922 w 1058178"/>
                  <a:gd name="connsiteY274" fmla="*/ 908840 h 1089054"/>
                  <a:gd name="connsiteX275" fmla="*/ 994247 w 1058178"/>
                  <a:gd name="connsiteY275" fmla="*/ 903922 h 1089054"/>
                  <a:gd name="connsiteX276" fmla="*/ 986537 w 1058178"/>
                  <a:gd name="connsiteY276" fmla="*/ 845444 h 1089054"/>
                  <a:gd name="connsiteX277" fmla="*/ 909682 w 1058178"/>
                  <a:gd name="connsiteY277" fmla="*/ 747934 h 1089054"/>
                  <a:gd name="connsiteX278" fmla="*/ 885977 w 1058178"/>
                  <a:gd name="connsiteY278" fmla="*/ 726200 h 1089054"/>
                  <a:gd name="connsiteX279" fmla="*/ 860270 w 1058178"/>
                  <a:gd name="connsiteY279" fmla="*/ 714527 h 1089054"/>
                  <a:gd name="connsiteX280" fmla="*/ 848278 w 1058178"/>
                  <a:gd name="connsiteY280" fmla="*/ 714445 h 1089054"/>
                  <a:gd name="connsiteX281" fmla="*/ 763170 w 1058178"/>
                  <a:gd name="connsiteY281" fmla="*/ 623833 h 1089054"/>
                  <a:gd name="connsiteX282" fmla="*/ 730348 w 1058178"/>
                  <a:gd name="connsiteY282" fmla="*/ 620507 h 1089054"/>
                  <a:gd name="connsiteX283" fmla="*/ 705400 w 1058178"/>
                  <a:gd name="connsiteY283" fmla="*/ 634151 h 1089054"/>
                  <a:gd name="connsiteX284" fmla="*/ 706150 w 1058178"/>
                  <a:gd name="connsiteY284" fmla="*/ 662466 h 1089054"/>
                  <a:gd name="connsiteX285" fmla="*/ 705657 w 1058178"/>
                  <a:gd name="connsiteY285" fmla="*/ 698963 h 1089054"/>
                  <a:gd name="connsiteX286" fmla="*/ 708809 w 1058178"/>
                  <a:gd name="connsiteY286" fmla="*/ 724824 h 1089054"/>
                  <a:gd name="connsiteX287" fmla="*/ 696982 w 1058178"/>
                  <a:gd name="connsiteY287" fmla="*/ 715995 h 1089054"/>
                  <a:gd name="connsiteX288" fmla="*/ 692434 w 1058178"/>
                  <a:gd name="connsiteY288" fmla="*/ 699569 h 1089054"/>
                  <a:gd name="connsiteX289" fmla="*/ 687321 w 1058178"/>
                  <a:gd name="connsiteY289" fmla="*/ 633894 h 1089054"/>
                  <a:gd name="connsiteX290" fmla="*/ 635876 w 1058178"/>
                  <a:gd name="connsiteY290" fmla="*/ 579769 h 1089054"/>
                  <a:gd name="connsiteX291" fmla="*/ 581854 w 1058178"/>
                  <a:gd name="connsiteY291" fmla="*/ 629377 h 1089054"/>
                  <a:gd name="connsiteX292" fmla="*/ 685370 w 1058178"/>
                  <a:gd name="connsiteY292" fmla="*/ 761876 h 1089054"/>
                  <a:gd name="connsiteX293" fmla="*/ 822797 w 1058178"/>
                  <a:gd name="connsiteY293" fmla="*/ 767532 h 1089054"/>
                  <a:gd name="connsiteX294" fmla="*/ 838618 w 1058178"/>
                  <a:gd name="connsiteY294" fmla="*/ 777830 h 1089054"/>
                  <a:gd name="connsiteX295" fmla="*/ 796577 w 1058178"/>
                  <a:gd name="connsiteY295" fmla="*/ 786792 h 1089054"/>
                  <a:gd name="connsiteX296" fmla="*/ 820898 w 1058178"/>
                  <a:gd name="connsiteY296" fmla="*/ 833002 h 1089054"/>
                  <a:gd name="connsiteX297" fmla="*/ 851872 w 1058178"/>
                  <a:gd name="connsiteY297" fmla="*/ 886983 h 1089054"/>
                  <a:gd name="connsiteX298" fmla="*/ 868236 w 1058178"/>
                  <a:gd name="connsiteY298" fmla="*/ 902690 h 1089054"/>
                  <a:gd name="connsiteX299" fmla="*/ 855917 w 1058178"/>
                  <a:gd name="connsiteY299" fmla="*/ 907361 h 1089054"/>
                  <a:gd name="connsiteX300" fmla="*/ 838443 w 1058178"/>
                  <a:gd name="connsiteY300" fmla="*/ 892804 h 1089054"/>
                  <a:gd name="connsiteX301" fmla="*/ 810518 w 1058178"/>
                  <a:gd name="connsiteY301" fmla="*/ 846019 h 1089054"/>
                  <a:gd name="connsiteX302" fmla="*/ 706242 w 1058178"/>
                  <a:gd name="connsiteY302" fmla="*/ 785273 h 1089054"/>
                  <a:gd name="connsiteX303" fmla="*/ 717597 w 1058178"/>
                  <a:gd name="connsiteY303" fmla="*/ 846410 h 1089054"/>
                  <a:gd name="connsiteX304" fmla="*/ 733602 w 1058178"/>
                  <a:gd name="connsiteY304" fmla="*/ 914332 h 1089054"/>
                  <a:gd name="connsiteX305" fmla="*/ 804143 w 1058178"/>
                  <a:gd name="connsiteY305" fmla="*/ 1019594 h 1089054"/>
                  <a:gd name="connsiteX306" fmla="*/ 806669 w 1058178"/>
                  <a:gd name="connsiteY306" fmla="*/ 1031503 h 1089054"/>
                  <a:gd name="connsiteX307" fmla="*/ 752616 w 1058178"/>
                  <a:gd name="connsiteY307" fmla="*/ 1000345 h 1089054"/>
                  <a:gd name="connsiteX308" fmla="*/ 736857 w 1058178"/>
                  <a:gd name="connsiteY308" fmla="*/ 1017972 h 1089054"/>
                  <a:gd name="connsiteX309" fmla="*/ 717001 w 1058178"/>
                  <a:gd name="connsiteY309" fmla="*/ 1065834 h 1089054"/>
                  <a:gd name="connsiteX310" fmla="*/ 708203 w 1058178"/>
                  <a:gd name="connsiteY310" fmla="*/ 1088934 h 1089054"/>
                  <a:gd name="connsiteX311" fmla="*/ 708172 w 1058178"/>
                  <a:gd name="connsiteY311" fmla="*/ 1088934 h 1089054"/>
                  <a:gd name="connsiteX312" fmla="*/ 461593 w 1058178"/>
                  <a:gd name="connsiteY312" fmla="*/ 900134 h 1089054"/>
                  <a:gd name="connsiteX313" fmla="*/ 464878 w 1058178"/>
                  <a:gd name="connsiteY313" fmla="*/ 908932 h 1089054"/>
                  <a:gd name="connsiteX314" fmla="*/ 469549 w 1058178"/>
                  <a:gd name="connsiteY314" fmla="*/ 918305 h 1089054"/>
                  <a:gd name="connsiteX315" fmla="*/ 469693 w 1058178"/>
                  <a:gd name="connsiteY315" fmla="*/ 918172 h 1089054"/>
                  <a:gd name="connsiteX316" fmla="*/ 468481 w 1058178"/>
                  <a:gd name="connsiteY316" fmla="*/ 914589 h 1089054"/>
                  <a:gd name="connsiteX317" fmla="*/ 463338 w 1058178"/>
                  <a:gd name="connsiteY317" fmla="*/ 903029 h 1089054"/>
                  <a:gd name="connsiteX318" fmla="*/ 461603 w 1058178"/>
                  <a:gd name="connsiteY318" fmla="*/ 900103 h 1089054"/>
                  <a:gd name="connsiteX319" fmla="*/ 461603 w 1058178"/>
                  <a:gd name="connsiteY319" fmla="*/ 900103 h 1089054"/>
                  <a:gd name="connsiteX320" fmla="*/ 910760 w 1058178"/>
                  <a:gd name="connsiteY320" fmla="*/ 224109 h 1089054"/>
                  <a:gd name="connsiteX321" fmla="*/ 916745 w 1058178"/>
                  <a:gd name="connsiteY321" fmla="*/ 256992 h 1089054"/>
                  <a:gd name="connsiteX322" fmla="*/ 913614 w 1058178"/>
                  <a:gd name="connsiteY322" fmla="*/ 238687 h 1089054"/>
                  <a:gd name="connsiteX323" fmla="*/ 911592 w 1058178"/>
                  <a:gd name="connsiteY323" fmla="*/ 227558 h 1089054"/>
                  <a:gd name="connsiteX324" fmla="*/ 910770 w 1058178"/>
                  <a:gd name="connsiteY324" fmla="*/ 224078 h 1089054"/>
                  <a:gd name="connsiteX325" fmla="*/ 910770 w 1058178"/>
                  <a:gd name="connsiteY325" fmla="*/ 224099 h 108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</a:cxnLst>
                <a:rect l="l" t="t" r="r" b="b"/>
                <a:pathLst>
                  <a:path w="1058178" h="1089054">
                    <a:moveTo>
                      <a:pt x="708182" y="1088954"/>
                    </a:moveTo>
                    <a:cubicBezTo>
                      <a:pt x="706406" y="1089724"/>
                      <a:pt x="705000" y="1085885"/>
                      <a:pt x="704671" y="1082795"/>
                    </a:cubicBezTo>
                    <a:cubicBezTo>
                      <a:pt x="703131" y="1072857"/>
                      <a:pt x="706499" y="1060568"/>
                      <a:pt x="709312" y="1050743"/>
                    </a:cubicBezTo>
                    <a:cubicBezTo>
                      <a:pt x="721898" y="1016976"/>
                      <a:pt x="727925" y="987563"/>
                      <a:pt x="719352" y="947934"/>
                    </a:cubicBezTo>
                    <a:cubicBezTo>
                      <a:pt x="717135" y="937175"/>
                      <a:pt x="714086" y="924404"/>
                      <a:pt x="710924" y="914312"/>
                    </a:cubicBezTo>
                    <a:cubicBezTo>
                      <a:pt x="708378" y="906027"/>
                      <a:pt x="704599" y="900606"/>
                      <a:pt x="698932" y="907166"/>
                    </a:cubicBezTo>
                    <a:cubicBezTo>
                      <a:pt x="691335" y="916550"/>
                      <a:pt x="683892" y="930523"/>
                      <a:pt x="677486" y="941641"/>
                    </a:cubicBezTo>
                    <a:cubicBezTo>
                      <a:pt x="670073" y="954094"/>
                      <a:pt x="667024" y="968970"/>
                      <a:pt x="662569" y="982738"/>
                    </a:cubicBezTo>
                    <a:cubicBezTo>
                      <a:pt x="657713" y="994236"/>
                      <a:pt x="655074" y="979432"/>
                      <a:pt x="655279" y="973826"/>
                    </a:cubicBezTo>
                    <a:cubicBezTo>
                      <a:pt x="655105" y="967646"/>
                      <a:pt x="656203" y="961147"/>
                      <a:pt x="657846" y="955141"/>
                    </a:cubicBezTo>
                    <a:cubicBezTo>
                      <a:pt x="664026" y="934064"/>
                      <a:pt x="675155" y="915143"/>
                      <a:pt x="684590" y="894929"/>
                    </a:cubicBezTo>
                    <a:cubicBezTo>
                      <a:pt x="694384" y="876264"/>
                      <a:pt x="697957" y="853298"/>
                      <a:pt x="685278" y="835096"/>
                    </a:cubicBezTo>
                    <a:cubicBezTo>
                      <a:pt x="679765" y="825230"/>
                      <a:pt x="619213" y="753591"/>
                      <a:pt x="608906" y="759730"/>
                    </a:cubicBezTo>
                    <a:cubicBezTo>
                      <a:pt x="603762" y="765079"/>
                      <a:pt x="607356" y="778025"/>
                      <a:pt x="607448" y="786289"/>
                    </a:cubicBezTo>
                    <a:cubicBezTo>
                      <a:pt x="608670" y="801032"/>
                      <a:pt x="609604" y="815898"/>
                      <a:pt x="609152" y="830692"/>
                    </a:cubicBezTo>
                    <a:cubicBezTo>
                      <a:pt x="607818" y="886705"/>
                      <a:pt x="578640" y="940040"/>
                      <a:pt x="590745" y="996495"/>
                    </a:cubicBezTo>
                    <a:cubicBezTo>
                      <a:pt x="591371" y="1003342"/>
                      <a:pt x="591217" y="1010046"/>
                      <a:pt x="586022" y="1002696"/>
                    </a:cubicBezTo>
                    <a:cubicBezTo>
                      <a:pt x="565848" y="965079"/>
                      <a:pt x="581453" y="920492"/>
                      <a:pt x="586217" y="880699"/>
                    </a:cubicBezTo>
                    <a:cubicBezTo>
                      <a:pt x="586617" y="870628"/>
                      <a:pt x="597171" y="841779"/>
                      <a:pt x="580191" y="841615"/>
                    </a:cubicBezTo>
                    <a:cubicBezTo>
                      <a:pt x="552543" y="847056"/>
                      <a:pt x="524485" y="859078"/>
                      <a:pt x="504968" y="879529"/>
                    </a:cubicBezTo>
                    <a:cubicBezTo>
                      <a:pt x="484826" y="898224"/>
                      <a:pt x="498911" y="869109"/>
                      <a:pt x="506868" y="862774"/>
                    </a:cubicBezTo>
                    <a:cubicBezTo>
                      <a:pt x="518233" y="850834"/>
                      <a:pt x="533643" y="843258"/>
                      <a:pt x="548714" y="837170"/>
                    </a:cubicBezTo>
                    <a:cubicBezTo>
                      <a:pt x="589071" y="822632"/>
                      <a:pt x="596935" y="808978"/>
                      <a:pt x="581433" y="768231"/>
                    </a:cubicBezTo>
                    <a:cubicBezTo>
                      <a:pt x="571341" y="738519"/>
                      <a:pt x="561280" y="708808"/>
                      <a:pt x="550305" y="679159"/>
                    </a:cubicBezTo>
                    <a:cubicBezTo>
                      <a:pt x="544412" y="664314"/>
                      <a:pt x="538252" y="644869"/>
                      <a:pt x="522226" y="638791"/>
                    </a:cubicBezTo>
                    <a:cubicBezTo>
                      <a:pt x="497002" y="632344"/>
                      <a:pt x="475914" y="662999"/>
                      <a:pt x="458040" y="676962"/>
                    </a:cubicBezTo>
                    <a:cubicBezTo>
                      <a:pt x="439489" y="694569"/>
                      <a:pt x="415506" y="709650"/>
                      <a:pt x="400517" y="729998"/>
                    </a:cubicBezTo>
                    <a:cubicBezTo>
                      <a:pt x="382192" y="754094"/>
                      <a:pt x="389471" y="785632"/>
                      <a:pt x="395857" y="812756"/>
                    </a:cubicBezTo>
                    <a:cubicBezTo>
                      <a:pt x="403762" y="850393"/>
                      <a:pt x="413186" y="861624"/>
                      <a:pt x="445105" y="881808"/>
                    </a:cubicBezTo>
                    <a:cubicBezTo>
                      <a:pt x="469344" y="895668"/>
                      <a:pt x="489230" y="961445"/>
                      <a:pt x="468112" y="933828"/>
                    </a:cubicBezTo>
                    <a:cubicBezTo>
                      <a:pt x="458256" y="918244"/>
                      <a:pt x="451634" y="899538"/>
                      <a:pt x="435085" y="889878"/>
                    </a:cubicBezTo>
                    <a:cubicBezTo>
                      <a:pt x="427785" y="885822"/>
                      <a:pt x="416831" y="878215"/>
                      <a:pt x="409172" y="884385"/>
                    </a:cubicBezTo>
                    <a:cubicBezTo>
                      <a:pt x="405261" y="887886"/>
                      <a:pt x="404357" y="896664"/>
                      <a:pt x="403854" y="902649"/>
                    </a:cubicBezTo>
                    <a:cubicBezTo>
                      <a:pt x="403166" y="911632"/>
                      <a:pt x="402252" y="920636"/>
                      <a:pt x="400867" y="929516"/>
                    </a:cubicBezTo>
                    <a:cubicBezTo>
                      <a:pt x="395066" y="967451"/>
                      <a:pt x="382212" y="1002911"/>
                      <a:pt x="362295" y="1035343"/>
                    </a:cubicBezTo>
                    <a:cubicBezTo>
                      <a:pt x="353240" y="1048597"/>
                      <a:pt x="343693" y="1066758"/>
                      <a:pt x="330110" y="1074684"/>
                    </a:cubicBezTo>
                    <a:cubicBezTo>
                      <a:pt x="327420" y="1073781"/>
                      <a:pt x="330921" y="1068442"/>
                      <a:pt x="332071" y="1065721"/>
                    </a:cubicBezTo>
                    <a:cubicBezTo>
                      <a:pt x="345664" y="1042396"/>
                      <a:pt x="361977" y="1019481"/>
                      <a:pt x="368907" y="992984"/>
                    </a:cubicBezTo>
                    <a:cubicBezTo>
                      <a:pt x="372973" y="976701"/>
                      <a:pt x="354924" y="980972"/>
                      <a:pt x="345356" y="983415"/>
                    </a:cubicBezTo>
                    <a:cubicBezTo>
                      <a:pt x="325829" y="987481"/>
                      <a:pt x="307503" y="993014"/>
                      <a:pt x="291734" y="1004708"/>
                    </a:cubicBezTo>
                    <a:cubicBezTo>
                      <a:pt x="289712" y="1005960"/>
                      <a:pt x="287956" y="1006956"/>
                      <a:pt x="286570" y="1007562"/>
                    </a:cubicBezTo>
                    <a:cubicBezTo>
                      <a:pt x="284424" y="1008517"/>
                      <a:pt x="283162" y="1008517"/>
                      <a:pt x="282926" y="1007500"/>
                    </a:cubicBezTo>
                    <a:cubicBezTo>
                      <a:pt x="282782" y="1006217"/>
                      <a:pt x="283408" y="1005016"/>
                      <a:pt x="284024" y="1003804"/>
                    </a:cubicBezTo>
                    <a:cubicBezTo>
                      <a:pt x="299003" y="977409"/>
                      <a:pt x="335541" y="978108"/>
                      <a:pt x="360889" y="967328"/>
                    </a:cubicBezTo>
                    <a:cubicBezTo>
                      <a:pt x="390518" y="956497"/>
                      <a:pt x="385323" y="915482"/>
                      <a:pt x="386781" y="889570"/>
                    </a:cubicBezTo>
                    <a:cubicBezTo>
                      <a:pt x="385806" y="870033"/>
                      <a:pt x="383147" y="809748"/>
                      <a:pt x="363969" y="797644"/>
                    </a:cubicBezTo>
                    <a:cubicBezTo>
                      <a:pt x="356823" y="793157"/>
                      <a:pt x="346198" y="794502"/>
                      <a:pt x="337738" y="796843"/>
                    </a:cubicBezTo>
                    <a:cubicBezTo>
                      <a:pt x="271016" y="814563"/>
                      <a:pt x="233051" y="851245"/>
                      <a:pt x="203894" y="903501"/>
                    </a:cubicBezTo>
                    <a:cubicBezTo>
                      <a:pt x="199521" y="909179"/>
                      <a:pt x="194531" y="913891"/>
                      <a:pt x="188156" y="916560"/>
                    </a:cubicBezTo>
                    <a:cubicBezTo>
                      <a:pt x="184101" y="918716"/>
                      <a:pt x="169656" y="920934"/>
                      <a:pt x="176924" y="913850"/>
                    </a:cubicBezTo>
                    <a:cubicBezTo>
                      <a:pt x="194819" y="900380"/>
                      <a:pt x="200476" y="891551"/>
                      <a:pt x="211420" y="872086"/>
                    </a:cubicBezTo>
                    <a:cubicBezTo>
                      <a:pt x="232107" y="836780"/>
                      <a:pt x="263080" y="809060"/>
                      <a:pt x="301087" y="792849"/>
                    </a:cubicBezTo>
                    <a:cubicBezTo>
                      <a:pt x="344227" y="774411"/>
                      <a:pt x="358661" y="781341"/>
                      <a:pt x="372428" y="730737"/>
                    </a:cubicBezTo>
                    <a:cubicBezTo>
                      <a:pt x="376350" y="714445"/>
                      <a:pt x="406749" y="693912"/>
                      <a:pt x="385313" y="689179"/>
                    </a:cubicBezTo>
                    <a:cubicBezTo>
                      <a:pt x="360981" y="684487"/>
                      <a:pt x="334104" y="693203"/>
                      <a:pt x="311918" y="703347"/>
                    </a:cubicBezTo>
                    <a:cubicBezTo>
                      <a:pt x="304054" y="706519"/>
                      <a:pt x="295687" y="711878"/>
                      <a:pt x="288387" y="711334"/>
                    </a:cubicBezTo>
                    <a:cubicBezTo>
                      <a:pt x="285626" y="708973"/>
                      <a:pt x="293654" y="703141"/>
                      <a:pt x="296138" y="700955"/>
                    </a:cubicBezTo>
                    <a:cubicBezTo>
                      <a:pt x="318663" y="684621"/>
                      <a:pt x="343877" y="671521"/>
                      <a:pt x="373301" y="668625"/>
                    </a:cubicBezTo>
                    <a:cubicBezTo>
                      <a:pt x="392120" y="666244"/>
                      <a:pt x="412262" y="672568"/>
                      <a:pt x="430485" y="665864"/>
                    </a:cubicBezTo>
                    <a:cubicBezTo>
                      <a:pt x="444027" y="660269"/>
                      <a:pt x="454909" y="646932"/>
                      <a:pt x="463861" y="635126"/>
                    </a:cubicBezTo>
                    <a:cubicBezTo>
                      <a:pt x="475339" y="620373"/>
                      <a:pt x="467681" y="607047"/>
                      <a:pt x="450115" y="604347"/>
                    </a:cubicBezTo>
                    <a:cubicBezTo>
                      <a:pt x="433298" y="601339"/>
                      <a:pt x="416708" y="608320"/>
                      <a:pt x="400497" y="612047"/>
                    </a:cubicBezTo>
                    <a:cubicBezTo>
                      <a:pt x="369287" y="620507"/>
                      <a:pt x="334094" y="618813"/>
                      <a:pt x="304249" y="629972"/>
                    </a:cubicBezTo>
                    <a:cubicBezTo>
                      <a:pt x="247044" y="654571"/>
                      <a:pt x="221214" y="746199"/>
                      <a:pt x="176319" y="790735"/>
                    </a:cubicBezTo>
                    <a:cubicBezTo>
                      <a:pt x="169225" y="797870"/>
                      <a:pt x="160406" y="805097"/>
                      <a:pt x="151351" y="809091"/>
                    </a:cubicBezTo>
                    <a:cubicBezTo>
                      <a:pt x="145160" y="811832"/>
                      <a:pt x="138795" y="813085"/>
                      <a:pt x="142871" y="806083"/>
                    </a:cubicBezTo>
                    <a:cubicBezTo>
                      <a:pt x="170056" y="777286"/>
                      <a:pt x="199346" y="747749"/>
                      <a:pt x="213565" y="708644"/>
                    </a:cubicBezTo>
                    <a:cubicBezTo>
                      <a:pt x="217189" y="698573"/>
                      <a:pt x="209633" y="693049"/>
                      <a:pt x="200240" y="692782"/>
                    </a:cubicBezTo>
                    <a:cubicBezTo>
                      <a:pt x="178906" y="691992"/>
                      <a:pt x="156607" y="691910"/>
                      <a:pt x="135982" y="695421"/>
                    </a:cubicBezTo>
                    <a:cubicBezTo>
                      <a:pt x="126444" y="696099"/>
                      <a:pt x="89085" y="712073"/>
                      <a:pt x="102606" y="698316"/>
                    </a:cubicBezTo>
                    <a:cubicBezTo>
                      <a:pt x="138507" y="669293"/>
                      <a:pt x="191503" y="689559"/>
                      <a:pt x="229294" y="664714"/>
                    </a:cubicBezTo>
                    <a:cubicBezTo>
                      <a:pt x="247948" y="651039"/>
                      <a:pt x="261335" y="630506"/>
                      <a:pt x="281314" y="617940"/>
                    </a:cubicBezTo>
                    <a:cubicBezTo>
                      <a:pt x="290995" y="611216"/>
                      <a:pt x="305450" y="601863"/>
                      <a:pt x="284589" y="599039"/>
                    </a:cubicBezTo>
                    <a:cubicBezTo>
                      <a:pt x="249190" y="594327"/>
                      <a:pt x="213350" y="595990"/>
                      <a:pt x="178074" y="602807"/>
                    </a:cubicBezTo>
                    <a:cubicBezTo>
                      <a:pt x="144606" y="608608"/>
                      <a:pt x="113550" y="623371"/>
                      <a:pt x="88797" y="646748"/>
                    </a:cubicBezTo>
                    <a:cubicBezTo>
                      <a:pt x="75204" y="658390"/>
                      <a:pt x="63706" y="673892"/>
                      <a:pt x="50544" y="685986"/>
                    </a:cubicBezTo>
                    <a:cubicBezTo>
                      <a:pt x="32003" y="700636"/>
                      <a:pt x="42660" y="676161"/>
                      <a:pt x="48830" y="669324"/>
                    </a:cubicBezTo>
                    <a:cubicBezTo>
                      <a:pt x="60164" y="653780"/>
                      <a:pt x="72669" y="638843"/>
                      <a:pt x="86498" y="626461"/>
                    </a:cubicBezTo>
                    <a:cubicBezTo>
                      <a:pt x="98448" y="615815"/>
                      <a:pt x="108211" y="609275"/>
                      <a:pt x="90727" y="598054"/>
                    </a:cubicBezTo>
                    <a:cubicBezTo>
                      <a:pt x="76159" y="587931"/>
                      <a:pt x="57608" y="575355"/>
                      <a:pt x="41777" y="564462"/>
                    </a:cubicBezTo>
                    <a:cubicBezTo>
                      <a:pt x="36787" y="560581"/>
                      <a:pt x="26675" y="554576"/>
                      <a:pt x="28472" y="549576"/>
                    </a:cubicBezTo>
                    <a:cubicBezTo>
                      <a:pt x="40319" y="543221"/>
                      <a:pt x="60554" y="561813"/>
                      <a:pt x="71355" y="568466"/>
                    </a:cubicBezTo>
                    <a:cubicBezTo>
                      <a:pt x="82011" y="575878"/>
                      <a:pt x="93633" y="581545"/>
                      <a:pt x="106332" y="584215"/>
                    </a:cubicBezTo>
                    <a:cubicBezTo>
                      <a:pt x="127235" y="588999"/>
                      <a:pt x="149400" y="584995"/>
                      <a:pt x="169923" y="580878"/>
                    </a:cubicBezTo>
                    <a:cubicBezTo>
                      <a:pt x="214397" y="571669"/>
                      <a:pt x="256325" y="572511"/>
                      <a:pt x="304577" y="578250"/>
                    </a:cubicBezTo>
                    <a:cubicBezTo>
                      <a:pt x="316199" y="579615"/>
                      <a:pt x="327964" y="581279"/>
                      <a:pt x="339555" y="582398"/>
                    </a:cubicBezTo>
                    <a:cubicBezTo>
                      <a:pt x="357193" y="584420"/>
                      <a:pt x="361690" y="580139"/>
                      <a:pt x="347543" y="567788"/>
                    </a:cubicBezTo>
                    <a:cubicBezTo>
                      <a:pt x="314290" y="539248"/>
                      <a:pt x="286272" y="507586"/>
                      <a:pt x="239406" y="506570"/>
                    </a:cubicBezTo>
                    <a:cubicBezTo>
                      <a:pt x="230608" y="506138"/>
                      <a:pt x="182119" y="505102"/>
                      <a:pt x="213268" y="496929"/>
                    </a:cubicBezTo>
                    <a:cubicBezTo>
                      <a:pt x="322338" y="479384"/>
                      <a:pt x="342953" y="569020"/>
                      <a:pt x="399552" y="563877"/>
                    </a:cubicBezTo>
                    <a:cubicBezTo>
                      <a:pt x="420599" y="557419"/>
                      <a:pt x="421656" y="528827"/>
                      <a:pt x="410548" y="512555"/>
                    </a:cubicBezTo>
                    <a:cubicBezTo>
                      <a:pt x="405035" y="503541"/>
                      <a:pt x="396934" y="495944"/>
                      <a:pt x="388454" y="489507"/>
                    </a:cubicBezTo>
                    <a:cubicBezTo>
                      <a:pt x="344144" y="455412"/>
                      <a:pt x="287237" y="447989"/>
                      <a:pt x="234129" y="462732"/>
                    </a:cubicBezTo>
                    <a:cubicBezTo>
                      <a:pt x="219058" y="466089"/>
                      <a:pt x="203894" y="468748"/>
                      <a:pt x="188351" y="467680"/>
                    </a:cubicBezTo>
                    <a:cubicBezTo>
                      <a:pt x="170374" y="467290"/>
                      <a:pt x="154082" y="456418"/>
                      <a:pt x="137820" y="451213"/>
                    </a:cubicBezTo>
                    <a:cubicBezTo>
                      <a:pt x="122369" y="446254"/>
                      <a:pt x="106681" y="452250"/>
                      <a:pt x="92349" y="458020"/>
                    </a:cubicBezTo>
                    <a:cubicBezTo>
                      <a:pt x="78469" y="463615"/>
                      <a:pt x="64609" y="469159"/>
                      <a:pt x="50360" y="473563"/>
                    </a:cubicBezTo>
                    <a:cubicBezTo>
                      <a:pt x="41418" y="476776"/>
                      <a:pt x="16994" y="480585"/>
                      <a:pt x="31274" y="471602"/>
                    </a:cubicBezTo>
                    <a:cubicBezTo>
                      <a:pt x="43820" y="465124"/>
                      <a:pt x="54846" y="461284"/>
                      <a:pt x="69147" y="454909"/>
                    </a:cubicBezTo>
                    <a:cubicBezTo>
                      <a:pt x="82678" y="449006"/>
                      <a:pt x="97031" y="443236"/>
                      <a:pt x="110028" y="437292"/>
                    </a:cubicBezTo>
                    <a:cubicBezTo>
                      <a:pt x="134514" y="426994"/>
                      <a:pt x="99413" y="409562"/>
                      <a:pt x="88192" y="403946"/>
                    </a:cubicBezTo>
                    <a:cubicBezTo>
                      <a:pt x="66611" y="394214"/>
                      <a:pt x="41572" y="392191"/>
                      <a:pt x="17733" y="390015"/>
                    </a:cubicBezTo>
                    <a:cubicBezTo>
                      <a:pt x="13133" y="389460"/>
                      <a:pt x="8247" y="388701"/>
                      <a:pt x="4345" y="387602"/>
                    </a:cubicBezTo>
                    <a:cubicBezTo>
                      <a:pt x="1440" y="386586"/>
                      <a:pt x="-1106" y="386175"/>
                      <a:pt x="495" y="384460"/>
                    </a:cubicBezTo>
                    <a:cubicBezTo>
                      <a:pt x="17281" y="379656"/>
                      <a:pt x="39683" y="384614"/>
                      <a:pt x="56961" y="381237"/>
                    </a:cubicBezTo>
                    <a:cubicBezTo>
                      <a:pt x="69743" y="377582"/>
                      <a:pt x="49497" y="356608"/>
                      <a:pt x="54312" y="350171"/>
                    </a:cubicBezTo>
                    <a:cubicBezTo>
                      <a:pt x="63419" y="354154"/>
                      <a:pt x="69517" y="366854"/>
                      <a:pt x="76981" y="373845"/>
                    </a:cubicBezTo>
                    <a:cubicBezTo>
                      <a:pt x="94002" y="392222"/>
                      <a:pt x="116917" y="405404"/>
                      <a:pt x="137050" y="421030"/>
                    </a:cubicBezTo>
                    <a:cubicBezTo>
                      <a:pt x="146936" y="428545"/>
                      <a:pt x="155919" y="437507"/>
                      <a:pt x="166535" y="443123"/>
                    </a:cubicBezTo>
                    <a:cubicBezTo>
                      <a:pt x="179553" y="451921"/>
                      <a:pt x="220834" y="452157"/>
                      <a:pt x="231758" y="439951"/>
                    </a:cubicBezTo>
                    <a:cubicBezTo>
                      <a:pt x="238400" y="429089"/>
                      <a:pt x="227682" y="415701"/>
                      <a:pt x="223103" y="404973"/>
                    </a:cubicBezTo>
                    <a:cubicBezTo>
                      <a:pt x="211676" y="379646"/>
                      <a:pt x="194326" y="362942"/>
                      <a:pt x="172079" y="348128"/>
                    </a:cubicBezTo>
                    <a:cubicBezTo>
                      <a:pt x="162757" y="337594"/>
                      <a:pt x="193320" y="350099"/>
                      <a:pt x="195394" y="352788"/>
                    </a:cubicBezTo>
                    <a:cubicBezTo>
                      <a:pt x="213904" y="364102"/>
                      <a:pt x="225926" y="382623"/>
                      <a:pt x="236439" y="401092"/>
                    </a:cubicBezTo>
                    <a:cubicBezTo>
                      <a:pt x="241634" y="409767"/>
                      <a:pt x="247116" y="419069"/>
                      <a:pt x="255247" y="425198"/>
                    </a:cubicBezTo>
                    <a:cubicBezTo>
                      <a:pt x="269189" y="435670"/>
                      <a:pt x="288141" y="432590"/>
                      <a:pt x="304690" y="433647"/>
                    </a:cubicBezTo>
                    <a:cubicBezTo>
                      <a:pt x="340756" y="435485"/>
                      <a:pt x="368794" y="448092"/>
                      <a:pt x="396288" y="463933"/>
                    </a:cubicBezTo>
                    <a:cubicBezTo>
                      <a:pt x="406790" y="471510"/>
                      <a:pt x="429418" y="474158"/>
                      <a:pt x="417858" y="455094"/>
                    </a:cubicBezTo>
                    <a:cubicBezTo>
                      <a:pt x="413258" y="448349"/>
                      <a:pt x="404942" y="443031"/>
                      <a:pt x="398054" y="438144"/>
                    </a:cubicBezTo>
                    <a:cubicBezTo>
                      <a:pt x="379707" y="425506"/>
                      <a:pt x="363219" y="410486"/>
                      <a:pt x="347440" y="395261"/>
                    </a:cubicBezTo>
                    <a:cubicBezTo>
                      <a:pt x="324741" y="371976"/>
                      <a:pt x="300317" y="350653"/>
                      <a:pt x="267146" y="345078"/>
                    </a:cubicBezTo>
                    <a:cubicBezTo>
                      <a:pt x="235525" y="338877"/>
                      <a:pt x="201400" y="337995"/>
                      <a:pt x="173280" y="320285"/>
                    </a:cubicBezTo>
                    <a:cubicBezTo>
                      <a:pt x="163558" y="314525"/>
                      <a:pt x="154451" y="307575"/>
                      <a:pt x="146402" y="299526"/>
                    </a:cubicBezTo>
                    <a:cubicBezTo>
                      <a:pt x="125941" y="276786"/>
                      <a:pt x="141782" y="285112"/>
                      <a:pt x="156556" y="296939"/>
                    </a:cubicBezTo>
                    <a:cubicBezTo>
                      <a:pt x="190445" y="322646"/>
                      <a:pt x="232794" y="324556"/>
                      <a:pt x="273532" y="329638"/>
                    </a:cubicBezTo>
                    <a:cubicBezTo>
                      <a:pt x="284825" y="329884"/>
                      <a:pt x="313776" y="341732"/>
                      <a:pt x="320911" y="333395"/>
                    </a:cubicBezTo>
                    <a:cubicBezTo>
                      <a:pt x="326466" y="322533"/>
                      <a:pt x="318345" y="308140"/>
                      <a:pt x="316343" y="295974"/>
                    </a:cubicBezTo>
                    <a:cubicBezTo>
                      <a:pt x="310347" y="274702"/>
                      <a:pt x="307493" y="250535"/>
                      <a:pt x="295102" y="231747"/>
                    </a:cubicBezTo>
                    <a:cubicBezTo>
                      <a:pt x="258563" y="184326"/>
                      <a:pt x="194634" y="243122"/>
                      <a:pt x="149883" y="216892"/>
                    </a:cubicBezTo>
                    <a:cubicBezTo>
                      <a:pt x="126947" y="201410"/>
                      <a:pt x="154287" y="209007"/>
                      <a:pt x="165334" y="210875"/>
                    </a:cubicBezTo>
                    <a:cubicBezTo>
                      <a:pt x="173064" y="211912"/>
                      <a:pt x="180867" y="211358"/>
                      <a:pt x="188546" y="210075"/>
                    </a:cubicBezTo>
                    <a:cubicBezTo>
                      <a:pt x="202868" y="207600"/>
                      <a:pt x="217241" y="203083"/>
                      <a:pt x="231511" y="199664"/>
                    </a:cubicBezTo>
                    <a:cubicBezTo>
                      <a:pt x="241870" y="196297"/>
                      <a:pt x="264148" y="195404"/>
                      <a:pt x="255822" y="180600"/>
                    </a:cubicBezTo>
                    <a:cubicBezTo>
                      <a:pt x="235248" y="155652"/>
                      <a:pt x="209828" y="133241"/>
                      <a:pt x="178321" y="122317"/>
                    </a:cubicBezTo>
                    <a:cubicBezTo>
                      <a:pt x="172725" y="120346"/>
                      <a:pt x="165898" y="118642"/>
                      <a:pt x="161124" y="116034"/>
                    </a:cubicBezTo>
                    <a:cubicBezTo>
                      <a:pt x="158270" y="114484"/>
                      <a:pt x="157172" y="112985"/>
                      <a:pt x="158106" y="111743"/>
                    </a:cubicBezTo>
                    <a:cubicBezTo>
                      <a:pt x="162192" y="108735"/>
                      <a:pt x="170857" y="108488"/>
                      <a:pt x="177007" y="109330"/>
                    </a:cubicBezTo>
                    <a:cubicBezTo>
                      <a:pt x="211430" y="115007"/>
                      <a:pt x="245186" y="143907"/>
                      <a:pt x="269928" y="167315"/>
                    </a:cubicBezTo>
                    <a:cubicBezTo>
                      <a:pt x="275462" y="172818"/>
                      <a:pt x="280759" y="178854"/>
                      <a:pt x="286098" y="184501"/>
                    </a:cubicBezTo>
                    <a:cubicBezTo>
                      <a:pt x="289044" y="187458"/>
                      <a:pt x="294362" y="192960"/>
                      <a:pt x="298017" y="192170"/>
                    </a:cubicBezTo>
                    <a:cubicBezTo>
                      <a:pt x="306251" y="188566"/>
                      <a:pt x="304434" y="167017"/>
                      <a:pt x="306056" y="158414"/>
                    </a:cubicBezTo>
                    <a:cubicBezTo>
                      <a:pt x="307308" y="137060"/>
                      <a:pt x="310809" y="114278"/>
                      <a:pt x="304680" y="93745"/>
                    </a:cubicBezTo>
                    <a:cubicBezTo>
                      <a:pt x="303674" y="85111"/>
                      <a:pt x="285626" y="61786"/>
                      <a:pt x="292011" y="57751"/>
                    </a:cubicBezTo>
                    <a:cubicBezTo>
                      <a:pt x="298541" y="57597"/>
                      <a:pt x="303161" y="62946"/>
                      <a:pt x="308735" y="68377"/>
                    </a:cubicBezTo>
                    <a:cubicBezTo>
                      <a:pt x="320275" y="81374"/>
                      <a:pt x="325767" y="96866"/>
                      <a:pt x="327277" y="114699"/>
                    </a:cubicBezTo>
                    <a:cubicBezTo>
                      <a:pt x="328057" y="124340"/>
                      <a:pt x="327523" y="134483"/>
                      <a:pt x="326620" y="144031"/>
                    </a:cubicBezTo>
                    <a:cubicBezTo>
                      <a:pt x="317719" y="210146"/>
                      <a:pt x="325788" y="268460"/>
                      <a:pt x="355520" y="340849"/>
                    </a:cubicBezTo>
                    <a:cubicBezTo>
                      <a:pt x="365601" y="365016"/>
                      <a:pt x="377890" y="392674"/>
                      <a:pt x="399758" y="407385"/>
                    </a:cubicBezTo>
                    <a:cubicBezTo>
                      <a:pt x="421615" y="423186"/>
                      <a:pt x="457866" y="424695"/>
                      <a:pt x="458564" y="390405"/>
                    </a:cubicBezTo>
                    <a:cubicBezTo>
                      <a:pt x="460494" y="321404"/>
                      <a:pt x="369164" y="340849"/>
                      <a:pt x="360951" y="270041"/>
                    </a:cubicBezTo>
                    <a:cubicBezTo>
                      <a:pt x="360160" y="253594"/>
                      <a:pt x="372336" y="277720"/>
                      <a:pt x="375970" y="282289"/>
                    </a:cubicBezTo>
                    <a:cubicBezTo>
                      <a:pt x="380693" y="289188"/>
                      <a:pt x="386750" y="295081"/>
                      <a:pt x="393567" y="299885"/>
                    </a:cubicBezTo>
                    <a:cubicBezTo>
                      <a:pt x="403505" y="306138"/>
                      <a:pt x="442579" y="330480"/>
                      <a:pt x="445823" y="307298"/>
                    </a:cubicBezTo>
                    <a:cubicBezTo>
                      <a:pt x="446727" y="285102"/>
                      <a:pt x="444694" y="258317"/>
                      <a:pt x="436460" y="236932"/>
                    </a:cubicBezTo>
                    <a:cubicBezTo>
                      <a:pt x="429079" y="218842"/>
                      <a:pt x="415147" y="203997"/>
                      <a:pt x="405281" y="187252"/>
                    </a:cubicBezTo>
                    <a:cubicBezTo>
                      <a:pt x="393074" y="167664"/>
                      <a:pt x="387058" y="145293"/>
                      <a:pt x="382674" y="122841"/>
                    </a:cubicBezTo>
                    <a:cubicBezTo>
                      <a:pt x="380313" y="112595"/>
                      <a:pt x="376812" y="102636"/>
                      <a:pt x="371443" y="93592"/>
                    </a:cubicBezTo>
                    <a:cubicBezTo>
                      <a:pt x="367603" y="86128"/>
                      <a:pt x="361310" y="79886"/>
                      <a:pt x="360930" y="72381"/>
                    </a:cubicBezTo>
                    <a:cubicBezTo>
                      <a:pt x="363589" y="70174"/>
                      <a:pt x="369102" y="75564"/>
                      <a:pt x="372233" y="78356"/>
                    </a:cubicBezTo>
                    <a:cubicBezTo>
                      <a:pt x="380139" y="86025"/>
                      <a:pt x="386370" y="95624"/>
                      <a:pt x="390497" y="105809"/>
                    </a:cubicBezTo>
                    <a:cubicBezTo>
                      <a:pt x="396585" y="120890"/>
                      <a:pt x="397941" y="137696"/>
                      <a:pt x="404100" y="153168"/>
                    </a:cubicBezTo>
                    <a:cubicBezTo>
                      <a:pt x="408258" y="163947"/>
                      <a:pt x="414192" y="173875"/>
                      <a:pt x="420814" y="183402"/>
                    </a:cubicBezTo>
                    <a:cubicBezTo>
                      <a:pt x="430116" y="194747"/>
                      <a:pt x="439735" y="216501"/>
                      <a:pt x="456901" y="211070"/>
                    </a:cubicBezTo>
                    <a:cubicBezTo>
                      <a:pt x="469067" y="206235"/>
                      <a:pt x="481479" y="193761"/>
                      <a:pt x="491468" y="184532"/>
                    </a:cubicBezTo>
                    <a:cubicBezTo>
                      <a:pt x="514947" y="163527"/>
                      <a:pt x="512196" y="130150"/>
                      <a:pt x="511878" y="101096"/>
                    </a:cubicBezTo>
                    <a:cubicBezTo>
                      <a:pt x="512596" y="73664"/>
                      <a:pt x="504301" y="47516"/>
                      <a:pt x="493932" y="22404"/>
                    </a:cubicBezTo>
                    <a:cubicBezTo>
                      <a:pt x="492300" y="18020"/>
                      <a:pt x="490636" y="12753"/>
                      <a:pt x="489774" y="8698"/>
                    </a:cubicBezTo>
                    <a:cubicBezTo>
                      <a:pt x="488758" y="3996"/>
                      <a:pt x="488717" y="855"/>
                      <a:pt x="490020" y="649"/>
                    </a:cubicBezTo>
                    <a:cubicBezTo>
                      <a:pt x="501745" y="8637"/>
                      <a:pt x="506714" y="28358"/>
                      <a:pt x="515810" y="38029"/>
                    </a:cubicBezTo>
                    <a:cubicBezTo>
                      <a:pt x="527236" y="51386"/>
                      <a:pt x="535891" y="29241"/>
                      <a:pt x="543231" y="22291"/>
                    </a:cubicBezTo>
                    <a:cubicBezTo>
                      <a:pt x="548149" y="15556"/>
                      <a:pt x="565027" y="1460"/>
                      <a:pt x="556414" y="16994"/>
                    </a:cubicBezTo>
                    <a:cubicBezTo>
                      <a:pt x="533335" y="46889"/>
                      <a:pt x="524854" y="81693"/>
                      <a:pt x="526918" y="119833"/>
                    </a:cubicBezTo>
                    <a:cubicBezTo>
                      <a:pt x="527452" y="127912"/>
                      <a:pt x="526774" y="142521"/>
                      <a:pt x="537831" y="142070"/>
                    </a:cubicBezTo>
                    <a:cubicBezTo>
                      <a:pt x="546794" y="141166"/>
                      <a:pt x="555818" y="135858"/>
                      <a:pt x="564945" y="134503"/>
                    </a:cubicBezTo>
                    <a:cubicBezTo>
                      <a:pt x="578291" y="131711"/>
                      <a:pt x="592634" y="131824"/>
                      <a:pt x="605292" y="128138"/>
                    </a:cubicBezTo>
                    <a:cubicBezTo>
                      <a:pt x="612889" y="126033"/>
                      <a:pt x="620948" y="121650"/>
                      <a:pt x="628351" y="120048"/>
                    </a:cubicBezTo>
                    <a:cubicBezTo>
                      <a:pt x="638504" y="119596"/>
                      <a:pt x="618567" y="135643"/>
                      <a:pt x="614635" y="136824"/>
                    </a:cubicBezTo>
                    <a:cubicBezTo>
                      <a:pt x="605384" y="141834"/>
                      <a:pt x="594841" y="142829"/>
                      <a:pt x="584461" y="143907"/>
                    </a:cubicBezTo>
                    <a:cubicBezTo>
                      <a:pt x="556968" y="144605"/>
                      <a:pt x="535768" y="162952"/>
                      <a:pt x="518130" y="182622"/>
                    </a:cubicBezTo>
                    <a:cubicBezTo>
                      <a:pt x="496303" y="206892"/>
                      <a:pt x="467763" y="231408"/>
                      <a:pt x="468512" y="266869"/>
                    </a:cubicBezTo>
                    <a:cubicBezTo>
                      <a:pt x="468512" y="293674"/>
                      <a:pt x="475452" y="319032"/>
                      <a:pt x="481602" y="345335"/>
                    </a:cubicBezTo>
                    <a:cubicBezTo>
                      <a:pt x="487936" y="375642"/>
                      <a:pt x="508202" y="400497"/>
                      <a:pt x="530994" y="365129"/>
                    </a:cubicBezTo>
                    <a:cubicBezTo>
                      <a:pt x="550326" y="333405"/>
                      <a:pt x="556506" y="296631"/>
                      <a:pt x="574657" y="264497"/>
                    </a:cubicBezTo>
                    <a:cubicBezTo>
                      <a:pt x="624850" y="176452"/>
                      <a:pt x="708850" y="191913"/>
                      <a:pt x="741682" y="151155"/>
                    </a:cubicBezTo>
                    <a:cubicBezTo>
                      <a:pt x="751178" y="133415"/>
                      <a:pt x="743109" y="111609"/>
                      <a:pt x="739649" y="93088"/>
                    </a:cubicBezTo>
                    <a:cubicBezTo>
                      <a:pt x="734208" y="67720"/>
                      <a:pt x="723336" y="22702"/>
                      <a:pt x="738592" y="1235"/>
                    </a:cubicBezTo>
                    <a:cubicBezTo>
                      <a:pt x="742647" y="9930"/>
                      <a:pt x="739485" y="24201"/>
                      <a:pt x="740984" y="34251"/>
                    </a:cubicBezTo>
                    <a:cubicBezTo>
                      <a:pt x="742483" y="58881"/>
                      <a:pt x="751106" y="81641"/>
                      <a:pt x="757287" y="105367"/>
                    </a:cubicBezTo>
                    <a:cubicBezTo>
                      <a:pt x="761404" y="115890"/>
                      <a:pt x="760377" y="141526"/>
                      <a:pt x="773303" y="144339"/>
                    </a:cubicBezTo>
                    <a:cubicBezTo>
                      <a:pt x="780304" y="145191"/>
                      <a:pt x="787778" y="138384"/>
                      <a:pt x="792819" y="133087"/>
                    </a:cubicBezTo>
                    <a:cubicBezTo>
                      <a:pt x="804738" y="120479"/>
                      <a:pt x="810416" y="103150"/>
                      <a:pt x="813537" y="86333"/>
                    </a:cubicBezTo>
                    <a:cubicBezTo>
                      <a:pt x="817931" y="60256"/>
                      <a:pt x="823239" y="32989"/>
                      <a:pt x="839275" y="11183"/>
                    </a:cubicBezTo>
                    <a:cubicBezTo>
                      <a:pt x="842642" y="6614"/>
                      <a:pt x="847375" y="1563"/>
                      <a:pt x="851420" y="95"/>
                    </a:cubicBezTo>
                    <a:cubicBezTo>
                      <a:pt x="853278" y="-377"/>
                      <a:pt x="854017" y="927"/>
                      <a:pt x="853627" y="3678"/>
                    </a:cubicBezTo>
                    <a:cubicBezTo>
                      <a:pt x="852693" y="8955"/>
                      <a:pt x="849777" y="15074"/>
                      <a:pt x="847406" y="20351"/>
                    </a:cubicBezTo>
                    <a:cubicBezTo>
                      <a:pt x="838002" y="40647"/>
                      <a:pt x="833803" y="62967"/>
                      <a:pt x="830610" y="85368"/>
                    </a:cubicBezTo>
                    <a:cubicBezTo>
                      <a:pt x="824399" y="118991"/>
                      <a:pt x="831739" y="124555"/>
                      <a:pt x="857795" y="102236"/>
                    </a:cubicBezTo>
                    <a:cubicBezTo>
                      <a:pt x="864920" y="96897"/>
                      <a:pt x="873503" y="86087"/>
                      <a:pt x="880946" y="86384"/>
                    </a:cubicBezTo>
                    <a:cubicBezTo>
                      <a:pt x="883092" y="87996"/>
                      <a:pt x="878410" y="96107"/>
                      <a:pt x="876234" y="98930"/>
                    </a:cubicBezTo>
                    <a:cubicBezTo>
                      <a:pt x="869653" y="107913"/>
                      <a:pt x="861666" y="115911"/>
                      <a:pt x="852919" y="123693"/>
                    </a:cubicBezTo>
                    <a:cubicBezTo>
                      <a:pt x="826298" y="147716"/>
                      <a:pt x="792799" y="163619"/>
                      <a:pt x="760203" y="177119"/>
                    </a:cubicBezTo>
                    <a:cubicBezTo>
                      <a:pt x="747195" y="183135"/>
                      <a:pt x="732165" y="187427"/>
                      <a:pt x="720143" y="195065"/>
                    </a:cubicBezTo>
                    <a:cubicBezTo>
                      <a:pt x="706858" y="205321"/>
                      <a:pt x="726241" y="216501"/>
                      <a:pt x="733551" y="223750"/>
                    </a:cubicBezTo>
                    <a:cubicBezTo>
                      <a:pt x="759679" y="245833"/>
                      <a:pt x="778754" y="279404"/>
                      <a:pt x="814143" y="287319"/>
                    </a:cubicBezTo>
                    <a:cubicBezTo>
                      <a:pt x="826442" y="291036"/>
                      <a:pt x="842232" y="288705"/>
                      <a:pt x="854151" y="290913"/>
                    </a:cubicBezTo>
                    <a:cubicBezTo>
                      <a:pt x="863565" y="294167"/>
                      <a:pt x="846821" y="300501"/>
                      <a:pt x="842119" y="301415"/>
                    </a:cubicBezTo>
                    <a:cubicBezTo>
                      <a:pt x="834265" y="303304"/>
                      <a:pt x="825846" y="303684"/>
                      <a:pt x="817767" y="302811"/>
                    </a:cubicBezTo>
                    <a:cubicBezTo>
                      <a:pt x="768980" y="297873"/>
                      <a:pt x="745214" y="248173"/>
                      <a:pt x="706694" y="224335"/>
                    </a:cubicBezTo>
                    <a:cubicBezTo>
                      <a:pt x="673123" y="202385"/>
                      <a:pt x="640814" y="225649"/>
                      <a:pt x="618567" y="250935"/>
                    </a:cubicBezTo>
                    <a:cubicBezTo>
                      <a:pt x="587562" y="284784"/>
                      <a:pt x="569616" y="332215"/>
                      <a:pt x="582090" y="376545"/>
                    </a:cubicBezTo>
                    <a:cubicBezTo>
                      <a:pt x="589164" y="399018"/>
                      <a:pt x="605795" y="417241"/>
                      <a:pt x="619665" y="435844"/>
                    </a:cubicBezTo>
                    <a:cubicBezTo>
                      <a:pt x="643370" y="467927"/>
                      <a:pt x="663133" y="447969"/>
                      <a:pt x="683132" y="425218"/>
                    </a:cubicBezTo>
                    <a:cubicBezTo>
                      <a:pt x="692413" y="414849"/>
                      <a:pt x="701222" y="404039"/>
                      <a:pt x="709969" y="393228"/>
                    </a:cubicBezTo>
                    <a:cubicBezTo>
                      <a:pt x="717248" y="384091"/>
                      <a:pt x="725728" y="374635"/>
                      <a:pt x="729650" y="364328"/>
                    </a:cubicBezTo>
                    <a:cubicBezTo>
                      <a:pt x="735686" y="349698"/>
                      <a:pt x="730019" y="334227"/>
                      <a:pt x="725974" y="319802"/>
                    </a:cubicBezTo>
                    <a:cubicBezTo>
                      <a:pt x="723120" y="313078"/>
                      <a:pt x="716303" y="272084"/>
                      <a:pt x="728161" y="295009"/>
                    </a:cubicBezTo>
                    <a:cubicBezTo>
                      <a:pt x="736682" y="309988"/>
                      <a:pt x="740470" y="345058"/>
                      <a:pt x="759135" y="348959"/>
                    </a:cubicBezTo>
                    <a:cubicBezTo>
                      <a:pt x="779124" y="351433"/>
                      <a:pt x="800468" y="348569"/>
                      <a:pt x="820600" y="348877"/>
                    </a:cubicBezTo>
                    <a:cubicBezTo>
                      <a:pt x="834131" y="348569"/>
                      <a:pt x="847868" y="348364"/>
                      <a:pt x="861132" y="345345"/>
                    </a:cubicBezTo>
                    <a:cubicBezTo>
                      <a:pt x="888780" y="339114"/>
                      <a:pt x="915729" y="315891"/>
                      <a:pt x="920760" y="287648"/>
                    </a:cubicBezTo>
                    <a:cubicBezTo>
                      <a:pt x="922443" y="265113"/>
                      <a:pt x="911407" y="242794"/>
                      <a:pt x="910401" y="220577"/>
                    </a:cubicBezTo>
                    <a:cubicBezTo>
                      <a:pt x="909241" y="212826"/>
                      <a:pt x="909364" y="182725"/>
                      <a:pt x="916088" y="194880"/>
                    </a:cubicBezTo>
                    <a:cubicBezTo>
                      <a:pt x="919846" y="206101"/>
                      <a:pt x="922310" y="223400"/>
                      <a:pt x="924661" y="236028"/>
                    </a:cubicBezTo>
                    <a:cubicBezTo>
                      <a:pt x="926221" y="245371"/>
                      <a:pt x="928778" y="259076"/>
                      <a:pt x="930646" y="264374"/>
                    </a:cubicBezTo>
                    <a:cubicBezTo>
                      <a:pt x="931591" y="266335"/>
                      <a:pt x="931714" y="268029"/>
                      <a:pt x="933531" y="268665"/>
                    </a:cubicBezTo>
                    <a:cubicBezTo>
                      <a:pt x="935112" y="268983"/>
                      <a:pt x="937011" y="266242"/>
                      <a:pt x="939434" y="261150"/>
                    </a:cubicBezTo>
                    <a:cubicBezTo>
                      <a:pt x="943623" y="252136"/>
                      <a:pt x="949198" y="236665"/>
                      <a:pt x="953181" y="226296"/>
                    </a:cubicBezTo>
                    <a:cubicBezTo>
                      <a:pt x="960244" y="205506"/>
                      <a:pt x="970326" y="196892"/>
                      <a:pt x="962226" y="230484"/>
                    </a:cubicBezTo>
                    <a:cubicBezTo>
                      <a:pt x="949003" y="284465"/>
                      <a:pt x="915596" y="303735"/>
                      <a:pt x="971117" y="295522"/>
                    </a:cubicBezTo>
                    <a:cubicBezTo>
                      <a:pt x="981866" y="294650"/>
                      <a:pt x="990305" y="292658"/>
                      <a:pt x="999452" y="295399"/>
                    </a:cubicBezTo>
                    <a:cubicBezTo>
                      <a:pt x="1006659" y="299660"/>
                      <a:pt x="983991" y="303684"/>
                      <a:pt x="980079" y="303684"/>
                    </a:cubicBezTo>
                    <a:cubicBezTo>
                      <a:pt x="963663" y="305039"/>
                      <a:pt x="946765" y="307986"/>
                      <a:pt x="932607" y="316887"/>
                    </a:cubicBezTo>
                    <a:cubicBezTo>
                      <a:pt x="890135" y="349134"/>
                      <a:pt x="881798" y="363425"/>
                      <a:pt x="823731" y="364903"/>
                    </a:cubicBezTo>
                    <a:cubicBezTo>
                      <a:pt x="804502" y="365591"/>
                      <a:pt x="784996" y="364307"/>
                      <a:pt x="766835" y="370098"/>
                    </a:cubicBezTo>
                    <a:cubicBezTo>
                      <a:pt x="758704" y="373003"/>
                      <a:pt x="740532" y="380960"/>
                      <a:pt x="741733" y="390579"/>
                    </a:cubicBezTo>
                    <a:cubicBezTo>
                      <a:pt x="744772" y="395538"/>
                      <a:pt x="754618" y="395754"/>
                      <a:pt x="761599" y="397129"/>
                    </a:cubicBezTo>
                    <a:cubicBezTo>
                      <a:pt x="775222" y="399306"/>
                      <a:pt x="788107" y="404418"/>
                      <a:pt x="801094" y="408977"/>
                    </a:cubicBezTo>
                    <a:cubicBezTo>
                      <a:pt x="809902" y="412129"/>
                      <a:pt x="823403" y="415414"/>
                      <a:pt x="830220" y="419921"/>
                    </a:cubicBezTo>
                    <a:cubicBezTo>
                      <a:pt x="838371" y="426060"/>
                      <a:pt x="822848" y="425557"/>
                      <a:pt x="816976" y="424397"/>
                    </a:cubicBezTo>
                    <a:cubicBezTo>
                      <a:pt x="803424" y="421810"/>
                      <a:pt x="789873" y="417241"/>
                      <a:pt x="776187" y="414500"/>
                    </a:cubicBezTo>
                    <a:cubicBezTo>
                      <a:pt x="756661" y="410157"/>
                      <a:pt x="735460" y="410188"/>
                      <a:pt x="718254" y="421266"/>
                    </a:cubicBezTo>
                    <a:cubicBezTo>
                      <a:pt x="704261" y="429931"/>
                      <a:pt x="692249" y="444088"/>
                      <a:pt x="680586" y="456500"/>
                    </a:cubicBezTo>
                    <a:cubicBezTo>
                      <a:pt x="668071" y="468943"/>
                      <a:pt x="648391" y="494917"/>
                      <a:pt x="678317" y="498849"/>
                    </a:cubicBezTo>
                    <a:cubicBezTo>
                      <a:pt x="720133" y="499475"/>
                      <a:pt x="763231" y="493531"/>
                      <a:pt x="802120" y="477474"/>
                    </a:cubicBezTo>
                    <a:cubicBezTo>
                      <a:pt x="841369" y="461428"/>
                      <a:pt x="874951" y="435680"/>
                      <a:pt x="913152" y="417611"/>
                    </a:cubicBezTo>
                    <a:cubicBezTo>
                      <a:pt x="945348" y="401523"/>
                      <a:pt x="984042" y="400887"/>
                      <a:pt x="1017357" y="412560"/>
                    </a:cubicBezTo>
                    <a:cubicBezTo>
                      <a:pt x="1024245" y="414870"/>
                      <a:pt x="1037736" y="419818"/>
                      <a:pt x="1037674" y="426286"/>
                    </a:cubicBezTo>
                    <a:cubicBezTo>
                      <a:pt x="1036935" y="427764"/>
                      <a:pt x="1033875" y="428462"/>
                      <a:pt x="1029286" y="428216"/>
                    </a:cubicBezTo>
                    <a:cubicBezTo>
                      <a:pt x="1018445" y="427477"/>
                      <a:pt x="1005468" y="423227"/>
                      <a:pt x="994288" y="421615"/>
                    </a:cubicBezTo>
                    <a:cubicBezTo>
                      <a:pt x="938716" y="409901"/>
                      <a:pt x="893235" y="450617"/>
                      <a:pt x="847662" y="475750"/>
                    </a:cubicBezTo>
                    <a:cubicBezTo>
                      <a:pt x="818044" y="492320"/>
                      <a:pt x="838844" y="493233"/>
                      <a:pt x="859726" y="495379"/>
                    </a:cubicBezTo>
                    <a:cubicBezTo>
                      <a:pt x="898440" y="499558"/>
                      <a:pt x="937597" y="507381"/>
                      <a:pt x="971907" y="521682"/>
                    </a:cubicBezTo>
                    <a:cubicBezTo>
                      <a:pt x="979350" y="524751"/>
                      <a:pt x="993015" y="531609"/>
                      <a:pt x="988600" y="537020"/>
                    </a:cubicBezTo>
                    <a:cubicBezTo>
                      <a:pt x="981013" y="540254"/>
                      <a:pt x="968981" y="534854"/>
                      <a:pt x="960737" y="532349"/>
                    </a:cubicBezTo>
                    <a:cubicBezTo>
                      <a:pt x="905842" y="512216"/>
                      <a:pt x="836051" y="508828"/>
                      <a:pt x="773292" y="516312"/>
                    </a:cubicBezTo>
                    <a:cubicBezTo>
                      <a:pt x="744731" y="519321"/>
                      <a:pt x="716375" y="523140"/>
                      <a:pt x="687978" y="526764"/>
                    </a:cubicBezTo>
                    <a:cubicBezTo>
                      <a:pt x="664324" y="528879"/>
                      <a:pt x="654058" y="539545"/>
                      <a:pt x="668975" y="561013"/>
                    </a:cubicBezTo>
                    <a:cubicBezTo>
                      <a:pt x="687783" y="590272"/>
                      <a:pt x="720666" y="598013"/>
                      <a:pt x="754063" y="600354"/>
                    </a:cubicBezTo>
                    <a:cubicBezTo>
                      <a:pt x="767677" y="601740"/>
                      <a:pt x="781834" y="604121"/>
                      <a:pt x="795293" y="600898"/>
                    </a:cubicBezTo>
                    <a:cubicBezTo>
                      <a:pt x="808824" y="597695"/>
                      <a:pt x="819789" y="588013"/>
                      <a:pt x="831031" y="580170"/>
                    </a:cubicBezTo>
                    <a:cubicBezTo>
                      <a:pt x="851605" y="565828"/>
                      <a:pt x="875279" y="556372"/>
                      <a:pt x="898820" y="554401"/>
                    </a:cubicBezTo>
                    <a:cubicBezTo>
                      <a:pt x="914630" y="555068"/>
                      <a:pt x="889632" y="564914"/>
                      <a:pt x="884673" y="566793"/>
                    </a:cubicBezTo>
                    <a:cubicBezTo>
                      <a:pt x="865300" y="575499"/>
                      <a:pt x="833423" y="587849"/>
                      <a:pt x="826801" y="609963"/>
                    </a:cubicBezTo>
                    <a:cubicBezTo>
                      <a:pt x="825744" y="621605"/>
                      <a:pt x="838053" y="629798"/>
                      <a:pt x="845034" y="638103"/>
                    </a:cubicBezTo>
                    <a:cubicBezTo>
                      <a:pt x="868185" y="659766"/>
                      <a:pt x="887619" y="720646"/>
                      <a:pt x="920400" y="719927"/>
                    </a:cubicBezTo>
                    <a:cubicBezTo>
                      <a:pt x="958078" y="717925"/>
                      <a:pt x="997573" y="691571"/>
                      <a:pt x="1035241" y="706242"/>
                    </a:cubicBezTo>
                    <a:cubicBezTo>
                      <a:pt x="1045394" y="711467"/>
                      <a:pt x="1022859" y="709465"/>
                      <a:pt x="1018784" y="709722"/>
                    </a:cubicBezTo>
                    <a:cubicBezTo>
                      <a:pt x="1011854" y="709527"/>
                      <a:pt x="1004924" y="709999"/>
                      <a:pt x="998097" y="711200"/>
                    </a:cubicBezTo>
                    <a:cubicBezTo>
                      <a:pt x="978077" y="714907"/>
                      <a:pt x="957688" y="723120"/>
                      <a:pt x="938531" y="731189"/>
                    </a:cubicBezTo>
                    <a:cubicBezTo>
                      <a:pt x="922710" y="737934"/>
                      <a:pt x="933028" y="746342"/>
                      <a:pt x="942966" y="752554"/>
                    </a:cubicBezTo>
                    <a:cubicBezTo>
                      <a:pt x="970593" y="770089"/>
                      <a:pt x="994083" y="789400"/>
                      <a:pt x="1014461" y="813988"/>
                    </a:cubicBezTo>
                    <a:cubicBezTo>
                      <a:pt x="1030713" y="833576"/>
                      <a:pt x="1043762" y="855198"/>
                      <a:pt x="1053443" y="879026"/>
                    </a:cubicBezTo>
                    <a:cubicBezTo>
                      <a:pt x="1056544" y="885576"/>
                      <a:pt x="1063628" y="911540"/>
                      <a:pt x="1050661" y="893183"/>
                    </a:cubicBezTo>
                    <a:cubicBezTo>
                      <a:pt x="1046082" y="887013"/>
                      <a:pt x="992902" y="780858"/>
                      <a:pt x="996608" y="832745"/>
                    </a:cubicBezTo>
                    <a:cubicBezTo>
                      <a:pt x="998456" y="858093"/>
                      <a:pt x="1002778" y="883358"/>
                      <a:pt x="1002922" y="908840"/>
                    </a:cubicBezTo>
                    <a:cubicBezTo>
                      <a:pt x="1001895" y="928182"/>
                      <a:pt x="996064" y="914630"/>
                      <a:pt x="994247" y="903922"/>
                    </a:cubicBezTo>
                    <a:cubicBezTo>
                      <a:pt x="990571" y="884631"/>
                      <a:pt x="988631" y="864971"/>
                      <a:pt x="986537" y="845444"/>
                    </a:cubicBezTo>
                    <a:cubicBezTo>
                      <a:pt x="981896" y="781012"/>
                      <a:pt x="953119" y="781957"/>
                      <a:pt x="909682" y="747934"/>
                    </a:cubicBezTo>
                    <a:cubicBezTo>
                      <a:pt x="901346" y="741209"/>
                      <a:pt x="893471" y="733961"/>
                      <a:pt x="885977" y="726200"/>
                    </a:cubicBezTo>
                    <a:cubicBezTo>
                      <a:pt x="879160" y="720738"/>
                      <a:pt x="864746" y="696088"/>
                      <a:pt x="860270" y="714527"/>
                    </a:cubicBezTo>
                    <a:cubicBezTo>
                      <a:pt x="856040" y="738817"/>
                      <a:pt x="851122" y="746671"/>
                      <a:pt x="848278" y="714445"/>
                    </a:cubicBezTo>
                    <a:cubicBezTo>
                      <a:pt x="849059" y="654550"/>
                      <a:pt x="821483" y="628966"/>
                      <a:pt x="763170" y="623833"/>
                    </a:cubicBezTo>
                    <a:cubicBezTo>
                      <a:pt x="752246" y="622601"/>
                      <a:pt x="741292" y="621544"/>
                      <a:pt x="730348" y="620507"/>
                    </a:cubicBezTo>
                    <a:cubicBezTo>
                      <a:pt x="719157" y="618956"/>
                      <a:pt x="705205" y="620117"/>
                      <a:pt x="705400" y="634151"/>
                    </a:cubicBezTo>
                    <a:cubicBezTo>
                      <a:pt x="704928" y="642251"/>
                      <a:pt x="706519" y="653400"/>
                      <a:pt x="706150" y="662466"/>
                    </a:cubicBezTo>
                    <a:cubicBezTo>
                      <a:pt x="706150" y="674570"/>
                      <a:pt x="704394" y="687064"/>
                      <a:pt x="705657" y="698963"/>
                    </a:cubicBezTo>
                    <a:cubicBezTo>
                      <a:pt x="706314" y="706396"/>
                      <a:pt x="710071" y="719085"/>
                      <a:pt x="708809" y="724824"/>
                    </a:cubicBezTo>
                    <a:cubicBezTo>
                      <a:pt x="706211" y="730460"/>
                      <a:pt x="699600" y="721405"/>
                      <a:pt x="696982" y="715995"/>
                    </a:cubicBezTo>
                    <a:cubicBezTo>
                      <a:pt x="694538" y="710831"/>
                      <a:pt x="693204" y="705236"/>
                      <a:pt x="692434" y="699569"/>
                    </a:cubicBezTo>
                    <a:cubicBezTo>
                      <a:pt x="689970" y="677722"/>
                      <a:pt x="694076" y="655238"/>
                      <a:pt x="687321" y="633894"/>
                    </a:cubicBezTo>
                    <a:cubicBezTo>
                      <a:pt x="679980" y="610538"/>
                      <a:pt x="660351" y="585262"/>
                      <a:pt x="635876" y="579769"/>
                    </a:cubicBezTo>
                    <a:cubicBezTo>
                      <a:pt x="611945" y="578168"/>
                      <a:pt x="590354" y="608947"/>
                      <a:pt x="581854" y="629377"/>
                    </a:cubicBezTo>
                    <a:cubicBezTo>
                      <a:pt x="560592" y="694292"/>
                      <a:pt x="629490" y="749956"/>
                      <a:pt x="685370" y="761876"/>
                    </a:cubicBezTo>
                    <a:cubicBezTo>
                      <a:pt x="730461" y="771054"/>
                      <a:pt x="777081" y="767060"/>
                      <a:pt x="822797" y="767532"/>
                    </a:cubicBezTo>
                    <a:cubicBezTo>
                      <a:pt x="831657" y="767060"/>
                      <a:pt x="855485" y="771002"/>
                      <a:pt x="838618" y="777830"/>
                    </a:cubicBezTo>
                    <a:cubicBezTo>
                      <a:pt x="826996" y="782275"/>
                      <a:pt x="808147" y="783199"/>
                      <a:pt x="796577" y="786792"/>
                    </a:cubicBezTo>
                    <a:cubicBezTo>
                      <a:pt x="775192" y="792203"/>
                      <a:pt x="808496" y="806453"/>
                      <a:pt x="820898" y="833002"/>
                    </a:cubicBezTo>
                    <a:cubicBezTo>
                      <a:pt x="830856" y="851173"/>
                      <a:pt x="836842" y="872168"/>
                      <a:pt x="851872" y="886983"/>
                    </a:cubicBezTo>
                    <a:cubicBezTo>
                      <a:pt x="856943" y="892301"/>
                      <a:pt x="863996" y="897157"/>
                      <a:pt x="868236" y="902690"/>
                    </a:cubicBezTo>
                    <a:cubicBezTo>
                      <a:pt x="874756" y="911735"/>
                      <a:pt x="861738" y="910431"/>
                      <a:pt x="855917" y="907361"/>
                    </a:cubicBezTo>
                    <a:cubicBezTo>
                      <a:pt x="848977" y="904230"/>
                      <a:pt x="843474" y="898984"/>
                      <a:pt x="838443" y="892804"/>
                    </a:cubicBezTo>
                    <a:cubicBezTo>
                      <a:pt x="826996" y="878420"/>
                      <a:pt x="819748" y="861789"/>
                      <a:pt x="810518" y="846019"/>
                    </a:cubicBezTo>
                    <a:cubicBezTo>
                      <a:pt x="788784" y="804481"/>
                      <a:pt x="750655" y="787223"/>
                      <a:pt x="706242" y="785273"/>
                    </a:cubicBezTo>
                    <a:cubicBezTo>
                      <a:pt x="661850" y="779031"/>
                      <a:pt x="703552" y="801658"/>
                      <a:pt x="717597" y="846410"/>
                    </a:cubicBezTo>
                    <a:cubicBezTo>
                      <a:pt x="725882" y="868205"/>
                      <a:pt x="729372" y="891448"/>
                      <a:pt x="733602" y="914332"/>
                    </a:cubicBezTo>
                    <a:cubicBezTo>
                      <a:pt x="740142" y="959361"/>
                      <a:pt x="768313" y="993117"/>
                      <a:pt x="804143" y="1019594"/>
                    </a:cubicBezTo>
                    <a:cubicBezTo>
                      <a:pt x="808332" y="1022838"/>
                      <a:pt x="816411" y="1032499"/>
                      <a:pt x="806669" y="1031503"/>
                    </a:cubicBezTo>
                    <a:cubicBezTo>
                      <a:pt x="787008" y="1029163"/>
                      <a:pt x="770818" y="1007213"/>
                      <a:pt x="752616" y="1000345"/>
                    </a:cubicBezTo>
                    <a:cubicBezTo>
                      <a:pt x="743396" y="999380"/>
                      <a:pt x="740296" y="1011196"/>
                      <a:pt x="736857" y="1017972"/>
                    </a:cubicBezTo>
                    <a:cubicBezTo>
                      <a:pt x="730204" y="1033947"/>
                      <a:pt x="721539" y="1049326"/>
                      <a:pt x="717001" y="1065834"/>
                    </a:cubicBezTo>
                    <a:cubicBezTo>
                      <a:pt x="714763" y="1073370"/>
                      <a:pt x="713480" y="1083657"/>
                      <a:pt x="708203" y="1088934"/>
                    </a:cubicBezTo>
                    <a:lnTo>
                      <a:pt x="708172" y="1088934"/>
                    </a:lnTo>
                    <a:close/>
                    <a:moveTo>
                      <a:pt x="461593" y="900134"/>
                    </a:moveTo>
                    <a:cubicBezTo>
                      <a:pt x="461685" y="901787"/>
                      <a:pt x="463800" y="906345"/>
                      <a:pt x="464878" y="908932"/>
                    </a:cubicBezTo>
                    <a:cubicBezTo>
                      <a:pt x="466366" y="912135"/>
                      <a:pt x="467794" y="915770"/>
                      <a:pt x="469549" y="918305"/>
                    </a:cubicBezTo>
                    <a:cubicBezTo>
                      <a:pt x="469662" y="918408"/>
                      <a:pt x="469713" y="918367"/>
                      <a:pt x="469693" y="918172"/>
                    </a:cubicBezTo>
                    <a:cubicBezTo>
                      <a:pt x="469487" y="917053"/>
                      <a:pt x="468923" y="915739"/>
                      <a:pt x="468481" y="914589"/>
                    </a:cubicBezTo>
                    <a:cubicBezTo>
                      <a:pt x="467198" y="911345"/>
                      <a:pt x="464785" y="905924"/>
                      <a:pt x="463338" y="903029"/>
                    </a:cubicBezTo>
                    <a:cubicBezTo>
                      <a:pt x="462804" y="902084"/>
                      <a:pt x="462321" y="900750"/>
                      <a:pt x="461603" y="900103"/>
                    </a:cubicBezTo>
                    <a:lnTo>
                      <a:pt x="461603" y="900103"/>
                    </a:lnTo>
                    <a:close/>
                    <a:moveTo>
                      <a:pt x="910760" y="224109"/>
                    </a:moveTo>
                    <a:cubicBezTo>
                      <a:pt x="911191" y="230094"/>
                      <a:pt x="914713" y="250935"/>
                      <a:pt x="916745" y="256992"/>
                    </a:cubicBezTo>
                    <a:cubicBezTo>
                      <a:pt x="916006" y="251130"/>
                      <a:pt x="914651" y="244827"/>
                      <a:pt x="913614" y="238687"/>
                    </a:cubicBezTo>
                    <a:cubicBezTo>
                      <a:pt x="912834" y="234355"/>
                      <a:pt x="912218" y="230885"/>
                      <a:pt x="911592" y="227558"/>
                    </a:cubicBezTo>
                    <a:cubicBezTo>
                      <a:pt x="911068" y="224817"/>
                      <a:pt x="910791" y="223626"/>
                      <a:pt x="910770" y="224078"/>
                    </a:cubicBezTo>
                    <a:lnTo>
                      <a:pt x="910770" y="224099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2"/>
                  </a:gs>
                  <a:gs pos="3000">
                    <a:schemeClr val="accent2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55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1D5F1CC6-EFF6-D1F1-A222-224677766EFB}"/>
                  </a:ext>
                </a:extLst>
              </p:cNvPr>
              <p:cNvSpPr/>
              <p:nvPr/>
            </p:nvSpPr>
            <p:spPr>
              <a:xfrm rot="21158452">
                <a:off x="10483490" y="2213457"/>
                <a:ext cx="75370" cy="68517"/>
              </a:xfrm>
              <a:custGeom>
                <a:avLst/>
                <a:gdLst>
                  <a:gd name="connsiteX0" fmla="*/ 127994 w 127994"/>
                  <a:gd name="connsiteY0" fmla="*/ 63997 h 127993"/>
                  <a:gd name="connsiteX1" fmla="*/ 63997 w 127994"/>
                  <a:gd name="connsiteY1" fmla="*/ 127994 h 127993"/>
                  <a:gd name="connsiteX2" fmla="*/ 0 w 127994"/>
                  <a:gd name="connsiteY2" fmla="*/ 63997 h 127993"/>
                  <a:gd name="connsiteX3" fmla="*/ 63997 w 127994"/>
                  <a:gd name="connsiteY3" fmla="*/ 0 h 127993"/>
                  <a:gd name="connsiteX4" fmla="*/ 127994 w 127994"/>
                  <a:gd name="connsiteY4" fmla="*/ 63997 h 12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94" h="127993">
                    <a:moveTo>
                      <a:pt x="127994" y="63997"/>
                    </a:moveTo>
                    <a:cubicBezTo>
                      <a:pt x="127994" y="99341"/>
                      <a:pt x="99342" y="127994"/>
                      <a:pt x="63997" y="127994"/>
                    </a:cubicBezTo>
                    <a:cubicBezTo>
                      <a:pt x="28652" y="127994"/>
                      <a:pt x="0" y="99341"/>
                      <a:pt x="0" y="63997"/>
                    </a:cubicBezTo>
                    <a:cubicBezTo>
                      <a:pt x="0" y="28652"/>
                      <a:pt x="28652" y="0"/>
                      <a:pt x="63997" y="0"/>
                    </a:cubicBezTo>
                    <a:cubicBezTo>
                      <a:pt x="99342" y="0"/>
                      <a:pt x="127994" y="28652"/>
                      <a:pt x="127994" y="6399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  <a:alpha val="50000"/>
                </a:schemeClr>
              </a:solidFill>
              <a:ln w="38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5CA92037-D51B-5324-4F37-1FD44BCFC12F}"/>
                </a:ext>
              </a:extLst>
            </p:cNvPr>
            <p:cNvGrpSpPr/>
            <p:nvPr/>
          </p:nvGrpSpPr>
          <p:grpSpPr>
            <a:xfrm rot="2575076">
              <a:off x="10244248" y="3675541"/>
              <a:ext cx="205242" cy="199975"/>
              <a:chOff x="10859046" y="2316151"/>
              <a:chExt cx="169622" cy="150244"/>
            </a:xfrm>
          </p:grpSpPr>
          <p:sp>
            <p:nvSpPr>
              <p:cNvPr id="281" name="Graphic 479">
                <a:extLst>
                  <a:ext uri="{FF2B5EF4-FFF2-40B4-BE49-F238E27FC236}">
                    <a16:creationId xmlns:a16="http://schemas.microsoft.com/office/drawing/2014/main" id="{0292857E-D327-2FBE-F2D0-F524251ACC4C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840B91B0-D596-1269-114D-898F85B45031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57174120-980C-F800-305D-1DCA75EAD4EA}"/>
                </a:ext>
              </a:extLst>
            </p:cNvPr>
            <p:cNvGrpSpPr/>
            <p:nvPr/>
          </p:nvGrpSpPr>
          <p:grpSpPr>
            <a:xfrm rot="2575076">
              <a:off x="10475151" y="3776620"/>
              <a:ext cx="205242" cy="199975"/>
              <a:chOff x="10859046" y="2316151"/>
              <a:chExt cx="169622" cy="150244"/>
            </a:xfrm>
          </p:grpSpPr>
          <p:sp>
            <p:nvSpPr>
              <p:cNvPr id="284" name="Graphic 479">
                <a:extLst>
                  <a:ext uri="{FF2B5EF4-FFF2-40B4-BE49-F238E27FC236}">
                    <a16:creationId xmlns:a16="http://schemas.microsoft.com/office/drawing/2014/main" id="{E1E57CD8-E614-84A5-01EB-FF9906F38F4B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7A7882FF-A8BB-DDCF-39F5-607A47A6C60D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051F3F87-3C7A-F2ED-1EA5-A2F7F65DDF74}"/>
                </a:ext>
              </a:extLst>
            </p:cNvPr>
            <p:cNvGrpSpPr/>
            <p:nvPr/>
          </p:nvGrpSpPr>
          <p:grpSpPr>
            <a:xfrm rot="2575076">
              <a:off x="10248936" y="3881769"/>
              <a:ext cx="205242" cy="199975"/>
              <a:chOff x="10859046" y="2316151"/>
              <a:chExt cx="169622" cy="150244"/>
            </a:xfrm>
          </p:grpSpPr>
          <p:sp>
            <p:nvSpPr>
              <p:cNvPr id="287" name="Graphic 479">
                <a:extLst>
                  <a:ext uri="{FF2B5EF4-FFF2-40B4-BE49-F238E27FC236}">
                    <a16:creationId xmlns:a16="http://schemas.microsoft.com/office/drawing/2014/main" id="{4DF0F70B-54B7-017C-6190-3915EA16E979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5A46153B-A10B-779C-A6D3-3F3C32530079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A1310943-A608-83FF-7E98-ABE343AF74AD}"/>
                </a:ext>
              </a:extLst>
            </p:cNvPr>
            <p:cNvGrpSpPr/>
            <p:nvPr/>
          </p:nvGrpSpPr>
          <p:grpSpPr>
            <a:xfrm rot="2575076">
              <a:off x="10547007" y="3327796"/>
              <a:ext cx="205242" cy="199975"/>
              <a:chOff x="10859046" y="2316151"/>
              <a:chExt cx="169622" cy="150244"/>
            </a:xfrm>
          </p:grpSpPr>
          <p:sp>
            <p:nvSpPr>
              <p:cNvPr id="290" name="Graphic 479">
                <a:extLst>
                  <a:ext uri="{FF2B5EF4-FFF2-40B4-BE49-F238E27FC236}">
                    <a16:creationId xmlns:a16="http://schemas.microsoft.com/office/drawing/2014/main" id="{840CE2CF-EAA5-A214-E06D-B1F86B4639A2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E4900F21-3C13-E898-B9DB-19C888F41338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E64CC5A6-924E-0223-CC0B-8F6662D03869}"/>
                </a:ext>
              </a:extLst>
            </p:cNvPr>
            <p:cNvGrpSpPr/>
            <p:nvPr/>
          </p:nvGrpSpPr>
          <p:grpSpPr>
            <a:xfrm rot="2575076">
              <a:off x="9793475" y="2549667"/>
              <a:ext cx="205242" cy="199975"/>
              <a:chOff x="10859046" y="2316151"/>
              <a:chExt cx="169622" cy="150244"/>
            </a:xfrm>
          </p:grpSpPr>
          <p:sp>
            <p:nvSpPr>
              <p:cNvPr id="293" name="Graphic 479">
                <a:extLst>
                  <a:ext uri="{FF2B5EF4-FFF2-40B4-BE49-F238E27FC236}">
                    <a16:creationId xmlns:a16="http://schemas.microsoft.com/office/drawing/2014/main" id="{BDAA035C-5B4C-BF6A-2268-71846533123A}"/>
                  </a:ext>
                </a:extLst>
              </p:cNvPr>
              <p:cNvSpPr/>
              <p:nvPr/>
            </p:nvSpPr>
            <p:spPr>
              <a:xfrm>
                <a:off x="10859046" y="2316151"/>
                <a:ext cx="169622" cy="150244"/>
              </a:xfrm>
              <a:custGeom>
                <a:avLst/>
                <a:gdLst>
                  <a:gd name="connsiteX0" fmla="*/ 436919 w 636601"/>
                  <a:gd name="connsiteY0" fmla="*/ 6374 h 563872"/>
                  <a:gd name="connsiteX1" fmla="*/ 366910 w 636601"/>
                  <a:gd name="connsiteY1" fmla="*/ 28377 h 563872"/>
                  <a:gd name="connsiteX2" fmla="*/ 224702 w 636601"/>
                  <a:gd name="connsiteY2" fmla="*/ 54856 h 563872"/>
                  <a:gd name="connsiteX3" fmla="*/ 172505 w 636601"/>
                  <a:gd name="connsiteY3" fmla="*/ 74097 h 563872"/>
                  <a:gd name="connsiteX4" fmla="*/ 189460 w 636601"/>
                  <a:gd name="connsiteY4" fmla="*/ 127723 h 563872"/>
                  <a:gd name="connsiteX5" fmla="*/ 7723 w 636601"/>
                  <a:gd name="connsiteY5" fmla="*/ 229640 h 563872"/>
                  <a:gd name="connsiteX6" fmla="*/ 26201 w 636601"/>
                  <a:gd name="connsiteY6" fmla="*/ 317461 h 563872"/>
                  <a:gd name="connsiteX7" fmla="*/ 95924 w 636601"/>
                  <a:gd name="connsiteY7" fmla="*/ 378516 h 563872"/>
                  <a:gd name="connsiteX8" fmla="*/ 94972 w 636601"/>
                  <a:gd name="connsiteY8" fmla="*/ 496245 h 563872"/>
                  <a:gd name="connsiteX9" fmla="*/ 239085 w 636601"/>
                  <a:gd name="connsiteY9" fmla="*/ 541774 h 563872"/>
                  <a:gd name="connsiteX10" fmla="*/ 311475 w 636601"/>
                  <a:gd name="connsiteY10" fmla="*/ 436237 h 563872"/>
                  <a:gd name="connsiteX11" fmla="*/ 398248 w 636601"/>
                  <a:gd name="connsiteY11" fmla="*/ 446143 h 563872"/>
                  <a:gd name="connsiteX12" fmla="*/ 493593 w 636601"/>
                  <a:gd name="connsiteY12" fmla="*/ 414330 h 563872"/>
                  <a:gd name="connsiteX13" fmla="*/ 486354 w 636601"/>
                  <a:gd name="connsiteY13" fmla="*/ 339749 h 563872"/>
                  <a:gd name="connsiteX14" fmla="*/ 501975 w 636601"/>
                  <a:gd name="connsiteY14" fmla="*/ 286123 h 563872"/>
                  <a:gd name="connsiteX15" fmla="*/ 590748 w 636601"/>
                  <a:gd name="connsiteY15" fmla="*/ 267550 h 563872"/>
                  <a:gd name="connsiteX16" fmla="*/ 629229 w 636601"/>
                  <a:gd name="connsiteY16" fmla="*/ 174967 h 563872"/>
                  <a:gd name="connsiteX17" fmla="*/ 466066 w 636601"/>
                  <a:gd name="connsiteY17" fmla="*/ 106387 h 563872"/>
                  <a:gd name="connsiteX18" fmla="*/ 437776 w 636601"/>
                  <a:gd name="connsiteY18" fmla="*/ 7136 h 563872"/>
                  <a:gd name="connsiteX19" fmla="*/ 436919 w 636601"/>
                  <a:gd name="connsiteY19" fmla="*/ 6374 h 563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601" h="563872">
                    <a:moveTo>
                      <a:pt x="436919" y="6374"/>
                    </a:moveTo>
                    <a:cubicBezTo>
                      <a:pt x="415869" y="-10485"/>
                      <a:pt x="383674" y="9327"/>
                      <a:pt x="366910" y="28377"/>
                    </a:cubicBezTo>
                    <a:cubicBezTo>
                      <a:pt x="311094" y="97909"/>
                      <a:pt x="304141" y="98481"/>
                      <a:pt x="224702" y="54856"/>
                    </a:cubicBezTo>
                    <a:cubicBezTo>
                      <a:pt x="205843" y="45522"/>
                      <a:pt x="171838" y="46855"/>
                      <a:pt x="172505" y="74097"/>
                    </a:cubicBezTo>
                    <a:cubicBezTo>
                      <a:pt x="173077" y="90575"/>
                      <a:pt x="186316" y="111625"/>
                      <a:pt x="189460" y="127723"/>
                    </a:cubicBezTo>
                    <a:cubicBezTo>
                      <a:pt x="200890" y="199160"/>
                      <a:pt x="41251" y="150487"/>
                      <a:pt x="7723" y="229640"/>
                    </a:cubicBezTo>
                    <a:cubicBezTo>
                      <a:pt x="-7613" y="258882"/>
                      <a:pt x="579" y="296887"/>
                      <a:pt x="26201" y="317461"/>
                    </a:cubicBezTo>
                    <a:cubicBezTo>
                      <a:pt x="49061" y="337463"/>
                      <a:pt x="86875" y="347464"/>
                      <a:pt x="95924" y="378516"/>
                    </a:cubicBezTo>
                    <a:cubicBezTo>
                      <a:pt x="105544" y="409377"/>
                      <a:pt x="85256" y="459193"/>
                      <a:pt x="94972" y="496245"/>
                    </a:cubicBezTo>
                    <a:cubicBezTo>
                      <a:pt x="107164" y="561967"/>
                      <a:pt x="190698" y="585113"/>
                      <a:pt x="239085" y="541774"/>
                    </a:cubicBezTo>
                    <a:cubicBezTo>
                      <a:pt x="273375" y="515009"/>
                      <a:pt x="282805" y="466813"/>
                      <a:pt x="311475" y="436237"/>
                    </a:cubicBezTo>
                    <a:cubicBezTo>
                      <a:pt x="337764" y="406615"/>
                      <a:pt x="373197" y="424807"/>
                      <a:pt x="398248" y="446143"/>
                    </a:cubicBezTo>
                    <a:cubicBezTo>
                      <a:pt x="439110" y="482148"/>
                      <a:pt x="484544" y="471385"/>
                      <a:pt x="493593" y="414330"/>
                    </a:cubicBezTo>
                    <a:cubicBezTo>
                      <a:pt x="497879" y="390327"/>
                      <a:pt x="491593" y="363085"/>
                      <a:pt x="486354" y="339749"/>
                    </a:cubicBezTo>
                    <a:cubicBezTo>
                      <a:pt x="481782" y="319556"/>
                      <a:pt x="480163" y="295267"/>
                      <a:pt x="501975" y="286123"/>
                    </a:cubicBezTo>
                    <a:cubicBezTo>
                      <a:pt x="522263" y="275836"/>
                      <a:pt x="563411" y="278503"/>
                      <a:pt x="590748" y="267550"/>
                    </a:cubicBezTo>
                    <a:cubicBezTo>
                      <a:pt x="629419" y="256024"/>
                      <a:pt x="647993" y="210495"/>
                      <a:pt x="629229" y="174967"/>
                    </a:cubicBezTo>
                    <a:cubicBezTo>
                      <a:pt x="597701" y="105625"/>
                      <a:pt x="500165" y="168394"/>
                      <a:pt x="466066" y="106387"/>
                    </a:cubicBezTo>
                    <a:cubicBezTo>
                      <a:pt x="447301" y="77621"/>
                      <a:pt x="460732" y="31806"/>
                      <a:pt x="437776" y="7136"/>
                    </a:cubicBezTo>
                    <a:lnTo>
                      <a:pt x="436919" y="6374"/>
                    </a:ln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16F17492-9824-B729-4EDE-75E4ADA4E970}"/>
                  </a:ext>
                </a:extLst>
              </p:cNvPr>
              <p:cNvSpPr/>
              <p:nvPr/>
            </p:nvSpPr>
            <p:spPr>
              <a:xfrm rot="20591958">
                <a:off x="10908020" y="2368345"/>
                <a:ext cx="52798" cy="37785"/>
              </a:xfrm>
              <a:prstGeom prst="ellipse">
                <a:avLst/>
              </a:prstGeom>
              <a:solidFill>
                <a:srgbClr val="799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grpSp>
          <p:nvGrpSpPr>
            <p:cNvPr id="295" name="Graphic 559">
              <a:extLst>
                <a:ext uri="{FF2B5EF4-FFF2-40B4-BE49-F238E27FC236}">
                  <a16:creationId xmlns:a16="http://schemas.microsoft.com/office/drawing/2014/main" id="{8CB87510-3E6B-1002-C050-4E2BD0866A24}"/>
                </a:ext>
              </a:extLst>
            </p:cNvPr>
            <p:cNvGrpSpPr/>
            <p:nvPr/>
          </p:nvGrpSpPr>
          <p:grpSpPr>
            <a:xfrm rot="2383019">
              <a:off x="8747953" y="2007797"/>
              <a:ext cx="557742" cy="681134"/>
              <a:chOff x="10690417" y="3632126"/>
              <a:chExt cx="1041508" cy="1271925"/>
            </a:xfrm>
          </p:grpSpPr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6E0795AF-D528-77A9-2FBD-59452A178AA1}"/>
                  </a:ext>
                </a:extLst>
              </p:cNvPr>
              <p:cNvSpPr/>
              <p:nvPr/>
            </p:nvSpPr>
            <p:spPr>
              <a:xfrm>
                <a:off x="10690417" y="3632126"/>
                <a:ext cx="1041508" cy="1271925"/>
              </a:xfrm>
              <a:custGeom>
                <a:avLst/>
                <a:gdLst>
                  <a:gd name="connsiteX0" fmla="*/ 357966 w 1041508"/>
                  <a:gd name="connsiteY0" fmla="*/ 218289 h 1271925"/>
                  <a:gd name="connsiteX1" fmla="*/ 476263 w 1041508"/>
                  <a:gd name="connsiteY1" fmla="*/ 394868 h 1271925"/>
                  <a:gd name="connsiteX2" fmla="*/ 538146 w 1041508"/>
                  <a:gd name="connsiteY2" fmla="*/ 503729 h 1271925"/>
                  <a:gd name="connsiteX3" fmla="*/ 582324 w 1041508"/>
                  <a:gd name="connsiteY3" fmla="*/ 386532 h 1271925"/>
                  <a:gd name="connsiteX4" fmla="*/ 517107 w 1041508"/>
                  <a:gd name="connsiteY4" fmla="*/ 285907 h 1271925"/>
                  <a:gd name="connsiteX5" fmla="*/ 463093 w 1041508"/>
                  <a:gd name="connsiteY5" fmla="*/ 163475 h 1271925"/>
                  <a:gd name="connsiteX6" fmla="*/ 476063 w 1041508"/>
                  <a:gd name="connsiteY6" fmla="*/ 79520 h 1271925"/>
                  <a:gd name="connsiteX7" fmla="*/ 474730 w 1041508"/>
                  <a:gd name="connsiteY7" fmla="*/ 0 h 1271925"/>
                  <a:gd name="connsiteX8" fmla="*/ 478831 w 1041508"/>
                  <a:gd name="connsiteY8" fmla="*/ 156773 h 1271925"/>
                  <a:gd name="connsiteX9" fmla="*/ 559718 w 1041508"/>
                  <a:gd name="connsiteY9" fmla="*/ 297076 h 1271925"/>
                  <a:gd name="connsiteX10" fmla="*/ 593393 w 1041508"/>
                  <a:gd name="connsiteY10" fmla="*/ 347922 h 1271925"/>
                  <a:gd name="connsiteX11" fmla="*/ 534045 w 1041508"/>
                  <a:gd name="connsiteY11" fmla="*/ 212621 h 1271925"/>
                  <a:gd name="connsiteX12" fmla="*/ 550983 w 1041508"/>
                  <a:gd name="connsiteY12" fmla="*/ 137969 h 1271925"/>
                  <a:gd name="connsiteX13" fmla="*/ 557851 w 1041508"/>
                  <a:gd name="connsiteY13" fmla="*/ 76553 h 1271925"/>
                  <a:gd name="connsiteX14" fmla="*/ 549582 w 1041508"/>
                  <a:gd name="connsiteY14" fmla="*/ 194250 h 1271925"/>
                  <a:gd name="connsiteX15" fmla="*/ 588325 w 1041508"/>
                  <a:gd name="connsiteY15" fmla="*/ 278871 h 1271925"/>
                  <a:gd name="connsiteX16" fmla="*/ 617933 w 1041508"/>
                  <a:gd name="connsiteY16" fmla="*/ 386699 h 1271925"/>
                  <a:gd name="connsiteX17" fmla="*/ 643506 w 1041508"/>
                  <a:gd name="connsiteY17" fmla="*/ 314314 h 1271925"/>
                  <a:gd name="connsiteX18" fmla="*/ 865496 w 1041508"/>
                  <a:gd name="connsiteY18" fmla="*/ 109161 h 1271925"/>
                  <a:gd name="connsiteX19" fmla="*/ 659310 w 1041508"/>
                  <a:gd name="connsiteY19" fmla="*/ 351623 h 1271925"/>
                  <a:gd name="connsiteX20" fmla="*/ 692885 w 1041508"/>
                  <a:gd name="connsiteY20" fmla="*/ 377363 h 1271925"/>
                  <a:gd name="connsiteX21" fmla="*/ 861829 w 1041508"/>
                  <a:gd name="connsiteY21" fmla="*/ 269169 h 1271925"/>
                  <a:gd name="connsiteX22" fmla="*/ 677815 w 1041508"/>
                  <a:gd name="connsiteY22" fmla="*/ 404570 h 1271925"/>
                  <a:gd name="connsiteX23" fmla="*/ 598895 w 1041508"/>
                  <a:gd name="connsiteY23" fmla="*/ 503295 h 1271925"/>
                  <a:gd name="connsiteX24" fmla="*/ 714724 w 1041508"/>
                  <a:gd name="connsiteY24" fmla="*/ 570746 h 1271925"/>
                  <a:gd name="connsiteX25" fmla="*/ 935514 w 1041508"/>
                  <a:gd name="connsiteY25" fmla="*/ 372462 h 1271925"/>
                  <a:gd name="connsiteX26" fmla="*/ 849326 w 1041508"/>
                  <a:gd name="connsiteY26" fmla="*/ 460685 h 1271925"/>
                  <a:gd name="connsiteX27" fmla="*/ 812816 w 1041508"/>
                  <a:gd name="connsiteY27" fmla="*/ 523067 h 1271925"/>
                  <a:gd name="connsiteX28" fmla="*/ 963888 w 1041508"/>
                  <a:gd name="connsiteY28" fmla="*/ 456550 h 1271925"/>
                  <a:gd name="connsiteX29" fmla="*/ 1041508 w 1041508"/>
                  <a:gd name="connsiteY29" fmla="*/ 358792 h 1271925"/>
                  <a:gd name="connsiteX30" fmla="*/ 890303 w 1041508"/>
                  <a:gd name="connsiteY30" fmla="*/ 517833 h 1271925"/>
                  <a:gd name="connsiteX31" fmla="*/ 778507 w 1041508"/>
                  <a:gd name="connsiteY31" fmla="*/ 608656 h 1271925"/>
                  <a:gd name="connsiteX32" fmla="*/ 868264 w 1041508"/>
                  <a:gd name="connsiteY32" fmla="*/ 633162 h 1271925"/>
                  <a:gd name="connsiteX33" fmla="*/ 973824 w 1041508"/>
                  <a:gd name="connsiteY33" fmla="*/ 744791 h 1271925"/>
                  <a:gd name="connsiteX34" fmla="*/ 901172 w 1041508"/>
                  <a:gd name="connsiteY34" fmla="*/ 669805 h 1271925"/>
                  <a:gd name="connsiteX35" fmla="*/ 825886 w 1041508"/>
                  <a:gd name="connsiteY35" fmla="*/ 662003 h 1271925"/>
                  <a:gd name="connsiteX36" fmla="*/ 889369 w 1041508"/>
                  <a:gd name="connsiteY36" fmla="*/ 754493 h 1271925"/>
                  <a:gd name="connsiteX37" fmla="*/ 1001431 w 1041508"/>
                  <a:gd name="connsiteY37" fmla="*/ 787068 h 1271925"/>
                  <a:gd name="connsiteX38" fmla="*/ 746633 w 1041508"/>
                  <a:gd name="connsiteY38" fmla="*/ 625393 h 1271925"/>
                  <a:gd name="connsiteX39" fmla="*/ 580557 w 1041508"/>
                  <a:gd name="connsiteY39" fmla="*/ 763829 h 1271925"/>
                  <a:gd name="connsiteX40" fmla="*/ 812349 w 1041508"/>
                  <a:gd name="connsiteY40" fmla="*/ 949310 h 1271925"/>
                  <a:gd name="connsiteX41" fmla="*/ 726794 w 1041508"/>
                  <a:gd name="connsiteY41" fmla="*/ 905065 h 1271925"/>
                  <a:gd name="connsiteX42" fmla="*/ 650575 w 1041508"/>
                  <a:gd name="connsiteY42" fmla="*/ 886894 h 1271925"/>
                  <a:gd name="connsiteX43" fmla="*/ 671647 w 1041508"/>
                  <a:gd name="connsiteY43" fmla="*/ 919435 h 1271925"/>
                  <a:gd name="connsiteX44" fmla="*/ 782875 w 1041508"/>
                  <a:gd name="connsiteY44" fmla="*/ 1041900 h 1271925"/>
                  <a:gd name="connsiteX45" fmla="*/ 827587 w 1041508"/>
                  <a:gd name="connsiteY45" fmla="*/ 1203675 h 1271925"/>
                  <a:gd name="connsiteX46" fmla="*/ 777040 w 1041508"/>
                  <a:gd name="connsiteY46" fmla="*/ 1080210 h 1271925"/>
                  <a:gd name="connsiteX47" fmla="*/ 687117 w 1041508"/>
                  <a:gd name="connsiteY47" fmla="*/ 963080 h 1271925"/>
                  <a:gd name="connsiteX48" fmla="*/ 567120 w 1041508"/>
                  <a:gd name="connsiteY48" fmla="*/ 858053 h 1271925"/>
                  <a:gd name="connsiteX49" fmla="*/ 520675 w 1041508"/>
                  <a:gd name="connsiteY49" fmla="*/ 1055603 h 1271925"/>
                  <a:gd name="connsiteX50" fmla="*/ 604763 w 1041508"/>
                  <a:gd name="connsiteY50" fmla="*/ 1199340 h 1271925"/>
                  <a:gd name="connsiteX51" fmla="*/ 500670 w 1041508"/>
                  <a:gd name="connsiteY51" fmla="*/ 1048635 h 1271925"/>
                  <a:gd name="connsiteX52" fmla="*/ 536245 w 1041508"/>
                  <a:gd name="connsiteY52" fmla="*/ 878358 h 1271925"/>
                  <a:gd name="connsiteX53" fmla="*/ 475830 w 1041508"/>
                  <a:gd name="connsiteY53" fmla="*/ 972616 h 1271925"/>
                  <a:gd name="connsiteX54" fmla="*/ 474530 w 1041508"/>
                  <a:gd name="connsiteY54" fmla="*/ 1063039 h 1271925"/>
                  <a:gd name="connsiteX55" fmla="*/ 546948 w 1041508"/>
                  <a:gd name="connsiteY55" fmla="*/ 1271926 h 1271925"/>
                  <a:gd name="connsiteX56" fmla="*/ 503770 w 1041508"/>
                  <a:gd name="connsiteY56" fmla="*/ 1167932 h 1271925"/>
                  <a:gd name="connsiteX57" fmla="*/ 514573 w 1041508"/>
                  <a:gd name="connsiteY57" fmla="*/ 849717 h 1271925"/>
                  <a:gd name="connsiteX58" fmla="*/ 373004 w 1041508"/>
                  <a:gd name="connsiteY58" fmla="*/ 741523 h 1271925"/>
                  <a:gd name="connsiteX59" fmla="*/ 221765 w 1041508"/>
                  <a:gd name="connsiteY59" fmla="*/ 1035865 h 1271925"/>
                  <a:gd name="connsiteX60" fmla="*/ 270144 w 1041508"/>
                  <a:gd name="connsiteY60" fmla="*/ 945642 h 1271925"/>
                  <a:gd name="connsiteX61" fmla="*/ 290216 w 1041508"/>
                  <a:gd name="connsiteY61" fmla="*/ 818143 h 1271925"/>
                  <a:gd name="connsiteX62" fmla="*/ 190624 w 1041508"/>
                  <a:gd name="connsiteY62" fmla="*/ 918735 h 1271925"/>
                  <a:gd name="connsiteX63" fmla="*/ 135576 w 1041508"/>
                  <a:gd name="connsiteY63" fmla="*/ 1128455 h 1271925"/>
                  <a:gd name="connsiteX64" fmla="*/ 164050 w 1041508"/>
                  <a:gd name="connsiteY64" fmla="*/ 1028663 h 1271925"/>
                  <a:gd name="connsiteX65" fmla="*/ 217430 w 1041508"/>
                  <a:gd name="connsiteY65" fmla="*/ 832380 h 1271925"/>
                  <a:gd name="connsiteX66" fmla="*/ 321157 w 1041508"/>
                  <a:gd name="connsiteY66" fmla="*/ 736088 h 1271925"/>
                  <a:gd name="connsiteX67" fmla="*/ 12245 w 1041508"/>
                  <a:gd name="connsiteY67" fmla="*/ 758994 h 1271925"/>
                  <a:gd name="connsiteX68" fmla="*/ 18480 w 1041508"/>
                  <a:gd name="connsiteY68" fmla="*/ 757394 h 1271925"/>
                  <a:gd name="connsiteX69" fmla="*/ 183955 w 1041508"/>
                  <a:gd name="connsiteY69" fmla="*/ 765096 h 1271925"/>
                  <a:gd name="connsiteX70" fmla="*/ 277046 w 1041508"/>
                  <a:gd name="connsiteY70" fmla="*/ 715316 h 1271925"/>
                  <a:gd name="connsiteX71" fmla="*/ 230300 w 1041508"/>
                  <a:gd name="connsiteY71" fmla="*/ 703347 h 1271925"/>
                  <a:gd name="connsiteX72" fmla="*/ 150980 w 1041508"/>
                  <a:gd name="connsiteY72" fmla="*/ 699612 h 1271925"/>
                  <a:gd name="connsiteX73" fmla="*/ 280013 w 1041508"/>
                  <a:gd name="connsiteY73" fmla="*/ 693477 h 1271925"/>
                  <a:gd name="connsiteX74" fmla="*/ 371703 w 1041508"/>
                  <a:gd name="connsiteY74" fmla="*/ 532336 h 1271925"/>
                  <a:gd name="connsiteX75" fmla="*/ 228867 w 1041508"/>
                  <a:gd name="connsiteY75" fmla="*/ 559410 h 1271925"/>
                  <a:gd name="connsiteX76" fmla="*/ 34050 w 1041508"/>
                  <a:gd name="connsiteY76" fmla="*/ 655734 h 1271925"/>
                  <a:gd name="connsiteX77" fmla="*/ 283681 w 1041508"/>
                  <a:gd name="connsiteY77" fmla="*/ 510931 h 1271925"/>
                  <a:gd name="connsiteX78" fmla="*/ 323191 w 1041508"/>
                  <a:gd name="connsiteY78" fmla="*/ 496894 h 1271925"/>
                  <a:gd name="connsiteX79" fmla="*/ 292016 w 1041508"/>
                  <a:gd name="connsiteY79" fmla="*/ 464586 h 1271925"/>
                  <a:gd name="connsiteX80" fmla="*/ 173052 w 1041508"/>
                  <a:gd name="connsiteY80" fmla="*/ 367727 h 1271925"/>
                  <a:gd name="connsiteX81" fmla="*/ 104101 w 1041508"/>
                  <a:gd name="connsiteY81" fmla="*/ 266235 h 1271925"/>
                  <a:gd name="connsiteX82" fmla="*/ 170418 w 1041508"/>
                  <a:gd name="connsiteY82" fmla="*/ 327884 h 1271925"/>
                  <a:gd name="connsiteX83" fmla="*/ 220965 w 1041508"/>
                  <a:gd name="connsiteY83" fmla="*/ 406804 h 1271925"/>
                  <a:gd name="connsiteX84" fmla="*/ 264676 w 1041508"/>
                  <a:gd name="connsiteY84" fmla="*/ 430243 h 1271925"/>
                  <a:gd name="connsiteX85" fmla="*/ 296584 w 1041508"/>
                  <a:gd name="connsiteY85" fmla="*/ 442146 h 1271925"/>
                  <a:gd name="connsiteX86" fmla="*/ 268510 w 1041508"/>
                  <a:gd name="connsiteY86" fmla="*/ 406171 h 1271925"/>
                  <a:gd name="connsiteX87" fmla="*/ 196859 w 1041508"/>
                  <a:gd name="connsiteY87" fmla="*/ 306445 h 1271925"/>
                  <a:gd name="connsiteX88" fmla="*/ 325558 w 1041508"/>
                  <a:gd name="connsiteY88" fmla="*/ 444014 h 1271925"/>
                  <a:gd name="connsiteX89" fmla="*/ 498636 w 1041508"/>
                  <a:gd name="connsiteY89" fmla="*/ 480256 h 1271925"/>
                  <a:gd name="connsiteX90" fmla="*/ 420016 w 1041508"/>
                  <a:gd name="connsiteY90" fmla="*/ 376263 h 1271925"/>
                  <a:gd name="connsiteX91" fmla="*/ 358000 w 1041508"/>
                  <a:gd name="connsiteY91" fmla="*/ 218323 h 12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041508" h="1271925">
                    <a:moveTo>
                      <a:pt x="357966" y="218289"/>
                    </a:moveTo>
                    <a:cubicBezTo>
                      <a:pt x="393842" y="344488"/>
                      <a:pt x="420849" y="339587"/>
                      <a:pt x="476263" y="394868"/>
                    </a:cubicBezTo>
                    <a:cubicBezTo>
                      <a:pt x="514140" y="432611"/>
                      <a:pt x="524009" y="454716"/>
                      <a:pt x="538146" y="503729"/>
                    </a:cubicBezTo>
                    <a:cubicBezTo>
                      <a:pt x="588325" y="459551"/>
                      <a:pt x="592726" y="420541"/>
                      <a:pt x="582324" y="386532"/>
                    </a:cubicBezTo>
                    <a:cubicBezTo>
                      <a:pt x="569987" y="346122"/>
                      <a:pt x="538713" y="311680"/>
                      <a:pt x="517107" y="285907"/>
                    </a:cubicBezTo>
                    <a:cubicBezTo>
                      <a:pt x="479864" y="241528"/>
                      <a:pt x="466261" y="195983"/>
                      <a:pt x="463093" y="163475"/>
                    </a:cubicBezTo>
                    <a:cubicBezTo>
                      <a:pt x="459526" y="126632"/>
                      <a:pt x="471295" y="107161"/>
                      <a:pt x="476063" y="79520"/>
                    </a:cubicBezTo>
                    <a:cubicBezTo>
                      <a:pt x="479831" y="57982"/>
                      <a:pt x="479031" y="30675"/>
                      <a:pt x="474730" y="0"/>
                    </a:cubicBezTo>
                    <a:cubicBezTo>
                      <a:pt x="506538" y="99726"/>
                      <a:pt x="471762" y="102159"/>
                      <a:pt x="478831" y="156773"/>
                    </a:cubicBezTo>
                    <a:cubicBezTo>
                      <a:pt x="487833" y="226525"/>
                      <a:pt x="525343" y="261033"/>
                      <a:pt x="559718" y="297076"/>
                    </a:cubicBezTo>
                    <a:cubicBezTo>
                      <a:pt x="576589" y="314747"/>
                      <a:pt x="587692" y="334119"/>
                      <a:pt x="593393" y="347922"/>
                    </a:cubicBezTo>
                    <a:cubicBezTo>
                      <a:pt x="588859" y="298110"/>
                      <a:pt x="537512" y="259933"/>
                      <a:pt x="534045" y="212621"/>
                    </a:cubicBezTo>
                    <a:cubicBezTo>
                      <a:pt x="531811" y="181780"/>
                      <a:pt x="544681" y="154973"/>
                      <a:pt x="550983" y="137969"/>
                    </a:cubicBezTo>
                    <a:cubicBezTo>
                      <a:pt x="557851" y="119431"/>
                      <a:pt x="561385" y="102993"/>
                      <a:pt x="557851" y="76553"/>
                    </a:cubicBezTo>
                    <a:cubicBezTo>
                      <a:pt x="576856" y="134101"/>
                      <a:pt x="553350" y="147871"/>
                      <a:pt x="549582" y="194250"/>
                    </a:cubicBezTo>
                    <a:cubicBezTo>
                      <a:pt x="546748" y="229425"/>
                      <a:pt x="572221" y="255265"/>
                      <a:pt x="588325" y="278871"/>
                    </a:cubicBezTo>
                    <a:cubicBezTo>
                      <a:pt x="610631" y="311580"/>
                      <a:pt x="619233" y="348356"/>
                      <a:pt x="617933" y="386699"/>
                    </a:cubicBezTo>
                    <a:cubicBezTo>
                      <a:pt x="625235" y="356091"/>
                      <a:pt x="632503" y="332552"/>
                      <a:pt x="643506" y="314314"/>
                    </a:cubicBezTo>
                    <a:cubicBezTo>
                      <a:pt x="705589" y="211487"/>
                      <a:pt x="818484" y="271903"/>
                      <a:pt x="865496" y="109161"/>
                    </a:cubicBezTo>
                    <a:cubicBezTo>
                      <a:pt x="853427" y="286007"/>
                      <a:pt x="679682" y="236427"/>
                      <a:pt x="659310" y="351623"/>
                    </a:cubicBezTo>
                    <a:cubicBezTo>
                      <a:pt x="651975" y="393134"/>
                      <a:pt x="680382" y="383098"/>
                      <a:pt x="692885" y="377363"/>
                    </a:cubicBezTo>
                    <a:cubicBezTo>
                      <a:pt x="766571" y="343388"/>
                      <a:pt x="745132" y="290341"/>
                      <a:pt x="861829" y="269169"/>
                    </a:cubicBezTo>
                    <a:cubicBezTo>
                      <a:pt x="745566" y="320582"/>
                      <a:pt x="769605" y="379230"/>
                      <a:pt x="677815" y="404570"/>
                    </a:cubicBezTo>
                    <a:cubicBezTo>
                      <a:pt x="669513" y="406871"/>
                      <a:pt x="607764" y="405270"/>
                      <a:pt x="598895" y="503295"/>
                    </a:cubicBezTo>
                    <a:cubicBezTo>
                      <a:pt x="594594" y="550474"/>
                      <a:pt x="633304" y="603188"/>
                      <a:pt x="714724" y="570746"/>
                    </a:cubicBezTo>
                    <a:cubicBezTo>
                      <a:pt x="850259" y="516732"/>
                      <a:pt x="790610" y="415073"/>
                      <a:pt x="935514" y="372462"/>
                    </a:cubicBezTo>
                    <a:cubicBezTo>
                      <a:pt x="873798" y="407938"/>
                      <a:pt x="858461" y="440513"/>
                      <a:pt x="849326" y="460685"/>
                    </a:cubicBezTo>
                    <a:cubicBezTo>
                      <a:pt x="841757" y="477389"/>
                      <a:pt x="834955" y="492993"/>
                      <a:pt x="812816" y="523067"/>
                    </a:cubicBezTo>
                    <a:cubicBezTo>
                      <a:pt x="841357" y="511764"/>
                      <a:pt x="909608" y="505996"/>
                      <a:pt x="963888" y="456550"/>
                    </a:cubicBezTo>
                    <a:cubicBezTo>
                      <a:pt x="1003332" y="420641"/>
                      <a:pt x="1039074" y="361326"/>
                      <a:pt x="1041508" y="358792"/>
                    </a:cubicBezTo>
                    <a:cubicBezTo>
                      <a:pt x="1005799" y="447915"/>
                      <a:pt x="964222" y="490459"/>
                      <a:pt x="890303" y="517833"/>
                    </a:cubicBezTo>
                    <a:cubicBezTo>
                      <a:pt x="857561" y="529936"/>
                      <a:pt x="715358" y="563378"/>
                      <a:pt x="778507" y="608656"/>
                    </a:cubicBezTo>
                    <a:cubicBezTo>
                      <a:pt x="802814" y="626094"/>
                      <a:pt x="832955" y="623326"/>
                      <a:pt x="868264" y="633162"/>
                    </a:cubicBezTo>
                    <a:cubicBezTo>
                      <a:pt x="924978" y="648999"/>
                      <a:pt x="959154" y="686242"/>
                      <a:pt x="973824" y="744791"/>
                    </a:cubicBezTo>
                    <a:cubicBezTo>
                      <a:pt x="947784" y="699412"/>
                      <a:pt x="922211" y="681108"/>
                      <a:pt x="901172" y="669805"/>
                    </a:cubicBezTo>
                    <a:cubicBezTo>
                      <a:pt x="847692" y="641131"/>
                      <a:pt x="822185" y="652567"/>
                      <a:pt x="825886" y="662003"/>
                    </a:cubicBezTo>
                    <a:cubicBezTo>
                      <a:pt x="834888" y="684709"/>
                      <a:pt x="859795" y="733188"/>
                      <a:pt x="889369" y="754493"/>
                    </a:cubicBezTo>
                    <a:cubicBezTo>
                      <a:pt x="939749" y="790802"/>
                      <a:pt x="979625" y="783601"/>
                      <a:pt x="1001431" y="787068"/>
                    </a:cubicBezTo>
                    <a:cubicBezTo>
                      <a:pt x="799746" y="813942"/>
                      <a:pt x="854860" y="660636"/>
                      <a:pt x="746633" y="625393"/>
                    </a:cubicBezTo>
                    <a:cubicBezTo>
                      <a:pt x="661411" y="597620"/>
                      <a:pt x="564286" y="667671"/>
                      <a:pt x="580557" y="763829"/>
                    </a:cubicBezTo>
                    <a:cubicBezTo>
                      <a:pt x="603396" y="898697"/>
                      <a:pt x="730362" y="844049"/>
                      <a:pt x="812349" y="949310"/>
                    </a:cubicBezTo>
                    <a:cubicBezTo>
                      <a:pt x="805014" y="943642"/>
                      <a:pt x="766238" y="920569"/>
                      <a:pt x="726794" y="905065"/>
                    </a:cubicBezTo>
                    <a:cubicBezTo>
                      <a:pt x="700287" y="894629"/>
                      <a:pt x="660010" y="881826"/>
                      <a:pt x="650575" y="886894"/>
                    </a:cubicBezTo>
                    <a:cubicBezTo>
                      <a:pt x="644173" y="890328"/>
                      <a:pt x="659310" y="904698"/>
                      <a:pt x="671647" y="919435"/>
                    </a:cubicBezTo>
                    <a:cubicBezTo>
                      <a:pt x="695053" y="947409"/>
                      <a:pt x="749600" y="962613"/>
                      <a:pt x="782875" y="1041900"/>
                    </a:cubicBezTo>
                    <a:cubicBezTo>
                      <a:pt x="810382" y="1107350"/>
                      <a:pt x="788743" y="1118353"/>
                      <a:pt x="827587" y="1203675"/>
                    </a:cubicBezTo>
                    <a:cubicBezTo>
                      <a:pt x="789510" y="1155262"/>
                      <a:pt x="787310" y="1114719"/>
                      <a:pt x="777040" y="1080210"/>
                    </a:cubicBezTo>
                    <a:cubicBezTo>
                      <a:pt x="764337" y="1037332"/>
                      <a:pt x="743232" y="999122"/>
                      <a:pt x="687117" y="963080"/>
                    </a:cubicBezTo>
                    <a:cubicBezTo>
                      <a:pt x="581524" y="895162"/>
                      <a:pt x="569554" y="798004"/>
                      <a:pt x="567120" y="858053"/>
                    </a:cubicBezTo>
                    <a:cubicBezTo>
                      <a:pt x="561852" y="988086"/>
                      <a:pt x="519474" y="982485"/>
                      <a:pt x="520675" y="1055603"/>
                    </a:cubicBezTo>
                    <a:cubicBezTo>
                      <a:pt x="521942" y="1135224"/>
                      <a:pt x="604663" y="1199207"/>
                      <a:pt x="604763" y="1199340"/>
                    </a:cubicBezTo>
                    <a:cubicBezTo>
                      <a:pt x="578990" y="1187304"/>
                      <a:pt x="500269" y="1128856"/>
                      <a:pt x="500670" y="1048635"/>
                    </a:cubicBezTo>
                    <a:cubicBezTo>
                      <a:pt x="501036" y="976283"/>
                      <a:pt x="544881" y="955478"/>
                      <a:pt x="536245" y="878358"/>
                    </a:cubicBezTo>
                    <a:cubicBezTo>
                      <a:pt x="529344" y="886460"/>
                      <a:pt x="490134" y="918168"/>
                      <a:pt x="475830" y="972616"/>
                    </a:cubicBezTo>
                    <a:cubicBezTo>
                      <a:pt x="469162" y="998055"/>
                      <a:pt x="465361" y="1028096"/>
                      <a:pt x="474530" y="1063039"/>
                    </a:cubicBezTo>
                    <a:cubicBezTo>
                      <a:pt x="496635" y="1147494"/>
                      <a:pt x="533445" y="1162131"/>
                      <a:pt x="546948" y="1271926"/>
                    </a:cubicBezTo>
                    <a:cubicBezTo>
                      <a:pt x="532644" y="1226647"/>
                      <a:pt x="520008" y="1196273"/>
                      <a:pt x="503770" y="1167932"/>
                    </a:cubicBezTo>
                    <a:cubicBezTo>
                      <a:pt x="439054" y="1055137"/>
                      <a:pt x="410947" y="989853"/>
                      <a:pt x="514573" y="849717"/>
                    </a:cubicBezTo>
                    <a:cubicBezTo>
                      <a:pt x="574355" y="768863"/>
                      <a:pt x="494101" y="623993"/>
                      <a:pt x="373004" y="741523"/>
                    </a:cubicBezTo>
                    <a:cubicBezTo>
                      <a:pt x="266176" y="845216"/>
                      <a:pt x="343596" y="925904"/>
                      <a:pt x="221765" y="1035865"/>
                    </a:cubicBezTo>
                    <a:cubicBezTo>
                      <a:pt x="225666" y="1028363"/>
                      <a:pt x="254840" y="989753"/>
                      <a:pt x="270144" y="945642"/>
                    </a:cubicBezTo>
                    <a:cubicBezTo>
                      <a:pt x="283081" y="908366"/>
                      <a:pt x="298651" y="820910"/>
                      <a:pt x="290216" y="818143"/>
                    </a:cubicBezTo>
                    <a:cubicBezTo>
                      <a:pt x="283047" y="815775"/>
                      <a:pt x="203093" y="852051"/>
                      <a:pt x="190624" y="918735"/>
                    </a:cubicBezTo>
                    <a:cubicBezTo>
                      <a:pt x="175620" y="998656"/>
                      <a:pt x="201026" y="1007224"/>
                      <a:pt x="135576" y="1128455"/>
                    </a:cubicBezTo>
                    <a:cubicBezTo>
                      <a:pt x="147879" y="1090246"/>
                      <a:pt x="158915" y="1055737"/>
                      <a:pt x="164050" y="1028663"/>
                    </a:cubicBezTo>
                    <a:cubicBezTo>
                      <a:pt x="177587" y="957412"/>
                      <a:pt x="156315" y="896329"/>
                      <a:pt x="217430" y="832380"/>
                    </a:cubicBezTo>
                    <a:cubicBezTo>
                      <a:pt x="244771" y="803739"/>
                      <a:pt x="365302" y="759128"/>
                      <a:pt x="321157" y="736088"/>
                    </a:cubicBezTo>
                    <a:cubicBezTo>
                      <a:pt x="272778" y="710849"/>
                      <a:pt x="160583" y="864921"/>
                      <a:pt x="12245" y="758994"/>
                    </a:cubicBezTo>
                    <a:cubicBezTo>
                      <a:pt x="-8027" y="744524"/>
                      <a:pt x="-1159" y="746558"/>
                      <a:pt x="18480" y="757394"/>
                    </a:cubicBezTo>
                    <a:cubicBezTo>
                      <a:pt x="57356" y="778866"/>
                      <a:pt x="112370" y="792103"/>
                      <a:pt x="183955" y="765096"/>
                    </a:cubicBezTo>
                    <a:cubicBezTo>
                      <a:pt x="185856" y="764362"/>
                      <a:pt x="270611" y="728420"/>
                      <a:pt x="277046" y="715316"/>
                    </a:cubicBezTo>
                    <a:cubicBezTo>
                      <a:pt x="279080" y="711215"/>
                      <a:pt x="257841" y="701413"/>
                      <a:pt x="230300" y="703347"/>
                    </a:cubicBezTo>
                    <a:cubicBezTo>
                      <a:pt x="191757" y="706081"/>
                      <a:pt x="166517" y="709382"/>
                      <a:pt x="150980" y="699612"/>
                    </a:cubicBezTo>
                    <a:cubicBezTo>
                      <a:pt x="180921" y="704080"/>
                      <a:pt x="225066" y="675673"/>
                      <a:pt x="280013" y="693477"/>
                    </a:cubicBezTo>
                    <a:cubicBezTo>
                      <a:pt x="407379" y="734688"/>
                      <a:pt x="525643" y="585316"/>
                      <a:pt x="371703" y="532336"/>
                    </a:cubicBezTo>
                    <a:cubicBezTo>
                      <a:pt x="348331" y="524268"/>
                      <a:pt x="292350" y="521333"/>
                      <a:pt x="228867" y="559410"/>
                    </a:cubicBezTo>
                    <a:cubicBezTo>
                      <a:pt x="132875" y="616958"/>
                      <a:pt x="121139" y="666204"/>
                      <a:pt x="34050" y="655734"/>
                    </a:cubicBezTo>
                    <a:cubicBezTo>
                      <a:pt x="132842" y="644265"/>
                      <a:pt x="150247" y="553542"/>
                      <a:pt x="283681" y="510931"/>
                    </a:cubicBezTo>
                    <a:cubicBezTo>
                      <a:pt x="306953" y="503496"/>
                      <a:pt x="320790" y="504129"/>
                      <a:pt x="323191" y="496894"/>
                    </a:cubicBezTo>
                    <a:cubicBezTo>
                      <a:pt x="328792" y="479889"/>
                      <a:pt x="295017" y="465486"/>
                      <a:pt x="292016" y="464586"/>
                    </a:cubicBezTo>
                    <a:cubicBezTo>
                      <a:pt x="207028" y="438179"/>
                      <a:pt x="192157" y="410972"/>
                      <a:pt x="173052" y="367727"/>
                    </a:cubicBezTo>
                    <a:cubicBezTo>
                      <a:pt x="160316" y="338787"/>
                      <a:pt x="155781" y="315614"/>
                      <a:pt x="104101" y="266235"/>
                    </a:cubicBezTo>
                    <a:cubicBezTo>
                      <a:pt x="127174" y="277938"/>
                      <a:pt x="154014" y="299110"/>
                      <a:pt x="170418" y="327884"/>
                    </a:cubicBezTo>
                    <a:cubicBezTo>
                      <a:pt x="181821" y="347822"/>
                      <a:pt x="193791" y="382731"/>
                      <a:pt x="220965" y="406804"/>
                    </a:cubicBezTo>
                    <a:cubicBezTo>
                      <a:pt x="231301" y="415940"/>
                      <a:pt x="243737" y="422175"/>
                      <a:pt x="264676" y="430243"/>
                    </a:cubicBezTo>
                    <a:cubicBezTo>
                      <a:pt x="284648" y="437945"/>
                      <a:pt x="294650" y="443180"/>
                      <a:pt x="296584" y="442146"/>
                    </a:cubicBezTo>
                    <a:cubicBezTo>
                      <a:pt x="299918" y="440346"/>
                      <a:pt x="292683" y="426576"/>
                      <a:pt x="268510" y="406171"/>
                    </a:cubicBezTo>
                    <a:cubicBezTo>
                      <a:pt x="241937" y="383732"/>
                      <a:pt x="193991" y="365260"/>
                      <a:pt x="196859" y="306445"/>
                    </a:cubicBezTo>
                    <a:cubicBezTo>
                      <a:pt x="215630" y="377630"/>
                      <a:pt x="282414" y="360726"/>
                      <a:pt x="325558" y="444014"/>
                    </a:cubicBezTo>
                    <a:cubicBezTo>
                      <a:pt x="360534" y="511431"/>
                      <a:pt x="526009" y="582649"/>
                      <a:pt x="498636" y="480256"/>
                    </a:cubicBezTo>
                    <a:cubicBezTo>
                      <a:pt x="486999" y="436712"/>
                      <a:pt x="455891" y="416907"/>
                      <a:pt x="420016" y="376263"/>
                    </a:cubicBezTo>
                    <a:cubicBezTo>
                      <a:pt x="384840" y="336453"/>
                      <a:pt x="356933" y="280872"/>
                      <a:pt x="358000" y="218323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3375BDBB-177B-C92A-6E9A-E2CAF12CB3F5}"/>
                  </a:ext>
                </a:extLst>
              </p:cNvPr>
              <p:cNvSpPr/>
              <p:nvPr/>
            </p:nvSpPr>
            <p:spPr>
              <a:xfrm>
                <a:off x="11180878" y="4187938"/>
                <a:ext cx="94097" cy="115697"/>
              </a:xfrm>
              <a:custGeom>
                <a:avLst/>
                <a:gdLst>
                  <a:gd name="connsiteX0" fmla="*/ 83061 w 94097"/>
                  <a:gd name="connsiteY0" fmla="*/ 88420 h 115697"/>
                  <a:gd name="connsiteX1" fmla="*/ 3007 w 94097"/>
                  <a:gd name="connsiteY1" fmla="*/ 28104 h 115697"/>
                  <a:gd name="connsiteX2" fmla="*/ 83061 w 94097"/>
                  <a:gd name="connsiteY2" fmla="*/ 88420 h 115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097" h="115697">
                    <a:moveTo>
                      <a:pt x="83061" y="88420"/>
                    </a:moveTo>
                    <a:cubicBezTo>
                      <a:pt x="41883" y="159705"/>
                      <a:pt x="-13564" y="73949"/>
                      <a:pt x="3007" y="28104"/>
                    </a:cubicBezTo>
                    <a:cubicBezTo>
                      <a:pt x="24646" y="-31778"/>
                      <a:pt x="127539" y="11400"/>
                      <a:pt x="83061" y="88420"/>
                    </a:cubicBezTo>
                    <a:close/>
                  </a:path>
                </a:pathLst>
              </a:custGeom>
              <a:solidFill>
                <a:srgbClr val="799489"/>
              </a:soli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</p:grp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DEAB7996-DBEF-375F-4DD1-45DA7E50C9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53105" y="2482819"/>
              <a:ext cx="20781" cy="125299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B75A832F-5A8A-4D0D-4A87-43DAB20047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28464" y="2597727"/>
              <a:ext cx="249381" cy="36368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11D69C2E-7ADB-20AC-E07C-CE12052BEFE0}"/>
                </a:ext>
              </a:extLst>
            </p:cNvPr>
            <p:cNvSpPr txBox="1"/>
            <p:nvPr/>
          </p:nvSpPr>
          <p:spPr>
            <a:xfrm>
              <a:off x="9780173" y="3196579"/>
              <a:ext cx="654345" cy="327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900" dirty="0">
                  <a:latin typeface="+mj-lt"/>
                </a:rPr>
                <a:t>Reactive</a:t>
              </a:r>
              <a:br>
                <a:rPr lang="en-GB" sz="900" dirty="0">
                  <a:latin typeface="+mj-lt"/>
                </a:rPr>
              </a:br>
              <a:r>
                <a:rPr lang="en-GB" sz="900" dirty="0">
                  <a:latin typeface="+mj-lt"/>
                </a:rPr>
                <a:t>astrocyte</a:t>
              </a:r>
            </a:p>
          </p:txBody>
        </p: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C7EF3E50-1041-06FB-49DA-1DEA62D6D5F9}"/>
                </a:ext>
              </a:extLst>
            </p:cNvPr>
            <p:cNvGrpSpPr/>
            <p:nvPr/>
          </p:nvGrpSpPr>
          <p:grpSpPr>
            <a:xfrm rot="764333">
              <a:off x="10002683" y="3660138"/>
              <a:ext cx="195843" cy="266864"/>
              <a:chOff x="10864995" y="2699168"/>
              <a:chExt cx="215427" cy="293550"/>
            </a:xfrm>
          </p:grpSpPr>
          <p:pic>
            <p:nvPicPr>
              <p:cNvPr id="302" name="Graphic 301">
                <a:extLst>
                  <a:ext uri="{FF2B5EF4-FFF2-40B4-BE49-F238E27FC236}">
                    <a16:creationId xmlns:a16="http://schemas.microsoft.com/office/drawing/2014/main" id="{1216874A-99D8-509F-633F-13F184B31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864995" y="2699168"/>
                <a:ext cx="215427" cy="293550"/>
              </a:xfrm>
              <a:prstGeom prst="rect">
                <a:avLst/>
              </a:prstGeom>
            </p:spPr>
          </p:pic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CC948315-F9B2-2CFA-727A-67D2B0DB5401}"/>
                  </a:ext>
                </a:extLst>
              </p:cNvPr>
              <p:cNvSpPr/>
              <p:nvPr/>
            </p:nvSpPr>
            <p:spPr>
              <a:xfrm rot="18900000">
                <a:off x="10965870" y="2838666"/>
                <a:ext cx="78475" cy="37468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4F430D4D-BD5A-A589-FB76-6288E6C3E731}"/>
                </a:ext>
              </a:extLst>
            </p:cNvPr>
            <p:cNvGrpSpPr/>
            <p:nvPr/>
          </p:nvGrpSpPr>
          <p:grpSpPr>
            <a:xfrm rot="15550353">
              <a:off x="9978359" y="3869828"/>
              <a:ext cx="195843" cy="266864"/>
              <a:chOff x="10864995" y="2699168"/>
              <a:chExt cx="215427" cy="293550"/>
            </a:xfrm>
          </p:grpSpPr>
          <p:pic>
            <p:nvPicPr>
              <p:cNvPr id="305" name="Graphic 304">
                <a:extLst>
                  <a:ext uri="{FF2B5EF4-FFF2-40B4-BE49-F238E27FC236}">
                    <a16:creationId xmlns:a16="http://schemas.microsoft.com/office/drawing/2014/main" id="{4EEBBC3E-C343-1AA1-7CCD-98EE9CE7D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864995" y="2699168"/>
                <a:ext cx="215427" cy="293550"/>
              </a:xfrm>
              <a:prstGeom prst="rect">
                <a:avLst/>
              </a:prstGeom>
            </p:spPr>
          </p:pic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11B1A2F7-73D9-D448-2C30-7CCD93CD39E7}"/>
                  </a:ext>
                </a:extLst>
              </p:cNvPr>
              <p:cNvSpPr/>
              <p:nvPr/>
            </p:nvSpPr>
            <p:spPr>
              <a:xfrm rot="18900000">
                <a:off x="10965870" y="2838666"/>
                <a:ext cx="78475" cy="37468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89A11CC0-D226-9630-857B-F3A8CEEB3820}"/>
                </a:ext>
              </a:extLst>
            </p:cNvPr>
            <p:cNvSpPr txBox="1"/>
            <p:nvPr/>
          </p:nvSpPr>
          <p:spPr>
            <a:xfrm>
              <a:off x="10107204" y="4602373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000">
                  <a:latin typeface="+mj-lt"/>
                </a:rPr>
                <a:t>BBB</a:t>
              </a:r>
            </a:p>
          </p:txBody>
        </p:sp>
        <p:cxnSp>
          <p:nvCxnSpPr>
            <p:cNvPr id="308" name="Straight Arrow Connector 307">
              <a:extLst>
                <a:ext uri="{FF2B5EF4-FFF2-40B4-BE49-F238E27FC236}">
                  <a16:creationId xmlns:a16="http://schemas.microsoft.com/office/drawing/2014/main" id="{C2D76778-C767-F8EA-3F8D-B1A3835CD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43395" y="4731556"/>
              <a:ext cx="276024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09" name="Graphic 559">
              <a:extLst>
                <a:ext uri="{FF2B5EF4-FFF2-40B4-BE49-F238E27FC236}">
                  <a16:creationId xmlns:a16="http://schemas.microsoft.com/office/drawing/2014/main" id="{AE62CFE9-1B23-E5E2-70FF-7DA6F53F42B5}"/>
                </a:ext>
              </a:extLst>
            </p:cNvPr>
            <p:cNvGrpSpPr/>
            <p:nvPr/>
          </p:nvGrpSpPr>
          <p:grpSpPr>
            <a:xfrm rot="2383019">
              <a:off x="10436266" y="4180200"/>
              <a:ext cx="557742" cy="681134"/>
              <a:chOff x="10690417" y="3632126"/>
              <a:chExt cx="1041508" cy="1271925"/>
            </a:xfrm>
          </p:grpSpPr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A7532053-467A-1033-5EE8-D530F85EB7C6}"/>
                  </a:ext>
                </a:extLst>
              </p:cNvPr>
              <p:cNvSpPr/>
              <p:nvPr/>
            </p:nvSpPr>
            <p:spPr>
              <a:xfrm>
                <a:off x="10690417" y="3632126"/>
                <a:ext cx="1041508" cy="1271925"/>
              </a:xfrm>
              <a:custGeom>
                <a:avLst/>
                <a:gdLst>
                  <a:gd name="connsiteX0" fmla="*/ 357966 w 1041508"/>
                  <a:gd name="connsiteY0" fmla="*/ 218289 h 1271925"/>
                  <a:gd name="connsiteX1" fmla="*/ 476263 w 1041508"/>
                  <a:gd name="connsiteY1" fmla="*/ 394868 h 1271925"/>
                  <a:gd name="connsiteX2" fmla="*/ 538146 w 1041508"/>
                  <a:gd name="connsiteY2" fmla="*/ 503729 h 1271925"/>
                  <a:gd name="connsiteX3" fmla="*/ 582324 w 1041508"/>
                  <a:gd name="connsiteY3" fmla="*/ 386532 h 1271925"/>
                  <a:gd name="connsiteX4" fmla="*/ 517107 w 1041508"/>
                  <a:gd name="connsiteY4" fmla="*/ 285907 h 1271925"/>
                  <a:gd name="connsiteX5" fmla="*/ 463093 w 1041508"/>
                  <a:gd name="connsiteY5" fmla="*/ 163475 h 1271925"/>
                  <a:gd name="connsiteX6" fmla="*/ 476063 w 1041508"/>
                  <a:gd name="connsiteY6" fmla="*/ 79520 h 1271925"/>
                  <a:gd name="connsiteX7" fmla="*/ 474730 w 1041508"/>
                  <a:gd name="connsiteY7" fmla="*/ 0 h 1271925"/>
                  <a:gd name="connsiteX8" fmla="*/ 478831 w 1041508"/>
                  <a:gd name="connsiteY8" fmla="*/ 156773 h 1271925"/>
                  <a:gd name="connsiteX9" fmla="*/ 559718 w 1041508"/>
                  <a:gd name="connsiteY9" fmla="*/ 297076 h 1271925"/>
                  <a:gd name="connsiteX10" fmla="*/ 593393 w 1041508"/>
                  <a:gd name="connsiteY10" fmla="*/ 347922 h 1271925"/>
                  <a:gd name="connsiteX11" fmla="*/ 534045 w 1041508"/>
                  <a:gd name="connsiteY11" fmla="*/ 212621 h 1271925"/>
                  <a:gd name="connsiteX12" fmla="*/ 550983 w 1041508"/>
                  <a:gd name="connsiteY12" fmla="*/ 137969 h 1271925"/>
                  <a:gd name="connsiteX13" fmla="*/ 557851 w 1041508"/>
                  <a:gd name="connsiteY13" fmla="*/ 76553 h 1271925"/>
                  <a:gd name="connsiteX14" fmla="*/ 549582 w 1041508"/>
                  <a:gd name="connsiteY14" fmla="*/ 194250 h 1271925"/>
                  <a:gd name="connsiteX15" fmla="*/ 588325 w 1041508"/>
                  <a:gd name="connsiteY15" fmla="*/ 278871 h 1271925"/>
                  <a:gd name="connsiteX16" fmla="*/ 617933 w 1041508"/>
                  <a:gd name="connsiteY16" fmla="*/ 386699 h 1271925"/>
                  <a:gd name="connsiteX17" fmla="*/ 643506 w 1041508"/>
                  <a:gd name="connsiteY17" fmla="*/ 314314 h 1271925"/>
                  <a:gd name="connsiteX18" fmla="*/ 865496 w 1041508"/>
                  <a:gd name="connsiteY18" fmla="*/ 109161 h 1271925"/>
                  <a:gd name="connsiteX19" fmla="*/ 659310 w 1041508"/>
                  <a:gd name="connsiteY19" fmla="*/ 351623 h 1271925"/>
                  <a:gd name="connsiteX20" fmla="*/ 692885 w 1041508"/>
                  <a:gd name="connsiteY20" fmla="*/ 377363 h 1271925"/>
                  <a:gd name="connsiteX21" fmla="*/ 861829 w 1041508"/>
                  <a:gd name="connsiteY21" fmla="*/ 269169 h 1271925"/>
                  <a:gd name="connsiteX22" fmla="*/ 677815 w 1041508"/>
                  <a:gd name="connsiteY22" fmla="*/ 404570 h 1271925"/>
                  <a:gd name="connsiteX23" fmla="*/ 598895 w 1041508"/>
                  <a:gd name="connsiteY23" fmla="*/ 503295 h 1271925"/>
                  <a:gd name="connsiteX24" fmla="*/ 714724 w 1041508"/>
                  <a:gd name="connsiteY24" fmla="*/ 570746 h 1271925"/>
                  <a:gd name="connsiteX25" fmla="*/ 935514 w 1041508"/>
                  <a:gd name="connsiteY25" fmla="*/ 372462 h 1271925"/>
                  <a:gd name="connsiteX26" fmla="*/ 849326 w 1041508"/>
                  <a:gd name="connsiteY26" fmla="*/ 460685 h 1271925"/>
                  <a:gd name="connsiteX27" fmla="*/ 812816 w 1041508"/>
                  <a:gd name="connsiteY27" fmla="*/ 523067 h 1271925"/>
                  <a:gd name="connsiteX28" fmla="*/ 963888 w 1041508"/>
                  <a:gd name="connsiteY28" fmla="*/ 456550 h 1271925"/>
                  <a:gd name="connsiteX29" fmla="*/ 1041508 w 1041508"/>
                  <a:gd name="connsiteY29" fmla="*/ 358792 h 1271925"/>
                  <a:gd name="connsiteX30" fmla="*/ 890303 w 1041508"/>
                  <a:gd name="connsiteY30" fmla="*/ 517833 h 1271925"/>
                  <a:gd name="connsiteX31" fmla="*/ 778507 w 1041508"/>
                  <a:gd name="connsiteY31" fmla="*/ 608656 h 1271925"/>
                  <a:gd name="connsiteX32" fmla="*/ 868264 w 1041508"/>
                  <a:gd name="connsiteY32" fmla="*/ 633162 h 1271925"/>
                  <a:gd name="connsiteX33" fmla="*/ 973824 w 1041508"/>
                  <a:gd name="connsiteY33" fmla="*/ 744791 h 1271925"/>
                  <a:gd name="connsiteX34" fmla="*/ 901172 w 1041508"/>
                  <a:gd name="connsiteY34" fmla="*/ 669805 h 1271925"/>
                  <a:gd name="connsiteX35" fmla="*/ 825886 w 1041508"/>
                  <a:gd name="connsiteY35" fmla="*/ 662003 h 1271925"/>
                  <a:gd name="connsiteX36" fmla="*/ 889369 w 1041508"/>
                  <a:gd name="connsiteY36" fmla="*/ 754493 h 1271925"/>
                  <a:gd name="connsiteX37" fmla="*/ 1001431 w 1041508"/>
                  <a:gd name="connsiteY37" fmla="*/ 787068 h 1271925"/>
                  <a:gd name="connsiteX38" fmla="*/ 746633 w 1041508"/>
                  <a:gd name="connsiteY38" fmla="*/ 625393 h 1271925"/>
                  <a:gd name="connsiteX39" fmla="*/ 580557 w 1041508"/>
                  <a:gd name="connsiteY39" fmla="*/ 763829 h 1271925"/>
                  <a:gd name="connsiteX40" fmla="*/ 812349 w 1041508"/>
                  <a:gd name="connsiteY40" fmla="*/ 949310 h 1271925"/>
                  <a:gd name="connsiteX41" fmla="*/ 726794 w 1041508"/>
                  <a:gd name="connsiteY41" fmla="*/ 905065 h 1271925"/>
                  <a:gd name="connsiteX42" fmla="*/ 650575 w 1041508"/>
                  <a:gd name="connsiteY42" fmla="*/ 886894 h 1271925"/>
                  <a:gd name="connsiteX43" fmla="*/ 671647 w 1041508"/>
                  <a:gd name="connsiteY43" fmla="*/ 919435 h 1271925"/>
                  <a:gd name="connsiteX44" fmla="*/ 782875 w 1041508"/>
                  <a:gd name="connsiteY44" fmla="*/ 1041900 h 1271925"/>
                  <a:gd name="connsiteX45" fmla="*/ 827587 w 1041508"/>
                  <a:gd name="connsiteY45" fmla="*/ 1203675 h 1271925"/>
                  <a:gd name="connsiteX46" fmla="*/ 777040 w 1041508"/>
                  <a:gd name="connsiteY46" fmla="*/ 1080210 h 1271925"/>
                  <a:gd name="connsiteX47" fmla="*/ 687117 w 1041508"/>
                  <a:gd name="connsiteY47" fmla="*/ 963080 h 1271925"/>
                  <a:gd name="connsiteX48" fmla="*/ 567120 w 1041508"/>
                  <a:gd name="connsiteY48" fmla="*/ 858053 h 1271925"/>
                  <a:gd name="connsiteX49" fmla="*/ 520675 w 1041508"/>
                  <a:gd name="connsiteY49" fmla="*/ 1055603 h 1271925"/>
                  <a:gd name="connsiteX50" fmla="*/ 604763 w 1041508"/>
                  <a:gd name="connsiteY50" fmla="*/ 1199340 h 1271925"/>
                  <a:gd name="connsiteX51" fmla="*/ 500670 w 1041508"/>
                  <a:gd name="connsiteY51" fmla="*/ 1048635 h 1271925"/>
                  <a:gd name="connsiteX52" fmla="*/ 536245 w 1041508"/>
                  <a:gd name="connsiteY52" fmla="*/ 878358 h 1271925"/>
                  <a:gd name="connsiteX53" fmla="*/ 475830 w 1041508"/>
                  <a:gd name="connsiteY53" fmla="*/ 972616 h 1271925"/>
                  <a:gd name="connsiteX54" fmla="*/ 474530 w 1041508"/>
                  <a:gd name="connsiteY54" fmla="*/ 1063039 h 1271925"/>
                  <a:gd name="connsiteX55" fmla="*/ 546948 w 1041508"/>
                  <a:gd name="connsiteY55" fmla="*/ 1271926 h 1271925"/>
                  <a:gd name="connsiteX56" fmla="*/ 503770 w 1041508"/>
                  <a:gd name="connsiteY56" fmla="*/ 1167932 h 1271925"/>
                  <a:gd name="connsiteX57" fmla="*/ 514573 w 1041508"/>
                  <a:gd name="connsiteY57" fmla="*/ 849717 h 1271925"/>
                  <a:gd name="connsiteX58" fmla="*/ 373004 w 1041508"/>
                  <a:gd name="connsiteY58" fmla="*/ 741523 h 1271925"/>
                  <a:gd name="connsiteX59" fmla="*/ 221765 w 1041508"/>
                  <a:gd name="connsiteY59" fmla="*/ 1035865 h 1271925"/>
                  <a:gd name="connsiteX60" fmla="*/ 270144 w 1041508"/>
                  <a:gd name="connsiteY60" fmla="*/ 945642 h 1271925"/>
                  <a:gd name="connsiteX61" fmla="*/ 290216 w 1041508"/>
                  <a:gd name="connsiteY61" fmla="*/ 818143 h 1271925"/>
                  <a:gd name="connsiteX62" fmla="*/ 190624 w 1041508"/>
                  <a:gd name="connsiteY62" fmla="*/ 918735 h 1271925"/>
                  <a:gd name="connsiteX63" fmla="*/ 135576 w 1041508"/>
                  <a:gd name="connsiteY63" fmla="*/ 1128455 h 1271925"/>
                  <a:gd name="connsiteX64" fmla="*/ 164050 w 1041508"/>
                  <a:gd name="connsiteY64" fmla="*/ 1028663 h 1271925"/>
                  <a:gd name="connsiteX65" fmla="*/ 217430 w 1041508"/>
                  <a:gd name="connsiteY65" fmla="*/ 832380 h 1271925"/>
                  <a:gd name="connsiteX66" fmla="*/ 321157 w 1041508"/>
                  <a:gd name="connsiteY66" fmla="*/ 736088 h 1271925"/>
                  <a:gd name="connsiteX67" fmla="*/ 12245 w 1041508"/>
                  <a:gd name="connsiteY67" fmla="*/ 758994 h 1271925"/>
                  <a:gd name="connsiteX68" fmla="*/ 18480 w 1041508"/>
                  <a:gd name="connsiteY68" fmla="*/ 757394 h 1271925"/>
                  <a:gd name="connsiteX69" fmla="*/ 183955 w 1041508"/>
                  <a:gd name="connsiteY69" fmla="*/ 765096 h 1271925"/>
                  <a:gd name="connsiteX70" fmla="*/ 277046 w 1041508"/>
                  <a:gd name="connsiteY70" fmla="*/ 715316 h 1271925"/>
                  <a:gd name="connsiteX71" fmla="*/ 230300 w 1041508"/>
                  <a:gd name="connsiteY71" fmla="*/ 703347 h 1271925"/>
                  <a:gd name="connsiteX72" fmla="*/ 150980 w 1041508"/>
                  <a:gd name="connsiteY72" fmla="*/ 699612 h 1271925"/>
                  <a:gd name="connsiteX73" fmla="*/ 280013 w 1041508"/>
                  <a:gd name="connsiteY73" fmla="*/ 693477 h 1271925"/>
                  <a:gd name="connsiteX74" fmla="*/ 371703 w 1041508"/>
                  <a:gd name="connsiteY74" fmla="*/ 532336 h 1271925"/>
                  <a:gd name="connsiteX75" fmla="*/ 228867 w 1041508"/>
                  <a:gd name="connsiteY75" fmla="*/ 559410 h 1271925"/>
                  <a:gd name="connsiteX76" fmla="*/ 34050 w 1041508"/>
                  <a:gd name="connsiteY76" fmla="*/ 655734 h 1271925"/>
                  <a:gd name="connsiteX77" fmla="*/ 283681 w 1041508"/>
                  <a:gd name="connsiteY77" fmla="*/ 510931 h 1271925"/>
                  <a:gd name="connsiteX78" fmla="*/ 323191 w 1041508"/>
                  <a:gd name="connsiteY78" fmla="*/ 496894 h 1271925"/>
                  <a:gd name="connsiteX79" fmla="*/ 292016 w 1041508"/>
                  <a:gd name="connsiteY79" fmla="*/ 464586 h 1271925"/>
                  <a:gd name="connsiteX80" fmla="*/ 173052 w 1041508"/>
                  <a:gd name="connsiteY80" fmla="*/ 367727 h 1271925"/>
                  <a:gd name="connsiteX81" fmla="*/ 104101 w 1041508"/>
                  <a:gd name="connsiteY81" fmla="*/ 266235 h 1271925"/>
                  <a:gd name="connsiteX82" fmla="*/ 170418 w 1041508"/>
                  <a:gd name="connsiteY82" fmla="*/ 327884 h 1271925"/>
                  <a:gd name="connsiteX83" fmla="*/ 220965 w 1041508"/>
                  <a:gd name="connsiteY83" fmla="*/ 406804 h 1271925"/>
                  <a:gd name="connsiteX84" fmla="*/ 264676 w 1041508"/>
                  <a:gd name="connsiteY84" fmla="*/ 430243 h 1271925"/>
                  <a:gd name="connsiteX85" fmla="*/ 296584 w 1041508"/>
                  <a:gd name="connsiteY85" fmla="*/ 442146 h 1271925"/>
                  <a:gd name="connsiteX86" fmla="*/ 268510 w 1041508"/>
                  <a:gd name="connsiteY86" fmla="*/ 406171 h 1271925"/>
                  <a:gd name="connsiteX87" fmla="*/ 196859 w 1041508"/>
                  <a:gd name="connsiteY87" fmla="*/ 306445 h 1271925"/>
                  <a:gd name="connsiteX88" fmla="*/ 325558 w 1041508"/>
                  <a:gd name="connsiteY88" fmla="*/ 444014 h 1271925"/>
                  <a:gd name="connsiteX89" fmla="*/ 498636 w 1041508"/>
                  <a:gd name="connsiteY89" fmla="*/ 480256 h 1271925"/>
                  <a:gd name="connsiteX90" fmla="*/ 420016 w 1041508"/>
                  <a:gd name="connsiteY90" fmla="*/ 376263 h 1271925"/>
                  <a:gd name="connsiteX91" fmla="*/ 358000 w 1041508"/>
                  <a:gd name="connsiteY91" fmla="*/ 218323 h 12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041508" h="1271925">
                    <a:moveTo>
                      <a:pt x="357966" y="218289"/>
                    </a:moveTo>
                    <a:cubicBezTo>
                      <a:pt x="393842" y="344488"/>
                      <a:pt x="420849" y="339587"/>
                      <a:pt x="476263" y="394868"/>
                    </a:cubicBezTo>
                    <a:cubicBezTo>
                      <a:pt x="514140" y="432611"/>
                      <a:pt x="524009" y="454716"/>
                      <a:pt x="538146" y="503729"/>
                    </a:cubicBezTo>
                    <a:cubicBezTo>
                      <a:pt x="588325" y="459551"/>
                      <a:pt x="592726" y="420541"/>
                      <a:pt x="582324" y="386532"/>
                    </a:cubicBezTo>
                    <a:cubicBezTo>
                      <a:pt x="569987" y="346122"/>
                      <a:pt x="538713" y="311680"/>
                      <a:pt x="517107" y="285907"/>
                    </a:cubicBezTo>
                    <a:cubicBezTo>
                      <a:pt x="479864" y="241528"/>
                      <a:pt x="466261" y="195983"/>
                      <a:pt x="463093" y="163475"/>
                    </a:cubicBezTo>
                    <a:cubicBezTo>
                      <a:pt x="459526" y="126632"/>
                      <a:pt x="471295" y="107161"/>
                      <a:pt x="476063" y="79520"/>
                    </a:cubicBezTo>
                    <a:cubicBezTo>
                      <a:pt x="479831" y="57982"/>
                      <a:pt x="479031" y="30675"/>
                      <a:pt x="474730" y="0"/>
                    </a:cubicBezTo>
                    <a:cubicBezTo>
                      <a:pt x="506538" y="99726"/>
                      <a:pt x="471762" y="102159"/>
                      <a:pt x="478831" y="156773"/>
                    </a:cubicBezTo>
                    <a:cubicBezTo>
                      <a:pt x="487833" y="226525"/>
                      <a:pt x="525343" y="261033"/>
                      <a:pt x="559718" y="297076"/>
                    </a:cubicBezTo>
                    <a:cubicBezTo>
                      <a:pt x="576589" y="314747"/>
                      <a:pt x="587692" y="334119"/>
                      <a:pt x="593393" y="347922"/>
                    </a:cubicBezTo>
                    <a:cubicBezTo>
                      <a:pt x="588859" y="298110"/>
                      <a:pt x="537512" y="259933"/>
                      <a:pt x="534045" y="212621"/>
                    </a:cubicBezTo>
                    <a:cubicBezTo>
                      <a:pt x="531811" y="181780"/>
                      <a:pt x="544681" y="154973"/>
                      <a:pt x="550983" y="137969"/>
                    </a:cubicBezTo>
                    <a:cubicBezTo>
                      <a:pt x="557851" y="119431"/>
                      <a:pt x="561385" y="102993"/>
                      <a:pt x="557851" y="76553"/>
                    </a:cubicBezTo>
                    <a:cubicBezTo>
                      <a:pt x="576856" y="134101"/>
                      <a:pt x="553350" y="147871"/>
                      <a:pt x="549582" y="194250"/>
                    </a:cubicBezTo>
                    <a:cubicBezTo>
                      <a:pt x="546748" y="229425"/>
                      <a:pt x="572221" y="255265"/>
                      <a:pt x="588325" y="278871"/>
                    </a:cubicBezTo>
                    <a:cubicBezTo>
                      <a:pt x="610631" y="311580"/>
                      <a:pt x="619233" y="348356"/>
                      <a:pt x="617933" y="386699"/>
                    </a:cubicBezTo>
                    <a:cubicBezTo>
                      <a:pt x="625235" y="356091"/>
                      <a:pt x="632503" y="332552"/>
                      <a:pt x="643506" y="314314"/>
                    </a:cubicBezTo>
                    <a:cubicBezTo>
                      <a:pt x="705589" y="211487"/>
                      <a:pt x="818484" y="271903"/>
                      <a:pt x="865496" y="109161"/>
                    </a:cubicBezTo>
                    <a:cubicBezTo>
                      <a:pt x="853427" y="286007"/>
                      <a:pt x="679682" y="236427"/>
                      <a:pt x="659310" y="351623"/>
                    </a:cubicBezTo>
                    <a:cubicBezTo>
                      <a:pt x="651975" y="393134"/>
                      <a:pt x="680382" y="383098"/>
                      <a:pt x="692885" y="377363"/>
                    </a:cubicBezTo>
                    <a:cubicBezTo>
                      <a:pt x="766571" y="343388"/>
                      <a:pt x="745132" y="290341"/>
                      <a:pt x="861829" y="269169"/>
                    </a:cubicBezTo>
                    <a:cubicBezTo>
                      <a:pt x="745566" y="320582"/>
                      <a:pt x="769605" y="379230"/>
                      <a:pt x="677815" y="404570"/>
                    </a:cubicBezTo>
                    <a:cubicBezTo>
                      <a:pt x="669513" y="406871"/>
                      <a:pt x="607764" y="405270"/>
                      <a:pt x="598895" y="503295"/>
                    </a:cubicBezTo>
                    <a:cubicBezTo>
                      <a:pt x="594594" y="550474"/>
                      <a:pt x="633304" y="603188"/>
                      <a:pt x="714724" y="570746"/>
                    </a:cubicBezTo>
                    <a:cubicBezTo>
                      <a:pt x="850259" y="516732"/>
                      <a:pt x="790610" y="415073"/>
                      <a:pt x="935514" y="372462"/>
                    </a:cubicBezTo>
                    <a:cubicBezTo>
                      <a:pt x="873798" y="407938"/>
                      <a:pt x="858461" y="440513"/>
                      <a:pt x="849326" y="460685"/>
                    </a:cubicBezTo>
                    <a:cubicBezTo>
                      <a:pt x="841757" y="477389"/>
                      <a:pt x="834955" y="492993"/>
                      <a:pt x="812816" y="523067"/>
                    </a:cubicBezTo>
                    <a:cubicBezTo>
                      <a:pt x="841357" y="511764"/>
                      <a:pt x="909608" y="505996"/>
                      <a:pt x="963888" y="456550"/>
                    </a:cubicBezTo>
                    <a:cubicBezTo>
                      <a:pt x="1003332" y="420641"/>
                      <a:pt x="1039074" y="361326"/>
                      <a:pt x="1041508" y="358792"/>
                    </a:cubicBezTo>
                    <a:cubicBezTo>
                      <a:pt x="1005799" y="447915"/>
                      <a:pt x="964222" y="490459"/>
                      <a:pt x="890303" y="517833"/>
                    </a:cubicBezTo>
                    <a:cubicBezTo>
                      <a:pt x="857561" y="529936"/>
                      <a:pt x="715358" y="563378"/>
                      <a:pt x="778507" y="608656"/>
                    </a:cubicBezTo>
                    <a:cubicBezTo>
                      <a:pt x="802814" y="626094"/>
                      <a:pt x="832955" y="623326"/>
                      <a:pt x="868264" y="633162"/>
                    </a:cubicBezTo>
                    <a:cubicBezTo>
                      <a:pt x="924978" y="648999"/>
                      <a:pt x="959154" y="686242"/>
                      <a:pt x="973824" y="744791"/>
                    </a:cubicBezTo>
                    <a:cubicBezTo>
                      <a:pt x="947784" y="699412"/>
                      <a:pt x="922211" y="681108"/>
                      <a:pt x="901172" y="669805"/>
                    </a:cubicBezTo>
                    <a:cubicBezTo>
                      <a:pt x="847692" y="641131"/>
                      <a:pt x="822185" y="652567"/>
                      <a:pt x="825886" y="662003"/>
                    </a:cubicBezTo>
                    <a:cubicBezTo>
                      <a:pt x="834888" y="684709"/>
                      <a:pt x="859795" y="733188"/>
                      <a:pt x="889369" y="754493"/>
                    </a:cubicBezTo>
                    <a:cubicBezTo>
                      <a:pt x="939749" y="790802"/>
                      <a:pt x="979625" y="783601"/>
                      <a:pt x="1001431" y="787068"/>
                    </a:cubicBezTo>
                    <a:cubicBezTo>
                      <a:pt x="799746" y="813942"/>
                      <a:pt x="854860" y="660636"/>
                      <a:pt x="746633" y="625393"/>
                    </a:cubicBezTo>
                    <a:cubicBezTo>
                      <a:pt x="661411" y="597620"/>
                      <a:pt x="564286" y="667671"/>
                      <a:pt x="580557" y="763829"/>
                    </a:cubicBezTo>
                    <a:cubicBezTo>
                      <a:pt x="603396" y="898697"/>
                      <a:pt x="730362" y="844049"/>
                      <a:pt x="812349" y="949310"/>
                    </a:cubicBezTo>
                    <a:cubicBezTo>
                      <a:pt x="805014" y="943642"/>
                      <a:pt x="766238" y="920569"/>
                      <a:pt x="726794" y="905065"/>
                    </a:cubicBezTo>
                    <a:cubicBezTo>
                      <a:pt x="700287" y="894629"/>
                      <a:pt x="660010" y="881826"/>
                      <a:pt x="650575" y="886894"/>
                    </a:cubicBezTo>
                    <a:cubicBezTo>
                      <a:pt x="644173" y="890328"/>
                      <a:pt x="659310" y="904698"/>
                      <a:pt x="671647" y="919435"/>
                    </a:cubicBezTo>
                    <a:cubicBezTo>
                      <a:pt x="695053" y="947409"/>
                      <a:pt x="749600" y="962613"/>
                      <a:pt x="782875" y="1041900"/>
                    </a:cubicBezTo>
                    <a:cubicBezTo>
                      <a:pt x="810382" y="1107350"/>
                      <a:pt x="788743" y="1118353"/>
                      <a:pt x="827587" y="1203675"/>
                    </a:cubicBezTo>
                    <a:cubicBezTo>
                      <a:pt x="789510" y="1155262"/>
                      <a:pt x="787310" y="1114719"/>
                      <a:pt x="777040" y="1080210"/>
                    </a:cubicBezTo>
                    <a:cubicBezTo>
                      <a:pt x="764337" y="1037332"/>
                      <a:pt x="743232" y="999122"/>
                      <a:pt x="687117" y="963080"/>
                    </a:cubicBezTo>
                    <a:cubicBezTo>
                      <a:pt x="581524" y="895162"/>
                      <a:pt x="569554" y="798004"/>
                      <a:pt x="567120" y="858053"/>
                    </a:cubicBezTo>
                    <a:cubicBezTo>
                      <a:pt x="561852" y="988086"/>
                      <a:pt x="519474" y="982485"/>
                      <a:pt x="520675" y="1055603"/>
                    </a:cubicBezTo>
                    <a:cubicBezTo>
                      <a:pt x="521942" y="1135224"/>
                      <a:pt x="604663" y="1199207"/>
                      <a:pt x="604763" y="1199340"/>
                    </a:cubicBezTo>
                    <a:cubicBezTo>
                      <a:pt x="578990" y="1187304"/>
                      <a:pt x="500269" y="1128856"/>
                      <a:pt x="500670" y="1048635"/>
                    </a:cubicBezTo>
                    <a:cubicBezTo>
                      <a:pt x="501036" y="976283"/>
                      <a:pt x="544881" y="955478"/>
                      <a:pt x="536245" y="878358"/>
                    </a:cubicBezTo>
                    <a:cubicBezTo>
                      <a:pt x="529344" y="886460"/>
                      <a:pt x="490134" y="918168"/>
                      <a:pt x="475830" y="972616"/>
                    </a:cubicBezTo>
                    <a:cubicBezTo>
                      <a:pt x="469162" y="998055"/>
                      <a:pt x="465361" y="1028096"/>
                      <a:pt x="474530" y="1063039"/>
                    </a:cubicBezTo>
                    <a:cubicBezTo>
                      <a:pt x="496635" y="1147494"/>
                      <a:pt x="533445" y="1162131"/>
                      <a:pt x="546948" y="1271926"/>
                    </a:cubicBezTo>
                    <a:cubicBezTo>
                      <a:pt x="532644" y="1226647"/>
                      <a:pt x="520008" y="1196273"/>
                      <a:pt x="503770" y="1167932"/>
                    </a:cubicBezTo>
                    <a:cubicBezTo>
                      <a:pt x="439054" y="1055137"/>
                      <a:pt x="410947" y="989853"/>
                      <a:pt x="514573" y="849717"/>
                    </a:cubicBezTo>
                    <a:cubicBezTo>
                      <a:pt x="574355" y="768863"/>
                      <a:pt x="494101" y="623993"/>
                      <a:pt x="373004" y="741523"/>
                    </a:cubicBezTo>
                    <a:cubicBezTo>
                      <a:pt x="266176" y="845216"/>
                      <a:pt x="343596" y="925904"/>
                      <a:pt x="221765" y="1035865"/>
                    </a:cubicBezTo>
                    <a:cubicBezTo>
                      <a:pt x="225666" y="1028363"/>
                      <a:pt x="254840" y="989753"/>
                      <a:pt x="270144" y="945642"/>
                    </a:cubicBezTo>
                    <a:cubicBezTo>
                      <a:pt x="283081" y="908366"/>
                      <a:pt x="298651" y="820910"/>
                      <a:pt x="290216" y="818143"/>
                    </a:cubicBezTo>
                    <a:cubicBezTo>
                      <a:pt x="283047" y="815775"/>
                      <a:pt x="203093" y="852051"/>
                      <a:pt x="190624" y="918735"/>
                    </a:cubicBezTo>
                    <a:cubicBezTo>
                      <a:pt x="175620" y="998656"/>
                      <a:pt x="201026" y="1007224"/>
                      <a:pt x="135576" y="1128455"/>
                    </a:cubicBezTo>
                    <a:cubicBezTo>
                      <a:pt x="147879" y="1090246"/>
                      <a:pt x="158915" y="1055737"/>
                      <a:pt x="164050" y="1028663"/>
                    </a:cubicBezTo>
                    <a:cubicBezTo>
                      <a:pt x="177587" y="957412"/>
                      <a:pt x="156315" y="896329"/>
                      <a:pt x="217430" y="832380"/>
                    </a:cubicBezTo>
                    <a:cubicBezTo>
                      <a:pt x="244771" y="803739"/>
                      <a:pt x="365302" y="759128"/>
                      <a:pt x="321157" y="736088"/>
                    </a:cubicBezTo>
                    <a:cubicBezTo>
                      <a:pt x="272778" y="710849"/>
                      <a:pt x="160583" y="864921"/>
                      <a:pt x="12245" y="758994"/>
                    </a:cubicBezTo>
                    <a:cubicBezTo>
                      <a:pt x="-8027" y="744524"/>
                      <a:pt x="-1159" y="746558"/>
                      <a:pt x="18480" y="757394"/>
                    </a:cubicBezTo>
                    <a:cubicBezTo>
                      <a:pt x="57356" y="778866"/>
                      <a:pt x="112370" y="792103"/>
                      <a:pt x="183955" y="765096"/>
                    </a:cubicBezTo>
                    <a:cubicBezTo>
                      <a:pt x="185856" y="764362"/>
                      <a:pt x="270611" y="728420"/>
                      <a:pt x="277046" y="715316"/>
                    </a:cubicBezTo>
                    <a:cubicBezTo>
                      <a:pt x="279080" y="711215"/>
                      <a:pt x="257841" y="701413"/>
                      <a:pt x="230300" y="703347"/>
                    </a:cubicBezTo>
                    <a:cubicBezTo>
                      <a:pt x="191757" y="706081"/>
                      <a:pt x="166517" y="709382"/>
                      <a:pt x="150980" y="699612"/>
                    </a:cubicBezTo>
                    <a:cubicBezTo>
                      <a:pt x="180921" y="704080"/>
                      <a:pt x="225066" y="675673"/>
                      <a:pt x="280013" y="693477"/>
                    </a:cubicBezTo>
                    <a:cubicBezTo>
                      <a:pt x="407379" y="734688"/>
                      <a:pt x="525643" y="585316"/>
                      <a:pt x="371703" y="532336"/>
                    </a:cubicBezTo>
                    <a:cubicBezTo>
                      <a:pt x="348331" y="524268"/>
                      <a:pt x="292350" y="521333"/>
                      <a:pt x="228867" y="559410"/>
                    </a:cubicBezTo>
                    <a:cubicBezTo>
                      <a:pt x="132875" y="616958"/>
                      <a:pt x="121139" y="666204"/>
                      <a:pt x="34050" y="655734"/>
                    </a:cubicBezTo>
                    <a:cubicBezTo>
                      <a:pt x="132842" y="644265"/>
                      <a:pt x="150247" y="553542"/>
                      <a:pt x="283681" y="510931"/>
                    </a:cubicBezTo>
                    <a:cubicBezTo>
                      <a:pt x="306953" y="503496"/>
                      <a:pt x="320790" y="504129"/>
                      <a:pt x="323191" y="496894"/>
                    </a:cubicBezTo>
                    <a:cubicBezTo>
                      <a:pt x="328792" y="479889"/>
                      <a:pt x="295017" y="465486"/>
                      <a:pt x="292016" y="464586"/>
                    </a:cubicBezTo>
                    <a:cubicBezTo>
                      <a:pt x="207028" y="438179"/>
                      <a:pt x="192157" y="410972"/>
                      <a:pt x="173052" y="367727"/>
                    </a:cubicBezTo>
                    <a:cubicBezTo>
                      <a:pt x="160316" y="338787"/>
                      <a:pt x="155781" y="315614"/>
                      <a:pt x="104101" y="266235"/>
                    </a:cubicBezTo>
                    <a:cubicBezTo>
                      <a:pt x="127174" y="277938"/>
                      <a:pt x="154014" y="299110"/>
                      <a:pt x="170418" y="327884"/>
                    </a:cubicBezTo>
                    <a:cubicBezTo>
                      <a:pt x="181821" y="347822"/>
                      <a:pt x="193791" y="382731"/>
                      <a:pt x="220965" y="406804"/>
                    </a:cubicBezTo>
                    <a:cubicBezTo>
                      <a:pt x="231301" y="415940"/>
                      <a:pt x="243737" y="422175"/>
                      <a:pt x="264676" y="430243"/>
                    </a:cubicBezTo>
                    <a:cubicBezTo>
                      <a:pt x="284648" y="437945"/>
                      <a:pt x="294650" y="443180"/>
                      <a:pt x="296584" y="442146"/>
                    </a:cubicBezTo>
                    <a:cubicBezTo>
                      <a:pt x="299918" y="440346"/>
                      <a:pt x="292683" y="426576"/>
                      <a:pt x="268510" y="406171"/>
                    </a:cubicBezTo>
                    <a:cubicBezTo>
                      <a:pt x="241937" y="383732"/>
                      <a:pt x="193991" y="365260"/>
                      <a:pt x="196859" y="306445"/>
                    </a:cubicBezTo>
                    <a:cubicBezTo>
                      <a:pt x="215630" y="377630"/>
                      <a:pt x="282414" y="360726"/>
                      <a:pt x="325558" y="444014"/>
                    </a:cubicBezTo>
                    <a:cubicBezTo>
                      <a:pt x="360534" y="511431"/>
                      <a:pt x="526009" y="582649"/>
                      <a:pt x="498636" y="480256"/>
                    </a:cubicBezTo>
                    <a:cubicBezTo>
                      <a:pt x="486999" y="436712"/>
                      <a:pt x="455891" y="416907"/>
                      <a:pt x="420016" y="376263"/>
                    </a:cubicBezTo>
                    <a:cubicBezTo>
                      <a:pt x="384840" y="336453"/>
                      <a:pt x="356933" y="280872"/>
                      <a:pt x="358000" y="218323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FE6A32A0-42EB-A5F3-8D8E-68F81EE347E7}"/>
                  </a:ext>
                </a:extLst>
              </p:cNvPr>
              <p:cNvSpPr/>
              <p:nvPr/>
            </p:nvSpPr>
            <p:spPr>
              <a:xfrm>
                <a:off x="11180878" y="4187938"/>
                <a:ext cx="94097" cy="115697"/>
              </a:xfrm>
              <a:custGeom>
                <a:avLst/>
                <a:gdLst>
                  <a:gd name="connsiteX0" fmla="*/ 83061 w 94097"/>
                  <a:gd name="connsiteY0" fmla="*/ 88420 h 115697"/>
                  <a:gd name="connsiteX1" fmla="*/ 3007 w 94097"/>
                  <a:gd name="connsiteY1" fmla="*/ 28104 h 115697"/>
                  <a:gd name="connsiteX2" fmla="*/ 83061 w 94097"/>
                  <a:gd name="connsiteY2" fmla="*/ 88420 h 115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097" h="115697">
                    <a:moveTo>
                      <a:pt x="83061" y="88420"/>
                    </a:moveTo>
                    <a:cubicBezTo>
                      <a:pt x="41883" y="159705"/>
                      <a:pt x="-13564" y="73949"/>
                      <a:pt x="3007" y="28104"/>
                    </a:cubicBezTo>
                    <a:cubicBezTo>
                      <a:pt x="24646" y="-31778"/>
                      <a:pt x="127539" y="11400"/>
                      <a:pt x="83061" y="88420"/>
                    </a:cubicBezTo>
                    <a:close/>
                  </a:path>
                </a:pathLst>
              </a:custGeom>
              <a:solidFill>
                <a:srgbClr val="799489"/>
              </a:soli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12" name="Graphic 559">
              <a:extLst>
                <a:ext uri="{FF2B5EF4-FFF2-40B4-BE49-F238E27FC236}">
                  <a16:creationId xmlns:a16="http://schemas.microsoft.com/office/drawing/2014/main" id="{64FBCDC2-B9C4-4CF2-827B-D45AAF5F6AA4}"/>
                </a:ext>
              </a:extLst>
            </p:cNvPr>
            <p:cNvGrpSpPr/>
            <p:nvPr/>
          </p:nvGrpSpPr>
          <p:grpSpPr>
            <a:xfrm rot="4003068">
              <a:off x="9069795" y="4028973"/>
              <a:ext cx="380945" cy="465224"/>
              <a:chOff x="10690417" y="3632126"/>
              <a:chExt cx="1041508" cy="1271925"/>
            </a:xfrm>
          </p:grpSpPr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F332A9AF-4A99-3A6C-C8A8-C7F3738EDF0E}"/>
                  </a:ext>
                </a:extLst>
              </p:cNvPr>
              <p:cNvSpPr/>
              <p:nvPr/>
            </p:nvSpPr>
            <p:spPr>
              <a:xfrm>
                <a:off x="10690417" y="3632126"/>
                <a:ext cx="1041508" cy="1271925"/>
              </a:xfrm>
              <a:custGeom>
                <a:avLst/>
                <a:gdLst>
                  <a:gd name="connsiteX0" fmla="*/ 357966 w 1041508"/>
                  <a:gd name="connsiteY0" fmla="*/ 218289 h 1271925"/>
                  <a:gd name="connsiteX1" fmla="*/ 476263 w 1041508"/>
                  <a:gd name="connsiteY1" fmla="*/ 394868 h 1271925"/>
                  <a:gd name="connsiteX2" fmla="*/ 538146 w 1041508"/>
                  <a:gd name="connsiteY2" fmla="*/ 503729 h 1271925"/>
                  <a:gd name="connsiteX3" fmla="*/ 582324 w 1041508"/>
                  <a:gd name="connsiteY3" fmla="*/ 386532 h 1271925"/>
                  <a:gd name="connsiteX4" fmla="*/ 517107 w 1041508"/>
                  <a:gd name="connsiteY4" fmla="*/ 285907 h 1271925"/>
                  <a:gd name="connsiteX5" fmla="*/ 463093 w 1041508"/>
                  <a:gd name="connsiteY5" fmla="*/ 163475 h 1271925"/>
                  <a:gd name="connsiteX6" fmla="*/ 476063 w 1041508"/>
                  <a:gd name="connsiteY6" fmla="*/ 79520 h 1271925"/>
                  <a:gd name="connsiteX7" fmla="*/ 474730 w 1041508"/>
                  <a:gd name="connsiteY7" fmla="*/ 0 h 1271925"/>
                  <a:gd name="connsiteX8" fmla="*/ 478831 w 1041508"/>
                  <a:gd name="connsiteY8" fmla="*/ 156773 h 1271925"/>
                  <a:gd name="connsiteX9" fmla="*/ 559718 w 1041508"/>
                  <a:gd name="connsiteY9" fmla="*/ 297076 h 1271925"/>
                  <a:gd name="connsiteX10" fmla="*/ 593393 w 1041508"/>
                  <a:gd name="connsiteY10" fmla="*/ 347922 h 1271925"/>
                  <a:gd name="connsiteX11" fmla="*/ 534045 w 1041508"/>
                  <a:gd name="connsiteY11" fmla="*/ 212621 h 1271925"/>
                  <a:gd name="connsiteX12" fmla="*/ 550983 w 1041508"/>
                  <a:gd name="connsiteY12" fmla="*/ 137969 h 1271925"/>
                  <a:gd name="connsiteX13" fmla="*/ 557851 w 1041508"/>
                  <a:gd name="connsiteY13" fmla="*/ 76553 h 1271925"/>
                  <a:gd name="connsiteX14" fmla="*/ 549582 w 1041508"/>
                  <a:gd name="connsiteY14" fmla="*/ 194250 h 1271925"/>
                  <a:gd name="connsiteX15" fmla="*/ 588325 w 1041508"/>
                  <a:gd name="connsiteY15" fmla="*/ 278871 h 1271925"/>
                  <a:gd name="connsiteX16" fmla="*/ 617933 w 1041508"/>
                  <a:gd name="connsiteY16" fmla="*/ 386699 h 1271925"/>
                  <a:gd name="connsiteX17" fmla="*/ 643506 w 1041508"/>
                  <a:gd name="connsiteY17" fmla="*/ 314314 h 1271925"/>
                  <a:gd name="connsiteX18" fmla="*/ 865496 w 1041508"/>
                  <a:gd name="connsiteY18" fmla="*/ 109161 h 1271925"/>
                  <a:gd name="connsiteX19" fmla="*/ 659310 w 1041508"/>
                  <a:gd name="connsiteY19" fmla="*/ 351623 h 1271925"/>
                  <a:gd name="connsiteX20" fmla="*/ 692885 w 1041508"/>
                  <a:gd name="connsiteY20" fmla="*/ 377363 h 1271925"/>
                  <a:gd name="connsiteX21" fmla="*/ 861829 w 1041508"/>
                  <a:gd name="connsiteY21" fmla="*/ 269169 h 1271925"/>
                  <a:gd name="connsiteX22" fmla="*/ 677815 w 1041508"/>
                  <a:gd name="connsiteY22" fmla="*/ 404570 h 1271925"/>
                  <a:gd name="connsiteX23" fmla="*/ 598895 w 1041508"/>
                  <a:gd name="connsiteY23" fmla="*/ 503295 h 1271925"/>
                  <a:gd name="connsiteX24" fmla="*/ 714724 w 1041508"/>
                  <a:gd name="connsiteY24" fmla="*/ 570746 h 1271925"/>
                  <a:gd name="connsiteX25" fmla="*/ 935514 w 1041508"/>
                  <a:gd name="connsiteY25" fmla="*/ 372462 h 1271925"/>
                  <a:gd name="connsiteX26" fmla="*/ 849326 w 1041508"/>
                  <a:gd name="connsiteY26" fmla="*/ 460685 h 1271925"/>
                  <a:gd name="connsiteX27" fmla="*/ 812816 w 1041508"/>
                  <a:gd name="connsiteY27" fmla="*/ 523067 h 1271925"/>
                  <a:gd name="connsiteX28" fmla="*/ 963888 w 1041508"/>
                  <a:gd name="connsiteY28" fmla="*/ 456550 h 1271925"/>
                  <a:gd name="connsiteX29" fmla="*/ 1041508 w 1041508"/>
                  <a:gd name="connsiteY29" fmla="*/ 358792 h 1271925"/>
                  <a:gd name="connsiteX30" fmla="*/ 890303 w 1041508"/>
                  <a:gd name="connsiteY30" fmla="*/ 517833 h 1271925"/>
                  <a:gd name="connsiteX31" fmla="*/ 778507 w 1041508"/>
                  <a:gd name="connsiteY31" fmla="*/ 608656 h 1271925"/>
                  <a:gd name="connsiteX32" fmla="*/ 868264 w 1041508"/>
                  <a:gd name="connsiteY32" fmla="*/ 633162 h 1271925"/>
                  <a:gd name="connsiteX33" fmla="*/ 973824 w 1041508"/>
                  <a:gd name="connsiteY33" fmla="*/ 744791 h 1271925"/>
                  <a:gd name="connsiteX34" fmla="*/ 901172 w 1041508"/>
                  <a:gd name="connsiteY34" fmla="*/ 669805 h 1271925"/>
                  <a:gd name="connsiteX35" fmla="*/ 825886 w 1041508"/>
                  <a:gd name="connsiteY35" fmla="*/ 662003 h 1271925"/>
                  <a:gd name="connsiteX36" fmla="*/ 889369 w 1041508"/>
                  <a:gd name="connsiteY36" fmla="*/ 754493 h 1271925"/>
                  <a:gd name="connsiteX37" fmla="*/ 1001431 w 1041508"/>
                  <a:gd name="connsiteY37" fmla="*/ 787068 h 1271925"/>
                  <a:gd name="connsiteX38" fmla="*/ 746633 w 1041508"/>
                  <a:gd name="connsiteY38" fmla="*/ 625393 h 1271925"/>
                  <a:gd name="connsiteX39" fmla="*/ 580557 w 1041508"/>
                  <a:gd name="connsiteY39" fmla="*/ 763829 h 1271925"/>
                  <a:gd name="connsiteX40" fmla="*/ 812349 w 1041508"/>
                  <a:gd name="connsiteY40" fmla="*/ 949310 h 1271925"/>
                  <a:gd name="connsiteX41" fmla="*/ 726794 w 1041508"/>
                  <a:gd name="connsiteY41" fmla="*/ 905065 h 1271925"/>
                  <a:gd name="connsiteX42" fmla="*/ 650575 w 1041508"/>
                  <a:gd name="connsiteY42" fmla="*/ 886894 h 1271925"/>
                  <a:gd name="connsiteX43" fmla="*/ 671647 w 1041508"/>
                  <a:gd name="connsiteY43" fmla="*/ 919435 h 1271925"/>
                  <a:gd name="connsiteX44" fmla="*/ 782875 w 1041508"/>
                  <a:gd name="connsiteY44" fmla="*/ 1041900 h 1271925"/>
                  <a:gd name="connsiteX45" fmla="*/ 827587 w 1041508"/>
                  <a:gd name="connsiteY45" fmla="*/ 1203675 h 1271925"/>
                  <a:gd name="connsiteX46" fmla="*/ 777040 w 1041508"/>
                  <a:gd name="connsiteY46" fmla="*/ 1080210 h 1271925"/>
                  <a:gd name="connsiteX47" fmla="*/ 687117 w 1041508"/>
                  <a:gd name="connsiteY47" fmla="*/ 963080 h 1271925"/>
                  <a:gd name="connsiteX48" fmla="*/ 567120 w 1041508"/>
                  <a:gd name="connsiteY48" fmla="*/ 858053 h 1271925"/>
                  <a:gd name="connsiteX49" fmla="*/ 520675 w 1041508"/>
                  <a:gd name="connsiteY49" fmla="*/ 1055603 h 1271925"/>
                  <a:gd name="connsiteX50" fmla="*/ 604763 w 1041508"/>
                  <a:gd name="connsiteY50" fmla="*/ 1199340 h 1271925"/>
                  <a:gd name="connsiteX51" fmla="*/ 500670 w 1041508"/>
                  <a:gd name="connsiteY51" fmla="*/ 1048635 h 1271925"/>
                  <a:gd name="connsiteX52" fmla="*/ 536245 w 1041508"/>
                  <a:gd name="connsiteY52" fmla="*/ 878358 h 1271925"/>
                  <a:gd name="connsiteX53" fmla="*/ 475830 w 1041508"/>
                  <a:gd name="connsiteY53" fmla="*/ 972616 h 1271925"/>
                  <a:gd name="connsiteX54" fmla="*/ 474530 w 1041508"/>
                  <a:gd name="connsiteY54" fmla="*/ 1063039 h 1271925"/>
                  <a:gd name="connsiteX55" fmla="*/ 546948 w 1041508"/>
                  <a:gd name="connsiteY55" fmla="*/ 1271926 h 1271925"/>
                  <a:gd name="connsiteX56" fmla="*/ 503770 w 1041508"/>
                  <a:gd name="connsiteY56" fmla="*/ 1167932 h 1271925"/>
                  <a:gd name="connsiteX57" fmla="*/ 514573 w 1041508"/>
                  <a:gd name="connsiteY57" fmla="*/ 849717 h 1271925"/>
                  <a:gd name="connsiteX58" fmla="*/ 373004 w 1041508"/>
                  <a:gd name="connsiteY58" fmla="*/ 741523 h 1271925"/>
                  <a:gd name="connsiteX59" fmla="*/ 221765 w 1041508"/>
                  <a:gd name="connsiteY59" fmla="*/ 1035865 h 1271925"/>
                  <a:gd name="connsiteX60" fmla="*/ 270144 w 1041508"/>
                  <a:gd name="connsiteY60" fmla="*/ 945642 h 1271925"/>
                  <a:gd name="connsiteX61" fmla="*/ 290216 w 1041508"/>
                  <a:gd name="connsiteY61" fmla="*/ 818143 h 1271925"/>
                  <a:gd name="connsiteX62" fmla="*/ 190624 w 1041508"/>
                  <a:gd name="connsiteY62" fmla="*/ 918735 h 1271925"/>
                  <a:gd name="connsiteX63" fmla="*/ 135576 w 1041508"/>
                  <a:gd name="connsiteY63" fmla="*/ 1128455 h 1271925"/>
                  <a:gd name="connsiteX64" fmla="*/ 164050 w 1041508"/>
                  <a:gd name="connsiteY64" fmla="*/ 1028663 h 1271925"/>
                  <a:gd name="connsiteX65" fmla="*/ 217430 w 1041508"/>
                  <a:gd name="connsiteY65" fmla="*/ 832380 h 1271925"/>
                  <a:gd name="connsiteX66" fmla="*/ 321157 w 1041508"/>
                  <a:gd name="connsiteY66" fmla="*/ 736088 h 1271925"/>
                  <a:gd name="connsiteX67" fmla="*/ 12245 w 1041508"/>
                  <a:gd name="connsiteY67" fmla="*/ 758994 h 1271925"/>
                  <a:gd name="connsiteX68" fmla="*/ 18480 w 1041508"/>
                  <a:gd name="connsiteY68" fmla="*/ 757394 h 1271925"/>
                  <a:gd name="connsiteX69" fmla="*/ 183955 w 1041508"/>
                  <a:gd name="connsiteY69" fmla="*/ 765096 h 1271925"/>
                  <a:gd name="connsiteX70" fmla="*/ 277046 w 1041508"/>
                  <a:gd name="connsiteY70" fmla="*/ 715316 h 1271925"/>
                  <a:gd name="connsiteX71" fmla="*/ 230300 w 1041508"/>
                  <a:gd name="connsiteY71" fmla="*/ 703347 h 1271925"/>
                  <a:gd name="connsiteX72" fmla="*/ 150980 w 1041508"/>
                  <a:gd name="connsiteY72" fmla="*/ 699612 h 1271925"/>
                  <a:gd name="connsiteX73" fmla="*/ 280013 w 1041508"/>
                  <a:gd name="connsiteY73" fmla="*/ 693477 h 1271925"/>
                  <a:gd name="connsiteX74" fmla="*/ 371703 w 1041508"/>
                  <a:gd name="connsiteY74" fmla="*/ 532336 h 1271925"/>
                  <a:gd name="connsiteX75" fmla="*/ 228867 w 1041508"/>
                  <a:gd name="connsiteY75" fmla="*/ 559410 h 1271925"/>
                  <a:gd name="connsiteX76" fmla="*/ 34050 w 1041508"/>
                  <a:gd name="connsiteY76" fmla="*/ 655734 h 1271925"/>
                  <a:gd name="connsiteX77" fmla="*/ 283681 w 1041508"/>
                  <a:gd name="connsiteY77" fmla="*/ 510931 h 1271925"/>
                  <a:gd name="connsiteX78" fmla="*/ 323191 w 1041508"/>
                  <a:gd name="connsiteY78" fmla="*/ 496894 h 1271925"/>
                  <a:gd name="connsiteX79" fmla="*/ 292016 w 1041508"/>
                  <a:gd name="connsiteY79" fmla="*/ 464586 h 1271925"/>
                  <a:gd name="connsiteX80" fmla="*/ 173052 w 1041508"/>
                  <a:gd name="connsiteY80" fmla="*/ 367727 h 1271925"/>
                  <a:gd name="connsiteX81" fmla="*/ 104101 w 1041508"/>
                  <a:gd name="connsiteY81" fmla="*/ 266235 h 1271925"/>
                  <a:gd name="connsiteX82" fmla="*/ 170418 w 1041508"/>
                  <a:gd name="connsiteY82" fmla="*/ 327884 h 1271925"/>
                  <a:gd name="connsiteX83" fmla="*/ 220965 w 1041508"/>
                  <a:gd name="connsiteY83" fmla="*/ 406804 h 1271925"/>
                  <a:gd name="connsiteX84" fmla="*/ 264676 w 1041508"/>
                  <a:gd name="connsiteY84" fmla="*/ 430243 h 1271925"/>
                  <a:gd name="connsiteX85" fmla="*/ 296584 w 1041508"/>
                  <a:gd name="connsiteY85" fmla="*/ 442146 h 1271925"/>
                  <a:gd name="connsiteX86" fmla="*/ 268510 w 1041508"/>
                  <a:gd name="connsiteY86" fmla="*/ 406171 h 1271925"/>
                  <a:gd name="connsiteX87" fmla="*/ 196859 w 1041508"/>
                  <a:gd name="connsiteY87" fmla="*/ 306445 h 1271925"/>
                  <a:gd name="connsiteX88" fmla="*/ 325558 w 1041508"/>
                  <a:gd name="connsiteY88" fmla="*/ 444014 h 1271925"/>
                  <a:gd name="connsiteX89" fmla="*/ 498636 w 1041508"/>
                  <a:gd name="connsiteY89" fmla="*/ 480256 h 1271925"/>
                  <a:gd name="connsiteX90" fmla="*/ 420016 w 1041508"/>
                  <a:gd name="connsiteY90" fmla="*/ 376263 h 1271925"/>
                  <a:gd name="connsiteX91" fmla="*/ 358000 w 1041508"/>
                  <a:gd name="connsiteY91" fmla="*/ 218323 h 12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041508" h="1271925">
                    <a:moveTo>
                      <a:pt x="357966" y="218289"/>
                    </a:moveTo>
                    <a:cubicBezTo>
                      <a:pt x="393842" y="344488"/>
                      <a:pt x="420849" y="339587"/>
                      <a:pt x="476263" y="394868"/>
                    </a:cubicBezTo>
                    <a:cubicBezTo>
                      <a:pt x="514140" y="432611"/>
                      <a:pt x="524009" y="454716"/>
                      <a:pt x="538146" y="503729"/>
                    </a:cubicBezTo>
                    <a:cubicBezTo>
                      <a:pt x="588325" y="459551"/>
                      <a:pt x="592726" y="420541"/>
                      <a:pt x="582324" y="386532"/>
                    </a:cubicBezTo>
                    <a:cubicBezTo>
                      <a:pt x="569987" y="346122"/>
                      <a:pt x="538713" y="311680"/>
                      <a:pt x="517107" y="285907"/>
                    </a:cubicBezTo>
                    <a:cubicBezTo>
                      <a:pt x="479864" y="241528"/>
                      <a:pt x="466261" y="195983"/>
                      <a:pt x="463093" y="163475"/>
                    </a:cubicBezTo>
                    <a:cubicBezTo>
                      <a:pt x="459526" y="126632"/>
                      <a:pt x="471295" y="107161"/>
                      <a:pt x="476063" y="79520"/>
                    </a:cubicBezTo>
                    <a:cubicBezTo>
                      <a:pt x="479831" y="57982"/>
                      <a:pt x="479031" y="30675"/>
                      <a:pt x="474730" y="0"/>
                    </a:cubicBezTo>
                    <a:cubicBezTo>
                      <a:pt x="506538" y="99726"/>
                      <a:pt x="471762" y="102159"/>
                      <a:pt x="478831" y="156773"/>
                    </a:cubicBezTo>
                    <a:cubicBezTo>
                      <a:pt x="487833" y="226525"/>
                      <a:pt x="525343" y="261033"/>
                      <a:pt x="559718" y="297076"/>
                    </a:cubicBezTo>
                    <a:cubicBezTo>
                      <a:pt x="576589" y="314747"/>
                      <a:pt x="587692" y="334119"/>
                      <a:pt x="593393" y="347922"/>
                    </a:cubicBezTo>
                    <a:cubicBezTo>
                      <a:pt x="588859" y="298110"/>
                      <a:pt x="537512" y="259933"/>
                      <a:pt x="534045" y="212621"/>
                    </a:cubicBezTo>
                    <a:cubicBezTo>
                      <a:pt x="531811" y="181780"/>
                      <a:pt x="544681" y="154973"/>
                      <a:pt x="550983" y="137969"/>
                    </a:cubicBezTo>
                    <a:cubicBezTo>
                      <a:pt x="557851" y="119431"/>
                      <a:pt x="561385" y="102993"/>
                      <a:pt x="557851" y="76553"/>
                    </a:cubicBezTo>
                    <a:cubicBezTo>
                      <a:pt x="576856" y="134101"/>
                      <a:pt x="553350" y="147871"/>
                      <a:pt x="549582" y="194250"/>
                    </a:cubicBezTo>
                    <a:cubicBezTo>
                      <a:pt x="546748" y="229425"/>
                      <a:pt x="572221" y="255265"/>
                      <a:pt x="588325" y="278871"/>
                    </a:cubicBezTo>
                    <a:cubicBezTo>
                      <a:pt x="610631" y="311580"/>
                      <a:pt x="619233" y="348356"/>
                      <a:pt x="617933" y="386699"/>
                    </a:cubicBezTo>
                    <a:cubicBezTo>
                      <a:pt x="625235" y="356091"/>
                      <a:pt x="632503" y="332552"/>
                      <a:pt x="643506" y="314314"/>
                    </a:cubicBezTo>
                    <a:cubicBezTo>
                      <a:pt x="705589" y="211487"/>
                      <a:pt x="818484" y="271903"/>
                      <a:pt x="865496" y="109161"/>
                    </a:cubicBezTo>
                    <a:cubicBezTo>
                      <a:pt x="853427" y="286007"/>
                      <a:pt x="679682" y="236427"/>
                      <a:pt x="659310" y="351623"/>
                    </a:cubicBezTo>
                    <a:cubicBezTo>
                      <a:pt x="651975" y="393134"/>
                      <a:pt x="680382" y="383098"/>
                      <a:pt x="692885" y="377363"/>
                    </a:cubicBezTo>
                    <a:cubicBezTo>
                      <a:pt x="766571" y="343388"/>
                      <a:pt x="745132" y="290341"/>
                      <a:pt x="861829" y="269169"/>
                    </a:cubicBezTo>
                    <a:cubicBezTo>
                      <a:pt x="745566" y="320582"/>
                      <a:pt x="769605" y="379230"/>
                      <a:pt x="677815" y="404570"/>
                    </a:cubicBezTo>
                    <a:cubicBezTo>
                      <a:pt x="669513" y="406871"/>
                      <a:pt x="607764" y="405270"/>
                      <a:pt x="598895" y="503295"/>
                    </a:cubicBezTo>
                    <a:cubicBezTo>
                      <a:pt x="594594" y="550474"/>
                      <a:pt x="633304" y="603188"/>
                      <a:pt x="714724" y="570746"/>
                    </a:cubicBezTo>
                    <a:cubicBezTo>
                      <a:pt x="850259" y="516732"/>
                      <a:pt x="790610" y="415073"/>
                      <a:pt x="935514" y="372462"/>
                    </a:cubicBezTo>
                    <a:cubicBezTo>
                      <a:pt x="873798" y="407938"/>
                      <a:pt x="858461" y="440513"/>
                      <a:pt x="849326" y="460685"/>
                    </a:cubicBezTo>
                    <a:cubicBezTo>
                      <a:pt x="841757" y="477389"/>
                      <a:pt x="834955" y="492993"/>
                      <a:pt x="812816" y="523067"/>
                    </a:cubicBezTo>
                    <a:cubicBezTo>
                      <a:pt x="841357" y="511764"/>
                      <a:pt x="909608" y="505996"/>
                      <a:pt x="963888" y="456550"/>
                    </a:cubicBezTo>
                    <a:cubicBezTo>
                      <a:pt x="1003332" y="420641"/>
                      <a:pt x="1039074" y="361326"/>
                      <a:pt x="1041508" y="358792"/>
                    </a:cubicBezTo>
                    <a:cubicBezTo>
                      <a:pt x="1005799" y="447915"/>
                      <a:pt x="964222" y="490459"/>
                      <a:pt x="890303" y="517833"/>
                    </a:cubicBezTo>
                    <a:cubicBezTo>
                      <a:pt x="857561" y="529936"/>
                      <a:pt x="715358" y="563378"/>
                      <a:pt x="778507" y="608656"/>
                    </a:cubicBezTo>
                    <a:cubicBezTo>
                      <a:pt x="802814" y="626094"/>
                      <a:pt x="832955" y="623326"/>
                      <a:pt x="868264" y="633162"/>
                    </a:cubicBezTo>
                    <a:cubicBezTo>
                      <a:pt x="924978" y="648999"/>
                      <a:pt x="959154" y="686242"/>
                      <a:pt x="973824" y="744791"/>
                    </a:cubicBezTo>
                    <a:cubicBezTo>
                      <a:pt x="947784" y="699412"/>
                      <a:pt x="922211" y="681108"/>
                      <a:pt x="901172" y="669805"/>
                    </a:cubicBezTo>
                    <a:cubicBezTo>
                      <a:pt x="847692" y="641131"/>
                      <a:pt x="822185" y="652567"/>
                      <a:pt x="825886" y="662003"/>
                    </a:cubicBezTo>
                    <a:cubicBezTo>
                      <a:pt x="834888" y="684709"/>
                      <a:pt x="859795" y="733188"/>
                      <a:pt x="889369" y="754493"/>
                    </a:cubicBezTo>
                    <a:cubicBezTo>
                      <a:pt x="939749" y="790802"/>
                      <a:pt x="979625" y="783601"/>
                      <a:pt x="1001431" y="787068"/>
                    </a:cubicBezTo>
                    <a:cubicBezTo>
                      <a:pt x="799746" y="813942"/>
                      <a:pt x="854860" y="660636"/>
                      <a:pt x="746633" y="625393"/>
                    </a:cubicBezTo>
                    <a:cubicBezTo>
                      <a:pt x="661411" y="597620"/>
                      <a:pt x="564286" y="667671"/>
                      <a:pt x="580557" y="763829"/>
                    </a:cubicBezTo>
                    <a:cubicBezTo>
                      <a:pt x="603396" y="898697"/>
                      <a:pt x="730362" y="844049"/>
                      <a:pt x="812349" y="949310"/>
                    </a:cubicBezTo>
                    <a:cubicBezTo>
                      <a:pt x="805014" y="943642"/>
                      <a:pt x="766238" y="920569"/>
                      <a:pt x="726794" y="905065"/>
                    </a:cubicBezTo>
                    <a:cubicBezTo>
                      <a:pt x="700287" y="894629"/>
                      <a:pt x="660010" y="881826"/>
                      <a:pt x="650575" y="886894"/>
                    </a:cubicBezTo>
                    <a:cubicBezTo>
                      <a:pt x="644173" y="890328"/>
                      <a:pt x="659310" y="904698"/>
                      <a:pt x="671647" y="919435"/>
                    </a:cubicBezTo>
                    <a:cubicBezTo>
                      <a:pt x="695053" y="947409"/>
                      <a:pt x="749600" y="962613"/>
                      <a:pt x="782875" y="1041900"/>
                    </a:cubicBezTo>
                    <a:cubicBezTo>
                      <a:pt x="810382" y="1107350"/>
                      <a:pt x="788743" y="1118353"/>
                      <a:pt x="827587" y="1203675"/>
                    </a:cubicBezTo>
                    <a:cubicBezTo>
                      <a:pt x="789510" y="1155262"/>
                      <a:pt x="787310" y="1114719"/>
                      <a:pt x="777040" y="1080210"/>
                    </a:cubicBezTo>
                    <a:cubicBezTo>
                      <a:pt x="764337" y="1037332"/>
                      <a:pt x="743232" y="999122"/>
                      <a:pt x="687117" y="963080"/>
                    </a:cubicBezTo>
                    <a:cubicBezTo>
                      <a:pt x="581524" y="895162"/>
                      <a:pt x="569554" y="798004"/>
                      <a:pt x="567120" y="858053"/>
                    </a:cubicBezTo>
                    <a:cubicBezTo>
                      <a:pt x="561852" y="988086"/>
                      <a:pt x="519474" y="982485"/>
                      <a:pt x="520675" y="1055603"/>
                    </a:cubicBezTo>
                    <a:cubicBezTo>
                      <a:pt x="521942" y="1135224"/>
                      <a:pt x="604663" y="1199207"/>
                      <a:pt x="604763" y="1199340"/>
                    </a:cubicBezTo>
                    <a:cubicBezTo>
                      <a:pt x="578990" y="1187304"/>
                      <a:pt x="500269" y="1128856"/>
                      <a:pt x="500670" y="1048635"/>
                    </a:cubicBezTo>
                    <a:cubicBezTo>
                      <a:pt x="501036" y="976283"/>
                      <a:pt x="544881" y="955478"/>
                      <a:pt x="536245" y="878358"/>
                    </a:cubicBezTo>
                    <a:cubicBezTo>
                      <a:pt x="529344" y="886460"/>
                      <a:pt x="490134" y="918168"/>
                      <a:pt x="475830" y="972616"/>
                    </a:cubicBezTo>
                    <a:cubicBezTo>
                      <a:pt x="469162" y="998055"/>
                      <a:pt x="465361" y="1028096"/>
                      <a:pt x="474530" y="1063039"/>
                    </a:cubicBezTo>
                    <a:cubicBezTo>
                      <a:pt x="496635" y="1147494"/>
                      <a:pt x="533445" y="1162131"/>
                      <a:pt x="546948" y="1271926"/>
                    </a:cubicBezTo>
                    <a:cubicBezTo>
                      <a:pt x="532644" y="1226647"/>
                      <a:pt x="520008" y="1196273"/>
                      <a:pt x="503770" y="1167932"/>
                    </a:cubicBezTo>
                    <a:cubicBezTo>
                      <a:pt x="439054" y="1055137"/>
                      <a:pt x="410947" y="989853"/>
                      <a:pt x="514573" y="849717"/>
                    </a:cubicBezTo>
                    <a:cubicBezTo>
                      <a:pt x="574355" y="768863"/>
                      <a:pt x="494101" y="623993"/>
                      <a:pt x="373004" y="741523"/>
                    </a:cubicBezTo>
                    <a:cubicBezTo>
                      <a:pt x="266176" y="845216"/>
                      <a:pt x="343596" y="925904"/>
                      <a:pt x="221765" y="1035865"/>
                    </a:cubicBezTo>
                    <a:cubicBezTo>
                      <a:pt x="225666" y="1028363"/>
                      <a:pt x="254840" y="989753"/>
                      <a:pt x="270144" y="945642"/>
                    </a:cubicBezTo>
                    <a:cubicBezTo>
                      <a:pt x="283081" y="908366"/>
                      <a:pt x="298651" y="820910"/>
                      <a:pt x="290216" y="818143"/>
                    </a:cubicBezTo>
                    <a:cubicBezTo>
                      <a:pt x="283047" y="815775"/>
                      <a:pt x="203093" y="852051"/>
                      <a:pt x="190624" y="918735"/>
                    </a:cubicBezTo>
                    <a:cubicBezTo>
                      <a:pt x="175620" y="998656"/>
                      <a:pt x="201026" y="1007224"/>
                      <a:pt x="135576" y="1128455"/>
                    </a:cubicBezTo>
                    <a:cubicBezTo>
                      <a:pt x="147879" y="1090246"/>
                      <a:pt x="158915" y="1055737"/>
                      <a:pt x="164050" y="1028663"/>
                    </a:cubicBezTo>
                    <a:cubicBezTo>
                      <a:pt x="177587" y="957412"/>
                      <a:pt x="156315" y="896329"/>
                      <a:pt x="217430" y="832380"/>
                    </a:cubicBezTo>
                    <a:cubicBezTo>
                      <a:pt x="244771" y="803739"/>
                      <a:pt x="365302" y="759128"/>
                      <a:pt x="321157" y="736088"/>
                    </a:cubicBezTo>
                    <a:cubicBezTo>
                      <a:pt x="272778" y="710849"/>
                      <a:pt x="160583" y="864921"/>
                      <a:pt x="12245" y="758994"/>
                    </a:cubicBezTo>
                    <a:cubicBezTo>
                      <a:pt x="-8027" y="744524"/>
                      <a:pt x="-1159" y="746558"/>
                      <a:pt x="18480" y="757394"/>
                    </a:cubicBezTo>
                    <a:cubicBezTo>
                      <a:pt x="57356" y="778866"/>
                      <a:pt x="112370" y="792103"/>
                      <a:pt x="183955" y="765096"/>
                    </a:cubicBezTo>
                    <a:cubicBezTo>
                      <a:pt x="185856" y="764362"/>
                      <a:pt x="270611" y="728420"/>
                      <a:pt x="277046" y="715316"/>
                    </a:cubicBezTo>
                    <a:cubicBezTo>
                      <a:pt x="279080" y="711215"/>
                      <a:pt x="257841" y="701413"/>
                      <a:pt x="230300" y="703347"/>
                    </a:cubicBezTo>
                    <a:cubicBezTo>
                      <a:pt x="191757" y="706081"/>
                      <a:pt x="166517" y="709382"/>
                      <a:pt x="150980" y="699612"/>
                    </a:cubicBezTo>
                    <a:cubicBezTo>
                      <a:pt x="180921" y="704080"/>
                      <a:pt x="225066" y="675673"/>
                      <a:pt x="280013" y="693477"/>
                    </a:cubicBezTo>
                    <a:cubicBezTo>
                      <a:pt x="407379" y="734688"/>
                      <a:pt x="525643" y="585316"/>
                      <a:pt x="371703" y="532336"/>
                    </a:cubicBezTo>
                    <a:cubicBezTo>
                      <a:pt x="348331" y="524268"/>
                      <a:pt x="292350" y="521333"/>
                      <a:pt x="228867" y="559410"/>
                    </a:cubicBezTo>
                    <a:cubicBezTo>
                      <a:pt x="132875" y="616958"/>
                      <a:pt x="121139" y="666204"/>
                      <a:pt x="34050" y="655734"/>
                    </a:cubicBezTo>
                    <a:cubicBezTo>
                      <a:pt x="132842" y="644265"/>
                      <a:pt x="150247" y="553542"/>
                      <a:pt x="283681" y="510931"/>
                    </a:cubicBezTo>
                    <a:cubicBezTo>
                      <a:pt x="306953" y="503496"/>
                      <a:pt x="320790" y="504129"/>
                      <a:pt x="323191" y="496894"/>
                    </a:cubicBezTo>
                    <a:cubicBezTo>
                      <a:pt x="328792" y="479889"/>
                      <a:pt x="295017" y="465486"/>
                      <a:pt x="292016" y="464586"/>
                    </a:cubicBezTo>
                    <a:cubicBezTo>
                      <a:pt x="207028" y="438179"/>
                      <a:pt x="192157" y="410972"/>
                      <a:pt x="173052" y="367727"/>
                    </a:cubicBezTo>
                    <a:cubicBezTo>
                      <a:pt x="160316" y="338787"/>
                      <a:pt x="155781" y="315614"/>
                      <a:pt x="104101" y="266235"/>
                    </a:cubicBezTo>
                    <a:cubicBezTo>
                      <a:pt x="127174" y="277938"/>
                      <a:pt x="154014" y="299110"/>
                      <a:pt x="170418" y="327884"/>
                    </a:cubicBezTo>
                    <a:cubicBezTo>
                      <a:pt x="181821" y="347822"/>
                      <a:pt x="193791" y="382731"/>
                      <a:pt x="220965" y="406804"/>
                    </a:cubicBezTo>
                    <a:cubicBezTo>
                      <a:pt x="231301" y="415940"/>
                      <a:pt x="243737" y="422175"/>
                      <a:pt x="264676" y="430243"/>
                    </a:cubicBezTo>
                    <a:cubicBezTo>
                      <a:pt x="284648" y="437945"/>
                      <a:pt x="294650" y="443180"/>
                      <a:pt x="296584" y="442146"/>
                    </a:cubicBezTo>
                    <a:cubicBezTo>
                      <a:pt x="299918" y="440346"/>
                      <a:pt x="292683" y="426576"/>
                      <a:pt x="268510" y="406171"/>
                    </a:cubicBezTo>
                    <a:cubicBezTo>
                      <a:pt x="241937" y="383732"/>
                      <a:pt x="193991" y="365260"/>
                      <a:pt x="196859" y="306445"/>
                    </a:cubicBezTo>
                    <a:cubicBezTo>
                      <a:pt x="215630" y="377630"/>
                      <a:pt x="282414" y="360726"/>
                      <a:pt x="325558" y="444014"/>
                    </a:cubicBezTo>
                    <a:cubicBezTo>
                      <a:pt x="360534" y="511431"/>
                      <a:pt x="526009" y="582649"/>
                      <a:pt x="498636" y="480256"/>
                    </a:cubicBezTo>
                    <a:cubicBezTo>
                      <a:pt x="486999" y="436712"/>
                      <a:pt x="455891" y="416907"/>
                      <a:pt x="420016" y="376263"/>
                    </a:cubicBezTo>
                    <a:cubicBezTo>
                      <a:pt x="384840" y="336453"/>
                      <a:pt x="356933" y="280872"/>
                      <a:pt x="358000" y="218323"/>
                    </a:cubicBezTo>
                    <a:close/>
                  </a:path>
                </a:pathLst>
              </a:custGeom>
              <a:gradFill>
                <a:gsLst>
                  <a:gs pos="82000">
                    <a:schemeClr val="accent3">
                      <a:lumMod val="75000"/>
                    </a:schemeClr>
                  </a:gs>
                  <a:gs pos="3000">
                    <a:schemeClr val="accent3"/>
                  </a:gs>
                </a:gsLst>
                <a:path path="circle">
                  <a:fillToRect l="50000" t="50000" r="50000" b="50000"/>
                </a:path>
              </a:gra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6D62283B-05EF-894D-DA6A-4C0DD57F1574}"/>
                  </a:ext>
                </a:extLst>
              </p:cNvPr>
              <p:cNvSpPr/>
              <p:nvPr/>
            </p:nvSpPr>
            <p:spPr>
              <a:xfrm>
                <a:off x="11180878" y="4187938"/>
                <a:ext cx="94097" cy="115697"/>
              </a:xfrm>
              <a:custGeom>
                <a:avLst/>
                <a:gdLst>
                  <a:gd name="connsiteX0" fmla="*/ 83061 w 94097"/>
                  <a:gd name="connsiteY0" fmla="*/ 88420 h 115697"/>
                  <a:gd name="connsiteX1" fmla="*/ 3007 w 94097"/>
                  <a:gd name="connsiteY1" fmla="*/ 28104 h 115697"/>
                  <a:gd name="connsiteX2" fmla="*/ 83061 w 94097"/>
                  <a:gd name="connsiteY2" fmla="*/ 88420 h 115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097" h="115697">
                    <a:moveTo>
                      <a:pt x="83061" y="88420"/>
                    </a:moveTo>
                    <a:cubicBezTo>
                      <a:pt x="41883" y="159705"/>
                      <a:pt x="-13564" y="73949"/>
                      <a:pt x="3007" y="28104"/>
                    </a:cubicBezTo>
                    <a:cubicBezTo>
                      <a:pt x="24646" y="-31778"/>
                      <a:pt x="127539" y="11400"/>
                      <a:pt x="83061" y="88420"/>
                    </a:cubicBezTo>
                    <a:close/>
                  </a:path>
                </a:pathLst>
              </a:custGeom>
              <a:solidFill>
                <a:srgbClr val="799489"/>
              </a:solidFill>
              <a:ln w="39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</p:grpSp>
        <p:cxnSp>
          <p:nvCxnSpPr>
            <p:cNvPr id="316" name="Straight Arrow Connector 315">
              <a:extLst>
                <a:ext uri="{FF2B5EF4-FFF2-40B4-BE49-F238E27FC236}">
                  <a16:creationId xmlns:a16="http://schemas.microsoft.com/office/drawing/2014/main" id="{6574D674-7FED-C126-000D-2226996EC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99245" y="3479030"/>
              <a:ext cx="251397" cy="125511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336ED671-143D-30BA-63EC-E56B951472C3}"/>
              </a:ext>
            </a:extLst>
          </p:cNvPr>
          <p:cNvGrpSpPr/>
          <p:nvPr/>
        </p:nvGrpSpPr>
        <p:grpSpPr>
          <a:xfrm>
            <a:off x="6835354" y="5055162"/>
            <a:ext cx="2423113" cy="1072236"/>
            <a:chOff x="6639535" y="5203969"/>
            <a:chExt cx="2423113" cy="1072236"/>
          </a:xfrm>
        </p:grpSpPr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AFB2541-9D20-6699-B92F-709D09EB66B8}"/>
                </a:ext>
              </a:extLst>
            </p:cNvPr>
            <p:cNvCxnSpPr>
              <a:cxnSpLocks/>
            </p:cNvCxnSpPr>
            <p:nvPr/>
          </p:nvCxnSpPr>
          <p:spPr>
            <a:xfrm>
              <a:off x="6639535" y="5485946"/>
              <a:ext cx="0" cy="178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3556E20D-515F-511A-F874-BEF19D0B4063}"/>
                </a:ext>
              </a:extLst>
            </p:cNvPr>
            <p:cNvSpPr/>
            <p:nvPr/>
          </p:nvSpPr>
          <p:spPr>
            <a:xfrm>
              <a:off x="6639535" y="5222120"/>
              <a:ext cx="2423113" cy="1054085"/>
            </a:xfrm>
            <a:prstGeom prst="roundRect">
              <a:avLst>
                <a:gd name="adj" fmla="val 3358"/>
              </a:avLst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1E68479E-4FB5-C679-1CC6-E9AA6768DEE8}"/>
                </a:ext>
              </a:extLst>
            </p:cNvPr>
            <p:cNvSpPr txBox="1"/>
            <p:nvPr/>
          </p:nvSpPr>
          <p:spPr>
            <a:xfrm>
              <a:off x="7418120" y="5203969"/>
              <a:ext cx="8659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>
                  <a:latin typeface="+mj-lt"/>
                </a:rPr>
                <a:t>Pericytes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32C1FDA7-8D8B-F472-EDE1-D323B3651931}"/>
                </a:ext>
              </a:extLst>
            </p:cNvPr>
            <p:cNvSpPr txBox="1"/>
            <p:nvPr/>
          </p:nvSpPr>
          <p:spPr>
            <a:xfrm>
              <a:off x="6807511" y="5471382"/>
              <a:ext cx="700833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750">
                  <a:latin typeface="+mj-lt"/>
                </a:rPr>
                <a:t>ensheathing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7DBE2C17-B3C8-AA15-194E-0DEDEC4B9276}"/>
                </a:ext>
              </a:extLst>
            </p:cNvPr>
            <p:cNvSpPr txBox="1"/>
            <p:nvPr/>
          </p:nvSpPr>
          <p:spPr>
            <a:xfrm>
              <a:off x="7814351" y="5471382"/>
              <a:ext cx="41710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750" dirty="0">
                  <a:latin typeface="+mj-lt"/>
                </a:rPr>
                <a:t>mesh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60283C32-AA1D-599B-5280-43F529BC2F20}"/>
                </a:ext>
              </a:extLst>
            </p:cNvPr>
            <p:cNvSpPr txBox="1"/>
            <p:nvPr/>
          </p:nvSpPr>
          <p:spPr>
            <a:xfrm>
              <a:off x="8426563" y="5471382"/>
              <a:ext cx="57900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750">
                  <a:latin typeface="+mj-lt"/>
                </a:rPr>
                <a:t>detached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9A1A94F4-D5FA-3576-D2C7-64CE086C6400}"/>
                </a:ext>
              </a:extLst>
            </p:cNvPr>
            <p:cNvCxnSpPr>
              <a:cxnSpLocks/>
            </p:cNvCxnSpPr>
            <p:nvPr/>
          </p:nvCxnSpPr>
          <p:spPr>
            <a:xfrm>
              <a:off x="7676320" y="5485946"/>
              <a:ext cx="0" cy="178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74915541-4AAA-BF35-418D-12CAF7C28FFA}"/>
                </a:ext>
              </a:extLst>
            </p:cNvPr>
            <p:cNvCxnSpPr>
              <a:cxnSpLocks/>
            </p:cNvCxnSpPr>
            <p:nvPr/>
          </p:nvCxnSpPr>
          <p:spPr>
            <a:xfrm>
              <a:off x="8369484" y="5485946"/>
              <a:ext cx="0" cy="178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7791C31A-ACD2-B7CE-A64B-B63223598DDA}"/>
                </a:ext>
              </a:extLst>
            </p:cNvPr>
            <p:cNvCxnSpPr>
              <a:cxnSpLocks/>
            </p:cNvCxnSpPr>
            <p:nvPr/>
          </p:nvCxnSpPr>
          <p:spPr>
            <a:xfrm>
              <a:off x="9062648" y="5485946"/>
              <a:ext cx="0" cy="178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E01A4267-074D-4C8C-D8E7-856CAA1603AF}"/>
                </a:ext>
              </a:extLst>
            </p:cNvPr>
            <p:cNvGrpSpPr/>
            <p:nvPr/>
          </p:nvGrpSpPr>
          <p:grpSpPr>
            <a:xfrm>
              <a:off x="7256644" y="5849001"/>
              <a:ext cx="320960" cy="317340"/>
              <a:chOff x="7640357" y="2480636"/>
              <a:chExt cx="353056" cy="349074"/>
            </a:xfrm>
          </p:grpSpPr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905BFFDC-DCBD-8CD4-6A56-5C8CF92E95E5}"/>
                  </a:ext>
                </a:extLst>
              </p:cNvPr>
              <p:cNvSpPr/>
              <p:nvPr/>
            </p:nvSpPr>
            <p:spPr>
              <a:xfrm rot="21030127">
                <a:off x="7640357" y="2505274"/>
                <a:ext cx="174512" cy="251773"/>
              </a:xfrm>
              <a:custGeom>
                <a:avLst/>
                <a:gdLst>
                  <a:gd name="connsiteX0" fmla="*/ 33022 w 174512"/>
                  <a:gd name="connsiteY0" fmla="*/ 251774 h 251773"/>
                  <a:gd name="connsiteX1" fmla="*/ 46893 w 174512"/>
                  <a:gd name="connsiteY1" fmla="*/ 201502 h 251773"/>
                  <a:gd name="connsiteX2" fmla="*/ 50980 w 174512"/>
                  <a:gd name="connsiteY2" fmla="*/ 176877 h 251773"/>
                  <a:gd name="connsiteX3" fmla="*/ 77298 w 174512"/>
                  <a:gd name="connsiteY3" fmla="*/ 138031 h 251773"/>
                  <a:gd name="connsiteX4" fmla="*/ 93966 w 174512"/>
                  <a:gd name="connsiteY4" fmla="*/ 107169 h 251773"/>
                  <a:gd name="connsiteX5" fmla="*/ 125096 w 174512"/>
                  <a:gd name="connsiteY5" fmla="*/ 53968 h 251773"/>
                  <a:gd name="connsiteX6" fmla="*/ 173620 w 174512"/>
                  <a:gd name="connsiteY6" fmla="*/ 6949 h 251773"/>
                  <a:gd name="connsiteX7" fmla="*/ 125069 w 174512"/>
                  <a:gd name="connsiteY7" fmla="*/ 6949 h 251773"/>
                  <a:gd name="connsiteX8" fmla="*/ 76653 w 174512"/>
                  <a:gd name="connsiteY8" fmla="*/ 27945 h 251773"/>
                  <a:gd name="connsiteX9" fmla="*/ 11408 w 174512"/>
                  <a:gd name="connsiteY9" fmla="*/ 111713 h 251773"/>
                  <a:gd name="connsiteX10" fmla="*/ 8908 w 174512"/>
                  <a:gd name="connsiteY10" fmla="*/ 224944 h 251773"/>
                  <a:gd name="connsiteX11" fmla="*/ 32645 w 174512"/>
                  <a:gd name="connsiteY11" fmla="*/ 251747 h 251773"/>
                  <a:gd name="connsiteX12" fmla="*/ 33022 w 174512"/>
                  <a:gd name="connsiteY12" fmla="*/ 251747 h 25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512" h="251773">
                    <a:moveTo>
                      <a:pt x="33022" y="251774"/>
                    </a:moveTo>
                    <a:cubicBezTo>
                      <a:pt x="53587" y="251263"/>
                      <a:pt x="45872" y="215401"/>
                      <a:pt x="46893" y="201502"/>
                    </a:cubicBezTo>
                    <a:cubicBezTo>
                      <a:pt x="46947" y="193115"/>
                      <a:pt x="47888" y="184700"/>
                      <a:pt x="50980" y="176877"/>
                    </a:cubicBezTo>
                    <a:cubicBezTo>
                      <a:pt x="56518" y="162602"/>
                      <a:pt x="68776" y="151258"/>
                      <a:pt x="77298" y="138031"/>
                    </a:cubicBezTo>
                    <a:cubicBezTo>
                      <a:pt x="83804" y="128300"/>
                      <a:pt x="89073" y="117815"/>
                      <a:pt x="93966" y="107169"/>
                    </a:cubicBezTo>
                    <a:cubicBezTo>
                      <a:pt x="102676" y="88647"/>
                      <a:pt x="110095" y="67920"/>
                      <a:pt x="125096" y="53968"/>
                    </a:cubicBezTo>
                    <a:cubicBezTo>
                      <a:pt x="137409" y="40015"/>
                      <a:pt x="181282" y="30069"/>
                      <a:pt x="173620" y="6949"/>
                    </a:cubicBezTo>
                    <a:cubicBezTo>
                      <a:pt x="163620" y="-6976"/>
                      <a:pt x="138914" y="3804"/>
                      <a:pt x="125069" y="6949"/>
                    </a:cubicBezTo>
                    <a:cubicBezTo>
                      <a:pt x="107972" y="11573"/>
                      <a:pt x="90901" y="17111"/>
                      <a:pt x="76653" y="27945"/>
                    </a:cubicBezTo>
                    <a:cubicBezTo>
                      <a:pt x="48157" y="49398"/>
                      <a:pt x="24123" y="78593"/>
                      <a:pt x="11408" y="111713"/>
                    </a:cubicBezTo>
                    <a:cubicBezTo>
                      <a:pt x="-1308" y="147333"/>
                      <a:pt x="-5098" y="189647"/>
                      <a:pt x="8908" y="224944"/>
                    </a:cubicBezTo>
                    <a:cubicBezTo>
                      <a:pt x="12886" y="235509"/>
                      <a:pt x="21113" y="250188"/>
                      <a:pt x="32645" y="251747"/>
                    </a:cubicBezTo>
                    <a:lnTo>
                      <a:pt x="33022" y="25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ECA8303F-9F69-82C7-5FC5-E940B2C8B6BD}"/>
                  </a:ext>
                </a:extLst>
              </p:cNvPr>
              <p:cNvSpPr/>
              <p:nvPr/>
            </p:nvSpPr>
            <p:spPr>
              <a:xfrm rot="21030127">
                <a:off x="7698770" y="2731384"/>
                <a:ext cx="294643" cy="98326"/>
              </a:xfrm>
              <a:custGeom>
                <a:avLst/>
                <a:gdLst>
                  <a:gd name="connsiteX0" fmla="*/ 257698 w 294643"/>
                  <a:gd name="connsiteY0" fmla="*/ 17839 h 98326"/>
                  <a:gd name="connsiteX1" fmla="*/ 281463 w 294643"/>
                  <a:gd name="connsiteY1" fmla="*/ 446 h 98326"/>
                  <a:gd name="connsiteX2" fmla="*/ 293076 w 294643"/>
                  <a:gd name="connsiteY2" fmla="*/ 16657 h 98326"/>
                  <a:gd name="connsiteX3" fmla="*/ 281839 w 294643"/>
                  <a:gd name="connsiteY3" fmla="*/ 32840 h 98326"/>
                  <a:gd name="connsiteX4" fmla="*/ 234417 w 294643"/>
                  <a:gd name="connsiteY4" fmla="*/ 74348 h 98326"/>
                  <a:gd name="connsiteX5" fmla="*/ 73549 w 294643"/>
                  <a:gd name="connsiteY5" fmla="*/ 81687 h 98326"/>
                  <a:gd name="connsiteX6" fmla="*/ 17014 w 294643"/>
                  <a:gd name="connsiteY6" fmla="*/ 49750 h 98326"/>
                  <a:gd name="connsiteX7" fmla="*/ 78 w 294643"/>
                  <a:gd name="connsiteY7" fmla="*/ 17355 h 98326"/>
                  <a:gd name="connsiteX8" fmla="*/ 15078 w 294643"/>
                  <a:gd name="connsiteY8" fmla="*/ 3995 h 98326"/>
                  <a:gd name="connsiteX9" fmla="*/ 55645 w 294643"/>
                  <a:gd name="connsiteY9" fmla="*/ 21442 h 98326"/>
                  <a:gd name="connsiteX10" fmla="*/ 75269 w 294643"/>
                  <a:gd name="connsiteY10" fmla="*/ 28136 h 98326"/>
                  <a:gd name="connsiteX11" fmla="*/ 84141 w 294643"/>
                  <a:gd name="connsiteY11" fmla="*/ 30044 h 98326"/>
                  <a:gd name="connsiteX12" fmla="*/ 208314 w 294643"/>
                  <a:gd name="connsiteY12" fmla="*/ 33163 h 98326"/>
                  <a:gd name="connsiteX13" fmla="*/ 257295 w 294643"/>
                  <a:gd name="connsiteY13" fmla="*/ 18216 h 98326"/>
                  <a:gd name="connsiteX14" fmla="*/ 257698 w 294643"/>
                  <a:gd name="connsiteY14" fmla="*/ 17866 h 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643" h="98326">
                    <a:moveTo>
                      <a:pt x="257698" y="17839"/>
                    </a:moveTo>
                    <a:cubicBezTo>
                      <a:pt x="265144" y="11172"/>
                      <a:pt x="272027" y="2624"/>
                      <a:pt x="281463" y="446"/>
                    </a:cubicBezTo>
                    <a:cubicBezTo>
                      <a:pt x="291033" y="-2027"/>
                      <a:pt x="297861" y="6118"/>
                      <a:pt x="293076" y="16657"/>
                    </a:cubicBezTo>
                    <a:cubicBezTo>
                      <a:pt x="290603" y="22678"/>
                      <a:pt x="286113" y="28001"/>
                      <a:pt x="281839" y="32840"/>
                    </a:cubicBezTo>
                    <a:cubicBezTo>
                      <a:pt x="267349" y="48889"/>
                      <a:pt x="254122" y="65987"/>
                      <a:pt x="234417" y="74348"/>
                    </a:cubicBezTo>
                    <a:cubicBezTo>
                      <a:pt x="176753" y="102898"/>
                      <a:pt x="132987" y="106715"/>
                      <a:pt x="73549" y="81687"/>
                    </a:cubicBezTo>
                    <a:cubicBezTo>
                      <a:pt x="53414" y="73407"/>
                      <a:pt x="32660" y="65449"/>
                      <a:pt x="17014" y="49750"/>
                    </a:cubicBezTo>
                    <a:cubicBezTo>
                      <a:pt x="8815" y="41712"/>
                      <a:pt x="-971" y="28915"/>
                      <a:pt x="78" y="17355"/>
                    </a:cubicBezTo>
                    <a:cubicBezTo>
                      <a:pt x="696" y="9586"/>
                      <a:pt x="6960" y="4237"/>
                      <a:pt x="15078" y="3995"/>
                    </a:cubicBezTo>
                    <a:cubicBezTo>
                      <a:pt x="29918" y="3672"/>
                      <a:pt x="42418" y="15769"/>
                      <a:pt x="55645" y="21442"/>
                    </a:cubicBezTo>
                    <a:cubicBezTo>
                      <a:pt x="61962" y="24399"/>
                      <a:pt x="68522" y="26523"/>
                      <a:pt x="75269" y="28136"/>
                    </a:cubicBezTo>
                    <a:cubicBezTo>
                      <a:pt x="78200" y="28835"/>
                      <a:pt x="81157" y="29480"/>
                      <a:pt x="84141" y="30044"/>
                    </a:cubicBezTo>
                    <a:cubicBezTo>
                      <a:pt x="125057" y="37787"/>
                      <a:pt x="167183" y="38728"/>
                      <a:pt x="208314" y="33163"/>
                    </a:cubicBezTo>
                    <a:cubicBezTo>
                      <a:pt x="225250" y="30905"/>
                      <a:pt x="244014" y="30985"/>
                      <a:pt x="257295" y="18216"/>
                    </a:cubicBezTo>
                    <a:lnTo>
                      <a:pt x="257698" y="1786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D0CAE69C-8E9B-DC8E-2D07-5527DA001A62}"/>
                  </a:ext>
                </a:extLst>
              </p:cNvPr>
              <p:cNvSpPr/>
              <p:nvPr/>
            </p:nvSpPr>
            <p:spPr>
              <a:xfrm rot="21030127">
                <a:off x="7812504" y="2480636"/>
                <a:ext cx="173963" cy="243564"/>
              </a:xfrm>
              <a:custGeom>
                <a:avLst/>
                <a:gdLst>
                  <a:gd name="connsiteX0" fmla="*/ 138557 w 173963"/>
                  <a:gd name="connsiteY0" fmla="*/ 230856 h 243564"/>
                  <a:gd name="connsiteX1" fmla="*/ 160224 w 173963"/>
                  <a:gd name="connsiteY1" fmla="*/ 235748 h 243564"/>
                  <a:gd name="connsiteX2" fmla="*/ 170870 w 173963"/>
                  <a:gd name="connsiteY2" fmla="*/ 132087 h 243564"/>
                  <a:gd name="connsiteX3" fmla="*/ 150466 w 173963"/>
                  <a:gd name="connsiteY3" fmla="*/ 95553 h 243564"/>
                  <a:gd name="connsiteX4" fmla="*/ 121513 w 173963"/>
                  <a:gd name="connsiteY4" fmla="*/ 53723 h 243564"/>
                  <a:gd name="connsiteX5" fmla="*/ 93984 w 173963"/>
                  <a:gd name="connsiteY5" fmla="*/ 30146 h 243564"/>
                  <a:gd name="connsiteX6" fmla="*/ 62693 w 173963"/>
                  <a:gd name="connsiteY6" fmla="*/ 8425 h 243564"/>
                  <a:gd name="connsiteX7" fmla="*/ 2098 w 173963"/>
                  <a:gd name="connsiteY7" fmla="*/ 6489 h 243564"/>
                  <a:gd name="connsiteX8" fmla="*/ 25782 w 173963"/>
                  <a:gd name="connsiteY8" fmla="*/ 38507 h 243564"/>
                  <a:gd name="connsiteX9" fmla="*/ 100651 w 173963"/>
                  <a:gd name="connsiteY9" fmla="*/ 101817 h 243564"/>
                  <a:gd name="connsiteX10" fmla="*/ 111109 w 173963"/>
                  <a:gd name="connsiteY10" fmla="*/ 128001 h 243564"/>
                  <a:gd name="connsiteX11" fmla="*/ 136433 w 173963"/>
                  <a:gd name="connsiteY11" fmla="*/ 192601 h 243564"/>
                  <a:gd name="connsiteX12" fmla="*/ 138422 w 173963"/>
                  <a:gd name="connsiteY12" fmla="*/ 230372 h 243564"/>
                  <a:gd name="connsiteX13" fmla="*/ 138557 w 173963"/>
                  <a:gd name="connsiteY13" fmla="*/ 230856 h 24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3963" h="243564">
                    <a:moveTo>
                      <a:pt x="138557" y="230856"/>
                    </a:moveTo>
                    <a:cubicBezTo>
                      <a:pt x="142535" y="244835"/>
                      <a:pt x="154122" y="248464"/>
                      <a:pt x="160224" y="235748"/>
                    </a:cubicBezTo>
                    <a:cubicBezTo>
                      <a:pt x="170951" y="209242"/>
                      <a:pt x="178478" y="160234"/>
                      <a:pt x="170870" y="132087"/>
                    </a:cubicBezTo>
                    <a:cubicBezTo>
                      <a:pt x="167187" y="118108"/>
                      <a:pt x="158396" y="106951"/>
                      <a:pt x="150466" y="95553"/>
                    </a:cubicBezTo>
                    <a:cubicBezTo>
                      <a:pt x="140761" y="81681"/>
                      <a:pt x="133288" y="65713"/>
                      <a:pt x="121513" y="53723"/>
                    </a:cubicBezTo>
                    <a:cubicBezTo>
                      <a:pt x="113098" y="44905"/>
                      <a:pt x="103447" y="37593"/>
                      <a:pt x="93984" y="30146"/>
                    </a:cubicBezTo>
                    <a:cubicBezTo>
                      <a:pt x="83876" y="22404"/>
                      <a:pt x="74010" y="14016"/>
                      <a:pt x="62693" y="8425"/>
                    </a:cubicBezTo>
                    <a:cubicBezTo>
                      <a:pt x="49547" y="1811"/>
                      <a:pt x="12717" y="-5689"/>
                      <a:pt x="2098" y="6489"/>
                    </a:cubicBezTo>
                    <a:cubicBezTo>
                      <a:pt x="-6881" y="20872"/>
                      <a:pt x="15217" y="32754"/>
                      <a:pt x="25782" y="38507"/>
                    </a:cubicBezTo>
                    <a:cubicBezTo>
                      <a:pt x="54897" y="53185"/>
                      <a:pt x="88554" y="66331"/>
                      <a:pt x="100651" y="101817"/>
                    </a:cubicBezTo>
                    <a:cubicBezTo>
                      <a:pt x="104146" y="110527"/>
                      <a:pt x="107211" y="119452"/>
                      <a:pt x="111109" y="128001"/>
                    </a:cubicBezTo>
                    <a:cubicBezTo>
                      <a:pt x="120491" y="149104"/>
                      <a:pt x="134443" y="168783"/>
                      <a:pt x="136433" y="192601"/>
                    </a:cubicBezTo>
                    <a:cubicBezTo>
                      <a:pt x="137777" y="205075"/>
                      <a:pt x="135116" y="218247"/>
                      <a:pt x="138422" y="230372"/>
                    </a:cubicBezTo>
                    <a:lnTo>
                      <a:pt x="138557" y="23085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5BB28089-203A-D95A-6C0C-E0855F373A00}"/>
                  </a:ext>
                </a:extLst>
              </p:cNvPr>
              <p:cNvSpPr/>
              <p:nvPr/>
            </p:nvSpPr>
            <p:spPr>
              <a:xfrm rot="7002985">
                <a:off x="7660428" y="258935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BFE47244-E0FB-8720-F52D-928BFA0E8262}"/>
                  </a:ext>
                </a:extLst>
              </p:cNvPr>
              <p:cNvSpPr/>
              <p:nvPr/>
            </p:nvSpPr>
            <p:spPr>
              <a:xfrm rot="13866175">
                <a:off x="7914434" y="2571341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07C35745-676F-A01F-8398-E7B23C85D61C}"/>
                  </a:ext>
                </a:extLst>
              </p:cNvPr>
              <p:cNvSpPr/>
              <p:nvPr/>
            </p:nvSpPr>
            <p:spPr>
              <a:xfrm rot="21030127">
                <a:off x="7821294" y="278274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3AFBD909-59F1-7403-7133-7EE3AC7457EE}"/>
                </a:ext>
              </a:extLst>
            </p:cNvPr>
            <p:cNvGrpSpPr/>
            <p:nvPr/>
          </p:nvGrpSpPr>
          <p:grpSpPr>
            <a:xfrm>
              <a:off x="7855847" y="5849001"/>
              <a:ext cx="320960" cy="317340"/>
              <a:chOff x="7640357" y="2480636"/>
              <a:chExt cx="353056" cy="349074"/>
            </a:xfrm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6767DC92-D1C9-14D5-E1CD-4DC3C7E85E6A}"/>
                  </a:ext>
                </a:extLst>
              </p:cNvPr>
              <p:cNvSpPr/>
              <p:nvPr/>
            </p:nvSpPr>
            <p:spPr>
              <a:xfrm rot="21030127">
                <a:off x="7640357" y="2505274"/>
                <a:ext cx="174512" cy="251773"/>
              </a:xfrm>
              <a:custGeom>
                <a:avLst/>
                <a:gdLst>
                  <a:gd name="connsiteX0" fmla="*/ 33022 w 174512"/>
                  <a:gd name="connsiteY0" fmla="*/ 251774 h 251773"/>
                  <a:gd name="connsiteX1" fmla="*/ 46893 w 174512"/>
                  <a:gd name="connsiteY1" fmla="*/ 201502 h 251773"/>
                  <a:gd name="connsiteX2" fmla="*/ 50980 w 174512"/>
                  <a:gd name="connsiteY2" fmla="*/ 176877 h 251773"/>
                  <a:gd name="connsiteX3" fmla="*/ 77298 w 174512"/>
                  <a:gd name="connsiteY3" fmla="*/ 138031 h 251773"/>
                  <a:gd name="connsiteX4" fmla="*/ 93966 w 174512"/>
                  <a:gd name="connsiteY4" fmla="*/ 107169 h 251773"/>
                  <a:gd name="connsiteX5" fmla="*/ 125096 w 174512"/>
                  <a:gd name="connsiteY5" fmla="*/ 53968 h 251773"/>
                  <a:gd name="connsiteX6" fmla="*/ 173620 w 174512"/>
                  <a:gd name="connsiteY6" fmla="*/ 6949 h 251773"/>
                  <a:gd name="connsiteX7" fmla="*/ 125069 w 174512"/>
                  <a:gd name="connsiteY7" fmla="*/ 6949 h 251773"/>
                  <a:gd name="connsiteX8" fmla="*/ 76653 w 174512"/>
                  <a:gd name="connsiteY8" fmla="*/ 27945 h 251773"/>
                  <a:gd name="connsiteX9" fmla="*/ 11408 w 174512"/>
                  <a:gd name="connsiteY9" fmla="*/ 111713 h 251773"/>
                  <a:gd name="connsiteX10" fmla="*/ 8908 w 174512"/>
                  <a:gd name="connsiteY10" fmla="*/ 224944 h 251773"/>
                  <a:gd name="connsiteX11" fmla="*/ 32645 w 174512"/>
                  <a:gd name="connsiteY11" fmla="*/ 251747 h 251773"/>
                  <a:gd name="connsiteX12" fmla="*/ 33022 w 174512"/>
                  <a:gd name="connsiteY12" fmla="*/ 251747 h 25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512" h="251773">
                    <a:moveTo>
                      <a:pt x="33022" y="251774"/>
                    </a:moveTo>
                    <a:cubicBezTo>
                      <a:pt x="53587" y="251263"/>
                      <a:pt x="45872" y="215401"/>
                      <a:pt x="46893" y="201502"/>
                    </a:cubicBezTo>
                    <a:cubicBezTo>
                      <a:pt x="46947" y="193115"/>
                      <a:pt x="47888" y="184700"/>
                      <a:pt x="50980" y="176877"/>
                    </a:cubicBezTo>
                    <a:cubicBezTo>
                      <a:pt x="56518" y="162602"/>
                      <a:pt x="68776" y="151258"/>
                      <a:pt x="77298" y="138031"/>
                    </a:cubicBezTo>
                    <a:cubicBezTo>
                      <a:pt x="83804" y="128300"/>
                      <a:pt x="89073" y="117815"/>
                      <a:pt x="93966" y="107169"/>
                    </a:cubicBezTo>
                    <a:cubicBezTo>
                      <a:pt x="102676" y="88647"/>
                      <a:pt x="110095" y="67920"/>
                      <a:pt x="125096" y="53968"/>
                    </a:cubicBezTo>
                    <a:cubicBezTo>
                      <a:pt x="137409" y="40015"/>
                      <a:pt x="181282" y="30069"/>
                      <a:pt x="173620" y="6949"/>
                    </a:cubicBezTo>
                    <a:cubicBezTo>
                      <a:pt x="163620" y="-6976"/>
                      <a:pt x="138914" y="3804"/>
                      <a:pt x="125069" y="6949"/>
                    </a:cubicBezTo>
                    <a:cubicBezTo>
                      <a:pt x="107972" y="11573"/>
                      <a:pt x="90901" y="17111"/>
                      <a:pt x="76653" y="27945"/>
                    </a:cubicBezTo>
                    <a:cubicBezTo>
                      <a:pt x="48157" y="49398"/>
                      <a:pt x="24123" y="78593"/>
                      <a:pt x="11408" y="111713"/>
                    </a:cubicBezTo>
                    <a:cubicBezTo>
                      <a:pt x="-1308" y="147333"/>
                      <a:pt x="-5098" y="189647"/>
                      <a:pt x="8908" y="224944"/>
                    </a:cubicBezTo>
                    <a:cubicBezTo>
                      <a:pt x="12886" y="235509"/>
                      <a:pt x="21113" y="250188"/>
                      <a:pt x="32645" y="251747"/>
                    </a:cubicBezTo>
                    <a:lnTo>
                      <a:pt x="33022" y="25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C880E3D8-4353-357D-80D4-F7D56D2A6ACB}"/>
                  </a:ext>
                </a:extLst>
              </p:cNvPr>
              <p:cNvSpPr/>
              <p:nvPr/>
            </p:nvSpPr>
            <p:spPr>
              <a:xfrm rot="21030127">
                <a:off x="7698770" y="2731384"/>
                <a:ext cx="294643" cy="98326"/>
              </a:xfrm>
              <a:custGeom>
                <a:avLst/>
                <a:gdLst>
                  <a:gd name="connsiteX0" fmla="*/ 257698 w 294643"/>
                  <a:gd name="connsiteY0" fmla="*/ 17839 h 98326"/>
                  <a:gd name="connsiteX1" fmla="*/ 281463 w 294643"/>
                  <a:gd name="connsiteY1" fmla="*/ 446 h 98326"/>
                  <a:gd name="connsiteX2" fmla="*/ 293076 w 294643"/>
                  <a:gd name="connsiteY2" fmla="*/ 16657 h 98326"/>
                  <a:gd name="connsiteX3" fmla="*/ 281839 w 294643"/>
                  <a:gd name="connsiteY3" fmla="*/ 32840 h 98326"/>
                  <a:gd name="connsiteX4" fmla="*/ 234417 w 294643"/>
                  <a:gd name="connsiteY4" fmla="*/ 74348 h 98326"/>
                  <a:gd name="connsiteX5" fmla="*/ 73549 w 294643"/>
                  <a:gd name="connsiteY5" fmla="*/ 81687 h 98326"/>
                  <a:gd name="connsiteX6" fmla="*/ 17014 w 294643"/>
                  <a:gd name="connsiteY6" fmla="*/ 49750 h 98326"/>
                  <a:gd name="connsiteX7" fmla="*/ 78 w 294643"/>
                  <a:gd name="connsiteY7" fmla="*/ 17355 h 98326"/>
                  <a:gd name="connsiteX8" fmla="*/ 15078 w 294643"/>
                  <a:gd name="connsiteY8" fmla="*/ 3995 h 98326"/>
                  <a:gd name="connsiteX9" fmla="*/ 55645 w 294643"/>
                  <a:gd name="connsiteY9" fmla="*/ 21442 h 98326"/>
                  <a:gd name="connsiteX10" fmla="*/ 75269 w 294643"/>
                  <a:gd name="connsiteY10" fmla="*/ 28136 h 98326"/>
                  <a:gd name="connsiteX11" fmla="*/ 84141 w 294643"/>
                  <a:gd name="connsiteY11" fmla="*/ 30044 h 98326"/>
                  <a:gd name="connsiteX12" fmla="*/ 208314 w 294643"/>
                  <a:gd name="connsiteY12" fmla="*/ 33163 h 98326"/>
                  <a:gd name="connsiteX13" fmla="*/ 257295 w 294643"/>
                  <a:gd name="connsiteY13" fmla="*/ 18216 h 98326"/>
                  <a:gd name="connsiteX14" fmla="*/ 257698 w 294643"/>
                  <a:gd name="connsiteY14" fmla="*/ 17866 h 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643" h="98326">
                    <a:moveTo>
                      <a:pt x="257698" y="17839"/>
                    </a:moveTo>
                    <a:cubicBezTo>
                      <a:pt x="265144" y="11172"/>
                      <a:pt x="272027" y="2624"/>
                      <a:pt x="281463" y="446"/>
                    </a:cubicBezTo>
                    <a:cubicBezTo>
                      <a:pt x="291033" y="-2027"/>
                      <a:pt x="297861" y="6118"/>
                      <a:pt x="293076" y="16657"/>
                    </a:cubicBezTo>
                    <a:cubicBezTo>
                      <a:pt x="290603" y="22678"/>
                      <a:pt x="286113" y="28001"/>
                      <a:pt x="281839" y="32840"/>
                    </a:cubicBezTo>
                    <a:cubicBezTo>
                      <a:pt x="267349" y="48889"/>
                      <a:pt x="254122" y="65987"/>
                      <a:pt x="234417" y="74348"/>
                    </a:cubicBezTo>
                    <a:cubicBezTo>
                      <a:pt x="176753" y="102898"/>
                      <a:pt x="132987" y="106715"/>
                      <a:pt x="73549" y="81687"/>
                    </a:cubicBezTo>
                    <a:cubicBezTo>
                      <a:pt x="53414" y="73407"/>
                      <a:pt x="32660" y="65449"/>
                      <a:pt x="17014" y="49750"/>
                    </a:cubicBezTo>
                    <a:cubicBezTo>
                      <a:pt x="8815" y="41712"/>
                      <a:pt x="-971" y="28915"/>
                      <a:pt x="78" y="17355"/>
                    </a:cubicBezTo>
                    <a:cubicBezTo>
                      <a:pt x="696" y="9586"/>
                      <a:pt x="6960" y="4237"/>
                      <a:pt x="15078" y="3995"/>
                    </a:cubicBezTo>
                    <a:cubicBezTo>
                      <a:pt x="29918" y="3672"/>
                      <a:pt x="42418" y="15769"/>
                      <a:pt x="55645" y="21442"/>
                    </a:cubicBezTo>
                    <a:cubicBezTo>
                      <a:pt x="61962" y="24399"/>
                      <a:pt x="68522" y="26523"/>
                      <a:pt x="75269" y="28136"/>
                    </a:cubicBezTo>
                    <a:cubicBezTo>
                      <a:pt x="78200" y="28835"/>
                      <a:pt x="81157" y="29480"/>
                      <a:pt x="84141" y="30044"/>
                    </a:cubicBezTo>
                    <a:cubicBezTo>
                      <a:pt x="125057" y="37787"/>
                      <a:pt x="167183" y="38728"/>
                      <a:pt x="208314" y="33163"/>
                    </a:cubicBezTo>
                    <a:cubicBezTo>
                      <a:pt x="225250" y="30905"/>
                      <a:pt x="244014" y="30985"/>
                      <a:pt x="257295" y="18216"/>
                    </a:cubicBezTo>
                    <a:lnTo>
                      <a:pt x="257698" y="1786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35966D4C-61B7-33CA-86CC-E4B15D55871C}"/>
                  </a:ext>
                </a:extLst>
              </p:cNvPr>
              <p:cNvSpPr/>
              <p:nvPr/>
            </p:nvSpPr>
            <p:spPr>
              <a:xfrm rot="21030127">
                <a:off x="7812504" y="2480636"/>
                <a:ext cx="173963" cy="243564"/>
              </a:xfrm>
              <a:custGeom>
                <a:avLst/>
                <a:gdLst>
                  <a:gd name="connsiteX0" fmla="*/ 138557 w 173963"/>
                  <a:gd name="connsiteY0" fmla="*/ 230856 h 243564"/>
                  <a:gd name="connsiteX1" fmla="*/ 160224 w 173963"/>
                  <a:gd name="connsiteY1" fmla="*/ 235748 h 243564"/>
                  <a:gd name="connsiteX2" fmla="*/ 170870 w 173963"/>
                  <a:gd name="connsiteY2" fmla="*/ 132087 h 243564"/>
                  <a:gd name="connsiteX3" fmla="*/ 150466 w 173963"/>
                  <a:gd name="connsiteY3" fmla="*/ 95553 h 243564"/>
                  <a:gd name="connsiteX4" fmla="*/ 121513 w 173963"/>
                  <a:gd name="connsiteY4" fmla="*/ 53723 h 243564"/>
                  <a:gd name="connsiteX5" fmla="*/ 93984 w 173963"/>
                  <a:gd name="connsiteY5" fmla="*/ 30146 h 243564"/>
                  <a:gd name="connsiteX6" fmla="*/ 62693 w 173963"/>
                  <a:gd name="connsiteY6" fmla="*/ 8425 h 243564"/>
                  <a:gd name="connsiteX7" fmla="*/ 2098 w 173963"/>
                  <a:gd name="connsiteY7" fmla="*/ 6489 h 243564"/>
                  <a:gd name="connsiteX8" fmla="*/ 25782 w 173963"/>
                  <a:gd name="connsiteY8" fmla="*/ 38507 h 243564"/>
                  <a:gd name="connsiteX9" fmla="*/ 100651 w 173963"/>
                  <a:gd name="connsiteY9" fmla="*/ 101817 h 243564"/>
                  <a:gd name="connsiteX10" fmla="*/ 111109 w 173963"/>
                  <a:gd name="connsiteY10" fmla="*/ 128001 h 243564"/>
                  <a:gd name="connsiteX11" fmla="*/ 136433 w 173963"/>
                  <a:gd name="connsiteY11" fmla="*/ 192601 h 243564"/>
                  <a:gd name="connsiteX12" fmla="*/ 138422 w 173963"/>
                  <a:gd name="connsiteY12" fmla="*/ 230372 h 243564"/>
                  <a:gd name="connsiteX13" fmla="*/ 138557 w 173963"/>
                  <a:gd name="connsiteY13" fmla="*/ 230856 h 24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3963" h="243564">
                    <a:moveTo>
                      <a:pt x="138557" y="230856"/>
                    </a:moveTo>
                    <a:cubicBezTo>
                      <a:pt x="142535" y="244835"/>
                      <a:pt x="154122" y="248464"/>
                      <a:pt x="160224" y="235748"/>
                    </a:cubicBezTo>
                    <a:cubicBezTo>
                      <a:pt x="170951" y="209242"/>
                      <a:pt x="178478" y="160234"/>
                      <a:pt x="170870" y="132087"/>
                    </a:cubicBezTo>
                    <a:cubicBezTo>
                      <a:pt x="167187" y="118108"/>
                      <a:pt x="158396" y="106951"/>
                      <a:pt x="150466" y="95553"/>
                    </a:cubicBezTo>
                    <a:cubicBezTo>
                      <a:pt x="140761" y="81681"/>
                      <a:pt x="133288" y="65713"/>
                      <a:pt x="121513" y="53723"/>
                    </a:cubicBezTo>
                    <a:cubicBezTo>
                      <a:pt x="113098" y="44905"/>
                      <a:pt x="103447" y="37593"/>
                      <a:pt x="93984" y="30146"/>
                    </a:cubicBezTo>
                    <a:cubicBezTo>
                      <a:pt x="83876" y="22404"/>
                      <a:pt x="74010" y="14016"/>
                      <a:pt x="62693" y="8425"/>
                    </a:cubicBezTo>
                    <a:cubicBezTo>
                      <a:pt x="49547" y="1811"/>
                      <a:pt x="12717" y="-5689"/>
                      <a:pt x="2098" y="6489"/>
                    </a:cubicBezTo>
                    <a:cubicBezTo>
                      <a:pt x="-6881" y="20872"/>
                      <a:pt x="15217" y="32754"/>
                      <a:pt x="25782" y="38507"/>
                    </a:cubicBezTo>
                    <a:cubicBezTo>
                      <a:pt x="54897" y="53185"/>
                      <a:pt x="88554" y="66331"/>
                      <a:pt x="100651" y="101817"/>
                    </a:cubicBezTo>
                    <a:cubicBezTo>
                      <a:pt x="104146" y="110527"/>
                      <a:pt x="107211" y="119452"/>
                      <a:pt x="111109" y="128001"/>
                    </a:cubicBezTo>
                    <a:cubicBezTo>
                      <a:pt x="120491" y="149104"/>
                      <a:pt x="134443" y="168783"/>
                      <a:pt x="136433" y="192601"/>
                    </a:cubicBezTo>
                    <a:cubicBezTo>
                      <a:pt x="137777" y="205075"/>
                      <a:pt x="135116" y="218247"/>
                      <a:pt x="138422" y="230372"/>
                    </a:cubicBezTo>
                    <a:lnTo>
                      <a:pt x="138557" y="23085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21ED88EA-A722-469E-FAED-44FF3E1BEC37}"/>
                  </a:ext>
                </a:extLst>
              </p:cNvPr>
              <p:cNvSpPr/>
              <p:nvPr/>
            </p:nvSpPr>
            <p:spPr>
              <a:xfrm rot="7002985">
                <a:off x="7660428" y="258935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28E35727-4AC1-CF13-80F6-A255B94E0F66}"/>
                  </a:ext>
                </a:extLst>
              </p:cNvPr>
              <p:cNvSpPr/>
              <p:nvPr/>
            </p:nvSpPr>
            <p:spPr>
              <a:xfrm rot="13866175">
                <a:off x="7914434" y="2571341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81E214B0-9B29-74F6-3B97-04AE877AA2AE}"/>
                  </a:ext>
                </a:extLst>
              </p:cNvPr>
              <p:cNvSpPr/>
              <p:nvPr/>
            </p:nvSpPr>
            <p:spPr>
              <a:xfrm rot="21030127">
                <a:off x="7821294" y="278274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887224BA-3B56-821A-C290-583983DBBADE}"/>
                </a:ext>
              </a:extLst>
            </p:cNvPr>
            <p:cNvGrpSpPr/>
            <p:nvPr/>
          </p:nvGrpSpPr>
          <p:grpSpPr>
            <a:xfrm>
              <a:off x="8527651" y="5849001"/>
              <a:ext cx="320960" cy="317340"/>
              <a:chOff x="7640357" y="2480636"/>
              <a:chExt cx="353056" cy="349074"/>
            </a:xfrm>
          </p:grpSpPr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0EAC5550-0BD2-3E22-9F7A-58ACA2AFA3B0}"/>
                  </a:ext>
                </a:extLst>
              </p:cNvPr>
              <p:cNvSpPr/>
              <p:nvPr/>
            </p:nvSpPr>
            <p:spPr>
              <a:xfrm rot="21030127">
                <a:off x="7640357" y="2505274"/>
                <a:ext cx="174512" cy="251773"/>
              </a:xfrm>
              <a:custGeom>
                <a:avLst/>
                <a:gdLst>
                  <a:gd name="connsiteX0" fmla="*/ 33022 w 174512"/>
                  <a:gd name="connsiteY0" fmla="*/ 251774 h 251773"/>
                  <a:gd name="connsiteX1" fmla="*/ 46893 w 174512"/>
                  <a:gd name="connsiteY1" fmla="*/ 201502 h 251773"/>
                  <a:gd name="connsiteX2" fmla="*/ 50980 w 174512"/>
                  <a:gd name="connsiteY2" fmla="*/ 176877 h 251773"/>
                  <a:gd name="connsiteX3" fmla="*/ 77298 w 174512"/>
                  <a:gd name="connsiteY3" fmla="*/ 138031 h 251773"/>
                  <a:gd name="connsiteX4" fmla="*/ 93966 w 174512"/>
                  <a:gd name="connsiteY4" fmla="*/ 107169 h 251773"/>
                  <a:gd name="connsiteX5" fmla="*/ 125096 w 174512"/>
                  <a:gd name="connsiteY5" fmla="*/ 53968 h 251773"/>
                  <a:gd name="connsiteX6" fmla="*/ 173620 w 174512"/>
                  <a:gd name="connsiteY6" fmla="*/ 6949 h 251773"/>
                  <a:gd name="connsiteX7" fmla="*/ 125069 w 174512"/>
                  <a:gd name="connsiteY7" fmla="*/ 6949 h 251773"/>
                  <a:gd name="connsiteX8" fmla="*/ 76653 w 174512"/>
                  <a:gd name="connsiteY8" fmla="*/ 27945 h 251773"/>
                  <a:gd name="connsiteX9" fmla="*/ 11408 w 174512"/>
                  <a:gd name="connsiteY9" fmla="*/ 111713 h 251773"/>
                  <a:gd name="connsiteX10" fmla="*/ 8908 w 174512"/>
                  <a:gd name="connsiteY10" fmla="*/ 224944 h 251773"/>
                  <a:gd name="connsiteX11" fmla="*/ 32645 w 174512"/>
                  <a:gd name="connsiteY11" fmla="*/ 251747 h 251773"/>
                  <a:gd name="connsiteX12" fmla="*/ 33022 w 174512"/>
                  <a:gd name="connsiteY12" fmla="*/ 251747 h 25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512" h="251773">
                    <a:moveTo>
                      <a:pt x="33022" y="251774"/>
                    </a:moveTo>
                    <a:cubicBezTo>
                      <a:pt x="53587" y="251263"/>
                      <a:pt x="45872" y="215401"/>
                      <a:pt x="46893" y="201502"/>
                    </a:cubicBezTo>
                    <a:cubicBezTo>
                      <a:pt x="46947" y="193115"/>
                      <a:pt x="47888" y="184700"/>
                      <a:pt x="50980" y="176877"/>
                    </a:cubicBezTo>
                    <a:cubicBezTo>
                      <a:pt x="56518" y="162602"/>
                      <a:pt x="68776" y="151258"/>
                      <a:pt x="77298" y="138031"/>
                    </a:cubicBezTo>
                    <a:cubicBezTo>
                      <a:pt x="83804" y="128300"/>
                      <a:pt x="89073" y="117815"/>
                      <a:pt x="93966" y="107169"/>
                    </a:cubicBezTo>
                    <a:cubicBezTo>
                      <a:pt x="102676" y="88647"/>
                      <a:pt x="110095" y="67920"/>
                      <a:pt x="125096" y="53968"/>
                    </a:cubicBezTo>
                    <a:cubicBezTo>
                      <a:pt x="137409" y="40015"/>
                      <a:pt x="181282" y="30069"/>
                      <a:pt x="173620" y="6949"/>
                    </a:cubicBezTo>
                    <a:cubicBezTo>
                      <a:pt x="163620" y="-6976"/>
                      <a:pt x="138914" y="3804"/>
                      <a:pt x="125069" y="6949"/>
                    </a:cubicBezTo>
                    <a:cubicBezTo>
                      <a:pt x="107972" y="11573"/>
                      <a:pt x="90901" y="17111"/>
                      <a:pt x="76653" y="27945"/>
                    </a:cubicBezTo>
                    <a:cubicBezTo>
                      <a:pt x="48157" y="49398"/>
                      <a:pt x="24123" y="78593"/>
                      <a:pt x="11408" y="111713"/>
                    </a:cubicBezTo>
                    <a:cubicBezTo>
                      <a:pt x="-1308" y="147333"/>
                      <a:pt x="-5098" y="189647"/>
                      <a:pt x="8908" y="224944"/>
                    </a:cubicBezTo>
                    <a:cubicBezTo>
                      <a:pt x="12886" y="235509"/>
                      <a:pt x="21113" y="250188"/>
                      <a:pt x="32645" y="251747"/>
                    </a:cubicBezTo>
                    <a:lnTo>
                      <a:pt x="33022" y="25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A63DD2C4-BFF4-EB7C-0275-C699C1F7EC13}"/>
                  </a:ext>
                </a:extLst>
              </p:cNvPr>
              <p:cNvSpPr/>
              <p:nvPr/>
            </p:nvSpPr>
            <p:spPr>
              <a:xfrm rot="21030127">
                <a:off x="7698770" y="2731384"/>
                <a:ext cx="294643" cy="98326"/>
              </a:xfrm>
              <a:custGeom>
                <a:avLst/>
                <a:gdLst>
                  <a:gd name="connsiteX0" fmla="*/ 257698 w 294643"/>
                  <a:gd name="connsiteY0" fmla="*/ 17839 h 98326"/>
                  <a:gd name="connsiteX1" fmla="*/ 281463 w 294643"/>
                  <a:gd name="connsiteY1" fmla="*/ 446 h 98326"/>
                  <a:gd name="connsiteX2" fmla="*/ 293076 w 294643"/>
                  <a:gd name="connsiteY2" fmla="*/ 16657 h 98326"/>
                  <a:gd name="connsiteX3" fmla="*/ 281839 w 294643"/>
                  <a:gd name="connsiteY3" fmla="*/ 32840 h 98326"/>
                  <a:gd name="connsiteX4" fmla="*/ 234417 w 294643"/>
                  <a:gd name="connsiteY4" fmla="*/ 74348 h 98326"/>
                  <a:gd name="connsiteX5" fmla="*/ 73549 w 294643"/>
                  <a:gd name="connsiteY5" fmla="*/ 81687 h 98326"/>
                  <a:gd name="connsiteX6" fmla="*/ 17014 w 294643"/>
                  <a:gd name="connsiteY6" fmla="*/ 49750 h 98326"/>
                  <a:gd name="connsiteX7" fmla="*/ 78 w 294643"/>
                  <a:gd name="connsiteY7" fmla="*/ 17355 h 98326"/>
                  <a:gd name="connsiteX8" fmla="*/ 15078 w 294643"/>
                  <a:gd name="connsiteY8" fmla="*/ 3995 h 98326"/>
                  <a:gd name="connsiteX9" fmla="*/ 55645 w 294643"/>
                  <a:gd name="connsiteY9" fmla="*/ 21442 h 98326"/>
                  <a:gd name="connsiteX10" fmla="*/ 75269 w 294643"/>
                  <a:gd name="connsiteY10" fmla="*/ 28136 h 98326"/>
                  <a:gd name="connsiteX11" fmla="*/ 84141 w 294643"/>
                  <a:gd name="connsiteY11" fmla="*/ 30044 h 98326"/>
                  <a:gd name="connsiteX12" fmla="*/ 208314 w 294643"/>
                  <a:gd name="connsiteY12" fmla="*/ 33163 h 98326"/>
                  <a:gd name="connsiteX13" fmla="*/ 257295 w 294643"/>
                  <a:gd name="connsiteY13" fmla="*/ 18216 h 98326"/>
                  <a:gd name="connsiteX14" fmla="*/ 257698 w 294643"/>
                  <a:gd name="connsiteY14" fmla="*/ 17866 h 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643" h="98326">
                    <a:moveTo>
                      <a:pt x="257698" y="17839"/>
                    </a:moveTo>
                    <a:cubicBezTo>
                      <a:pt x="265144" y="11172"/>
                      <a:pt x="272027" y="2624"/>
                      <a:pt x="281463" y="446"/>
                    </a:cubicBezTo>
                    <a:cubicBezTo>
                      <a:pt x="291033" y="-2027"/>
                      <a:pt x="297861" y="6118"/>
                      <a:pt x="293076" y="16657"/>
                    </a:cubicBezTo>
                    <a:cubicBezTo>
                      <a:pt x="290603" y="22678"/>
                      <a:pt x="286113" y="28001"/>
                      <a:pt x="281839" y="32840"/>
                    </a:cubicBezTo>
                    <a:cubicBezTo>
                      <a:pt x="267349" y="48889"/>
                      <a:pt x="254122" y="65987"/>
                      <a:pt x="234417" y="74348"/>
                    </a:cubicBezTo>
                    <a:cubicBezTo>
                      <a:pt x="176753" y="102898"/>
                      <a:pt x="132987" y="106715"/>
                      <a:pt x="73549" y="81687"/>
                    </a:cubicBezTo>
                    <a:cubicBezTo>
                      <a:pt x="53414" y="73407"/>
                      <a:pt x="32660" y="65449"/>
                      <a:pt x="17014" y="49750"/>
                    </a:cubicBezTo>
                    <a:cubicBezTo>
                      <a:pt x="8815" y="41712"/>
                      <a:pt x="-971" y="28915"/>
                      <a:pt x="78" y="17355"/>
                    </a:cubicBezTo>
                    <a:cubicBezTo>
                      <a:pt x="696" y="9586"/>
                      <a:pt x="6960" y="4237"/>
                      <a:pt x="15078" y="3995"/>
                    </a:cubicBezTo>
                    <a:cubicBezTo>
                      <a:pt x="29918" y="3672"/>
                      <a:pt x="42418" y="15769"/>
                      <a:pt x="55645" y="21442"/>
                    </a:cubicBezTo>
                    <a:cubicBezTo>
                      <a:pt x="61962" y="24399"/>
                      <a:pt x="68522" y="26523"/>
                      <a:pt x="75269" y="28136"/>
                    </a:cubicBezTo>
                    <a:cubicBezTo>
                      <a:pt x="78200" y="28835"/>
                      <a:pt x="81157" y="29480"/>
                      <a:pt x="84141" y="30044"/>
                    </a:cubicBezTo>
                    <a:cubicBezTo>
                      <a:pt x="125057" y="37787"/>
                      <a:pt x="167183" y="38728"/>
                      <a:pt x="208314" y="33163"/>
                    </a:cubicBezTo>
                    <a:cubicBezTo>
                      <a:pt x="225250" y="30905"/>
                      <a:pt x="244014" y="30985"/>
                      <a:pt x="257295" y="18216"/>
                    </a:cubicBezTo>
                    <a:lnTo>
                      <a:pt x="257698" y="1786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6A3D86E6-8D4F-7FD9-09E6-D8459FDED03A}"/>
                  </a:ext>
                </a:extLst>
              </p:cNvPr>
              <p:cNvSpPr/>
              <p:nvPr/>
            </p:nvSpPr>
            <p:spPr>
              <a:xfrm rot="21030127">
                <a:off x="7812504" y="2480636"/>
                <a:ext cx="173963" cy="243564"/>
              </a:xfrm>
              <a:custGeom>
                <a:avLst/>
                <a:gdLst>
                  <a:gd name="connsiteX0" fmla="*/ 138557 w 173963"/>
                  <a:gd name="connsiteY0" fmla="*/ 230856 h 243564"/>
                  <a:gd name="connsiteX1" fmla="*/ 160224 w 173963"/>
                  <a:gd name="connsiteY1" fmla="*/ 235748 h 243564"/>
                  <a:gd name="connsiteX2" fmla="*/ 170870 w 173963"/>
                  <a:gd name="connsiteY2" fmla="*/ 132087 h 243564"/>
                  <a:gd name="connsiteX3" fmla="*/ 150466 w 173963"/>
                  <a:gd name="connsiteY3" fmla="*/ 95553 h 243564"/>
                  <a:gd name="connsiteX4" fmla="*/ 121513 w 173963"/>
                  <a:gd name="connsiteY4" fmla="*/ 53723 h 243564"/>
                  <a:gd name="connsiteX5" fmla="*/ 93984 w 173963"/>
                  <a:gd name="connsiteY5" fmla="*/ 30146 h 243564"/>
                  <a:gd name="connsiteX6" fmla="*/ 62693 w 173963"/>
                  <a:gd name="connsiteY6" fmla="*/ 8425 h 243564"/>
                  <a:gd name="connsiteX7" fmla="*/ 2098 w 173963"/>
                  <a:gd name="connsiteY7" fmla="*/ 6489 h 243564"/>
                  <a:gd name="connsiteX8" fmla="*/ 25782 w 173963"/>
                  <a:gd name="connsiteY8" fmla="*/ 38507 h 243564"/>
                  <a:gd name="connsiteX9" fmla="*/ 100651 w 173963"/>
                  <a:gd name="connsiteY9" fmla="*/ 101817 h 243564"/>
                  <a:gd name="connsiteX10" fmla="*/ 111109 w 173963"/>
                  <a:gd name="connsiteY10" fmla="*/ 128001 h 243564"/>
                  <a:gd name="connsiteX11" fmla="*/ 136433 w 173963"/>
                  <a:gd name="connsiteY11" fmla="*/ 192601 h 243564"/>
                  <a:gd name="connsiteX12" fmla="*/ 138422 w 173963"/>
                  <a:gd name="connsiteY12" fmla="*/ 230372 h 243564"/>
                  <a:gd name="connsiteX13" fmla="*/ 138557 w 173963"/>
                  <a:gd name="connsiteY13" fmla="*/ 230856 h 24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3963" h="243564">
                    <a:moveTo>
                      <a:pt x="138557" y="230856"/>
                    </a:moveTo>
                    <a:cubicBezTo>
                      <a:pt x="142535" y="244835"/>
                      <a:pt x="154122" y="248464"/>
                      <a:pt x="160224" y="235748"/>
                    </a:cubicBezTo>
                    <a:cubicBezTo>
                      <a:pt x="170951" y="209242"/>
                      <a:pt x="178478" y="160234"/>
                      <a:pt x="170870" y="132087"/>
                    </a:cubicBezTo>
                    <a:cubicBezTo>
                      <a:pt x="167187" y="118108"/>
                      <a:pt x="158396" y="106951"/>
                      <a:pt x="150466" y="95553"/>
                    </a:cubicBezTo>
                    <a:cubicBezTo>
                      <a:pt x="140761" y="81681"/>
                      <a:pt x="133288" y="65713"/>
                      <a:pt x="121513" y="53723"/>
                    </a:cubicBezTo>
                    <a:cubicBezTo>
                      <a:pt x="113098" y="44905"/>
                      <a:pt x="103447" y="37593"/>
                      <a:pt x="93984" y="30146"/>
                    </a:cubicBezTo>
                    <a:cubicBezTo>
                      <a:pt x="83876" y="22404"/>
                      <a:pt x="74010" y="14016"/>
                      <a:pt x="62693" y="8425"/>
                    </a:cubicBezTo>
                    <a:cubicBezTo>
                      <a:pt x="49547" y="1811"/>
                      <a:pt x="12717" y="-5689"/>
                      <a:pt x="2098" y="6489"/>
                    </a:cubicBezTo>
                    <a:cubicBezTo>
                      <a:pt x="-6881" y="20872"/>
                      <a:pt x="15217" y="32754"/>
                      <a:pt x="25782" y="38507"/>
                    </a:cubicBezTo>
                    <a:cubicBezTo>
                      <a:pt x="54897" y="53185"/>
                      <a:pt x="88554" y="66331"/>
                      <a:pt x="100651" y="101817"/>
                    </a:cubicBezTo>
                    <a:cubicBezTo>
                      <a:pt x="104146" y="110527"/>
                      <a:pt x="107211" y="119452"/>
                      <a:pt x="111109" y="128001"/>
                    </a:cubicBezTo>
                    <a:cubicBezTo>
                      <a:pt x="120491" y="149104"/>
                      <a:pt x="134443" y="168783"/>
                      <a:pt x="136433" y="192601"/>
                    </a:cubicBezTo>
                    <a:cubicBezTo>
                      <a:pt x="137777" y="205075"/>
                      <a:pt x="135116" y="218247"/>
                      <a:pt x="138422" y="230372"/>
                    </a:cubicBezTo>
                    <a:lnTo>
                      <a:pt x="138557" y="23085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2521ABF9-83D1-FAED-22F0-B4FEE3D23647}"/>
                  </a:ext>
                </a:extLst>
              </p:cNvPr>
              <p:cNvSpPr/>
              <p:nvPr/>
            </p:nvSpPr>
            <p:spPr>
              <a:xfrm rot="7002985">
                <a:off x="7660428" y="258935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5FBD9DB3-955E-50CD-B4EC-B279BFC44B57}"/>
                  </a:ext>
                </a:extLst>
              </p:cNvPr>
              <p:cNvSpPr/>
              <p:nvPr/>
            </p:nvSpPr>
            <p:spPr>
              <a:xfrm rot="13866175">
                <a:off x="7914434" y="2571341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14B7FE26-3D60-F214-494F-0F68C6E41BE7}"/>
                  </a:ext>
                </a:extLst>
              </p:cNvPr>
              <p:cNvSpPr/>
              <p:nvPr/>
            </p:nvSpPr>
            <p:spPr>
              <a:xfrm rot="21030127">
                <a:off x="7821294" y="278274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9634BC14-D220-B254-FC8A-E15D61E1F4E9}"/>
                </a:ext>
              </a:extLst>
            </p:cNvPr>
            <p:cNvGrpSpPr/>
            <p:nvPr/>
          </p:nvGrpSpPr>
          <p:grpSpPr>
            <a:xfrm>
              <a:off x="6738251" y="5849001"/>
              <a:ext cx="320960" cy="317340"/>
              <a:chOff x="7640357" y="2480636"/>
              <a:chExt cx="353056" cy="349074"/>
            </a:xfrm>
          </p:grpSpPr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E49CDF1F-0D7B-E9BB-A21D-6704D8E3B4F5}"/>
                  </a:ext>
                </a:extLst>
              </p:cNvPr>
              <p:cNvSpPr/>
              <p:nvPr/>
            </p:nvSpPr>
            <p:spPr>
              <a:xfrm rot="21030127">
                <a:off x="7640357" y="2505274"/>
                <a:ext cx="174512" cy="251773"/>
              </a:xfrm>
              <a:custGeom>
                <a:avLst/>
                <a:gdLst>
                  <a:gd name="connsiteX0" fmla="*/ 33022 w 174512"/>
                  <a:gd name="connsiteY0" fmla="*/ 251774 h 251773"/>
                  <a:gd name="connsiteX1" fmla="*/ 46893 w 174512"/>
                  <a:gd name="connsiteY1" fmla="*/ 201502 h 251773"/>
                  <a:gd name="connsiteX2" fmla="*/ 50980 w 174512"/>
                  <a:gd name="connsiteY2" fmla="*/ 176877 h 251773"/>
                  <a:gd name="connsiteX3" fmla="*/ 77298 w 174512"/>
                  <a:gd name="connsiteY3" fmla="*/ 138031 h 251773"/>
                  <a:gd name="connsiteX4" fmla="*/ 93966 w 174512"/>
                  <a:gd name="connsiteY4" fmla="*/ 107169 h 251773"/>
                  <a:gd name="connsiteX5" fmla="*/ 125096 w 174512"/>
                  <a:gd name="connsiteY5" fmla="*/ 53968 h 251773"/>
                  <a:gd name="connsiteX6" fmla="*/ 173620 w 174512"/>
                  <a:gd name="connsiteY6" fmla="*/ 6949 h 251773"/>
                  <a:gd name="connsiteX7" fmla="*/ 125069 w 174512"/>
                  <a:gd name="connsiteY7" fmla="*/ 6949 h 251773"/>
                  <a:gd name="connsiteX8" fmla="*/ 76653 w 174512"/>
                  <a:gd name="connsiteY8" fmla="*/ 27945 h 251773"/>
                  <a:gd name="connsiteX9" fmla="*/ 11408 w 174512"/>
                  <a:gd name="connsiteY9" fmla="*/ 111713 h 251773"/>
                  <a:gd name="connsiteX10" fmla="*/ 8908 w 174512"/>
                  <a:gd name="connsiteY10" fmla="*/ 224944 h 251773"/>
                  <a:gd name="connsiteX11" fmla="*/ 32645 w 174512"/>
                  <a:gd name="connsiteY11" fmla="*/ 251747 h 251773"/>
                  <a:gd name="connsiteX12" fmla="*/ 33022 w 174512"/>
                  <a:gd name="connsiteY12" fmla="*/ 251747 h 25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512" h="251773">
                    <a:moveTo>
                      <a:pt x="33022" y="251774"/>
                    </a:moveTo>
                    <a:cubicBezTo>
                      <a:pt x="53587" y="251263"/>
                      <a:pt x="45872" y="215401"/>
                      <a:pt x="46893" y="201502"/>
                    </a:cubicBezTo>
                    <a:cubicBezTo>
                      <a:pt x="46947" y="193115"/>
                      <a:pt x="47888" y="184700"/>
                      <a:pt x="50980" y="176877"/>
                    </a:cubicBezTo>
                    <a:cubicBezTo>
                      <a:pt x="56518" y="162602"/>
                      <a:pt x="68776" y="151258"/>
                      <a:pt x="77298" y="138031"/>
                    </a:cubicBezTo>
                    <a:cubicBezTo>
                      <a:pt x="83804" y="128300"/>
                      <a:pt x="89073" y="117815"/>
                      <a:pt x="93966" y="107169"/>
                    </a:cubicBezTo>
                    <a:cubicBezTo>
                      <a:pt x="102676" y="88647"/>
                      <a:pt x="110095" y="67920"/>
                      <a:pt x="125096" y="53968"/>
                    </a:cubicBezTo>
                    <a:cubicBezTo>
                      <a:pt x="137409" y="40015"/>
                      <a:pt x="181282" y="30069"/>
                      <a:pt x="173620" y="6949"/>
                    </a:cubicBezTo>
                    <a:cubicBezTo>
                      <a:pt x="163620" y="-6976"/>
                      <a:pt x="138914" y="3804"/>
                      <a:pt x="125069" y="6949"/>
                    </a:cubicBezTo>
                    <a:cubicBezTo>
                      <a:pt x="107972" y="11573"/>
                      <a:pt x="90901" y="17111"/>
                      <a:pt x="76653" y="27945"/>
                    </a:cubicBezTo>
                    <a:cubicBezTo>
                      <a:pt x="48157" y="49398"/>
                      <a:pt x="24123" y="78593"/>
                      <a:pt x="11408" y="111713"/>
                    </a:cubicBezTo>
                    <a:cubicBezTo>
                      <a:pt x="-1308" y="147333"/>
                      <a:pt x="-5098" y="189647"/>
                      <a:pt x="8908" y="224944"/>
                    </a:cubicBezTo>
                    <a:cubicBezTo>
                      <a:pt x="12886" y="235509"/>
                      <a:pt x="21113" y="250188"/>
                      <a:pt x="32645" y="251747"/>
                    </a:cubicBezTo>
                    <a:lnTo>
                      <a:pt x="33022" y="251747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96C09133-1ABE-2FF3-620E-11903E74D4E0}"/>
                  </a:ext>
                </a:extLst>
              </p:cNvPr>
              <p:cNvSpPr/>
              <p:nvPr/>
            </p:nvSpPr>
            <p:spPr>
              <a:xfrm rot="21030127">
                <a:off x="7698770" y="2731384"/>
                <a:ext cx="294643" cy="98326"/>
              </a:xfrm>
              <a:custGeom>
                <a:avLst/>
                <a:gdLst>
                  <a:gd name="connsiteX0" fmla="*/ 257698 w 294643"/>
                  <a:gd name="connsiteY0" fmla="*/ 17839 h 98326"/>
                  <a:gd name="connsiteX1" fmla="*/ 281463 w 294643"/>
                  <a:gd name="connsiteY1" fmla="*/ 446 h 98326"/>
                  <a:gd name="connsiteX2" fmla="*/ 293076 w 294643"/>
                  <a:gd name="connsiteY2" fmla="*/ 16657 h 98326"/>
                  <a:gd name="connsiteX3" fmla="*/ 281839 w 294643"/>
                  <a:gd name="connsiteY3" fmla="*/ 32840 h 98326"/>
                  <a:gd name="connsiteX4" fmla="*/ 234417 w 294643"/>
                  <a:gd name="connsiteY4" fmla="*/ 74348 h 98326"/>
                  <a:gd name="connsiteX5" fmla="*/ 73549 w 294643"/>
                  <a:gd name="connsiteY5" fmla="*/ 81687 h 98326"/>
                  <a:gd name="connsiteX6" fmla="*/ 17014 w 294643"/>
                  <a:gd name="connsiteY6" fmla="*/ 49750 h 98326"/>
                  <a:gd name="connsiteX7" fmla="*/ 78 w 294643"/>
                  <a:gd name="connsiteY7" fmla="*/ 17355 h 98326"/>
                  <a:gd name="connsiteX8" fmla="*/ 15078 w 294643"/>
                  <a:gd name="connsiteY8" fmla="*/ 3995 h 98326"/>
                  <a:gd name="connsiteX9" fmla="*/ 55645 w 294643"/>
                  <a:gd name="connsiteY9" fmla="*/ 21442 h 98326"/>
                  <a:gd name="connsiteX10" fmla="*/ 75269 w 294643"/>
                  <a:gd name="connsiteY10" fmla="*/ 28136 h 98326"/>
                  <a:gd name="connsiteX11" fmla="*/ 84141 w 294643"/>
                  <a:gd name="connsiteY11" fmla="*/ 30044 h 98326"/>
                  <a:gd name="connsiteX12" fmla="*/ 208314 w 294643"/>
                  <a:gd name="connsiteY12" fmla="*/ 33163 h 98326"/>
                  <a:gd name="connsiteX13" fmla="*/ 257295 w 294643"/>
                  <a:gd name="connsiteY13" fmla="*/ 18216 h 98326"/>
                  <a:gd name="connsiteX14" fmla="*/ 257698 w 294643"/>
                  <a:gd name="connsiteY14" fmla="*/ 17866 h 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4643" h="98326">
                    <a:moveTo>
                      <a:pt x="257698" y="17839"/>
                    </a:moveTo>
                    <a:cubicBezTo>
                      <a:pt x="265144" y="11172"/>
                      <a:pt x="272027" y="2624"/>
                      <a:pt x="281463" y="446"/>
                    </a:cubicBezTo>
                    <a:cubicBezTo>
                      <a:pt x="291033" y="-2027"/>
                      <a:pt x="297861" y="6118"/>
                      <a:pt x="293076" y="16657"/>
                    </a:cubicBezTo>
                    <a:cubicBezTo>
                      <a:pt x="290603" y="22678"/>
                      <a:pt x="286113" y="28001"/>
                      <a:pt x="281839" y="32840"/>
                    </a:cubicBezTo>
                    <a:cubicBezTo>
                      <a:pt x="267349" y="48889"/>
                      <a:pt x="254122" y="65987"/>
                      <a:pt x="234417" y="74348"/>
                    </a:cubicBezTo>
                    <a:cubicBezTo>
                      <a:pt x="176753" y="102898"/>
                      <a:pt x="132987" y="106715"/>
                      <a:pt x="73549" y="81687"/>
                    </a:cubicBezTo>
                    <a:cubicBezTo>
                      <a:pt x="53414" y="73407"/>
                      <a:pt x="32660" y="65449"/>
                      <a:pt x="17014" y="49750"/>
                    </a:cubicBezTo>
                    <a:cubicBezTo>
                      <a:pt x="8815" y="41712"/>
                      <a:pt x="-971" y="28915"/>
                      <a:pt x="78" y="17355"/>
                    </a:cubicBezTo>
                    <a:cubicBezTo>
                      <a:pt x="696" y="9586"/>
                      <a:pt x="6960" y="4237"/>
                      <a:pt x="15078" y="3995"/>
                    </a:cubicBezTo>
                    <a:cubicBezTo>
                      <a:pt x="29918" y="3672"/>
                      <a:pt x="42418" y="15769"/>
                      <a:pt x="55645" y="21442"/>
                    </a:cubicBezTo>
                    <a:cubicBezTo>
                      <a:pt x="61962" y="24399"/>
                      <a:pt x="68522" y="26523"/>
                      <a:pt x="75269" y="28136"/>
                    </a:cubicBezTo>
                    <a:cubicBezTo>
                      <a:pt x="78200" y="28835"/>
                      <a:pt x="81157" y="29480"/>
                      <a:pt x="84141" y="30044"/>
                    </a:cubicBezTo>
                    <a:cubicBezTo>
                      <a:pt x="125057" y="37787"/>
                      <a:pt x="167183" y="38728"/>
                      <a:pt x="208314" y="33163"/>
                    </a:cubicBezTo>
                    <a:cubicBezTo>
                      <a:pt x="225250" y="30905"/>
                      <a:pt x="244014" y="30985"/>
                      <a:pt x="257295" y="18216"/>
                    </a:cubicBezTo>
                    <a:lnTo>
                      <a:pt x="257698" y="1786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3F96F39B-4143-4058-EA48-6BAB435B3C10}"/>
                  </a:ext>
                </a:extLst>
              </p:cNvPr>
              <p:cNvSpPr/>
              <p:nvPr/>
            </p:nvSpPr>
            <p:spPr>
              <a:xfrm rot="21030127">
                <a:off x="7812504" y="2480636"/>
                <a:ext cx="173963" cy="243564"/>
              </a:xfrm>
              <a:custGeom>
                <a:avLst/>
                <a:gdLst>
                  <a:gd name="connsiteX0" fmla="*/ 138557 w 173963"/>
                  <a:gd name="connsiteY0" fmla="*/ 230856 h 243564"/>
                  <a:gd name="connsiteX1" fmla="*/ 160224 w 173963"/>
                  <a:gd name="connsiteY1" fmla="*/ 235748 h 243564"/>
                  <a:gd name="connsiteX2" fmla="*/ 170870 w 173963"/>
                  <a:gd name="connsiteY2" fmla="*/ 132087 h 243564"/>
                  <a:gd name="connsiteX3" fmla="*/ 150466 w 173963"/>
                  <a:gd name="connsiteY3" fmla="*/ 95553 h 243564"/>
                  <a:gd name="connsiteX4" fmla="*/ 121513 w 173963"/>
                  <a:gd name="connsiteY4" fmla="*/ 53723 h 243564"/>
                  <a:gd name="connsiteX5" fmla="*/ 93984 w 173963"/>
                  <a:gd name="connsiteY5" fmla="*/ 30146 h 243564"/>
                  <a:gd name="connsiteX6" fmla="*/ 62693 w 173963"/>
                  <a:gd name="connsiteY6" fmla="*/ 8425 h 243564"/>
                  <a:gd name="connsiteX7" fmla="*/ 2098 w 173963"/>
                  <a:gd name="connsiteY7" fmla="*/ 6489 h 243564"/>
                  <a:gd name="connsiteX8" fmla="*/ 25782 w 173963"/>
                  <a:gd name="connsiteY8" fmla="*/ 38507 h 243564"/>
                  <a:gd name="connsiteX9" fmla="*/ 100651 w 173963"/>
                  <a:gd name="connsiteY9" fmla="*/ 101817 h 243564"/>
                  <a:gd name="connsiteX10" fmla="*/ 111109 w 173963"/>
                  <a:gd name="connsiteY10" fmla="*/ 128001 h 243564"/>
                  <a:gd name="connsiteX11" fmla="*/ 136433 w 173963"/>
                  <a:gd name="connsiteY11" fmla="*/ 192601 h 243564"/>
                  <a:gd name="connsiteX12" fmla="*/ 138422 w 173963"/>
                  <a:gd name="connsiteY12" fmla="*/ 230372 h 243564"/>
                  <a:gd name="connsiteX13" fmla="*/ 138557 w 173963"/>
                  <a:gd name="connsiteY13" fmla="*/ 230856 h 243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3963" h="243564">
                    <a:moveTo>
                      <a:pt x="138557" y="230856"/>
                    </a:moveTo>
                    <a:cubicBezTo>
                      <a:pt x="142535" y="244835"/>
                      <a:pt x="154122" y="248464"/>
                      <a:pt x="160224" y="235748"/>
                    </a:cubicBezTo>
                    <a:cubicBezTo>
                      <a:pt x="170951" y="209242"/>
                      <a:pt x="178478" y="160234"/>
                      <a:pt x="170870" y="132087"/>
                    </a:cubicBezTo>
                    <a:cubicBezTo>
                      <a:pt x="167187" y="118108"/>
                      <a:pt x="158396" y="106951"/>
                      <a:pt x="150466" y="95553"/>
                    </a:cubicBezTo>
                    <a:cubicBezTo>
                      <a:pt x="140761" y="81681"/>
                      <a:pt x="133288" y="65713"/>
                      <a:pt x="121513" y="53723"/>
                    </a:cubicBezTo>
                    <a:cubicBezTo>
                      <a:pt x="113098" y="44905"/>
                      <a:pt x="103447" y="37593"/>
                      <a:pt x="93984" y="30146"/>
                    </a:cubicBezTo>
                    <a:cubicBezTo>
                      <a:pt x="83876" y="22404"/>
                      <a:pt x="74010" y="14016"/>
                      <a:pt x="62693" y="8425"/>
                    </a:cubicBezTo>
                    <a:cubicBezTo>
                      <a:pt x="49547" y="1811"/>
                      <a:pt x="12717" y="-5689"/>
                      <a:pt x="2098" y="6489"/>
                    </a:cubicBezTo>
                    <a:cubicBezTo>
                      <a:pt x="-6881" y="20872"/>
                      <a:pt x="15217" y="32754"/>
                      <a:pt x="25782" y="38507"/>
                    </a:cubicBezTo>
                    <a:cubicBezTo>
                      <a:pt x="54897" y="53185"/>
                      <a:pt x="88554" y="66331"/>
                      <a:pt x="100651" y="101817"/>
                    </a:cubicBezTo>
                    <a:cubicBezTo>
                      <a:pt x="104146" y="110527"/>
                      <a:pt x="107211" y="119452"/>
                      <a:pt x="111109" y="128001"/>
                    </a:cubicBezTo>
                    <a:cubicBezTo>
                      <a:pt x="120491" y="149104"/>
                      <a:pt x="134443" y="168783"/>
                      <a:pt x="136433" y="192601"/>
                    </a:cubicBezTo>
                    <a:cubicBezTo>
                      <a:pt x="137777" y="205075"/>
                      <a:pt x="135116" y="218247"/>
                      <a:pt x="138422" y="230372"/>
                    </a:cubicBezTo>
                    <a:lnTo>
                      <a:pt x="138557" y="230856"/>
                    </a:lnTo>
                    <a:close/>
                  </a:path>
                </a:pathLst>
              </a:custGeom>
              <a:gradFill>
                <a:gsLst>
                  <a:gs pos="100000">
                    <a:srgbClr val="DB9394"/>
                  </a:gs>
                  <a:gs pos="17000">
                    <a:srgbClr val="EFC0C0"/>
                  </a:gs>
                </a:gsLst>
                <a:lin ang="10800000" scaled="0"/>
              </a:gradFill>
              <a:ln w="26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52D8D7B4-1CE8-7D76-6131-CA72E31E4AAC}"/>
                  </a:ext>
                </a:extLst>
              </p:cNvPr>
              <p:cNvSpPr/>
              <p:nvPr/>
            </p:nvSpPr>
            <p:spPr>
              <a:xfrm rot="7002985">
                <a:off x="7660428" y="258935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5749EA98-F340-1362-14C5-C938B12B94B5}"/>
                  </a:ext>
                </a:extLst>
              </p:cNvPr>
              <p:cNvSpPr/>
              <p:nvPr/>
            </p:nvSpPr>
            <p:spPr>
              <a:xfrm rot="13866175">
                <a:off x="7914434" y="2571341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87C4B6DB-CF4D-D250-68E0-BCE9D85B0EF0}"/>
                  </a:ext>
                </a:extLst>
              </p:cNvPr>
              <p:cNvSpPr/>
              <p:nvPr/>
            </p:nvSpPr>
            <p:spPr>
              <a:xfrm rot="21030127">
                <a:off x="7821294" y="2782748"/>
                <a:ext cx="65401" cy="31227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rgbClr val="912F50">
                  <a:alpha val="35000"/>
                </a:srgb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B3137399-46F5-22FD-8448-426C493659A3}"/>
                </a:ext>
              </a:extLst>
            </p:cNvPr>
            <p:cNvGrpSpPr/>
            <p:nvPr/>
          </p:nvGrpSpPr>
          <p:grpSpPr>
            <a:xfrm rot="14400000">
              <a:off x="8642211" y="5685864"/>
              <a:ext cx="215427" cy="293550"/>
              <a:chOff x="10864995" y="2699168"/>
              <a:chExt cx="215427" cy="293550"/>
            </a:xfrm>
          </p:grpSpPr>
          <p:pic>
            <p:nvPicPr>
              <p:cNvPr id="318" name="Graphic 317">
                <a:extLst>
                  <a:ext uri="{FF2B5EF4-FFF2-40B4-BE49-F238E27FC236}">
                    <a16:creationId xmlns:a16="http://schemas.microsoft.com/office/drawing/2014/main" id="{6ED7465C-8219-0F88-4D88-7FC7A2C18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864995" y="2699168"/>
                <a:ext cx="215427" cy="293550"/>
              </a:xfrm>
              <a:prstGeom prst="rect">
                <a:avLst/>
              </a:prstGeom>
            </p:spPr>
          </p:pic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4F2BBAC1-F711-4C84-FAEE-107497B8D699}"/>
                  </a:ext>
                </a:extLst>
              </p:cNvPr>
              <p:cNvSpPr/>
              <p:nvPr/>
            </p:nvSpPr>
            <p:spPr>
              <a:xfrm rot="18900000">
                <a:off x="10965870" y="2838666"/>
                <a:ext cx="78475" cy="37468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9077F63A-CEDA-3B94-384E-629EB8FF6653}"/>
                </a:ext>
              </a:extLst>
            </p:cNvPr>
            <p:cNvGrpSpPr/>
            <p:nvPr/>
          </p:nvGrpSpPr>
          <p:grpSpPr>
            <a:xfrm rot="18900000">
              <a:off x="7802777" y="5819646"/>
              <a:ext cx="376882" cy="147503"/>
              <a:chOff x="5885579" y="3760421"/>
              <a:chExt cx="534349" cy="209132"/>
            </a:xfrm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79A29F69-D0A8-0705-266D-97BBA1107C88}"/>
                  </a:ext>
                </a:extLst>
              </p:cNvPr>
              <p:cNvSpPr/>
              <p:nvPr/>
            </p:nvSpPr>
            <p:spPr>
              <a:xfrm rot="1575906">
                <a:off x="5885579" y="3760421"/>
                <a:ext cx="534349" cy="209132"/>
              </a:xfrm>
              <a:custGeom>
                <a:avLst/>
                <a:gdLst>
                  <a:gd name="connsiteX0" fmla="*/ 45727 w 534349"/>
                  <a:gd name="connsiteY0" fmla="*/ 106764 h 209132"/>
                  <a:gd name="connsiteX1" fmla="*/ 7532 w 534349"/>
                  <a:gd name="connsiteY1" fmla="*/ 117154 h 209132"/>
                  <a:gd name="connsiteX2" fmla="*/ 259 w 534349"/>
                  <a:gd name="connsiteY2" fmla="*/ 129573 h 209132"/>
                  <a:gd name="connsiteX3" fmla="*/ 17823 w 534349"/>
                  <a:gd name="connsiteY3" fmla="*/ 138825 h 209132"/>
                  <a:gd name="connsiteX4" fmla="*/ 49290 w 534349"/>
                  <a:gd name="connsiteY4" fmla="*/ 129226 h 209132"/>
                  <a:gd name="connsiteX5" fmla="*/ 56117 w 534349"/>
                  <a:gd name="connsiteY5" fmla="*/ 153222 h 209132"/>
                  <a:gd name="connsiteX6" fmla="*/ 38949 w 534349"/>
                  <a:gd name="connsiteY6" fmla="*/ 172518 h 209132"/>
                  <a:gd name="connsiteX7" fmla="*/ 44540 w 534349"/>
                  <a:gd name="connsiteY7" fmla="*/ 187311 h 209132"/>
                  <a:gd name="connsiteX8" fmla="*/ 70911 w 534349"/>
                  <a:gd name="connsiteY8" fmla="*/ 172518 h 209132"/>
                  <a:gd name="connsiteX9" fmla="*/ 105198 w 534349"/>
                  <a:gd name="connsiteY9" fmla="*/ 128979 h 209132"/>
                  <a:gd name="connsiteX10" fmla="*/ 119199 w 534349"/>
                  <a:gd name="connsiteY10" fmla="*/ 122794 h 209132"/>
                  <a:gd name="connsiteX11" fmla="*/ 144877 w 534349"/>
                  <a:gd name="connsiteY11" fmla="*/ 152925 h 209132"/>
                  <a:gd name="connsiteX12" fmla="*/ 135378 w 534349"/>
                  <a:gd name="connsiteY12" fmla="*/ 186569 h 209132"/>
                  <a:gd name="connsiteX13" fmla="*/ 163134 w 534349"/>
                  <a:gd name="connsiteY13" fmla="*/ 187410 h 209132"/>
                  <a:gd name="connsiteX14" fmla="*/ 165064 w 534349"/>
                  <a:gd name="connsiteY14" fmla="*/ 148769 h 209132"/>
                  <a:gd name="connsiteX15" fmla="*/ 194156 w 534349"/>
                  <a:gd name="connsiteY15" fmla="*/ 114433 h 209132"/>
                  <a:gd name="connsiteX16" fmla="*/ 215084 w 534349"/>
                  <a:gd name="connsiteY16" fmla="*/ 126752 h 209132"/>
                  <a:gd name="connsiteX17" fmla="*/ 209097 w 534349"/>
                  <a:gd name="connsiteY17" fmla="*/ 157675 h 209132"/>
                  <a:gd name="connsiteX18" fmla="*/ 229086 w 534349"/>
                  <a:gd name="connsiteY18" fmla="*/ 196217 h 209132"/>
                  <a:gd name="connsiteX19" fmla="*/ 243335 w 534349"/>
                  <a:gd name="connsiteY19" fmla="*/ 174843 h 209132"/>
                  <a:gd name="connsiteX20" fmla="*/ 237892 w 534349"/>
                  <a:gd name="connsiteY20" fmla="*/ 147038 h 209132"/>
                  <a:gd name="connsiteX21" fmla="*/ 264313 w 534349"/>
                  <a:gd name="connsiteY21" fmla="*/ 103548 h 209132"/>
                  <a:gd name="connsiteX22" fmla="*/ 301222 w 534349"/>
                  <a:gd name="connsiteY22" fmla="*/ 106616 h 209132"/>
                  <a:gd name="connsiteX23" fmla="*/ 307505 w 534349"/>
                  <a:gd name="connsiteY23" fmla="*/ 128583 h 209132"/>
                  <a:gd name="connsiteX24" fmla="*/ 273862 w 534349"/>
                  <a:gd name="connsiteY24" fmla="*/ 193941 h 209132"/>
                  <a:gd name="connsiteX25" fmla="*/ 322101 w 534349"/>
                  <a:gd name="connsiteY25" fmla="*/ 201560 h 209132"/>
                  <a:gd name="connsiteX26" fmla="*/ 345453 w 534349"/>
                  <a:gd name="connsiteY26" fmla="*/ 151095 h 209132"/>
                  <a:gd name="connsiteX27" fmla="*/ 352627 w 534349"/>
                  <a:gd name="connsiteY27" fmla="*/ 116461 h 209132"/>
                  <a:gd name="connsiteX28" fmla="*/ 366580 w 534349"/>
                  <a:gd name="connsiteY28" fmla="*/ 118045 h 209132"/>
                  <a:gd name="connsiteX29" fmla="*/ 363017 w 534349"/>
                  <a:gd name="connsiteY29" fmla="*/ 146048 h 209132"/>
                  <a:gd name="connsiteX30" fmla="*/ 375436 w 534349"/>
                  <a:gd name="connsiteY30" fmla="*/ 151985 h 209132"/>
                  <a:gd name="connsiteX31" fmla="*/ 381917 w 534349"/>
                  <a:gd name="connsiteY31" fmla="*/ 135064 h 209132"/>
                  <a:gd name="connsiteX32" fmla="*/ 383352 w 534349"/>
                  <a:gd name="connsiteY32" fmla="*/ 123883 h 209132"/>
                  <a:gd name="connsiteX33" fmla="*/ 413978 w 534349"/>
                  <a:gd name="connsiteY33" fmla="*/ 110128 h 209132"/>
                  <a:gd name="connsiteX34" fmla="*/ 489726 w 534349"/>
                  <a:gd name="connsiteY34" fmla="*/ 156240 h 209132"/>
                  <a:gd name="connsiteX35" fmla="*/ 507487 w 534349"/>
                  <a:gd name="connsiteY35" fmla="*/ 158516 h 209132"/>
                  <a:gd name="connsiteX36" fmla="*/ 513820 w 534349"/>
                  <a:gd name="connsiteY36" fmla="*/ 137934 h 209132"/>
                  <a:gd name="connsiteX37" fmla="*/ 479088 w 534349"/>
                  <a:gd name="connsiteY37" fmla="*/ 106121 h 209132"/>
                  <a:gd name="connsiteX38" fmla="*/ 481117 w 534349"/>
                  <a:gd name="connsiteY38" fmla="*/ 92861 h 209132"/>
                  <a:gd name="connsiteX39" fmla="*/ 509912 w 534349"/>
                  <a:gd name="connsiteY39" fmla="*/ 95187 h 209132"/>
                  <a:gd name="connsiteX40" fmla="*/ 523419 w 534349"/>
                  <a:gd name="connsiteY40" fmla="*/ 96918 h 209132"/>
                  <a:gd name="connsiteX41" fmla="*/ 526635 w 534349"/>
                  <a:gd name="connsiteY41" fmla="*/ 73912 h 209132"/>
                  <a:gd name="connsiteX42" fmla="*/ 399184 w 534349"/>
                  <a:gd name="connsiteY42" fmla="*/ 78761 h 209132"/>
                  <a:gd name="connsiteX43" fmla="*/ 359455 w 534349"/>
                  <a:gd name="connsiteY43" fmla="*/ 49718 h 209132"/>
                  <a:gd name="connsiteX44" fmla="*/ 243186 w 534349"/>
                  <a:gd name="connsiteY44" fmla="*/ 984 h 209132"/>
                  <a:gd name="connsiteX45" fmla="*/ 144877 w 534349"/>
                  <a:gd name="connsiteY45" fmla="*/ 56546 h 209132"/>
                  <a:gd name="connsiteX46" fmla="*/ 45678 w 534349"/>
                  <a:gd name="connsiteY46" fmla="*/ 106814 h 2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34349" h="209132">
                    <a:moveTo>
                      <a:pt x="45727" y="106764"/>
                    </a:moveTo>
                    <a:cubicBezTo>
                      <a:pt x="32418" y="108298"/>
                      <a:pt x="17922" y="108694"/>
                      <a:pt x="7532" y="117154"/>
                    </a:cubicBezTo>
                    <a:cubicBezTo>
                      <a:pt x="3821" y="120222"/>
                      <a:pt x="1298" y="124773"/>
                      <a:pt x="259" y="129573"/>
                    </a:cubicBezTo>
                    <a:cubicBezTo>
                      <a:pt x="-1968" y="139765"/>
                      <a:pt x="10698" y="146444"/>
                      <a:pt x="17823" y="138825"/>
                    </a:cubicBezTo>
                    <a:cubicBezTo>
                      <a:pt x="26877" y="129078"/>
                      <a:pt x="38553" y="122201"/>
                      <a:pt x="49290" y="129226"/>
                    </a:cubicBezTo>
                    <a:cubicBezTo>
                      <a:pt x="57057" y="134322"/>
                      <a:pt x="59383" y="144514"/>
                      <a:pt x="56117" y="153222"/>
                    </a:cubicBezTo>
                    <a:cubicBezTo>
                      <a:pt x="52852" y="161930"/>
                      <a:pt x="46470" y="167966"/>
                      <a:pt x="38949" y="172518"/>
                    </a:cubicBezTo>
                    <a:cubicBezTo>
                      <a:pt x="31429" y="177070"/>
                      <a:pt x="35733" y="188746"/>
                      <a:pt x="44540" y="187311"/>
                    </a:cubicBezTo>
                    <a:cubicBezTo>
                      <a:pt x="54287" y="185728"/>
                      <a:pt x="64231" y="179939"/>
                      <a:pt x="70911" y="172518"/>
                    </a:cubicBezTo>
                    <a:cubicBezTo>
                      <a:pt x="83280" y="158714"/>
                      <a:pt x="90503" y="140309"/>
                      <a:pt x="105198" y="128979"/>
                    </a:cubicBezTo>
                    <a:cubicBezTo>
                      <a:pt x="109156" y="125911"/>
                      <a:pt x="114103" y="123833"/>
                      <a:pt x="119199" y="122794"/>
                    </a:cubicBezTo>
                    <a:cubicBezTo>
                      <a:pt x="136565" y="119282"/>
                      <a:pt x="150815" y="136252"/>
                      <a:pt x="144877" y="152925"/>
                    </a:cubicBezTo>
                    <a:cubicBezTo>
                      <a:pt x="140969" y="163909"/>
                      <a:pt x="137802" y="175140"/>
                      <a:pt x="135378" y="186569"/>
                    </a:cubicBezTo>
                    <a:cubicBezTo>
                      <a:pt x="134537" y="199581"/>
                      <a:pt x="157494" y="199136"/>
                      <a:pt x="163134" y="187410"/>
                    </a:cubicBezTo>
                    <a:cubicBezTo>
                      <a:pt x="168774" y="175684"/>
                      <a:pt x="164470" y="161781"/>
                      <a:pt x="165064" y="148769"/>
                    </a:cubicBezTo>
                    <a:cubicBezTo>
                      <a:pt x="165806" y="132393"/>
                      <a:pt x="176493" y="115274"/>
                      <a:pt x="194156" y="114433"/>
                    </a:cubicBezTo>
                    <a:cubicBezTo>
                      <a:pt x="202913" y="114037"/>
                      <a:pt x="211472" y="118737"/>
                      <a:pt x="215084" y="126752"/>
                    </a:cubicBezTo>
                    <a:cubicBezTo>
                      <a:pt x="220378" y="138577"/>
                      <a:pt x="212115" y="147433"/>
                      <a:pt x="209097" y="157675"/>
                    </a:cubicBezTo>
                    <a:cubicBezTo>
                      <a:pt x="204546" y="173013"/>
                      <a:pt x="213946" y="191121"/>
                      <a:pt x="229086" y="196217"/>
                    </a:cubicBezTo>
                    <a:cubicBezTo>
                      <a:pt x="238486" y="195277"/>
                      <a:pt x="243731" y="184293"/>
                      <a:pt x="243335" y="174843"/>
                    </a:cubicBezTo>
                    <a:cubicBezTo>
                      <a:pt x="242939" y="165393"/>
                      <a:pt x="238832" y="156488"/>
                      <a:pt x="237892" y="147038"/>
                    </a:cubicBezTo>
                    <a:cubicBezTo>
                      <a:pt x="236062" y="128929"/>
                      <a:pt x="247392" y="110277"/>
                      <a:pt x="264313" y="103548"/>
                    </a:cubicBezTo>
                    <a:cubicBezTo>
                      <a:pt x="276187" y="98848"/>
                      <a:pt x="290139" y="100283"/>
                      <a:pt x="301222" y="106616"/>
                    </a:cubicBezTo>
                    <a:cubicBezTo>
                      <a:pt x="308891" y="110970"/>
                      <a:pt x="311513" y="120766"/>
                      <a:pt x="307505" y="128583"/>
                    </a:cubicBezTo>
                    <a:lnTo>
                      <a:pt x="273862" y="193941"/>
                    </a:lnTo>
                    <a:cubicBezTo>
                      <a:pt x="280739" y="211604"/>
                      <a:pt x="307357" y="213484"/>
                      <a:pt x="322101" y="201560"/>
                    </a:cubicBezTo>
                    <a:cubicBezTo>
                      <a:pt x="336845" y="189636"/>
                      <a:pt x="342188" y="169747"/>
                      <a:pt x="345453" y="151095"/>
                    </a:cubicBezTo>
                    <a:cubicBezTo>
                      <a:pt x="347482" y="139517"/>
                      <a:pt x="349115" y="127594"/>
                      <a:pt x="352627" y="116461"/>
                    </a:cubicBezTo>
                    <a:cubicBezTo>
                      <a:pt x="355002" y="108991"/>
                      <a:pt x="366035" y="110227"/>
                      <a:pt x="366580" y="118045"/>
                    </a:cubicBezTo>
                    <a:cubicBezTo>
                      <a:pt x="367223" y="127495"/>
                      <a:pt x="366035" y="137093"/>
                      <a:pt x="363017" y="146048"/>
                    </a:cubicBezTo>
                    <a:cubicBezTo>
                      <a:pt x="360494" y="153667"/>
                      <a:pt x="370835" y="158516"/>
                      <a:pt x="375436" y="151985"/>
                    </a:cubicBezTo>
                    <a:cubicBezTo>
                      <a:pt x="378899" y="147087"/>
                      <a:pt x="381274" y="140754"/>
                      <a:pt x="381917" y="135064"/>
                    </a:cubicBezTo>
                    <a:cubicBezTo>
                      <a:pt x="382313" y="131502"/>
                      <a:pt x="382758" y="127643"/>
                      <a:pt x="383352" y="123883"/>
                    </a:cubicBezTo>
                    <a:cubicBezTo>
                      <a:pt x="385727" y="109782"/>
                      <a:pt x="401757" y="102707"/>
                      <a:pt x="413978" y="110128"/>
                    </a:cubicBezTo>
                    <a:lnTo>
                      <a:pt x="489726" y="156240"/>
                    </a:lnTo>
                    <a:cubicBezTo>
                      <a:pt x="494921" y="159407"/>
                      <a:pt x="500511" y="162722"/>
                      <a:pt x="507487" y="158516"/>
                    </a:cubicBezTo>
                    <a:cubicBezTo>
                      <a:pt x="514464" y="154311"/>
                      <a:pt x="516739" y="145454"/>
                      <a:pt x="513820" y="137934"/>
                    </a:cubicBezTo>
                    <a:cubicBezTo>
                      <a:pt x="507586" y="121706"/>
                      <a:pt x="490517" y="116709"/>
                      <a:pt x="479088" y="106121"/>
                    </a:cubicBezTo>
                    <a:cubicBezTo>
                      <a:pt x="474883" y="102212"/>
                      <a:pt x="475823" y="95038"/>
                      <a:pt x="481117" y="92861"/>
                    </a:cubicBezTo>
                    <a:cubicBezTo>
                      <a:pt x="488983" y="89645"/>
                      <a:pt x="500858" y="92218"/>
                      <a:pt x="509912" y="95187"/>
                    </a:cubicBezTo>
                    <a:cubicBezTo>
                      <a:pt x="513969" y="96523"/>
                      <a:pt x="518817" y="97116"/>
                      <a:pt x="523419" y="96918"/>
                    </a:cubicBezTo>
                    <a:cubicBezTo>
                      <a:pt x="536085" y="96275"/>
                      <a:pt x="538509" y="78365"/>
                      <a:pt x="526635" y="73912"/>
                    </a:cubicBezTo>
                    <a:cubicBezTo>
                      <a:pt x="490270" y="60405"/>
                      <a:pt x="439408" y="93406"/>
                      <a:pt x="399184" y="78761"/>
                    </a:cubicBezTo>
                    <a:cubicBezTo>
                      <a:pt x="383649" y="73120"/>
                      <a:pt x="371626" y="60900"/>
                      <a:pt x="359455" y="49718"/>
                    </a:cubicBezTo>
                    <a:cubicBezTo>
                      <a:pt x="327543" y="20230"/>
                      <a:pt x="286231" y="-5398"/>
                      <a:pt x="243186" y="984"/>
                    </a:cubicBezTo>
                    <a:cubicBezTo>
                      <a:pt x="204348" y="6724"/>
                      <a:pt x="176196" y="35667"/>
                      <a:pt x="144877" y="56546"/>
                    </a:cubicBezTo>
                    <a:cubicBezTo>
                      <a:pt x="120040" y="73120"/>
                      <a:pt x="74621" y="103449"/>
                      <a:pt x="45678" y="106814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254910FD-813C-A03B-FDF8-D69F31C9F68D}"/>
                  </a:ext>
                </a:extLst>
              </p:cNvPr>
              <p:cNvSpPr/>
              <p:nvPr/>
            </p:nvSpPr>
            <p:spPr>
              <a:xfrm rot="1575906">
                <a:off x="6109464" y="3790044"/>
                <a:ext cx="104449" cy="49871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74B0B358-82FA-FA7B-D326-B00BFB927A6D}"/>
                </a:ext>
              </a:extLst>
            </p:cNvPr>
            <p:cNvGrpSpPr/>
            <p:nvPr/>
          </p:nvGrpSpPr>
          <p:grpSpPr>
            <a:xfrm rot="12600000">
              <a:off x="6691284" y="5743930"/>
              <a:ext cx="442381" cy="447475"/>
              <a:chOff x="5612632" y="6128985"/>
              <a:chExt cx="535280" cy="541445"/>
            </a:xfrm>
          </p:grpSpPr>
          <p:sp>
            <p:nvSpPr>
              <p:cNvPr id="324" name="Graphic 235">
                <a:extLst>
                  <a:ext uri="{FF2B5EF4-FFF2-40B4-BE49-F238E27FC236}">
                    <a16:creationId xmlns:a16="http://schemas.microsoft.com/office/drawing/2014/main" id="{32B8AE4F-E0BC-D7F8-FAA0-DA76A62B12C6}"/>
                  </a:ext>
                </a:extLst>
              </p:cNvPr>
              <p:cNvSpPr/>
              <p:nvPr/>
            </p:nvSpPr>
            <p:spPr>
              <a:xfrm rot="21030127">
                <a:off x="5623675" y="6152769"/>
                <a:ext cx="524237" cy="517661"/>
              </a:xfrm>
              <a:custGeom>
                <a:avLst/>
                <a:gdLst>
                  <a:gd name="connsiteX0" fmla="*/ 52057 w 551566"/>
                  <a:gd name="connsiteY0" fmla="*/ 289734 h 583292"/>
                  <a:gd name="connsiteX1" fmla="*/ 40748 w 551566"/>
                  <a:gd name="connsiteY1" fmla="*/ 273205 h 583292"/>
                  <a:gd name="connsiteX2" fmla="*/ 9332 w 551566"/>
                  <a:gd name="connsiteY2" fmla="*/ 261412 h 583292"/>
                  <a:gd name="connsiteX3" fmla="*/ 20 w 551566"/>
                  <a:gd name="connsiteY3" fmla="*/ 284289 h 583292"/>
                  <a:gd name="connsiteX4" fmla="*/ 29342 w 551566"/>
                  <a:gd name="connsiteY4" fmla="*/ 357817 h 583292"/>
                  <a:gd name="connsiteX5" fmla="*/ 85019 w 551566"/>
                  <a:gd name="connsiteY5" fmla="*/ 454995 h 583292"/>
                  <a:gd name="connsiteX6" fmla="*/ 237231 w 551566"/>
                  <a:gd name="connsiteY6" fmla="*/ 538737 h 583292"/>
                  <a:gd name="connsiteX7" fmla="*/ 324646 w 551566"/>
                  <a:gd name="connsiteY7" fmla="*/ 560583 h 583292"/>
                  <a:gd name="connsiteX8" fmla="*/ 416734 w 551566"/>
                  <a:gd name="connsiteY8" fmla="*/ 583202 h 583292"/>
                  <a:gd name="connsiteX9" fmla="*/ 545231 w 551566"/>
                  <a:gd name="connsiteY9" fmla="*/ 427897 h 583292"/>
                  <a:gd name="connsiteX10" fmla="*/ 540237 w 551566"/>
                  <a:gd name="connsiteY10" fmla="*/ 217495 h 583292"/>
                  <a:gd name="connsiteX11" fmla="*/ 442639 w 551566"/>
                  <a:gd name="connsiteY11" fmla="*/ 74337 h 583292"/>
                  <a:gd name="connsiteX12" fmla="*/ 357931 w 551566"/>
                  <a:gd name="connsiteY12" fmla="*/ 14438 h 583292"/>
                  <a:gd name="connsiteX13" fmla="*/ 260623 w 551566"/>
                  <a:gd name="connsiteY13" fmla="*/ 15115 h 583292"/>
                  <a:gd name="connsiteX14" fmla="*/ 264973 w 551566"/>
                  <a:gd name="connsiteY14" fmla="*/ 37444 h 583292"/>
                  <a:gd name="connsiteX15" fmla="*/ 283500 w 551566"/>
                  <a:gd name="connsiteY15" fmla="*/ 47852 h 583292"/>
                  <a:gd name="connsiteX16" fmla="*/ 408066 w 551566"/>
                  <a:gd name="connsiteY16" fmla="*/ 92896 h 583292"/>
                  <a:gd name="connsiteX17" fmla="*/ 495739 w 551566"/>
                  <a:gd name="connsiteY17" fmla="*/ 187271 h 583292"/>
                  <a:gd name="connsiteX18" fmla="*/ 442800 w 551566"/>
                  <a:gd name="connsiteY18" fmla="*/ 403700 h 583292"/>
                  <a:gd name="connsiteX19" fmla="*/ 130902 w 551566"/>
                  <a:gd name="connsiteY19" fmla="*/ 419874 h 583292"/>
                  <a:gd name="connsiteX20" fmla="*/ 52089 w 551566"/>
                  <a:gd name="connsiteY20" fmla="*/ 289766 h 583292"/>
                  <a:gd name="connsiteX0" fmla="*/ 52037 w 551546"/>
                  <a:gd name="connsiteY0" fmla="*/ 289734 h 583291"/>
                  <a:gd name="connsiteX1" fmla="*/ 40728 w 551546"/>
                  <a:gd name="connsiteY1" fmla="*/ 273205 h 583291"/>
                  <a:gd name="connsiteX2" fmla="*/ 0 w 551546"/>
                  <a:gd name="connsiteY2" fmla="*/ 284289 h 583291"/>
                  <a:gd name="connsiteX3" fmla="*/ 29322 w 551546"/>
                  <a:gd name="connsiteY3" fmla="*/ 357817 h 583291"/>
                  <a:gd name="connsiteX4" fmla="*/ 84999 w 551546"/>
                  <a:gd name="connsiteY4" fmla="*/ 454995 h 583291"/>
                  <a:gd name="connsiteX5" fmla="*/ 237211 w 551546"/>
                  <a:gd name="connsiteY5" fmla="*/ 538737 h 583291"/>
                  <a:gd name="connsiteX6" fmla="*/ 324626 w 551546"/>
                  <a:gd name="connsiteY6" fmla="*/ 560583 h 583291"/>
                  <a:gd name="connsiteX7" fmla="*/ 416714 w 551546"/>
                  <a:gd name="connsiteY7" fmla="*/ 583202 h 583291"/>
                  <a:gd name="connsiteX8" fmla="*/ 545211 w 551546"/>
                  <a:gd name="connsiteY8" fmla="*/ 427897 h 583291"/>
                  <a:gd name="connsiteX9" fmla="*/ 540217 w 551546"/>
                  <a:gd name="connsiteY9" fmla="*/ 217495 h 583291"/>
                  <a:gd name="connsiteX10" fmla="*/ 442619 w 551546"/>
                  <a:gd name="connsiteY10" fmla="*/ 74337 h 583291"/>
                  <a:gd name="connsiteX11" fmla="*/ 357911 w 551546"/>
                  <a:gd name="connsiteY11" fmla="*/ 14438 h 583291"/>
                  <a:gd name="connsiteX12" fmla="*/ 260603 w 551546"/>
                  <a:gd name="connsiteY12" fmla="*/ 15115 h 583291"/>
                  <a:gd name="connsiteX13" fmla="*/ 264953 w 551546"/>
                  <a:gd name="connsiteY13" fmla="*/ 37444 h 583291"/>
                  <a:gd name="connsiteX14" fmla="*/ 283480 w 551546"/>
                  <a:gd name="connsiteY14" fmla="*/ 47852 h 583291"/>
                  <a:gd name="connsiteX15" fmla="*/ 408046 w 551546"/>
                  <a:gd name="connsiteY15" fmla="*/ 92896 h 583291"/>
                  <a:gd name="connsiteX16" fmla="*/ 495719 w 551546"/>
                  <a:gd name="connsiteY16" fmla="*/ 187271 h 583291"/>
                  <a:gd name="connsiteX17" fmla="*/ 442780 w 551546"/>
                  <a:gd name="connsiteY17" fmla="*/ 403700 h 583291"/>
                  <a:gd name="connsiteX18" fmla="*/ 130882 w 551546"/>
                  <a:gd name="connsiteY18" fmla="*/ 419874 h 583291"/>
                  <a:gd name="connsiteX19" fmla="*/ 52069 w 551546"/>
                  <a:gd name="connsiteY19" fmla="*/ 289766 h 583291"/>
                  <a:gd name="connsiteX20" fmla="*/ 52037 w 551546"/>
                  <a:gd name="connsiteY20" fmla="*/ 289734 h 583291"/>
                  <a:gd name="connsiteX0" fmla="*/ 24728 w 524237"/>
                  <a:gd name="connsiteY0" fmla="*/ 289734 h 583291"/>
                  <a:gd name="connsiteX1" fmla="*/ 13419 w 524237"/>
                  <a:gd name="connsiteY1" fmla="*/ 273205 h 583291"/>
                  <a:gd name="connsiteX2" fmla="*/ 2013 w 524237"/>
                  <a:gd name="connsiteY2" fmla="*/ 357817 h 583291"/>
                  <a:gd name="connsiteX3" fmla="*/ 57690 w 524237"/>
                  <a:gd name="connsiteY3" fmla="*/ 454995 h 583291"/>
                  <a:gd name="connsiteX4" fmla="*/ 209902 w 524237"/>
                  <a:gd name="connsiteY4" fmla="*/ 538737 h 583291"/>
                  <a:gd name="connsiteX5" fmla="*/ 297317 w 524237"/>
                  <a:gd name="connsiteY5" fmla="*/ 560583 h 583291"/>
                  <a:gd name="connsiteX6" fmla="*/ 389405 w 524237"/>
                  <a:gd name="connsiteY6" fmla="*/ 583202 h 583291"/>
                  <a:gd name="connsiteX7" fmla="*/ 517902 w 524237"/>
                  <a:gd name="connsiteY7" fmla="*/ 427897 h 583291"/>
                  <a:gd name="connsiteX8" fmla="*/ 512908 w 524237"/>
                  <a:gd name="connsiteY8" fmla="*/ 217495 h 583291"/>
                  <a:gd name="connsiteX9" fmla="*/ 415310 w 524237"/>
                  <a:gd name="connsiteY9" fmla="*/ 74337 h 583291"/>
                  <a:gd name="connsiteX10" fmla="*/ 330602 w 524237"/>
                  <a:gd name="connsiteY10" fmla="*/ 14438 h 583291"/>
                  <a:gd name="connsiteX11" fmla="*/ 233294 w 524237"/>
                  <a:gd name="connsiteY11" fmla="*/ 15115 h 583291"/>
                  <a:gd name="connsiteX12" fmla="*/ 237644 w 524237"/>
                  <a:gd name="connsiteY12" fmla="*/ 37444 h 583291"/>
                  <a:gd name="connsiteX13" fmla="*/ 256171 w 524237"/>
                  <a:gd name="connsiteY13" fmla="*/ 47852 h 583291"/>
                  <a:gd name="connsiteX14" fmla="*/ 380737 w 524237"/>
                  <a:gd name="connsiteY14" fmla="*/ 92896 h 583291"/>
                  <a:gd name="connsiteX15" fmla="*/ 468410 w 524237"/>
                  <a:gd name="connsiteY15" fmla="*/ 187271 h 583291"/>
                  <a:gd name="connsiteX16" fmla="*/ 415471 w 524237"/>
                  <a:gd name="connsiteY16" fmla="*/ 403700 h 583291"/>
                  <a:gd name="connsiteX17" fmla="*/ 103573 w 524237"/>
                  <a:gd name="connsiteY17" fmla="*/ 419874 h 583291"/>
                  <a:gd name="connsiteX18" fmla="*/ 24760 w 524237"/>
                  <a:gd name="connsiteY18" fmla="*/ 289766 h 583291"/>
                  <a:gd name="connsiteX19" fmla="*/ 24728 w 524237"/>
                  <a:gd name="connsiteY19" fmla="*/ 289734 h 583291"/>
                  <a:gd name="connsiteX0" fmla="*/ 24728 w 524237"/>
                  <a:gd name="connsiteY0" fmla="*/ 276311 h 569868"/>
                  <a:gd name="connsiteX1" fmla="*/ 13419 w 524237"/>
                  <a:gd name="connsiteY1" fmla="*/ 259782 h 569868"/>
                  <a:gd name="connsiteX2" fmla="*/ 2013 w 524237"/>
                  <a:gd name="connsiteY2" fmla="*/ 344394 h 569868"/>
                  <a:gd name="connsiteX3" fmla="*/ 57690 w 524237"/>
                  <a:gd name="connsiteY3" fmla="*/ 441572 h 569868"/>
                  <a:gd name="connsiteX4" fmla="*/ 209902 w 524237"/>
                  <a:gd name="connsiteY4" fmla="*/ 525314 h 569868"/>
                  <a:gd name="connsiteX5" fmla="*/ 297317 w 524237"/>
                  <a:gd name="connsiteY5" fmla="*/ 547160 h 569868"/>
                  <a:gd name="connsiteX6" fmla="*/ 389405 w 524237"/>
                  <a:gd name="connsiteY6" fmla="*/ 569779 h 569868"/>
                  <a:gd name="connsiteX7" fmla="*/ 517902 w 524237"/>
                  <a:gd name="connsiteY7" fmla="*/ 414474 h 569868"/>
                  <a:gd name="connsiteX8" fmla="*/ 512908 w 524237"/>
                  <a:gd name="connsiteY8" fmla="*/ 204072 h 569868"/>
                  <a:gd name="connsiteX9" fmla="*/ 415310 w 524237"/>
                  <a:gd name="connsiteY9" fmla="*/ 60914 h 569868"/>
                  <a:gd name="connsiteX10" fmla="*/ 330602 w 524237"/>
                  <a:gd name="connsiteY10" fmla="*/ 1015 h 569868"/>
                  <a:gd name="connsiteX11" fmla="*/ 237644 w 524237"/>
                  <a:gd name="connsiteY11" fmla="*/ 24021 h 569868"/>
                  <a:gd name="connsiteX12" fmla="*/ 256171 w 524237"/>
                  <a:gd name="connsiteY12" fmla="*/ 34429 h 569868"/>
                  <a:gd name="connsiteX13" fmla="*/ 380737 w 524237"/>
                  <a:gd name="connsiteY13" fmla="*/ 79473 h 569868"/>
                  <a:gd name="connsiteX14" fmla="*/ 468410 w 524237"/>
                  <a:gd name="connsiteY14" fmla="*/ 173848 h 569868"/>
                  <a:gd name="connsiteX15" fmla="*/ 415471 w 524237"/>
                  <a:gd name="connsiteY15" fmla="*/ 390277 h 569868"/>
                  <a:gd name="connsiteX16" fmla="*/ 103573 w 524237"/>
                  <a:gd name="connsiteY16" fmla="*/ 406451 h 569868"/>
                  <a:gd name="connsiteX17" fmla="*/ 24760 w 524237"/>
                  <a:gd name="connsiteY17" fmla="*/ 276343 h 569868"/>
                  <a:gd name="connsiteX18" fmla="*/ 24728 w 524237"/>
                  <a:gd name="connsiteY18" fmla="*/ 276311 h 569868"/>
                  <a:gd name="connsiteX0" fmla="*/ 24728 w 524237"/>
                  <a:gd name="connsiteY0" fmla="*/ 276647 h 570204"/>
                  <a:gd name="connsiteX1" fmla="*/ 13419 w 524237"/>
                  <a:gd name="connsiteY1" fmla="*/ 260118 h 570204"/>
                  <a:gd name="connsiteX2" fmla="*/ 2013 w 524237"/>
                  <a:gd name="connsiteY2" fmla="*/ 344730 h 570204"/>
                  <a:gd name="connsiteX3" fmla="*/ 57690 w 524237"/>
                  <a:gd name="connsiteY3" fmla="*/ 441908 h 570204"/>
                  <a:gd name="connsiteX4" fmla="*/ 209902 w 524237"/>
                  <a:gd name="connsiteY4" fmla="*/ 525650 h 570204"/>
                  <a:gd name="connsiteX5" fmla="*/ 297317 w 524237"/>
                  <a:gd name="connsiteY5" fmla="*/ 547496 h 570204"/>
                  <a:gd name="connsiteX6" fmla="*/ 389405 w 524237"/>
                  <a:gd name="connsiteY6" fmla="*/ 570115 h 570204"/>
                  <a:gd name="connsiteX7" fmla="*/ 517902 w 524237"/>
                  <a:gd name="connsiteY7" fmla="*/ 414810 h 570204"/>
                  <a:gd name="connsiteX8" fmla="*/ 512908 w 524237"/>
                  <a:gd name="connsiteY8" fmla="*/ 204408 h 570204"/>
                  <a:gd name="connsiteX9" fmla="*/ 415310 w 524237"/>
                  <a:gd name="connsiteY9" fmla="*/ 61250 h 570204"/>
                  <a:gd name="connsiteX10" fmla="*/ 330602 w 524237"/>
                  <a:gd name="connsiteY10" fmla="*/ 1351 h 570204"/>
                  <a:gd name="connsiteX11" fmla="*/ 237644 w 524237"/>
                  <a:gd name="connsiteY11" fmla="*/ 24357 h 570204"/>
                  <a:gd name="connsiteX12" fmla="*/ 380737 w 524237"/>
                  <a:gd name="connsiteY12" fmla="*/ 79809 h 570204"/>
                  <a:gd name="connsiteX13" fmla="*/ 468410 w 524237"/>
                  <a:gd name="connsiteY13" fmla="*/ 174184 h 570204"/>
                  <a:gd name="connsiteX14" fmla="*/ 415471 w 524237"/>
                  <a:gd name="connsiteY14" fmla="*/ 390613 h 570204"/>
                  <a:gd name="connsiteX15" fmla="*/ 103573 w 524237"/>
                  <a:gd name="connsiteY15" fmla="*/ 406787 h 570204"/>
                  <a:gd name="connsiteX16" fmla="*/ 24760 w 524237"/>
                  <a:gd name="connsiteY16" fmla="*/ 276679 h 570204"/>
                  <a:gd name="connsiteX17" fmla="*/ 24728 w 524237"/>
                  <a:gd name="connsiteY17" fmla="*/ 276647 h 570204"/>
                  <a:gd name="connsiteX0" fmla="*/ 24728 w 524237"/>
                  <a:gd name="connsiteY0" fmla="*/ 275468 h 569025"/>
                  <a:gd name="connsiteX1" fmla="*/ 13419 w 524237"/>
                  <a:gd name="connsiteY1" fmla="*/ 258939 h 569025"/>
                  <a:gd name="connsiteX2" fmla="*/ 2013 w 524237"/>
                  <a:gd name="connsiteY2" fmla="*/ 343551 h 569025"/>
                  <a:gd name="connsiteX3" fmla="*/ 57690 w 524237"/>
                  <a:gd name="connsiteY3" fmla="*/ 440729 h 569025"/>
                  <a:gd name="connsiteX4" fmla="*/ 209902 w 524237"/>
                  <a:gd name="connsiteY4" fmla="*/ 524471 h 569025"/>
                  <a:gd name="connsiteX5" fmla="*/ 297317 w 524237"/>
                  <a:gd name="connsiteY5" fmla="*/ 546317 h 569025"/>
                  <a:gd name="connsiteX6" fmla="*/ 389405 w 524237"/>
                  <a:gd name="connsiteY6" fmla="*/ 568936 h 569025"/>
                  <a:gd name="connsiteX7" fmla="*/ 517902 w 524237"/>
                  <a:gd name="connsiteY7" fmla="*/ 413631 h 569025"/>
                  <a:gd name="connsiteX8" fmla="*/ 512908 w 524237"/>
                  <a:gd name="connsiteY8" fmla="*/ 203229 h 569025"/>
                  <a:gd name="connsiteX9" fmla="*/ 415310 w 524237"/>
                  <a:gd name="connsiteY9" fmla="*/ 60071 h 569025"/>
                  <a:gd name="connsiteX10" fmla="*/ 330602 w 524237"/>
                  <a:gd name="connsiteY10" fmla="*/ 172 h 569025"/>
                  <a:gd name="connsiteX11" fmla="*/ 380737 w 524237"/>
                  <a:gd name="connsiteY11" fmla="*/ 78630 h 569025"/>
                  <a:gd name="connsiteX12" fmla="*/ 468410 w 524237"/>
                  <a:gd name="connsiteY12" fmla="*/ 173005 h 569025"/>
                  <a:gd name="connsiteX13" fmla="*/ 415471 w 524237"/>
                  <a:gd name="connsiteY13" fmla="*/ 389434 h 569025"/>
                  <a:gd name="connsiteX14" fmla="*/ 103573 w 524237"/>
                  <a:gd name="connsiteY14" fmla="*/ 405608 h 569025"/>
                  <a:gd name="connsiteX15" fmla="*/ 24760 w 524237"/>
                  <a:gd name="connsiteY15" fmla="*/ 275500 h 569025"/>
                  <a:gd name="connsiteX16" fmla="*/ 24728 w 524237"/>
                  <a:gd name="connsiteY16" fmla="*/ 275468 h 569025"/>
                  <a:gd name="connsiteX0" fmla="*/ 24728 w 524237"/>
                  <a:gd name="connsiteY0" fmla="*/ 224104 h 517661"/>
                  <a:gd name="connsiteX1" fmla="*/ 13419 w 524237"/>
                  <a:gd name="connsiteY1" fmla="*/ 207575 h 517661"/>
                  <a:gd name="connsiteX2" fmla="*/ 2013 w 524237"/>
                  <a:gd name="connsiteY2" fmla="*/ 292187 h 517661"/>
                  <a:gd name="connsiteX3" fmla="*/ 57690 w 524237"/>
                  <a:gd name="connsiteY3" fmla="*/ 389365 h 517661"/>
                  <a:gd name="connsiteX4" fmla="*/ 209902 w 524237"/>
                  <a:gd name="connsiteY4" fmla="*/ 473107 h 517661"/>
                  <a:gd name="connsiteX5" fmla="*/ 297317 w 524237"/>
                  <a:gd name="connsiteY5" fmla="*/ 494953 h 517661"/>
                  <a:gd name="connsiteX6" fmla="*/ 389405 w 524237"/>
                  <a:gd name="connsiteY6" fmla="*/ 517572 h 517661"/>
                  <a:gd name="connsiteX7" fmla="*/ 517902 w 524237"/>
                  <a:gd name="connsiteY7" fmla="*/ 362267 h 517661"/>
                  <a:gd name="connsiteX8" fmla="*/ 512908 w 524237"/>
                  <a:gd name="connsiteY8" fmla="*/ 151865 h 517661"/>
                  <a:gd name="connsiteX9" fmla="*/ 415310 w 524237"/>
                  <a:gd name="connsiteY9" fmla="*/ 8707 h 517661"/>
                  <a:gd name="connsiteX10" fmla="*/ 380737 w 524237"/>
                  <a:gd name="connsiteY10" fmla="*/ 27266 h 517661"/>
                  <a:gd name="connsiteX11" fmla="*/ 468410 w 524237"/>
                  <a:gd name="connsiteY11" fmla="*/ 121641 h 517661"/>
                  <a:gd name="connsiteX12" fmla="*/ 415471 w 524237"/>
                  <a:gd name="connsiteY12" fmla="*/ 338070 h 517661"/>
                  <a:gd name="connsiteX13" fmla="*/ 103573 w 524237"/>
                  <a:gd name="connsiteY13" fmla="*/ 354244 h 517661"/>
                  <a:gd name="connsiteX14" fmla="*/ 24760 w 524237"/>
                  <a:gd name="connsiteY14" fmla="*/ 224136 h 517661"/>
                  <a:gd name="connsiteX15" fmla="*/ 24728 w 524237"/>
                  <a:gd name="connsiteY15" fmla="*/ 224104 h 51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4237" h="517661">
                    <a:moveTo>
                      <a:pt x="24728" y="224104"/>
                    </a:moveTo>
                    <a:cubicBezTo>
                      <a:pt x="21410" y="218337"/>
                      <a:pt x="17205" y="196228"/>
                      <a:pt x="13419" y="207575"/>
                    </a:cubicBezTo>
                    <a:cubicBezTo>
                      <a:pt x="9633" y="218922"/>
                      <a:pt x="-5365" y="261889"/>
                      <a:pt x="2013" y="292187"/>
                    </a:cubicBezTo>
                    <a:cubicBezTo>
                      <a:pt x="9391" y="322485"/>
                      <a:pt x="33428" y="360882"/>
                      <a:pt x="57690" y="389365"/>
                    </a:cubicBezTo>
                    <a:cubicBezTo>
                      <a:pt x="96098" y="434475"/>
                      <a:pt x="154482" y="457029"/>
                      <a:pt x="209902" y="473107"/>
                    </a:cubicBezTo>
                    <a:cubicBezTo>
                      <a:pt x="238772" y="481485"/>
                      <a:pt x="268093" y="488090"/>
                      <a:pt x="297317" y="494953"/>
                    </a:cubicBezTo>
                    <a:cubicBezTo>
                      <a:pt x="328153" y="502171"/>
                      <a:pt x="357377" y="516316"/>
                      <a:pt x="389405" y="517572"/>
                    </a:cubicBezTo>
                    <a:cubicBezTo>
                      <a:pt x="473566" y="520891"/>
                      <a:pt x="510684" y="431446"/>
                      <a:pt x="517902" y="362267"/>
                    </a:cubicBezTo>
                    <a:cubicBezTo>
                      <a:pt x="524797" y="295957"/>
                      <a:pt x="529566" y="216822"/>
                      <a:pt x="512908" y="151865"/>
                    </a:cubicBezTo>
                    <a:cubicBezTo>
                      <a:pt x="498279" y="94866"/>
                      <a:pt x="437339" y="29474"/>
                      <a:pt x="415310" y="8707"/>
                    </a:cubicBezTo>
                    <a:cubicBezTo>
                      <a:pt x="393282" y="-12059"/>
                      <a:pt x="371887" y="8444"/>
                      <a:pt x="380737" y="27266"/>
                    </a:cubicBezTo>
                    <a:cubicBezTo>
                      <a:pt x="389587" y="46088"/>
                      <a:pt x="449465" y="82139"/>
                      <a:pt x="468410" y="121641"/>
                    </a:cubicBezTo>
                    <a:cubicBezTo>
                      <a:pt x="503628" y="195009"/>
                      <a:pt x="484714" y="295345"/>
                      <a:pt x="415471" y="338070"/>
                    </a:cubicBezTo>
                    <a:cubicBezTo>
                      <a:pt x="332213" y="389397"/>
                      <a:pt x="187670" y="416334"/>
                      <a:pt x="103573" y="354244"/>
                    </a:cubicBezTo>
                    <a:cubicBezTo>
                      <a:pt x="56788" y="319704"/>
                      <a:pt x="51794" y="271018"/>
                      <a:pt x="24760" y="224136"/>
                    </a:cubicBezTo>
                    <a:lnTo>
                      <a:pt x="24728" y="22410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25" name="Arc 324">
                <a:extLst>
                  <a:ext uri="{FF2B5EF4-FFF2-40B4-BE49-F238E27FC236}">
                    <a16:creationId xmlns:a16="http://schemas.microsoft.com/office/drawing/2014/main" id="{3270B2CF-9886-7CA8-7EB4-54FA87100A99}"/>
                  </a:ext>
                </a:extLst>
              </p:cNvPr>
              <p:cNvSpPr/>
              <p:nvPr/>
            </p:nvSpPr>
            <p:spPr>
              <a:xfrm rot="13500000">
                <a:off x="5630709" y="6110906"/>
                <a:ext cx="444563" cy="480719"/>
              </a:xfrm>
              <a:prstGeom prst="arc">
                <a:avLst>
                  <a:gd name="adj1" fmla="val 13882887"/>
                  <a:gd name="adj2" fmla="val 3685783"/>
                </a:avLst>
              </a:prstGeom>
              <a:ln w="34925" cap="rnd">
                <a:solidFill>
                  <a:srgbClr val="CAD7E4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C066C854-E705-3F76-F0EC-B4B3A2F63946}"/>
                  </a:ext>
                </a:extLst>
              </p:cNvPr>
              <p:cNvSpPr/>
              <p:nvPr/>
            </p:nvSpPr>
            <p:spPr>
              <a:xfrm rot="8778231">
                <a:off x="5995449" y="6523542"/>
                <a:ext cx="126383" cy="60344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2BB3E30B-6ABD-AD12-1771-17BB766A6725}"/>
                </a:ext>
              </a:extLst>
            </p:cNvPr>
            <p:cNvGrpSpPr/>
            <p:nvPr/>
          </p:nvGrpSpPr>
          <p:grpSpPr>
            <a:xfrm rot="12600000">
              <a:off x="7207649" y="5743929"/>
              <a:ext cx="442382" cy="447475"/>
              <a:chOff x="5612631" y="6128985"/>
              <a:chExt cx="535281" cy="541445"/>
            </a:xfrm>
          </p:grpSpPr>
          <p:sp>
            <p:nvSpPr>
              <p:cNvPr id="328" name="Graphic 235">
                <a:extLst>
                  <a:ext uri="{FF2B5EF4-FFF2-40B4-BE49-F238E27FC236}">
                    <a16:creationId xmlns:a16="http://schemas.microsoft.com/office/drawing/2014/main" id="{3589D804-AE73-B6A2-0445-FBE489A7FD3C}"/>
                  </a:ext>
                </a:extLst>
              </p:cNvPr>
              <p:cNvSpPr/>
              <p:nvPr/>
            </p:nvSpPr>
            <p:spPr>
              <a:xfrm rot="21030127">
                <a:off x="5623675" y="6152769"/>
                <a:ext cx="524237" cy="517661"/>
              </a:xfrm>
              <a:custGeom>
                <a:avLst/>
                <a:gdLst>
                  <a:gd name="connsiteX0" fmla="*/ 52057 w 551566"/>
                  <a:gd name="connsiteY0" fmla="*/ 289734 h 583292"/>
                  <a:gd name="connsiteX1" fmla="*/ 40748 w 551566"/>
                  <a:gd name="connsiteY1" fmla="*/ 273205 h 583292"/>
                  <a:gd name="connsiteX2" fmla="*/ 9332 w 551566"/>
                  <a:gd name="connsiteY2" fmla="*/ 261412 h 583292"/>
                  <a:gd name="connsiteX3" fmla="*/ 20 w 551566"/>
                  <a:gd name="connsiteY3" fmla="*/ 284289 h 583292"/>
                  <a:gd name="connsiteX4" fmla="*/ 29342 w 551566"/>
                  <a:gd name="connsiteY4" fmla="*/ 357817 h 583292"/>
                  <a:gd name="connsiteX5" fmla="*/ 85019 w 551566"/>
                  <a:gd name="connsiteY5" fmla="*/ 454995 h 583292"/>
                  <a:gd name="connsiteX6" fmla="*/ 237231 w 551566"/>
                  <a:gd name="connsiteY6" fmla="*/ 538737 h 583292"/>
                  <a:gd name="connsiteX7" fmla="*/ 324646 w 551566"/>
                  <a:gd name="connsiteY7" fmla="*/ 560583 h 583292"/>
                  <a:gd name="connsiteX8" fmla="*/ 416734 w 551566"/>
                  <a:gd name="connsiteY8" fmla="*/ 583202 h 583292"/>
                  <a:gd name="connsiteX9" fmla="*/ 545231 w 551566"/>
                  <a:gd name="connsiteY9" fmla="*/ 427897 h 583292"/>
                  <a:gd name="connsiteX10" fmla="*/ 540237 w 551566"/>
                  <a:gd name="connsiteY10" fmla="*/ 217495 h 583292"/>
                  <a:gd name="connsiteX11" fmla="*/ 442639 w 551566"/>
                  <a:gd name="connsiteY11" fmla="*/ 74337 h 583292"/>
                  <a:gd name="connsiteX12" fmla="*/ 357931 w 551566"/>
                  <a:gd name="connsiteY12" fmla="*/ 14438 h 583292"/>
                  <a:gd name="connsiteX13" fmla="*/ 260623 w 551566"/>
                  <a:gd name="connsiteY13" fmla="*/ 15115 h 583292"/>
                  <a:gd name="connsiteX14" fmla="*/ 264973 w 551566"/>
                  <a:gd name="connsiteY14" fmla="*/ 37444 h 583292"/>
                  <a:gd name="connsiteX15" fmla="*/ 283500 w 551566"/>
                  <a:gd name="connsiteY15" fmla="*/ 47852 h 583292"/>
                  <a:gd name="connsiteX16" fmla="*/ 408066 w 551566"/>
                  <a:gd name="connsiteY16" fmla="*/ 92896 h 583292"/>
                  <a:gd name="connsiteX17" fmla="*/ 495739 w 551566"/>
                  <a:gd name="connsiteY17" fmla="*/ 187271 h 583292"/>
                  <a:gd name="connsiteX18" fmla="*/ 442800 w 551566"/>
                  <a:gd name="connsiteY18" fmla="*/ 403700 h 583292"/>
                  <a:gd name="connsiteX19" fmla="*/ 130902 w 551566"/>
                  <a:gd name="connsiteY19" fmla="*/ 419874 h 583292"/>
                  <a:gd name="connsiteX20" fmla="*/ 52089 w 551566"/>
                  <a:gd name="connsiteY20" fmla="*/ 289766 h 583292"/>
                  <a:gd name="connsiteX0" fmla="*/ 52037 w 551546"/>
                  <a:gd name="connsiteY0" fmla="*/ 289734 h 583291"/>
                  <a:gd name="connsiteX1" fmla="*/ 40728 w 551546"/>
                  <a:gd name="connsiteY1" fmla="*/ 273205 h 583291"/>
                  <a:gd name="connsiteX2" fmla="*/ 0 w 551546"/>
                  <a:gd name="connsiteY2" fmla="*/ 284289 h 583291"/>
                  <a:gd name="connsiteX3" fmla="*/ 29322 w 551546"/>
                  <a:gd name="connsiteY3" fmla="*/ 357817 h 583291"/>
                  <a:gd name="connsiteX4" fmla="*/ 84999 w 551546"/>
                  <a:gd name="connsiteY4" fmla="*/ 454995 h 583291"/>
                  <a:gd name="connsiteX5" fmla="*/ 237211 w 551546"/>
                  <a:gd name="connsiteY5" fmla="*/ 538737 h 583291"/>
                  <a:gd name="connsiteX6" fmla="*/ 324626 w 551546"/>
                  <a:gd name="connsiteY6" fmla="*/ 560583 h 583291"/>
                  <a:gd name="connsiteX7" fmla="*/ 416714 w 551546"/>
                  <a:gd name="connsiteY7" fmla="*/ 583202 h 583291"/>
                  <a:gd name="connsiteX8" fmla="*/ 545211 w 551546"/>
                  <a:gd name="connsiteY8" fmla="*/ 427897 h 583291"/>
                  <a:gd name="connsiteX9" fmla="*/ 540217 w 551546"/>
                  <a:gd name="connsiteY9" fmla="*/ 217495 h 583291"/>
                  <a:gd name="connsiteX10" fmla="*/ 442619 w 551546"/>
                  <a:gd name="connsiteY10" fmla="*/ 74337 h 583291"/>
                  <a:gd name="connsiteX11" fmla="*/ 357911 w 551546"/>
                  <a:gd name="connsiteY11" fmla="*/ 14438 h 583291"/>
                  <a:gd name="connsiteX12" fmla="*/ 260603 w 551546"/>
                  <a:gd name="connsiteY12" fmla="*/ 15115 h 583291"/>
                  <a:gd name="connsiteX13" fmla="*/ 264953 w 551546"/>
                  <a:gd name="connsiteY13" fmla="*/ 37444 h 583291"/>
                  <a:gd name="connsiteX14" fmla="*/ 283480 w 551546"/>
                  <a:gd name="connsiteY14" fmla="*/ 47852 h 583291"/>
                  <a:gd name="connsiteX15" fmla="*/ 408046 w 551546"/>
                  <a:gd name="connsiteY15" fmla="*/ 92896 h 583291"/>
                  <a:gd name="connsiteX16" fmla="*/ 495719 w 551546"/>
                  <a:gd name="connsiteY16" fmla="*/ 187271 h 583291"/>
                  <a:gd name="connsiteX17" fmla="*/ 442780 w 551546"/>
                  <a:gd name="connsiteY17" fmla="*/ 403700 h 583291"/>
                  <a:gd name="connsiteX18" fmla="*/ 130882 w 551546"/>
                  <a:gd name="connsiteY18" fmla="*/ 419874 h 583291"/>
                  <a:gd name="connsiteX19" fmla="*/ 52069 w 551546"/>
                  <a:gd name="connsiteY19" fmla="*/ 289766 h 583291"/>
                  <a:gd name="connsiteX20" fmla="*/ 52037 w 551546"/>
                  <a:gd name="connsiteY20" fmla="*/ 289734 h 583291"/>
                  <a:gd name="connsiteX0" fmla="*/ 24728 w 524237"/>
                  <a:gd name="connsiteY0" fmla="*/ 289734 h 583291"/>
                  <a:gd name="connsiteX1" fmla="*/ 13419 w 524237"/>
                  <a:gd name="connsiteY1" fmla="*/ 273205 h 583291"/>
                  <a:gd name="connsiteX2" fmla="*/ 2013 w 524237"/>
                  <a:gd name="connsiteY2" fmla="*/ 357817 h 583291"/>
                  <a:gd name="connsiteX3" fmla="*/ 57690 w 524237"/>
                  <a:gd name="connsiteY3" fmla="*/ 454995 h 583291"/>
                  <a:gd name="connsiteX4" fmla="*/ 209902 w 524237"/>
                  <a:gd name="connsiteY4" fmla="*/ 538737 h 583291"/>
                  <a:gd name="connsiteX5" fmla="*/ 297317 w 524237"/>
                  <a:gd name="connsiteY5" fmla="*/ 560583 h 583291"/>
                  <a:gd name="connsiteX6" fmla="*/ 389405 w 524237"/>
                  <a:gd name="connsiteY6" fmla="*/ 583202 h 583291"/>
                  <a:gd name="connsiteX7" fmla="*/ 517902 w 524237"/>
                  <a:gd name="connsiteY7" fmla="*/ 427897 h 583291"/>
                  <a:gd name="connsiteX8" fmla="*/ 512908 w 524237"/>
                  <a:gd name="connsiteY8" fmla="*/ 217495 h 583291"/>
                  <a:gd name="connsiteX9" fmla="*/ 415310 w 524237"/>
                  <a:gd name="connsiteY9" fmla="*/ 74337 h 583291"/>
                  <a:gd name="connsiteX10" fmla="*/ 330602 w 524237"/>
                  <a:gd name="connsiteY10" fmla="*/ 14438 h 583291"/>
                  <a:gd name="connsiteX11" fmla="*/ 233294 w 524237"/>
                  <a:gd name="connsiteY11" fmla="*/ 15115 h 583291"/>
                  <a:gd name="connsiteX12" fmla="*/ 237644 w 524237"/>
                  <a:gd name="connsiteY12" fmla="*/ 37444 h 583291"/>
                  <a:gd name="connsiteX13" fmla="*/ 256171 w 524237"/>
                  <a:gd name="connsiteY13" fmla="*/ 47852 h 583291"/>
                  <a:gd name="connsiteX14" fmla="*/ 380737 w 524237"/>
                  <a:gd name="connsiteY14" fmla="*/ 92896 h 583291"/>
                  <a:gd name="connsiteX15" fmla="*/ 468410 w 524237"/>
                  <a:gd name="connsiteY15" fmla="*/ 187271 h 583291"/>
                  <a:gd name="connsiteX16" fmla="*/ 415471 w 524237"/>
                  <a:gd name="connsiteY16" fmla="*/ 403700 h 583291"/>
                  <a:gd name="connsiteX17" fmla="*/ 103573 w 524237"/>
                  <a:gd name="connsiteY17" fmla="*/ 419874 h 583291"/>
                  <a:gd name="connsiteX18" fmla="*/ 24760 w 524237"/>
                  <a:gd name="connsiteY18" fmla="*/ 289766 h 583291"/>
                  <a:gd name="connsiteX19" fmla="*/ 24728 w 524237"/>
                  <a:gd name="connsiteY19" fmla="*/ 289734 h 583291"/>
                  <a:gd name="connsiteX0" fmla="*/ 24728 w 524237"/>
                  <a:gd name="connsiteY0" fmla="*/ 276311 h 569868"/>
                  <a:gd name="connsiteX1" fmla="*/ 13419 w 524237"/>
                  <a:gd name="connsiteY1" fmla="*/ 259782 h 569868"/>
                  <a:gd name="connsiteX2" fmla="*/ 2013 w 524237"/>
                  <a:gd name="connsiteY2" fmla="*/ 344394 h 569868"/>
                  <a:gd name="connsiteX3" fmla="*/ 57690 w 524237"/>
                  <a:gd name="connsiteY3" fmla="*/ 441572 h 569868"/>
                  <a:gd name="connsiteX4" fmla="*/ 209902 w 524237"/>
                  <a:gd name="connsiteY4" fmla="*/ 525314 h 569868"/>
                  <a:gd name="connsiteX5" fmla="*/ 297317 w 524237"/>
                  <a:gd name="connsiteY5" fmla="*/ 547160 h 569868"/>
                  <a:gd name="connsiteX6" fmla="*/ 389405 w 524237"/>
                  <a:gd name="connsiteY6" fmla="*/ 569779 h 569868"/>
                  <a:gd name="connsiteX7" fmla="*/ 517902 w 524237"/>
                  <a:gd name="connsiteY7" fmla="*/ 414474 h 569868"/>
                  <a:gd name="connsiteX8" fmla="*/ 512908 w 524237"/>
                  <a:gd name="connsiteY8" fmla="*/ 204072 h 569868"/>
                  <a:gd name="connsiteX9" fmla="*/ 415310 w 524237"/>
                  <a:gd name="connsiteY9" fmla="*/ 60914 h 569868"/>
                  <a:gd name="connsiteX10" fmla="*/ 330602 w 524237"/>
                  <a:gd name="connsiteY10" fmla="*/ 1015 h 569868"/>
                  <a:gd name="connsiteX11" fmla="*/ 237644 w 524237"/>
                  <a:gd name="connsiteY11" fmla="*/ 24021 h 569868"/>
                  <a:gd name="connsiteX12" fmla="*/ 256171 w 524237"/>
                  <a:gd name="connsiteY12" fmla="*/ 34429 h 569868"/>
                  <a:gd name="connsiteX13" fmla="*/ 380737 w 524237"/>
                  <a:gd name="connsiteY13" fmla="*/ 79473 h 569868"/>
                  <a:gd name="connsiteX14" fmla="*/ 468410 w 524237"/>
                  <a:gd name="connsiteY14" fmla="*/ 173848 h 569868"/>
                  <a:gd name="connsiteX15" fmla="*/ 415471 w 524237"/>
                  <a:gd name="connsiteY15" fmla="*/ 390277 h 569868"/>
                  <a:gd name="connsiteX16" fmla="*/ 103573 w 524237"/>
                  <a:gd name="connsiteY16" fmla="*/ 406451 h 569868"/>
                  <a:gd name="connsiteX17" fmla="*/ 24760 w 524237"/>
                  <a:gd name="connsiteY17" fmla="*/ 276343 h 569868"/>
                  <a:gd name="connsiteX18" fmla="*/ 24728 w 524237"/>
                  <a:gd name="connsiteY18" fmla="*/ 276311 h 569868"/>
                  <a:gd name="connsiteX0" fmla="*/ 24728 w 524237"/>
                  <a:gd name="connsiteY0" fmla="*/ 276647 h 570204"/>
                  <a:gd name="connsiteX1" fmla="*/ 13419 w 524237"/>
                  <a:gd name="connsiteY1" fmla="*/ 260118 h 570204"/>
                  <a:gd name="connsiteX2" fmla="*/ 2013 w 524237"/>
                  <a:gd name="connsiteY2" fmla="*/ 344730 h 570204"/>
                  <a:gd name="connsiteX3" fmla="*/ 57690 w 524237"/>
                  <a:gd name="connsiteY3" fmla="*/ 441908 h 570204"/>
                  <a:gd name="connsiteX4" fmla="*/ 209902 w 524237"/>
                  <a:gd name="connsiteY4" fmla="*/ 525650 h 570204"/>
                  <a:gd name="connsiteX5" fmla="*/ 297317 w 524237"/>
                  <a:gd name="connsiteY5" fmla="*/ 547496 h 570204"/>
                  <a:gd name="connsiteX6" fmla="*/ 389405 w 524237"/>
                  <a:gd name="connsiteY6" fmla="*/ 570115 h 570204"/>
                  <a:gd name="connsiteX7" fmla="*/ 517902 w 524237"/>
                  <a:gd name="connsiteY7" fmla="*/ 414810 h 570204"/>
                  <a:gd name="connsiteX8" fmla="*/ 512908 w 524237"/>
                  <a:gd name="connsiteY8" fmla="*/ 204408 h 570204"/>
                  <a:gd name="connsiteX9" fmla="*/ 415310 w 524237"/>
                  <a:gd name="connsiteY9" fmla="*/ 61250 h 570204"/>
                  <a:gd name="connsiteX10" fmla="*/ 330602 w 524237"/>
                  <a:gd name="connsiteY10" fmla="*/ 1351 h 570204"/>
                  <a:gd name="connsiteX11" fmla="*/ 237644 w 524237"/>
                  <a:gd name="connsiteY11" fmla="*/ 24357 h 570204"/>
                  <a:gd name="connsiteX12" fmla="*/ 380737 w 524237"/>
                  <a:gd name="connsiteY12" fmla="*/ 79809 h 570204"/>
                  <a:gd name="connsiteX13" fmla="*/ 468410 w 524237"/>
                  <a:gd name="connsiteY13" fmla="*/ 174184 h 570204"/>
                  <a:gd name="connsiteX14" fmla="*/ 415471 w 524237"/>
                  <a:gd name="connsiteY14" fmla="*/ 390613 h 570204"/>
                  <a:gd name="connsiteX15" fmla="*/ 103573 w 524237"/>
                  <a:gd name="connsiteY15" fmla="*/ 406787 h 570204"/>
                  <a:gd name="connsiteX16" fmla="*/ 24760 w 524237"/>
                  <a:gd name="connsiteY16" fmla="*/ 276679 h 570204"/>
                  <a:gd name="connsiteX17" fmla="*/ 24728 w 524237"/>
                  <a:gd name="connsiteY17" fmla="*/ 276647 h 570204"/>
                  <a:gd name="connsiteX0" fmla="*/ 24728 w 524237"/>
                  <a:gd name="connsiteY0" fmla="*/ 275468 h 569025"/>
                  <a:gd name="connsiteX1" fmla="*/ 13419 w 524237"/>
                  <a:gd name="connsiteY1" fmla="*/ 258939 h 569025"/>
                  <a:gd name="connsiteX2" fmla="*/ 2013 w 524237"/>
                  <a:gd name="connsiteY2" fmla="*/ 343551 h 569025"/>
                  <a:gd name="connsiteX3" fmla="*/ 57690 w 524237"/>
                  <a:gd name="connsiteY3" fmla="*/ 440729 h 569025"/>
                  <a:gd name="connsiteX4" fmla="*/ 209902 w 524237"/>
                  <a:gd name="connsiteY4" fmla="*/ 524471 h 569025"/>
                  <a:gd name="connsiteX5" fmla="*/ 297317 w 524237"/>
                  <a:gd name="connsiteY5" fmla="*/ 546317 h 569025"/>
                  <a:gd name="connsiteX6" fmla="*/ 389405 w 524237"/>
                  <a:gd name="connsiteY6" fmla="*/ 568936 h 569025"/>
                  <a:gd name="connsiteX7" fmla="*/ 517902 w 524237"/>
                  <a:gd name="connsiteY7" fmla="*/ 413631 h 569025"/>
                  <a:gd name="connsiteX8" fmla="*/ 512908 w 524237"/>
                  <a:gd name="connsiteY8" fmla="*/ 203229 h 569025"/>
                  <a:gd name="connsiteX9" fmla="*/ 415310 w 524237"/>
                  <a:gd name="connsiteY9" fmla="*/ 60071 h 569025"/>
                  <a:gd name="connsiteX10" fmla="*/ 330602 w 524237"/>
                  <a:gd name="connsiteY10" fmla="*/ 172 h 569025"/>
                  <a:gd name="connsiteX11" fmla="*/ 380737 w 524237"/>
                  <a:gd name="connsiteY11" fmla="*/ 78630 h 569025"/>
                  <a:gd name="connsiteX12" fmla="*/ 468410 w 524237"/>
                  <a:gd name="connsiteY12" fmla="*/ 173005 h 569025"/>
                  <a:gd name="connsiteX13" fmla="*/ 415471 w 524237"/>
                  <a:gd name="connsiteY13" fmla="*/ 389434 h 569025"/>
                  <a:gd name="connsiteX14" fmla="*/ 103573 w 524237"/>
                  <a:gd name="connsiteY14" fmla="*/ 405608 h 569025"/>
                  <a:gd name="connsiteX15" fmla="*/ 24760 w 524237"/>
                  <a:gd name="connsiteY15" fmla="*/ 275500 h 569025"/>
                  <a:gd name="connsiteX16" fmla="*/ 24728 w 524237"/>
                  <a:gd name="connsiteY16" fmla="*/ 275468 h 569025"/>
                  <a:gd name="connsiteX0" fmla="*/ 24728 w 524237"/>
                  <a:gd name="connsiteY0" fmla="*/ 224104 h 517661"/>
                  <a:gd name="connsiteX1" fmla="*/ 13419 w 524237"/>
                  <a:gd name="connsiteY1" fmla="*/ 207575 h 517661"/>
                  <a:gd name="connsiteX2" fmla="*/ 2013 w 524237"/>
                  <a:gd name="connsiteY2" fmla="*/ 292187 h 517661"/>
                  <a:gd name="connsiteX3" fmla="*/ 57690 w 524237"/>
                  <a:gd name="connsiteY3" fmla="*/ 389365 h 517661"/>
                  <a:gd name="connsiteX4" fmla="*/ 209902 w 524237"/>
                  <a:gd name="connsiteY4" fmla="*/ 473107 h 517661"/>
                  <a:gd name="connsiteX5" fmla="*/ 297317 w 524237"/>
                  <a:gd name="connsiteY5" fmla="*/ 494953 h 517661"/>
                  <a:gd name="connsiteX6" fmla="*/ 389405 w 524237"/>
                  <a:gd name="connsiteY6" fmla="*/ 517572 h 517661"/>
                  <a:gd name="connsiteX7" fmla="*/ 517902 w 524237"/>
                  <a:gd name="connsiteY7" fmla="*/ 362267 h 517661"/>
                  <a:gd name="connsiteX8" fmla="*/ 512908 w 524237"/>
                  <a:gd name="connsiteY8" fmla="*/ 151865 h 517661"/>
                  <a:gd name="connsiteX9" fmla="*/ 415310 w 524237"/>
                  <a:gd name="connsiteY9" fmla="*/ 8707 h 517661"/>
                  <a:gd name="connsiteX10" fmla="*/ 380737 w 524237"/>
                  <a:gd name="connsiteY10" fmla="*/ 27266 h 517661"/>
                  <a:gd name="connsiteX11" fmla="*/ 468410 w 524237"/>
                  <a:gd name="connsiteY11" fmla="*/ 121641 h 517661"/>
                  <a:gd name="connsiteX12" fmla="*/ 415471 w 524237"/>
                  <a:gd name="connsiteY12" fmla="*/ 338070 h 517661"/>
                  <a:gd name="connsiteX13" fmla="*/ 103573 w 524237"/>
                  <a:gd name="connsiteY13" fmla="*/ 354244 h 517661"/>
                  <a:gd name="connsiteX14" fmla="*/ 24760 w 524237"/>
                  <a:gd name="connsiteY14" fmla="*/ 224136 h 517661"/>
                  <a:gd name="connsiteX15" fmla="*/ 24728 w 524237"/>
                  <a:gd name="connsiteY15" fmla="*/ 224104 h 51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4237" h="517661">
                    <a:moveTo>
                      <a:pt x="24728" y="224104"/>
                    </a:moveTo>
                    <a:cubicBezTo>
                      <a:pt x="21410" y="218337"/>
                      <a:pt x="17205" y="196228"/>
                      <a:pt x="13419" y="207575"/>
                    </a:cubicBezTo>
                    <a:cubicBezTo>
                      <a:pt x="9633" y="218922"/>
                      <a:pt x="-5365" y="261889"/>
                      <a:pt x="2013" y="292187"/>
                    </a:cubicBezTo>
                    <a:cubicBezTo>
                      <a:pt x="9391" y="322485"/>
                      <a:pt x="33428" y="360882"/>
                      <a:pt x="57690" y="389365"/>
                    </a:cubicBezTo>
                    <a:cubicBezTo>
                      <a:pt x="96098" y="434475"/>
                      <a:pt x="154482" y="457029"/>
                      <a:pt x="209902" y="473107"/>
                    </a:cubicBezTo>
                    <a:cubicBezTo>
                      <a:pt x="238772" y="481485"/>
                      <a:pt x="268093" y="488090"/>
                      <a:pt x="297317" y="494953"/>
                    </a:cubicBezTo>
                    <a:cubicBezTo>
                      <a:pt x="328153" y="502171"/>
                      <a:pt x="357377" y="516316"/>
                      <a:pt x="389405" y="517572"/>
                    </a:cubicBezTo>
                    <a:cubicBezTo>
                      <a:pt x="473566" y="520891"/>
                      <a:pt x="510684" y="431446"/>
                      <a:pt x="517902" y="362267"/>
                    </a:cubicBezTo>
                    <a:cubicBezTo>
                      <a:pt x="524797" y="295957"/>
                      <a:pt x="529566" y="216822"/>
                      <a:pt x="512908" y="151865"/>
                    </a:cubicBezTo>
                    <a:cubicBezTo>
                      <a:pt x="498279" y="94866"/>
                      <a:pt x="437339" y="29474"/>
                      <a:pt x="415310" y="8707"/>
                    </a:cubicBezTo>
                    <a:cubicBezTo>
                      <a:pt x="393282" y="-12059"/>
                      <a:pt x="371887" y="8444"/>
                      <a:pt x="380737" y="27266"/>
                    </a:cubicBezTo>
                    <a:cubicBezTo>
                      <a:pt x="389587" y="46088"/>
                      <a:pt x="449465" y="82139"/>
                      <a:pt x="468410" y="121641"/>
                    </a:cubicBezTo>
                    <a:cubicBezTo>
                      <a:pt x="503628" y="195009"/>
                      <a:pt x="484714" y="295345"/>
                      <a:pt x="415471" y="338070"/>
                    </a:cubicBezTo>
                    <a:cubicBezTo>
                      <a:pt x="332213" y="389397"/>
                      <a:pt x="187670" y="416334"/>
                      <a:pt x="103573" y="354244"/>
                    </a:cubicBezTo>
                    <a:cubicBezTo>
                      <a:pt x="56788" y="319704"/>
                      <a:pt x="51794" y="271018"/>
                      <a:pt x="24760" y="224136"/>
                    </a:cubicBezTo>
                    <a:lnTo>
                      <a:pt x="24728" y="22410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  <p:sp>
            <p:nvSpPr>
              <p:cNvPr id="329" name="Arc 328">
                <a:extLst>
                  <a:ext uri="{FF2B5EF4-FFF2-40B4-BE49-F238E27FC236}">
                    <a16:creationId xmlns:a16="http://schemas.microsoft.com/office/drawing/2014/main" id="{EA1F2AB8-ECD3-B2E2-6FF5-A9AF76A55FC9}"/>
                  </a:ext>
                </a:extLst>
              </p:cNvPr>
              <p:cNvSpPr/>
              <p:nvPr/>
            </p:nvSpPr>
            <p:spPr>
              <a:xfrm rot="13500000">
                <a:off x="5630709" y="6110906"/>
                <a:ext cx="444563" cy="480719"/>
              </a:xfrm>
              <a:prstGeom prst="arc">
                <a:avLst>
                  <a:gd name="adj1" fmla="val 13882887"/>
                  <a:gd name="adj2" fmla="val 18962813"/>
                </a:avLst>
              </a:prstGeom>
              <a:ln w="34925" cap="rnd">
                <a:solidFill>
                  <a:srgbClr val="CAD7E4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9ECFABA3-D9BF-8CB0-BA13-B86F85A8629C}"/>
                  </a:ext>
                </a:extLst>
              </p:cNvPr>
              <p:cNvSpPr/>
              <p:nvPr/>
            </p:nvSpPr>
            <p:spPr>
              <a:xfrm rot="8778231">
                <a:off x="5995449" y="6523542"/>
                <a:ext cx="126383" cy="60344"/>
              </a:xfrm>
              <a:custGeom>
                <a:avLst/>
                <a:gdLst>
                  <a:gd name="connsiteX0" fmla="*/ 91087 w 104449"/>
                  <a:gd name="connsiteY0" fmla="*/ 3450 h 49871"/>
                  <a:gd name="connsiteX1" fmla="*/ 102912 w 104449"/>
                  <a:gd name="connsiteY1" fmla="*/ 22152 h 49871"/>
                  <a:gd name="connsiteX2" fmla="*/ 26570 w 104449"/>
                  <a:gd name="connsiteY2" fmla="*/ 47483 h 49871"/>
                  <a:gd name="connsiteX3" fmla="*/ 4405 w 104449"/>
                  <a:gd name="connsiteY3" fmla="*/ 34620 h 49871"/>
                  <a:gd name="connsiteX4" fmla="*/ 3910 w 104449"/>
                  <a:gd name="connsiteY4" fmla="*/ 10525 h 49871"/>
                  <a:gd name="connsiteX5" fmla="*/ 16378 w 104449"/>
                  <a:gd name="connsiteY5" fmla="*/ 3895 h 49871"/>
                  <a:gd name="connsiteX6" fmla="*/ 55909 w 104449"/>
                  <a:gd name="connsiteY6" fmla="*/ 36 h 49871"/>
                  <a:gd name="connsiteX7" fmla="*/ 91087 w 104449"/>
                  <a:gd name="connsiteY7" fmla="*/ 3450 h 49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449" h="49871">
                    <a:moveTo>
                      <a:pt x="91087" y="3450"/>
                    </a:moveTo>
                    <a:cubicBezTo>
                      <a:pt x="100932" y="6418"/>
                      <a:pt x="107612" y="11960"/>
                      <a:pt x="102912" y="22152"/>
                    </a:cubicBezTo>
                    <a:cubicBezTo>
                      <a:pt x="90790" y="48423"/>
                      <a:pt x="51456" y="53767"/>
                      <a:pt x="26570" y="47483"/>
                    </a:cubicBezTo>
                    <a:cubicBezTo>
                      <a:pt x="18110" y="45356"/>
                      <a:pt x="9649" y="41546"/>
                      <a:pt x="4405" y="34620"/>
                    </a:cubicBezTo>
                    <a:cubicBezTo>
                      <a:pt x="-840" y="27693"/>
                      <a:pt x="-1879" y="17006"/>
                      <a:pt x="3910" y="10525"/>
                    </a:cubicBezTo>
                    <a:cubicBezTo>
                      <a:pt x="7076" y="6962"/>
                      <a:pt x="11777" y="5132"/>
                      <a:pt x="16378" y="3895"/>
                    </a:cubicBezTo>
                    <a:cubicBezTo>
                      <a:pt x="29539" y="382"/>
                      <a:pt x="42452" y="234"/>
                      <a:pt x="55909" y="36"/>
                    </a:cubicBezTo>
                    <a:cubicBezTo>
                      <a:pt x="62490" y="-63"/>
                      <a:pt x="79163" y="-212"/>
                      <a:pt x="91087" y="345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48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+mj-lt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A0F2784-C117-137A-3AEC-C836C472A8C1}"/>
              </a:ext>
            </a:extLst>
          </p:cNvPr>
          <p:cNvSpPr txBox="1"/>
          <p:nvPr/>
        </p:nvSpPr>
        <p:spPr>
          <a:xfrm>
            <a:off x="6230938" y="1102960"/>
            <a:ext cx="541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Astrocytes in epilepsy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33968B70-E513-A66C-681F-D765EA1A8AB3}"/>
              </a:ext>
            </a:extLst>
          </p:cNvPr>
          <p:cNvSpPr txBox="1"/>
          <p:nvPr/>
        </p:nvSpPr>
        <p:spPr>
          <a:xfrm>
            <a:off x="5916356" y="1451122"/>
            <a:ext cx="2680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Healthy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25AAC968-26EA-1C8D-FDC2-41607677B617}"/>
              </a:ext>
            </a:extLst>
          </p:cNvPr>
          <p:cNvSpPr txBox="1"/>
          <p:nvPr/>
        </p:nvSpPr>
        <p:spPr>
          <a:xfrm>
            <a:off x="5916356" y="6124342"/>
            <a:ext cx="549309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Marchi et al. In: </a:t>
            </a:r>
            <a:r>
              <a:rPr lang="en-US" sz="900" dirty="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Noebels</a:t>
            </a: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et al. (eds). Jasper's Basic Mechanisms of the Epilepsies. licensed under CC BY-NC-ND. Published by Oxford University Press. The work cannot be changed </a:t>
            </a:r>
            <a:b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 any way or used commercially without permission from the journal.</a:t>
            </a:r>
          </a:p>
        </p:txBody>
      </p:sp>
    </p:spTree>
    <p:extLst>
      <p:ext uri="{BB962C8B-B14F-4D97-AF65-F5344CB8AC3E}">
        <p14:creationId xmlns:p14="http://schemas.microsoft.com/office/powerpoint/2010/main" val="106728810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32244</TotalTime>
  <Words>342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Astrocytes in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97</cp:revision>
  <dcterms:created xsi:type="dcterms:W3CDTF">2022-12-01T09:25:49Z</dcterms:created>
  <dcterms:modified xsi:type="dcterms:W3CDTF">2025-11-26T11:59:50Z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