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blood–brain barrier is the complex, highly-selective barrier controlling what macro-molecules and immune cells may enter the brain.</a:t>
            </a:r>
            <a:r>
              <a:rPr lang="en-GB" baseline="30000" dirty="0"/>
              <a:t>1</a:t>
            </a:r>
            <a:r>
              <a:rPr lang="en-GB" dirty="0"/>
              <a:t> However, as summarised on the slide, after epileptogenic brain insults this barrier can become dysfunctional.</a:t>
            </a:r>
            <a:r>
              <a:rPr lang="en-GB" baseline="30000" dirty="0"/>
              <a:t>1</a:t>
            </a:r>
            <a:r>
              <a:rPr lang="en-GB" dirty="0"/>
              <a:t> More research is needed to better understand the functioning of the blood–brain barrier in epilepsy, and help patients by developing novel therapeutic interventions.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Löscher W, Friedman A. Structural, molecular, and functional alterations of the blood–brain barrier during epileptogenesis and epilepsy: a cause, consequence, or both? Int J Mol Sci 2020; 21 (2): 591.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75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211">
            <a:extLst>
              <a:ext uri="{FF2B5EF4-FFF2-40B4-BE49-F238E27FC236}">
                <a16:creationId xmlns:a16="http://schemas.microsoft.com/office/drawing/2014/main" id="{8BE79214-9E2F-3C9D-A66A-FCE85F3248DF}"/>
              </a:ext>
            </a:extLst>
          </p:cNvPr>
          <p:cNvSpPr txBox="1"/>
          <p:nvPr/>
        </p:nvSpPr>
        <p:spPr>
          <a:xfrm>
            <a:off x="9495890" y="1883615"/>
            <a:ext cx="1693637" cy="897103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800" b="1" dirty="0">
              <a:solidFill>
                <a:schemeClr val="tx2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688416-42F5-3A55-2D2D-11AFA8ACF0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FF109-49FE-5995-7954-795585C7C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blood–brain barrier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FD9ACB-88B1-349B-4F99-7812D1E113FA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The blood–brain barrier is the dynamic and complex boundary separating the circulating blood from the extracellular fluid of the brain</a:t>
            </a:r>
          </a:p>
          <a:p>
            <a:r>
              <a:rPr lang="en-GB" dirty="0"/>
              <a:t>The blood–brain barrier is often dysregulated in epilepsy, which may be a cause and/or consequence of </a:t>
            </a:r>
            <a:r>
              <a:rPr lang="en-GB" dirty="0" err="1"/>
              <a:t>eplileptic</a:t>
            </a:r>
            <a:r>
              <a:rPr lang="en-GB" dirty="0"/>
              <a:t> seizures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24E20-A57D-50FB-0851-59557FC370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BBB=blood–brain barrier; BCRP=breast cancer resistance protein; CYP450=cytochrome P450;</a:t>
            </a:r>
          </a:p>
          <a:p>
            <a:r>
              <a:rPr lang="en-GB" dirty="0"/>
              <a:t>ESAM=endothelial selective adhesion molecule; JAM=junctional adhesion molecule; </a:t>
            </a:r>
            <a:r>
              <a:rPr lang="en-GB" dirty="0" err="1"/>
              <a:t>Pgp</a:t>
            </a:r>
            <a:r>
              <a:rPr lang="en-GB" dirty="0"/>
              <a:t>=P-glycoprotein</a:t>
            </a:r>
          </a:p>
          <a:p>
            <a:endParaRPr lang="en-GB" dirty="0"/>
          </a:p>
          <a:p>
            <a:r>
              <a:rPr lang="en-US" dirty="0"/>
              <a:t>Löscher &amp; Friedman. Int J Mol Sci 2020;21(2):591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94EDFA-1D74-163F-35D3-32D6B91392D4}"/>
              </a:ext>
            </a:extLst>
          </p:cNvPr>
          <p:cNvSpPr/>
          <p:nvPr/>
        </p:nvSpPr>
        <p:spPr>
          <a:xfrm>
            <a:off x="3798990" y="1560707"/>
            <a:ext cx="7708695" cy="4127293"/>
          </a:xfrm>
          <a:prstGeom prst="roundRect">
            <a:avLst>
              <a:gd name="adj" fmla="val 13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Manual Operation 95">
            <a:extLst>
              <a:ext uri="{FF2B5EF4-FFF2-40B4-BE49-F238E27FC236}">
                <a16:creationId xmlns:a16="http://schemas.microsoft.com/office/drawing/2014/main" id="{201A9E34-BF8A-3B95-9FDF-4F47C122B066}"/>
              </a:ext>
            </a:extLst>
          </p:cNvPr>
          <p:cNvSpPr/>
          <p:nvPr/>
        </p:nvSpPr>
        <p:spPr>
          <a:xfrm rot="10800000">
            <a:off x="5376566" y="3596554"/>
            <a:ext cx="4979339" cy="222872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22987"/>
              <a:gd name="connsiteY0" fmla="*/ 10631 h 20631"/>
              <a:gd name="connsiteX1" fmla="*/ 22987 w 22987"/>
              <a:gd name="connsiteY1" fmla="*/ 0 h 20631"/>
              <a:gd name="connsiteX2" fmla="*/ 8000 w 22987"/>
              <a:gd name="connsiteY2" fmla="*/ 20631 h 20631"/>
              <a:gd name="connsiteX3" fmla="*/ 2000 w 22987"/>
              <a:gd name="connsiteY3" fmla="*/ 20631 h 20631"/>
              <a:gd name="connsiteX4" fmla="*/ 0 w 22987"/>
              <a:gd name="connsiteY4" fmla="*/ 10631 h 20631"/>
              <a:gd name="connsiteX0" fmla="*/ 0 w 33744"/>
              <a:gd name="connsiteY0" fmla="*/ 0 h 26822"/>
              <a:gd name="connsiteX1" fmla="*/ 33744 w 33744"/>
              <a:gd name="connsiteY1" fmla="*/ 6191 h 26822"/>
              <a:gd name="connsiteX2" fmla="*/ 18757 w 33744"/>
              <a:gd name="connsiteY2" fmla="*/ 26822 h 26822"/>
              <a:gd name="connsiteX3" fmla="*/ 12757 w 33744"/>
              <a:gd name="connsiteY3" fmla="*/ 26822 h 26822"/>
              <a:gd name="connsiteX4" fmla="*/ 0 w 33744"/>
              <a:gd name="connsiteY4" fmla="*/ 0 h 26822"/>
              <a:gd name="connsiteX0" fmla="*/ 0 w 36433"/>
              <a:gd name="connsiteY0" fmla="*/ 1 h 26823"/>
              <a:gd name="connsiteX1" fmla="*/ 36433 w 36433"/>
              <a:gd name="connsiteY1" fmla="*/ 0 h 26823"/>
              <a:gd name="connsiteX2" fmla="*/ 18757 w 36433"/>
              <a:gd name="connsiteY2" fmla="*/ 26823 h 26823"/>
              <a:gd name="connsiteX3" fmla="*/ 12757 w 36433"/>
              <a:gd name="connsiteY3" fmla="*/ 26823 h 26823"/>
              <a:gd name="connsiteX4" fmla="*/ 0 w 36433"/>
              <a:gd name="connsiteY4" fmla="*/ 1 h 26823"/>
              <a:gd name="connsiteX0" fmla="*/ 0 w 44985"/>
              <a:gd name="connsiteY0" fmla="*/ 0 h 26905"/>
              <a:gd name="connsiteX1" fmla="*/ 44985 w 44985"/>
              <a:gd name="connsiteY1" fmla="*/ 82 h 26905"/>
              <a:gd name="connsiteX2" fmla="*/ 27309 w 44985"/>
              <a:gd name="connsiteY2" fmla="*/ 26905 h 26905"/>
              <a:gd name="connsiteX3" fmla="*/ 21309 w 44985"/>
              <a:gd name="connsiteY3" fmla="*/ 26905 h 26905"/>
              <a:gd name="connsiteX4" fmla="*/ 0 w 44985"/>
              <a:gd name="connsiteY4" fmla="*/ 0 h 26905"/>
              <a:gd name="connsiteX0" fmla="*/ 0 w 43963"/>
              <a:gd name="connsiteY0" fmla="*/ 1822 h 28727"/>
              <a:gd name="connsiteX1" fmla="*/ 43963 w 43963"/>
              <a:gd name="connsiteY1" fmla="*/ 0 h 28727"/>
              <a:gd name="connsiteX2" fmla="*/ 27309 w 43963"/>
              <a:gd name="connsiteY2" fmla="*/ 28727 h 28727"/>
              <a:gd name="connsiteX3" fmla="*/ 21309 w 43963"/>
              <a:gd name="connsiteY3" fmla="*/ 28727 h 28727"/>
              <a:gd name="connsiteX4" fmla="*/ 0 w 43963"/>
              <a:gd name="connsiteY4" fmla="*/ 1822 h 28727"/>
              <a:gd name="connsiteX0" fmla="*/ 0 w 39222"/>
              <a:gd name="connsiteY0" fmla="*/ 166 h 28727"/>
              <a:gd name="connsiteX1" fmla="*/ 39222 w 39222"/>
              <a:gd name="connsiteY1" fmla="*/ 0 h 28727"/>
              <a:gd name="connsiteX2" fmla="*/ 22568 w 39222"/>
              <a:gd name="connsiteY2" fmla="*/ 28727 h 28727"/>
              <a:gd name="connsiteX3" fmla="*/ 16568 w 39222"/>
              <a:gd name="connsiteY3" fmla="*/ 28727 h 28727"/>
              <a:gd name="connsiteX4" fmla="*/ 0 w 39222"/>
              <a:gd name="connsiteY4" fmla="*/ 166 h 28727"/>
              <a:gd name="connsiteX0" fmla="*/ 0 w 39222"/>
              <a:gd name="connsiteY0" fmla="*/ 166 h 30467"/>
              <a:gd name="connsiteX1" fmla="*/ 39222 w 39222"/>
              <a:gd name="connsiteY1" fmla="*/ 0 h 30467"/>
              <a:gd name="connsiteX2" fmla="*/ 21615 w 39222"/>
              <a:gd name="connsiteY2" fmla="*/ 30467 h 30467"/>
              <a:gd name="connsiteX3" fmla="*/ 16568 w 39222"/>
              <a:gd name="connsiteY3" fmla="*/ 28727 h 30467"/>
              <a:gd name="connsiteX4" fmla="*/ 0 w 39222"/>
              <a:gd name="connsiteY4" fmla="*/ 166 h 30467"/>
              <a:gd name="connsiteX0" fmla="*/ 0 w 39222"/>
              <a:gd name="connsiteY0" fmla="*/ 166 h 30467"/>
              <a:gd name="connsiteX1" fmla="*/ 39222 w 39222"/>
              <a:gd name="connsiteY1" fmla="*/ 0 h 30467"/>
              <a:gd name="connsiteX2" fmla="*/ 21615 w 39222"/>
              <a:gd name="connsiteY2" fmla="*/ 30467 h 30467"/>
              <a:gd name="connsiteX3" fmla="*/ 17657 w 39222"/>
              <a:gd name="connsiteY3" fmla="*/ 30432 h 30467"/>
              <a:gd name="connsiteX4" fmla="*/ 0 w 39222"/>
              <a:gd name="connsiteY4" fmla="*/ 166 h 3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22" h="30467">
                <a:moveTo>
                  <a:pt x="0" y="166"/>
                </a:moveTo>
                <a:lnTo>
                  <a:pt x="39222" y="0"/>
                </a:lnTo>
                <a:lnTo>
                  <a:pt x="21615" y="30467"/>
                </a:lnTo>
                <a:lnTo>
                  <a:pt x="17657" y="30432"/>
                </a:lnTo>
                <a:lnTo>
                  <a:pt x="0" y="166"/>
                </a:lnTo>
                <a:close/>
              </a:path>
            </a:pathLst>
          </a:custGeom>
          <a:gradFill>
            <a:gsLst>
              <a:gs pos="47000">
                <a:srgbClr val="FF0000">
                  <a:alpha val="0"/>
                </a:srgbClr>
              </a:gs>
              <a:gs pos="0">
                <a:srgbClr val="C00000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ED767A-7B90-80A1-774C-E702909916B2}"/>
              </a:ext>
            </a:extLst>
          </p:cNvPr>
          <p:cNvSpPr txBox="1"/>
          <p:nvPr/>
        </p:nvSpPr>
        <p:spPr>
          <a:xfrm>
            <a:off x="5805717" y="1557312"/>
            <a:ext cx="3695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Increased BBB permeability and epilepsy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4169021-B53C-3DE6-CE92-1391EA51F9E3}"/>
              </a:ext>
            </a:extLst>
          </p:cNvPr>
          <p:cNvSpPr/>
          <p:nvPr/>
        </p:nvSpPr>
        <p:spPr>
          <a:xfrm>
            <a:off x="7197036" y="2382319"/>
            <a:ext cx="1396880" cy="1117983"/>
          </a:xfrm>
          <a:custGeom>
            <a:avLst/>
            <a:gdLst>
              <a:gd name="connsiteX0" fmla="*/ 13091 w 1396880"/>
              <a:gd name="connsiteY0" fmla="*/ 795565 h 1117983"/>
              <a:gd name="connsiteX1" fmla="*/ 19545 w 1396880"/>
              <a:gd name="connsiteY1" fmla="*/ 814006 h 1117983"/>
              <a:gd name="connsiteX2" fmla="*/ 85124 w 1396880"/>
              <a:gd name="connsiteY2" fmla="*/ 910472 h 1117983"/>
              <a:gd name="connsiteX3" fmla="*/ 493694 w 1396880"/>
              <a:gd name="connsiteY3" fmla="*/ 1108707 h 1117983"/>
              <a:gd name="connsiteX4" fmla="*/ 998039 w 1396880"/>
              <a:gd name="connsiteY4" fmla="*/ 1041860 h 1117983"/>
              <a:gd name="connsiteX5" fmla="*/ 1374569 w 1396880"/>
              <a:gd name="connsiteY5" fmla="*/ 608511 h 1117983"/>
              <a:gd name="connsiteX6" fmla="*/ 1300577 w 1396880"/>
              <a:gd name="connsiteY6" fmla="*/ 138626 h 1117983"/>
              <a:gd name="connsiteX7" fmla="*/ 513402 w 1396880"/>
              <a:gd name="connsiteY7" fmla="*/ 71549 h 1117983"/>
              <a:gd name="connsiteX8" fmla="*/ 161997 w 1396880"/>
              <a:gd name="connsiteY8" fmla="*/ 281654 h 1117983"/>
              <a:gd name="connsiteX9" fmla="*/ 38447 w 1396880"/>
              <a:gd name="connsiteY9" fmla="*/ 488994 h 1117983"/>
              <a:gd name="connsiteX10" fmla="*/ 13091 w 1396880"/>
              <a:gd name="connsiteY10" fmla="*/ 795565 h 111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96880" h="1117983">
                <a:moveTo>
                  <a:pt x="13091" y="795565"/>
                </a:moveTo>
                <a:cubicBezTo>
                  <a:pt x="15050" y="801789"/>
                  <a:pt x="17125" y="808013"/>
                  <a:pt x="19545" y="814006"/>
                </a:cubicBezTo>
                <a:cubicBezTo>
                  <a:pt x="33952" y="850310"/>
                  <a:pt x="58385" y="881890"/>
                  <a:pt x="85124" y="910472"/>
                </a:cubicBezTo>
                <a:cubicBezTo>
                  <a:pt x="192539" y="1025264"/>
                  <a:pt x="339256" y="1088998"/>
                  <a:pt x="493694" y="1108707"/>
                </a:cubicBezTo>
                <a:cubicBezTo>
                  <a:pt x="663346" y="1130374"/>
                  <a:pt x="842102" y="1116429"/>
                  <a:pt x="998039" y="1041860"/>
                </a:cubicBezTo>
                <a:cubicBezTo>
                  <a:pt x="1171033" y="959109"/>
                  <a:pt x="1333654" y="800637"/>
                  <a:pt x="1374569" y="608511"/>
                </a:cubicBezTo>
                <a:cubicBezTo>
                  <a:pt x="1408107" y="450615"/>
                  <a:pt x="1418019" y="261946"/>
                  <a:pt x="1300577" y="138626"/>
                </a:cubicBezTo>
                <a:cubicBezTo>
                  <a:pt x="1300577" y="138626"/>
                  <a:pt x="1052208" y="-122075"/>
                  <a:pt x="513402" y="71549"/>
                </a:cubicBezTo>
                <a:cubicBezTo>
                  <a:pt x="380631" y="119264"/>
                  <a:pt x="259731" y="174700"/>
                  <a:pt x="161997" y="281654"/>
                </a:cubicBezTo>
                <a:cubicBezTo>
                  <a:pt x="108290" y="340318"/>
                  <a:pt x="64724" y="412351"/>
                  <a:pt x="38447" y="488994"/>
                </a:cubicBezTo>
                <a:cubicBezTo>
                  <a:pt x="7674" y="578775"/>
                  <a:pt x="-15722" y="701174"/>
                  <a:pt x="13091" y="79556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9000">
                <a:schemeClr val="accent3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1517" cap="flat">
            <a:solidFill>
              <a:schemeClr val="accent3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35504B-2A4D-2CB2-2942-8BC447194164}"/>
              </a:ext>
            </a:extLst>
          </p:cNvPr>
          <p:cNvGrpSpPr/>
          <p:nvPr/>
        </p:nvGrpSpPr>
        <p:grpSpPr>
          <a:xfrm>
            <a:off x="6660943" y="2017644"/>
            <a:ext cx="2519602" cy="1811844"/>
            <a:chOff x="6798103" y="2017644"/>
            <a:chExt cx="2519602" cy="181184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B2B2E9D-BA78-56F3-746A-3F11EEF1F8D0}"/>
                </a:ext>
              </a:extLst>
            </p:cNvPr>
            <p:cNvSpPr/>
            <p:nvPr/>
          </p:nvSpPr>
          <p:spPr>
            <a:xfrm>
              <a:off x="7400986" y="2099128"/>
              <a:ext cx="820427" cy="566691"/>
            </a:xfrm>
            <a:custGeom>
              <a:avLst/>
              <a:gdLst>
                <a:gd name="connsiteX0" fmla="*/ 23750 w 820427"/>
                <a:gd name="connsiteY0" fmla="*/ 72256 h 566691"/>
                <a:gd name="connsiteX1" fmla="*/ 117796 w 820427"/>
                <a:gd name="connsiteY1" fmla="*/ 233034 h 566691"/>
                <a:gd name="connsiteX2" fmla="*/ 96359 w 820427"/>
                <a:gd name="connsiteY2" fmla="*/ 392774 h 566691"/>
                <a:gd name="connsiteX3" fmla="*/ 354 w 820427"/>
                <a:gd name="connsiteY3" fmla="*/ 554703 h 566691"/>
                <a:gd name="connsiteX4" fmla="*/ 115606 w 820427"/>
                <a:gd name="connsiteY4" fmla="*/ 488087 h 566691"/>
                <a:gd name="connsiteX5" fmla="*/ 515187 w 820427"/>
                <a:gd name="connsiteY5" fmla="*/ 288355 h 566691"/>
                <a:gd name="connsiteX6" fmla="*/ 789257 w 820427"/>
                <a:gd name="connsiteY6" fmla="*/ 247325 h 566691"/>
                <a:gd name="connsiteX7" fmla="*/ 777040 w 820427"/>
                <a:gd name="connsiteY7" fmla="*/ 192465 h 566691"/>
                <a:gd name="connsiteX8" fmla="*/ 770356 w 820427"/>
                <a:gd name="connsiteY8" fmla="*/ 190044 h 566691"/>
                <a:gd name="connsiteX9" fmla="*/ 353833 w 820427"/>
                <a:gd name="connsiteY9" fmla="*/ 244789 h 566691"/>
                <a:gd name="connsiteX10" fmla="*/ 233510 w 820427"/>
                <a:gd name="connsiteY10" fmla="*/ 212519 h 566691"/>
                <a:gd name="connsiteX11" fmla="*/ 116874 w 820427"/>
                <a:gd name="connsiteY11" fmla="*/ 20047 h 566691"/>
                <a:gd name="connsiteX12" fmla="*/ 64319 w 820427"/>
                <a:gd name="connsiteY12" fmla="*/ 3681 h 566691"/>
                <a:gd name="connsiteX13" fmla="*/ 42882 w 820427"/>
                <a:gd name="connsiteY13" fmla="*/ 13247 h 566691"/>
                <a:gd name="connsiteX14" fmla="*/ 23981 w 820427"/>
                <a:gd name="connsiteY14" fmla="*/ 72256 h 56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0427" h="566691">
                  <a:moveTo>
                    <a:pt x="23750" y="72256"/>
                  </a:moveTo>
                  <a:lnTo>
                    <a:pt x="117796" y="233034"/>
                  </a:lnTo>
                  <a:cubicBezTo>
                    <a:pt x="148107" y="284897"/>
                    <a:pt x="139348" y="350822"/>
                    <a:pt x="96359" y="392774"/>
                  </a:cubicBezTo>
                  <a:cubicBezTo>
                    <a:pt x="47953" y="440027"/>
                    <a:pt x="-4833" y="503992"/>
                    <a:pt x="354" y="554703"/>
                  </a:cubicBezTo>
                  <a:cubicBezTo>
                    <a:pt x="354" y="554703"/>
                    <a:pt x="-9904" y="608526"/>
                    <a:pt x="115606" y="488087"/>
                  </a:cubicBezTo>
                  <a:cubicBezTo>
                    <a:pt x="115606" y="488087"/>
                    <a:pt x="256445" y="352320"/>
                    <a:pt x="515187" y="288355"/>
                  </a:cubicBezTo>
                  <a:cubicBezTo>
                    <a:pt x="515187" y="288355"/>
                    <a:pt x="679076" y="247325"/>
                    <a:pt x="789257" y="247325"/>
                  </a:cubicBezTo>
                  <a:cubicBezTo>
                    <a:pt x="789257" y="247325"/>
                    <a:pt x="866937" y="234762"/>
                    <a:pt x="777040" y="192465"/>
                  </a:cubicBezTo>
                  <a:cubicBezTo>
                    <a:pt x="774966" y="191427"/>
                    <a:pt x="772661" y="190621"/>
                    <a:pt x="770356" y="190044"/>
                  </a:cubicBezTo>
                  <a:cubicBezTo>
                    <a:pt x="743732" y="182783"/>
                    <a:pt x="568318" y="141177"/>
                    <a:pt x="353833" y="244789"/>
                  </a:cubicBezTo>
                  <a:cubicBezTo>
                    <a:pt x="353833" y="244789"/>
                    <a:pt x="282146" y="290429"/>
                    <a:pt x="233510" y="212519"/>
                  </a:cubicBezTo>
                  <a:lnTo>
                    <a:pt x="116874" y="20047"/>
                  </a:lnTo>
                  <a:cubicBezTo>
                    <a:pt x="106040" y="2067"/>
                    <a:pt x="83451" y="-4963"/>
                    <a:pt x="64319" y="3681"/>
                  </a:cubicBezTo>
                  <a:lnTo>
                    <a:pt x="42882" y="13247"/>
                  </a:lnTo>
                  <a:cubicBezTo>
                    <a:pt x="20293" y="23389"/>
                    <a:pt x="11418" y="50935"/>
                    <a:pt x="23981" y="72256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5421692-57FB-6D7D-50DC-5C1475D3AE7E}"/>
                </a:ext>
              </a:extLst>
            </p:cNvPr>
            <p:cNvSpPr/>
            <p:nvPr/>
          </p:nvSpPr>
          <p:spPr>
            <a:xfrm>
              <a:off x="8275918" y="2017644"/>
              <a:ext cx="598985" cy="609423"/>
            </a:xfrm>
            <a:custGeom>
              <a:avLst/>
              <a:gdLst>
                <a:gd name="connsiteX0" fmla="*/ 9408 w 598985"/>
                <a:gd name="connsiteY0" fmla="*/ 316477 h 609423"/>
                <a:gd name="connsiteX1" fmla="*/ 28656 w 598985"/>
                <a:gd name="connsiteY1" fmla="*/ 323507 h 609423"/>
                <a:gd name="connsiteX2" fmla="*/ 332000 w 598985"/>
                <a:gd name="connsiteY2" fmla="*/ 426197 h 609423"/>
                <a:gd name="connsiteX3" fmla="*/ 469612 w 598985"/>
                <a:gd name="connsiteY3" fmla="*/ 593198 h 609423"/>
                <a:gd name="connsiteX4" fmla="*/ 484364 w 598985"/>
                <a:gd name="connsiteY4" fmla="*/ 609218 h 609423"/>
                <a:gd name="connsiteX5" fmla="*/ 504303 w 598985"/>
                <a:gd name="connsiteY5" fmla="*/ 594812 h 609423"/>
                <a:gd name="connsiteX6" fmla="*/ 504879 w 598985"/>
                <a:gd name="connsiteY6" fmla="*/ 460888 h 609423"/>
                <a:gd name="connsiteX7" fmla="*/ 455090 w 598985"/>
                <a:gd name="connsiteY7" fmla="*/ 337453 h 609423"/>
                <a:gd name="connsiteX8" fmla="*/ 476988 w 598985"/>
                <a:gd name="connsiteY8" fmla="*/ 246865 h 609423"/>
                <a:gd name="connsiteX9" fmla="*/ 594084 w 598985"/>
                <a:gd name="connsiteY9" fmla="*/ 54047 h 609423"/>
                <a:gd name="connsiteX10" fmla="*/ 584173 w 598985"/>
                <a:gd name="connsiteY10" fmla="*/ 8522 h 609423"/>
                <a:gd name="connsiteX11" fmla="*/ 580254 w 598985"/>
                <a:gd name="connsiteY11" fmla="*/ 5871 h 609423"/>
                <a:gd name="connsiteX12" fmla="*/ 534729 w 598985"/>
                <a:gd name="connsiteY12" fmla="*/ 12671 h 609423"/>
                <a:gd name="connsiteX13" fmla="*/ 378793 w 598985"/>
                <a:gd name="connsiteY13" fmla="*/ 207102 h 609423"/>
                <a:gd name="connsiteX14" fmla="*/ 375796 w 598985"/>
                <a:gd name="connsiteY14" fmla="*/ 210329 h 609423"/>
                <a:gd name="connsiteX15" fmla="*/ 213751 w 598985"/>
                <a:gd name="connsiteY15" fmla="*/ 244329 h 609423"/>
                <a:gd name="connsiteX16" fmla="*/ 649 w 598985"/>
                <a:gd name="connsiteY16" fmla="*/ 288586 h 609423"/>
                <a:gd name="connsiteX17" fmla="*/ 8141 w 598985"/>
                <a:gd name="connsiteY17" fmla="*/ 315670 h 609423"/>
                <a:gd name="connsiteX18" fmla="*/ 9293 w 598985"/>
                <a:gd name="connsiteY18" fmla="*/ 316592 h 60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8985" h="609423">
                  <a:moveTo>
                    <a:pt x="9408" y="316477"/>
                  </a:moveTo>
                  <a:cubicBezTo>
                    <a:pt x="14825" y="320626"/>
                    <a:pt x="21856" y="322124"/>
                    <a:pt x="28656" y="323507"/>
                  </a:cubicBezTo>
                  <a:cubicBezTo>
                    <a:pt x="131691" y="344138"/>
                    <a:pt x="242679" y="367764"/>
                    <a:pt x="332000" y="426197"/>
                  </a:cubicBezTo>
                  <a:cubicBezTo>
                    <a:pt x="398040" y="468726"/>
                    <a:pt x="437802" y="522779"/>
                    <a:pt x="469612" y="593198"/>
                  </a:cubicBezTo>
                  <a:cubicBezTo>
                    <a:pt x="472723" y="600114"/>
                    <a:pt x="476873" y="607835"/>
                    <a:pt x="484364" y="609218"/>
                  </a:cubicBezTo>
                  <a:cubicBezTo>
                    <a:pt x="493008" y="610832"/>
                    <a:pt x="500269" y="602649"/>
                    <a:pt x="504303" y="594812"/>
                  </a:cubicBezTo>
                  <a:cubicBezTo>
                    <a:pt x="525394" y="553897"/>
                    <a:pt x="515367" y="503301"/>
                    <a:pt x="504879" y="460888"/>
                  </a:cubicBezTo>
                  <a:cubicBezTo>
                    <a:pt x="493699" y="415940"/>
                    <a:pt x="467998" y="380327"/>
                    <a:pt x="455090" y="337453"/>
                  </a:cubicBezTo>
                  <a:cubicBezTo>
                    <a:pt x="445409" y="305182"/>
                    <a:pt x="459815" y="273718"/>
                    <a:pt x="476988" y="246865"/>
                  </a:cubicBezTo>
                  <a:lnTo>
                    <a:pt x="594084" y="54047"/>
                  </a:lnTo>
                  <a:cubicBezTo>
                    <a:pt x="603420" y="38603"/>
                    <a:pt x="599040" y="18665"/>
                    <a:pt x="584173" y="8522"/>
                  </a:cubicBezTo>
                  <a:lnTo>
                    <a:pt x="580254" y="5871"/>
                  </a:lnTo>
                  <a:cubicBezTo>
                    <a:pt x="565617" y="-4040"/>
                    <a:pt x="545794" y="-1159"/>
                    <a:pt x="534729" y="12671"/>
                  </a:cubicBezTo>
                  <a:lnTo>
                    <a:pt x="378793" y="207102"/>
                  </a:lnTo>
                  <a:cubicBezTo>
                    <a:pt x="377871" y="208255"/>
                    <a:pt x="376949" y="209292"/>
                    <a:pt x="375796" y="210329"/>
                  </a:cubicBezTo>
                  <a:cubicBezTo>
                    <a:pt x="365769" y="219895"/>
                    <a:pt x="314136" y="262654"/>
                    <a:pt x="213751" y="244329"/>
                  </a:cubicBezTo>
                  <a:cubicBezTo>
                    <a:pt x="155664" y="233726"/>
                    <a:pt x="17591" y="201455"/>
                    <a:pt x="649" y="288586"/>
                  </a:cubicBezTo>
                  <a:cubicBezTo>
                    <a:pt x="-1195" y="298152"/>
                    <a:pt x="764" y="309216"/>
                    <a:pt x="8141" y="315670"/>
                  </a:cubicBezTo>
                  <a:cubicBezTo>
                    <a:pt x="8486" y="316016"/>
                    <a:pt x="8832" y="316247"/>
                    <a:pt x="9293" y="316592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838FC4-51B5-24B5-4232-0A79B3187C2D}"/>
                </a:ext>
              </a:extLst>
            </p:cNvPr>
            <p:cNvSpPr/>
            <p:nvPr/>
          </p:nvSpPr>
          <p:spPr>
            <a:xfrm>
              <a:off x="6798103" y="2694484"/>
              <a:ext cx="592725" cy="585624"/>
            </a:xfrm>
            <a:custGeom>
              <a:avLst/>
              <a:gdLst>
                <a:gd name="connsiteX0" fmla="*/ 510689 w 592725"/>
                <a:gd name="connsiteY0" fmla="*/ 564884 h 585624"/>
                <a:gd name="connsiteX1" fmla="*/ 509536 w 592725"/>
                <a:gd name="connsiteY1" fmla="*/ 544484 h 585624"/>
                <a:gd name="connsiteX2" fmla="*/ 484296 w 592725"/>
                <a:gd name="connsiteY2" fmla="*/ 225235 h 585624"/>
                <a:gd name="connsiteX3" fmla="*/ 583528 w 592725"/>
                <a:gd name="connsiteY3" fmla="*/ 32878 h 585624"/>
                <a:gd name="connsiteX4" fmla="*/ 592403 w 592725"/>
                <a:gd name="connsiteY4" fmla="*/ 12940 h 585624"/>
                <a:gd name="connsiteX5" fmla="*/ 571312 w 592725"/>
                <a:gd name="connsiteY5" fmla="*/ 262 h 585624"/>
                <a:gd name="connsiteX6" fmla="*/ 448107 w 592725"/>
                <a:gd name="connsiteY6" fmla="*/ 52471 h 585624"/>
                <a:gd name="connsiteX7" fmla="*/ 354291 w 592725"/>
                <a:gd name="connsiteY7" fmla="*/ 146863 h 585624"/>
                <a:gd name="connsiteX8" fmla="*/ 262435 w 592725"/>
                <a:gd name="connsiteY8" fmla="*/ 162422 h 585624"/>
                <a:gd name="connsiteX9" fmla="*/ 41496 w 592725"/>
                <a:gd name="connsiteY9" fmla="*/ 131189 h 585624"/>
                <a:gd name="connsiteX10" fmla="*/ 696 w 592725"/>
                <a:gd name="connsiteY10" fmla="*/ 160232 h 585624"/>
                <a:gd name="connsiteX11" fmla="*/ 696 w 592725"/>
                <a:gd name="connsiteY11" fmla="*/ 160232 h 585624"/>
                <a:gd name="connsiteX12" fmla="*/ 26628 w 592725"/>
                <a:gd name="connsiteY12" fmla="*/ 202300 h 585624"/>
                <a:gd name="connsiteX13" fmla="*/ 264279 w 592725"/>
                <a:gd name="connsiteY13" fmla="*/ 268339 h 585624"/>
                <a:gd name="connsiteX14" fmla="*/ 268774 w 592725"/>
                <a:gd name="connsiteY14" fmla="*/ 269953 h 585624"/>
                <a:gd name="connsiteX15" fmla="*/ 363742 w 592725"/>
                <a:gd name="connsiteY15" fmla="*/ 405490 h 585624"/>
                <a:gd name="connsiteX16" fmla="*/ 488330 w 592725"/>
                <a:gd name="connsiteY16" fmla="*/ 583901 h 585624"/>
                <a:gd name="connsiteX17" fmla="*/ 510228 w 592725"/>
                <a:gd name="connsiteY17" fmla="*/ 566382 h 585624"/>
                <a:gd name="connsiteX18" fmla="*/ 510689 w 592725"/>
                <a:gd name="connsiteY18" fmla="*/ 564999 h 585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2725" h="585624">
                  <a:moveTo>
                    <a:pt x="510689" y="564884"/>
                  </a:moveTo>
                  <a:cubicBezTo>
                    <a:pt x="512418" y="558315"/>
                    <a:pt x="510919" y="551169"/>
                    <a:pt x="509536" y="544484"/>
                  </a:cubicBezTo>
                  <a:cubicBezTo>
                    <a:pt x="487869" y="441679"/>
                    <a:pt x="465856" y="330460"/>
                    <a:pt x="484296" y="225235"/>
                  </a:cubicBezTo>
                  <a:cubicBezTo>
                    <a:pt x="497320" y="147670"/>
                    <a:pt x="531319" y="89928"/>
                    <a:pt x="583528" y="32878"/>
                  </a:cubicBezTo>
                  <a:cubicBezTo>
                    <a:pt x="588600" y="27231"/>
                    <a:pt x="594132" y="20316"/>
                    <a:pt x="592403" y="12940"/>
                  </a:cubicBezTo>
                  <a:cubicBezTo>
                    <a:pt x="590444" y="4411"/>
                    <a:pt x="580071" y="838"/>
                    <a:pt x="571312" y="262"/>
                  </a:cubicBezTo>
                  <a:cubicBezTo>
                    <a:pt x="525441" y="-3080"/>
                    <a:pt x="482913" y="26194"/>
                    <a:pt x="448107" y="52471"/>
                  </a:cubicBezTo>
                  <a:cubicBezTo>
                    <a:pt x="411226" y="80362"/>
                    <a:pt x="388636" y="118165"/>
                    <a:pt x="354291" y="146863"/>
                  </a:cubicBezTo>
                  <a:cubicBezTo>
                    <a:pt x="328475" y="168531"/>
                    <a:pt x="293899" y="167609"/>
                    <a:pt x="262435" y="162422"/>
                  </a:cubicBezTo>
                  <a:lnTo>
                    <a:pt x="41496" y="131189"/>
                  </a:lnTo>
                  <a:cubicBezTo>
                    <a:pt x="22364" y="128423"/>
                    <a:pt x="4385" y="141216"/>
                    <a:pt x="696" y="160232"/>
                  </a:cubicBezTo>
                  <a:lnTo>
                    <a:pt x="696" y="160232"/>
                  </a:lnTo>
                  <a:cubicBezTo>
                    <a:pt x="-2992" y="178903"/>
                    <a:pt x="8303" y="197228"/>
                    <a:pt x="26628" y="202300"/>
                  </a:cubicBezTo>
                  <a:lnTo>
                    <a:pt x="264279" y="268339"/>
                  </a:lnTo>
                  <a:cubicBezTo>
                    <a:pt x="265892" y="268800"/>
                    <a:pt x="267276" y="269261"/>
                    <a:pt x="268774" y="269953"/>
                  </a:cubicBezTo>
                  <a:cubicBezTo>
                    <a:pt x="281797" y="275600"/>
                    <a:pt x="341037" y="306373"/>
                    <a:pt x="363742" y="405490"/>
                  </a:cubicBezTo>
                  <a:cubicBezTo>
                    <a:pt x="376881" y="463001"/>
                    <a:pt x="401545" y="602687"/>
                    <a:pt x="488330" y="583901"/>
                  </a:cubicBezTo>
                  <a:cubicBezTo>
                    <a:pt x="497896" y="581826"/>
                    <a:pt x="507231" y="575603"/>
                    <a:pt x="510228" y="566382"/>
                  </a:cubicBezTo>
                  <a:cubicBezTo>
                    <a:pt x="510343" y="565921"/>
                    <a:pt x="510458" y="565460"/>
                    <a:pt x="510689" y="564999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1E2769-5FAE-3729-67C1-5A885E9C939A}"/>
                </a:ext>
              </a:extLst>
            </p:cNvPr>
            <p:cNvSpPr/>
            <p:nvPr/>
          </p:nvSpPr>
          <p:spPr>
            <a:xfrm>
              <a:off x="8716717" y="2653156"/>
              <a:ext cx="600988" cy="497873"/>
            </a:xfrm>
            <a:custGeom>
              <a:avLst/>
              <a:gdLst>
                <a:gd name="connsiteX0" fmla="*/ 0 w 600988"/>
                <a:gd name="connsiteY0" fmla="*/ 471482 h 497873"/>
                <a:gd name="connsiteX1" fmla="*/ 21898 w 600988"/>
                <a:gd name="connsiteY1" fmla="*/ 417198 h 497873"/>
                <a:gd name="connsiteX2" fmla="*/ 55436 w 600988"/>
                <a:gd name="connsiteY2" fmla="*/ 295722 h 497873"/>
                <a:gd name="connsiteX3" fmla="*/ 61430 w 600988"/>
                <a:gd name="connsiteY3" fmla="*/ 78932 h 497873"/>
                <a:gd name="connsiteX4" fmla="*/ 88629 w 600988"/>
                <a:gd name="connsiteY4" fmla="*/ 2174 h 497873"/>
                <a:gd name="connsiteX5" fmla="*/ 96697 w 600988"/>
                <a:gd name="connsiteY5" fmla="*/ 9896 h 497873"/>
                <a:gd name="connsiteX6" fmla="*/ 205956 w 600988"/>
                <a:gd name="connsiteY6" fmla="*/ 220808 h 497873"/>
                <a:gd name="connsiteX7" fmla="*/ 573842 w 600988"/>
                <a:gd name="connsiteY7" fmla="*/ 232103 h 497873"/>
                <a:gd name="connsiteX8" fmla="*/ 598161 w 600988"/>
                <a:gd name="connsiteY8" fmla="*/ 273594 h 497873"/>
                <a:gd name="connsiteX9" fmla="*/ 583639 w 600988"/>
                <a:gd name="connsiteY9" fmla="*/ 304481 h 497873"/>
                <a:gd name="connsiteX10" fmla="*/ 554365 w 600988"/>
                <a:gd name="connsiteY10" fmla="*/ 321078 h 497873"/>
                <a:gd name="connsiteX11" fmla="*/ 143144 w 600988"/>
                <a:gd name="connsiteY11" fmla="*/ 318888 h 497873"/>
                <a:gd name="connsiteX12" fmla="*/ 91165 w 600988"/>
                <a:gd name="connsiteY12" fmla="*/ 351504 h 497873"/>
                <a:gd name="connsiteX13" fmla="*/ 12678 w 600988"/>
                <a:gd name="connsiteY13" fmla="*/ 492573 h 497873"/>
                <a:gd name="connsiteX14" fmla="*/ 231 w 600988"/>
                <a:gd name="connsiteY14" fmla="*/ 471367 h 497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0988" h="497873">
                  <a:moveTo>
                    <a:pt x="0" y="471482"/>
                  </a:moveTo>
                  <a:cubicBezTo>
                    <a:pt x="461" y="453272"/>
                    <a:pt x="16135" y="430222"/>
                    <a:pt x="21898" y="417198"/>
                  </a:cubicBezTo>
                  <a:cubicBezTo>
                    <a:pt x="38955" y="378473"/>
                    <a:pt x="48867" y="337213"/>
                    <a:pt x="55436" y="295722"/>
                  </a:cubicBezTo>
                  <a:cubicBezTo>
                    <a:pt x="66846" y="224035"/>
                    <a:pt x="70419" y="151080"/>
                    <a:pt x="61430" y="78932"/>
                  </a:cubicBezTo>
                  <a:cubicBezTo>
                    <a:pt x="59816" y="65678"/>
                    <a:pt x="53477" y="-14077"/>
                    <a:pt x="88629" y="2174"/>
                  </a:cubicBezTo>
                  <a:cubicBezTo>
                    <a:pt x="92087" y="3787"/>
                    <a:pt x="94507" y="6784"/>
                    <a:pt x="96697" y="9896"/>
                  </a:cubicBezTo>
                  <a:cubicBezTo>
                    <a:pt x="140378" y="71671"/>
                    <a:pt x="82636" y="220808"/>
                    <a:pt x="205956" y="220808"/>
                  </a:cubicBezTo>
                  <a:cubicBezTo>
                    <a:pt x="205956" y="220808"/>
                    <a:pt x="462739" y="224727"/>
                    <a:pt x="573842" y="232103"/>
                  </a:cubicBezTo>
                  <a:cubicBezTo>
                    <a:pt x="594357" y="233486"/>
                    <a:pt x="606920" y="255038"/>
                    <a:pt x="598161" y="273594"/>
                  </a:cubicBezTo>
                  <a:lnTo>
                    <a:pt x="583639" y="304481"/>
                  </a:lnTo>
                  <a:cubicBezTo>
                    <a:pt x="578337" y="315661"/>
                    <a:pt x="566697" y="322346"/>
                    <a:pt x="554365" y="321078"/>
                  </a:cubicBezTo>
                  <a:cubicBezTo>
                    <a:pt x="420326" y="307363"/>
                    <a:pt x="274992" y="289498"/>
                    <a:pt x="143144" y="318888"/>
                  </a:cubicBezTo>
                  <a:cubicBezTo>
                    <a:pt x="122629" y="323498"/>
                    <a:pt x="101883" y="333410"/>
                    <a:pt x="91165" y="351504"/>
                  </a:cubicBezTo>
                  <a:cubicBezTo>
                    <a:pt x="75145" y="378473"/>
                    <a:pt x="79409" y="527610"/>
                    <a:pt x="12678" y="492573"/>
                  </a:cubicBezTo>
                  <a:cubicBezTo>
                    <a:pt x="3227" y="487618"/>
                    <a:pt x="0" y="480011"/>
                    <a:pt x="231" y="471367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72A480-D40E-5C29-3861-03B713C4C060}"/>
                </a:ext>
              </a:extLst>
            </p:cNvPr>
            <p:cNvSpPr/>
            <p:nvPr/>
          </p:nvSpPr>
          <p:spPr>
            <a:xfrm>
              <a:off x="8035062" y="3193048"/>
              <a:ext cx="673871" cy="565462"/>
            </a:xfrm>
            <a:custGeom>
              <a:avLst/>
              <a:gdLst>
                <a:gd name="connsiteX0" fmla="*/ 631059 w 673871"/>
                <a:gd name="connsiteY0" fmla="*/ 8233 h 565462"/>
                <a:gd name="connsiteX1" fmla="*/ 580578 w 673871"/>
                <a:gd name="connsiteY1" fmla="*/ 80036 h 565462"/>
                <a:gd name="connsiteX2" fmla="*/ 504281 w 673871"/>
                <a:gd name="connsiteY2" fmla="*/ 159099 h 565462"/>
                <a:gd name="connsiteX3" fmla="*/ 320914 w 673871"/>
                <a:gd name="connsiteY3" fmla="*/ 271470 h 565462"/>
                <a:gd name="connsiteX4" fmla="*/ 117263 w 673871"/>
                <a:gd name="connsiteY4" fmla="*/ 338778 h 565462"/>
                <a:gd name="connsiteX5" fmla="*/ 21834 w 673871"/>
                <a:gd name="connsiteY5" fmla="*/ 357794 h 565462"/>
                <a:gd name="connsiteX6" fmla="*/ 98016 w 673871"/>
                <a:gd name="connsiteY6" fmla="*/ 406892 h 565462"/>
                <a:gd name="connsiteX7" fmla="*/ 285647 w 673871"/>
                <a:gd name="connsiteY7" fmla="*/ 362174 h 565462"/>
                <a:gd name="connsiteX8" fmla="*/ 413693 w 673871"/>
                <a:gd name="connsiteY8" fmla="*/ 392946 h 565462"/>
                <a:gd name="connsiteX9" fmla="*/ 506356 w 673871"/>
                <a:gd name="connsiteY9" fmla="*/ 541968 h 565462"/>
                <a:gd name="connsiteX10" fmla="*/ 573087 w 673871"/>
                <a:gd name="connsiteY10" fmla="*/ 559025 h 565462"/>
                <a:gd name="connsiteX11" fmla="*/ 590029 w 673871"/>
                <a:gd name="connsiteY11" fmla="*/ 549459 h 565462"/>
                <a:gd name="connsiteX12" fmla="*/ 609968 w 673871"/>
                <a:gd name="connsiteY12" fmla="*/ 483650 h 565462"/>
                <a:gd name="connsiteX13" fmla="*/ 581846 w 673871"/>
                <a:gd name="connsiteY13" fmla="*/ 427983 h 565462"/>
                <a:gd name="connsiteX14" fmla="*/ 545887 w 673871"/>
                <a:gd name="connsiteY14" fmla="*/ 356872 h 565462"/>
                <a:gd name="connsiteX15" fmla="*/ 510274 w 673871"/>
                <a:gd name="connsiteY15" fmla="*/ 282073 h 565462"/>
                <a:gd name="connsiteX16" fmla="*/ 585073 w 673871"/>
                <a:gd name="connsiteY16" fmla="*/ 208196 h 565462"/>
                <a:gd name="connsiteX17" fmla="*/ 672434 w 673871"/>
                <a:gd name="connsiteY17" fmla="*/ 29785 h 565462"/>
                <a:gd name="connsiteX18" fmla="*/ 673126 w 673871"/>
                <a:gd name="connsiteY18" fmla="*/ 13535 h 565462"/>
                <a:gd name="connsiteX19" fmla="*/ 637398 w 673871"/>
                <a:gd name="connsiteY19" fmla="*/ 3738 h 565462"/>
                <a:gd name="connsiteX20" fmla="*/ 631174 w 673871"/>
                <a:gd name="connsiteY20" fmla="*/ 8233 h 565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3871" h="565462">
                  <a:moveTo>
                    <a:pt x="631059" y="8233"/>
                  </a:moveTo>
                  <a:cubicBezTo>
                    <a:pt x="611120" y="25060"/>
                    <a:pt x="595907" y="60788"/>
                    <a:pt x="580578" y="80036"/>
                  </a:cubicBezTo>
                  <a:cubicBezTo>
                    <a:pt x="557758" y="108733"/>
                    <a:pt x="532172" y="135126"/>
                    <a:pt x="504281" y="159099"/>
                  </a:cubicBezTo>
                  <a:cubicBezTo>
                    <a:pt x="449652" y="206122"/>
                    <a:pt x="386954" y="243003"/>
                    <a:pt x="320914" y="271470"/>
                  </a:cubicBezTo>
                  <a:cubicBezTo>
                    <a:pt x="256719" y="299131"/>
                    <a:pt x="187222" y="330479"/>
                    <a:pt x="117263" y="338778"/>
                  </a:cubicBezTo>
                  <a:cubicBezTo>
                    <a:pt x="84762" y="342581"/>
                    <a:pt x="50993" y="340160"/>
                    <a:pt x="21834" y="357794"/>
                  </a:cubicBezTo>
                  <a:cubicBezTo>
                    <a:pt x="-49738" y="401014"/>
                    <a:pt x="75657" y="407238"/>
                    <a:pt x="98016" y="406892"/>
                  </a:cubicBezTo>
                  <a:cubicBezTo>
                    <a:pt x="165785" y="405970"/>
                    <a:pt x="228251" y="401705"/>
                    <a:pt x="285647" y="362174"/>
                  </a:cubicBezTo>
                  <a:cubicBezTo>
                    <a:pt x="285647" y="362174"/>
                    <a:pt x="359985" y="311002"/>
                    <a:pt x="413693" y="392946"/>
                  </a:cubicBezTo>
                  <a:lnTo>
                    <a:pt x="506356" y="541968"/>
                  </a:lnTo>
                  <a:cubicBezTo>
                    <a:pt x="520417" y="564557"/>
                    <a:pt x="549806" y="572164"/>
                    <a:pt x="573087" y="559025"/>
                  </a:cubicBezTo>
                  <a:cubicBezTo>
                    <a:pt x="578734" y="555913"/>
                    <a:pt x="584497" y="552571"/>
                    <a:pt x="590029" y="549459"/>
                  </a:cubicBezTo>
                  <a:cubicBezTo>
                    <a:pt x="613195" y="536436"/>
                    <a:pt x="621954" y="507392"/>
                    <a:pt x="609968" y="483650"/>
                  </a:cubicBezTo>
                  <a:lnTo>
                    <a:pt x="581846" y="427983"/>
                  </a:lnTo>
                  <a:cubicBezTo>
                    <a:pt x="569860" y="404241"/>
                    <a:pt x="557874" y="380614"/>
                    <a:pt x="545887" y="356872"/>
                  </a:cubicBezTo>
                  <a:cubicBezTo>
                    <a:pt x="535169" y="335666"/>
                    <a:pt x="509698" y="305239"/>
                    <a:pt x="510274" y="282073"/>
                  </a:cubicBezTo>
                  <a:cubicBezTo>
                    <a:pt x="511196" y="244040"/>
                    <a:pt x="560640" y="228366"/>
                    <a:pt x="585073" y="208196"/>
                  </a:cubicBezTo>
                  <a:cubicBezTo>
                    <a:pt x="637398" y="165322"/>
                    <a:pt x="659180" y="93520"/>
                    <a:pt x="672434" y="29785"/>
                  </a:cubicBezTo>
                  <a:cubicBezTo>
                    <a:pt x="673587" y="24369"/>
                    <a:pt x="674624" y="18721"/>
                    <a:pt x="673126" y="13535"/>
                  </a:cubicBezTo>
                  <a:cubicBezTo>
                    <a:pt x="669207" y="-180"/>
                    <a:pt x="649615" y="-3522"/>
                    <a:pt x="637398" y="3738"/>
                  </a:cubicBezTo>
                  <a:cubicBezTo>
                    <a:pt x="635323" y="5006"/>
                    <a:pt x="633133" y="6504"/>
                    <a:pt x="631174" y="8233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E1334DB-1545-FFD6-DC14-2AF7B5277554}"/>
                </a:ext>
              </a:extLst>
            </p:cNvPr>
            <p:cNvSpPr/>
            <p:nvPr/>
          </p:nvSpPr>
          <p:spPr>
            <a:xfrm>
              <a:off x="7344219" y="3354952"/>
              <a:ext cx="651467" cy="474536"/>
            </a:xfrm>
            <a:custGeom>
              <a:avLst/>
              <a:gdLst>
                <a:gd name="connsiteX0" fmla="*/ 145059 w 651467"/>
                <a:gd name="connsiteY0" fmla="*/ 463390 h 474536"/>
                <a:gd name="connsiteX1" fmla="*/ 161655 w 651467"/>
                <a:gd name="connsiteY1" fmla="*/ 470306 h 474536"/>
                <a:gd name="connsiteX2" fmla="*/ 231267 w 651467"/>
                <a:gd name="connsiteY2" fmla="*/ 444950 h 474536"/>
                <a:gd name="connsiteX3" fmla="*/ 253511 w 651467"/>
                <a:gd name="connsiteY3" fmla="*/ 402191 h 474536"/>
                <a:gd name="connsiteX4" fmla="*/ 320012 w 651467"/>
                <a:gd name="connsiteY4" fmla="*/ 278986 h 474536"/>
                <a:gd name="connsiteX5" fmla="*/ 419475 w 651467"/>
                <a:gd name="connsiteY5" fmla="*/ 258356 h 474536"/>
                <a:gd name="connsiteX6" fmla="*/ 640875 w 651467"/>
                <a:gd name="connsiteY6" fmla="*/ 228391 h 474536"/>
                <a:gd name="connsiteX7" fmla="*/ 517900 w 651467"/>
                <a:gd name="connsiteY7" fmla="*/ 195083 h 474536"/>
                <a:gd name="connsiteX8" fmla="*/ 276907 w 651467"/>
                <a:gd name="connsiteY8" fmla="*/ 146446 h 474536"/>
                <a:gd name="connsiteX9" fmla="*/ 67955 w 651467"/>
                <a:gd name="connsiteY9" fmla="*/ 21397 h 474536"/>
                <a:gd name="connsiteX10" fmla="*/ 46057 w 651467"/>
                <a:gd name="connsiteY10" fmla="*/ 3763 h 474536"/>
                <a:gd name="connsiteX11" fmla="*/ 532 w 651467"/>
                <a:gd name="connsiteY11" fmla="*/ 43987 h 474536"/>
                <a:gd name="connsiteX12" fmla="*/ 107602 w 651467"/>
                <a:gd name="connsiteY12" fmla="*/ 159239 h 474536"/>
                <a:gd name="connsiteX13" fmla="*/ 156469 w 651467"/>
                <a:gd name="connsiteY13" fmla="*/ 176758 h 474536"/>
                <a:gd name="connsiteX14" fmla="*/ 127194 w 651467"/>
                <a:gd name="connsiteY14" fmla="*/ 419018 h 474536"/>
                <a:gd name="connsiteX15" fmla="*/ 144828 w 651467"/>
                <a:gd name="connsiteY15" fmla="*/ 463506 h 474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51467" h="474536">
                  <a:moveTo>
                    <a:pt x="145059" y="463390"/>
                  </a:moveTo>
                  <a:cubicBezTo>
                    <a:pt x="150360" y="465580"/>
                    <a:pt x="156008" y="468001"/>
                    <a:pt x="161655" y="470306"/>
                  </a:cubicBezTo>
                  <a:cubicBezTo>
                    <a:pt x="187933" y="481255"/>
                    <a:pt x="218129" y="470306"/>
                    <a:pt x="231267" y="444950"/>
                  </a:cubicBezTo>
                  <a:lnTo>
                    <a:pt x="253511" y="402191"/>
                  </a:lnTo>
                  <a:cubicBezTo>
                    <a:pt x="272643" y="365195"/>
                    <a:pt x="290277" y="307800"/>
                    <a:pt x="320012" y="278986"/>
                  </a:cubicBezTo>
                  <a:cubicBezTo>
                    <a:pt x="345944" y="253861"/>
                    <a:pt x="386628" y="253631"/>
                    <a:pt x="419475" y="258356"/>
                  </a:cubicBezTo>
                  <a:cubicBezTo>
                    <a:pt x="492545" y="268844"/>
                    <a:pt x="581520" y="284403"/>
                    <a:pt x="640875" y="228391"/>
                  </a:cubicBezTo>
                  <a:cubicBezTo>
                    <a:pt x="640875" y="228391"/>
                    <a:pt x="704955" y="172032"/>
                    <a:pt x="517900" y="195083"/>
                  </a:cubicBezTo>
                  <a:cubicBezTo>
                    <a:pt x="433190" y="205571"/>
                    <a:pt x="354818" y="175029"/>
                    <a:pt x="276907" y="146446"/>
                  </a:cubicBezTo>
                  <a:cubicBezTo>
                    <a:pt x="198997" y="117863"/>
                    <a:pt x="121893" y="84440"/>
                    <a:pt x="67955" y="21397"/>
                  </a:cubicBezTo>
                  <a:cubicBezTo>
                    <a:pt x="61846" y="14136"/>
                    <a:pt x="54701" y="7682"/>
                    <a:pt x="46057" y="3763"/>
                  </a:cubicBezTo>
                  <a:cubicBezTo>
                    <a:pt x="14017" y="-10989"/>
                    <a:pt x="3529" y="20821"/>
                    <a:pt x="532" y="43987"/>
                  </a:cubicBezTo>
                  <a:cubicBezTo>
                    <a:pt x="-6729" y="100230"/>
                    <a:pt x="61962" y="143450"/>
                    <a:pt x="107602" y="159239"/>
                  </a:cubicBezTo>
                  <a:cubicBezTo>
                    <a:pt x="123967" y="164887"/>
                    <a:pt x="141140" y="168574"/>
                    <a:pt x="156469" y="176758"/>
                  </a:cubicBezTo>
                  <a:cubicBezTo>
                    <a:pt x="221932" y="211794"/>
                    <a:pt x="156008" y="354131"/>
                    <a:pt x="127194" y="419018"/>
                  </a:cubicBezTo>
                  <a:cubicBezTo>
                    <a:pt x="119588" y="436191"/>
                    <a:pt x="127540" y="456245"/>
                    <a:pt x="144828" y="463506"/>
                  </a:cubicBezTo>
                  <a:close/>
                </a:path>
              </a:pathLst>
            </a:custGeom>
            <a:gradFill>
              <a:gsLst>
                <a:gs pos="82000">
                  <a:schemeClr val="accent2"/>
                </a:gs>
                <a:gs pos="3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5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C63F6AE4-AC58-1A05-A20F-8AA20EFF1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0775" y="2023782"/>
            <a:ext cx="1446118" cy="93139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C4A02E0-E924-08B3-B2E8-30615A970026}"/>
              </a:ext>
            </a:extLst>
          </p:cNvPr>
          <p:cNvGrpSpPr/>
          <p:nvPr/>
        </p:nvGrpSpPr>
        <p:grpSpPr>
          <a:xfrm>
            <a:off x="6209410" y="2352897"/>
            <a:ext cx="138264" cy="138265"/>
            <a:chOff x="6311089" y="2290519"/>
            <a:chExt cx="222675" cy="22267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5B83BC8-87E0-692D-896E-05B94A3003B7}"/>
                </a:ext>
              </a:extLst>
            </p:cNvPr>
            <p:cNvSpPr/>
            <p:nvPr/>
          </p:nvSpPr>
          <p:spPr>
            <a:xfrm>
              <a:off x="6311089" y="2290519"/>
              <a:ext cx="222675" cy="222676"/>
            </a:xfrm>
            <a:custGeom>
              <a:avLst/>
              <a:gdLst>
                <a:gd name="connsiteX0" fmla="*/ 222676 w 222675"/>
                <a:gd name="connsiteY0" fmla="*/ 111338 h 222676"/>
                <a:gd name="connsiteX1" fmla="*/ 111338 w 222675"/>
                <a:gd name="connsiteY1" fmla="*/ 222676 h 222676"/>
                <a:gd name="connsiteX2" fmla="*/ 0 w 222675"/>
                <a:gd name="connsiteY2" fmla="*/ 111338 h 222676"/>
                <a:gd name="connsiteX3" fmla="*/ 111338 w 222675"/>
                <a:gd name="connsiteY3" fmla="*/ 0 h 222676"/>
                <a:gd name="connsiteX4" fmla="*/ 222676 w 222675"/>
                <a:gd name="connsiteY4" fmla="*/ 111338 h 22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675" h="222676">
                  <a:moveTo>
                    <a:pt x="222676" y="111338"/>
                  </a:moveTo>
                  <a:cubicBezTo>
                    <a:pt x="222676" y="172828"/>
                    <a:pt x="172828" y="222676"/>
                    <a:pt x="111338" y="222676"/>
                  </a:cubicBezTo>
                  <a:cubicBezTo>
                    <a:pt x="49848" y="222676"/>
                    <a:pt x="0" y="172828"/>
                    <a:pt x="0" y="111338"/>
                  </a:cubicBezTo>
                  <a:cubicBezTo>
                    <a:pt x="0" y="49848"/>
                    <a:pt x="49848" y="0"/>
                    <a:pt x="111338" y="0"/>
                  </a:cubicBezTo>
                  <a:cubicBezTo>
                    <a:pt x="172828" y="0"/>
                    <a:pt x="222676" y="49848"/>
                    <a:pt x="222676" y="11133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D2F5937-C475-DA01-15D4-6055FE6F359A}"/>
                </a:ext>
              </a:extLst>
            </p:cNvPr>
            <p:cNvSpPr/>
            <p:nvPr/>
          </p:nvSpPr>
          <p:spPr>
            <a:xfrm rot="17752201">
              <a:off x="6340040" y="2324052"/>
              <a:ext cx="74008" cy="60885"/>
            </a:xfrm>
            <a:custGeom>
              <a:avLst/>
              <a:gdLst>
                <a:gd name="connsiteX0" fmla="*/ 74008 w 74008"/>
                <a:gd name="connsiteY0" fmla="*/ 30443 h 60885"/>
                <a:gd name="connsiteX1" fmla="*/ 37004 w 74008"/>
                <a:gd name="connsiteY1" fmla="*/ 60886 h 60885"/>
                <a:gd name="connsiteX2" fmla="*/ 0 w 74008"/>
                <a:gd name="connsiteY2" fmla="*/ 30443 h 60885"/>
                <a:gd name="connsiteX3" fmla="*/ 37004 w 74008"/>
                <a:gd name="connsiteY3" fmla="*/ 0 h 60885"/>
                <a:gd name="connsiteX4" fmla="*/ 74008 w 74008"/>
                <a:gd name="connsiteY4" fmla="*/ 30443 h 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08" h="60885">
                  <a:moveTo>
                    <a:pt x="74008" y="30443"/>
                  </a:moveTo>
                  <a:cubicBezTo>
                    <a:pt x="74008" y="47256"/>
                    <a:pt x="57441" y="60886"/>
                    <a:pt x="37004" y="60886"/>
                  </a:cubicBezTo>
                  <a:cubicBezTo>
                    <a:pt x="16567" y="60886"/>
                    <a:pt x="0" y="47256"/>
                    <a:pt x="0" y="30443"/>
                  </a:cubicBezTo>
                  <a:cubicBezTo>
                    <a:pt x="0" y="13630"/>
                    <a:pt x="16567" y="0"/>
                    <a:pt x="37004" y="0"/>
                  </a:cubicBezTo>
                  <a:cubicBezTo>
                    <a:pt x="57441" y="0"/>
                    <a:pt x="74008" y="13630"/>
                    <a:pt x="74008" y="3044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Graphic 82">
            <a:extLst>
              <a:ext uri="{FF2B5EF4-FFF2-40B4-BE49-F238E27FC236}">
                <a16:creationId xmlns:a16="http://schemas.microsoft.com/office/drawing/2014/main" id="{94A20EA6-9632-832B-1CC0-44ED602DDF63}"/>
              </a:ext>
            </a:extLst>
          </p:cNvPr>
          <p:cNvSpPr/>
          <p:nvPr/>
        </p:nvSpPr>
        <p:spPr>
          <a:xfrm>
            <a:off x="7296847" y="2556460"/>
            <a:ext cx="1076661" cy="883214"/>
          </a:xfrm>
          <a:custGeom>
            <a:avLst/>
            <a:gdLst>
              <a:gd name="connsiteX0" fmla="*/ 312469 w 1066205"/>
              <a:gd name="connsiteY0" fmla="*/ 39786 h 874637"/>
              <a:gd name="connsiteX1" fmla="*/ 285538 w 1066205"/>
              <a:gd name="connsiteY1" fmla="*/ 53302 h 874637"/>
              <a:gd name="connsiteX2" fmla="*/ 270964 w 1066205"/>
              <a:gd name="connsiteY2" fmla="*/ 70800 h 874637"/>
              <a:gd name="connsiteX3" fmla="*/ 227346 w 1066205"/>
              <a:gd name="connsiteY3" fmla="*/ 84211 h 874637"/>
              <a:gd name="connsiteX4" fmla="*/ 197669 w 1066205"/>
              <a:gd name="connsiteY4" fmla="*/ 106947 h 874637"/>
              <a:gd name="connsiteX5" fmla="*/ 39039 w 1066205"/>
              <a:gd name="connsiteY5" fmla="*/ 301305 h 874637"/>
              <a:gd name="connsiteX6" fmla="*/ 21190 w 1066205"/>
              <a:gd name="connsiteY6" fmla="*/ 334623 h 874637"/>
              <a:gd name="connsiteX7" fmla="*/ 17705 w 1066205"/>
              <a:gd name="connsiteY7" fmla="*/ 386068 h 874637"/>
              <a:gd name="connsiteX8" fmla="*/ 4187 w 1066205"/>
              <a:gd name="connsiteY8" fmla="*/ 446837 h 874637"/>
              <a:gd name="connsiteX9" fmla="*/ 31857 w 1066205"/>
              <a:gd name="connsiteY9" fmla="*/ 610391 h 874637"/>
              <a:gd name="connsiteX10" fmla="*/ 136202 w 1066205"/>
              <a:gd name="connsiteY10" fmla="*/ 743141 h 874637"/>
              <a:gd name="connsiteX11" fmla="*/ 188058 w 1066205"/>
              <a:gd name="connsiteY11" fmla="*/ 785366 h 874637"/>
              <a:gd name="connsiteX12" fmla="*/ 247940 w 1066205"/>
              <a:gd name="connsiteY12" fmla="*/ 808416 h 874637"/>
              <a:gd name="connsiteX13" fmla="*/ 334754 w 1066205"/>
              <a:gd name="connsiteY13" fmla="*/ 834715 h 874637"/>
              <a:gd name="connsiteX14" fmla="*/ 537424 w 1066205"/>
              <a:gd name="connsiteY14" fmla="*/ 874634 h 874637"/>
              <a:gd name="connsiteX15" fmla="*/ 739355 w 1066205"/>
              <a:gd name="connsiteY15" fmla="*/ 833667 h 874637"/>
              <a:gd name="connsiteX16" fmla="*/ 768821 w 1066205"/>
              <a:gd name="connsiteY16" fmla="*/ 824551 h 874637"/>
              <a:gd name="connsiteX17" fmla="*/ 804306 w 1066205"/>
              <a:gd name="connsiteY17" fmla="*/ 812921 h 874637"/>
              <a:gd name="connsiteX18" fmla="*/ 1011940 w 1066205"/>
              <a:gd name="connsiteY18" fmla="*/ 650625 h 874637"/>
              <a:gd name="connsiteX19" fmla="*/ 1033274 w 1066205"/>
              <a:gd name="connsiteY19" fmla="*/ 619297 h 874637"/>
              <a:gd name="connsiteX20" fmla="*/ 1044891 w 1066205"/>
              <a:gd name="connsiteY20" fmla="*/ 568586 h 874637"/>
              <a:gd name="connsiteX21" fmla="*/ 1055769 w 1066205"/>
              <a:gd name="connsiteY21" fmla="*/ 477432 h 874637"/>
              <a:gd name="connsiteX22" fmla="*/ 1049644 w 1066205"/>
              <a:gd name="connsiteY22" fmla="*/ 227334 h 874637"/>
              <a:gd name="connsiteX23" fmla="*/ 1029366 w 1066205"/>
              <a:gd name="connsiteY23" fmla="*/ 186157 h 874637"/>
              <a:gd name="connsiteX24" fmla="*/ 1003174 w 1066205"/>
              <a:gd name="connsiteY24" fmla="*/ 161325 h 874637"/>
              <a:gd name="connsiteX25" fmla="*/ 936427 w 1066205"/>
              <a:gd name="connsiteY25" fmla="*/ 106738 h 874637"/>
              <a:gd name="connsiteX26" fmla="*/ 852888 w 1066205"/>
              <a:gd name="connsiteY26" fmla="*/ 51102 h 874637"/>
              <a:gd name="connsiteX27" fmla="*/ 729955 w 1066205"/>
              <a:gd name="connsiteY27" fmla="*/ 30357 h 874637"/>
              <a:gd name="connsiteX28" fmla="*/ 522849 w 1066205"/>
              <a:gd name="connsiteY28" fmla="*/ 496 h 874637"/>
              <a:gd name="connsiteX29" fmla="*/ 312575 w 1066205"/>
              <a:gd name="connsiteY29" fmla="*/ 39786 h 874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6205" h="874637">
                <a:moveTo>
                  <a:pt x="312469" y="39786"/>
                </a:moveTo>
                <a:cubicBezTo>
                  <a:pt x="302753" y="42825"/>
                  <a:pt x="292720" y="46178"/>
                  <a:pt x="285538" y="53302"/>
                </a:cubicBezTo>
                <a:cubicBezTo>
                  <a:pt x="280152" y="58646"/>
                  <a:pt x="276772" y="65875"/>
                  <a:pt x="270964" y="70800"/>
                </a:cubicBezTo>
                <a:cubicBezTo>
                  <a:pt x="259241" y="80753"/>
                  <a:pt x="241709" y="78763"/>
                  <a:pt x="227346" y="84211"/>
                </a:cubicBezTo>
                <a:cubicBezTo>
                  <a:pt x="215517" y="88611"/>
                  <a:pt x="206329" y="97832"/>
                  <a:pt x="197669" y="106947"/>
                </a:cubicBezTo>
                <a:cubicBezTo>
                  <a:pt x="139688" y="167402"/>
                  <a:pt x="86565" y="232468"/>
                  <a:pt x="39039" y="301305"/>
                </a:cubicBezTo>
                <a:cubicBezTo>
                  <a:pt x="31857" y="311678"/>
                  <a:pt x="24676" y="322469"/>
                  <a:pt x="21190" y="334623"/>
                </a:cubicBezTo>
                <a:cubicBezTo>
                  <a:pt x="16438" y="351178"/>
                  <a:pt x="19078" y="368885"/>
                  <a:pt x="17705" y="386068"/>
                </a:cubicBezTo>
                <a:cubicBezTo>
                  <a:pt x="16015" y="406709"/>
                  <a:pt x="8517" y="426511"/>
                  <a:pt x="4187" y="446837"/>
                </a:cubicBezTo>
                <a:cubicBezTo>
                  <a:pt x="-7325" y="502054"/>
                  <a:pt x="5877" y="560309"/>
                  <a:pt x="31857" y="610391"/>
                </a:cubicBezTo>
                <a:cubicBezTo>
                  <a:pt x="57838" y="660474"/>
                  <a:pt x="95964" y="703432"/>
                  <a:pt x="136202" y="743141"/>
                </a:cubicBezTo>
                <a:cubicBezTo>
                  <a:pt x="152150" y="758858"/>
                  <a:pt x="168625" y="774259"/>
                  <a:pt x="188058" y="785366"/>
                </a:cubicBezTo>
                <a:cubicBezTo>
                  <a:pt x="206646" y="795948"/>
                  <a:pt x="227346" y="802234"/>
                  <a:pt x="247940" y="808416"/>
                </a:cubicBezTo>
                <a:cubicBezTo>
                  <a:pt x="276878" y="817217"/>
                  <a:pt x="305816" y="825914"/>
                  <a:pt x="334754" y="834715"/>
                </a:cubicBezTo>
                <a:cubicBezTo>
                  <a:pt x="400867" y="854727"/>
                  <a:pt x="468248" y="874948"/>
                  <a:pt x="537424" y="874634"/>
                </a:cubicBezTo>
                <a:cubicBezTo>
                  <a:pt x="606389" y="874424"/>
                  <a:pt x="673453" y="853889"/>
                  <a:pt x="739355" y="833667"/>
                </a:cubicBezTo>
                <a:cubicBezTo>
                  <a:pt x="749177" y="830628"/>
                  <a:pt x="758999" y="827590"/>
                  <a:pt x="768821" y="824551"/>
                </a:cubicBezTo>
                <a:cubicBezTo>
                  <a:pt x="780755" y="820884"/>
                  <a:pt x="792583" y="817217"/>
                  <a:pt x="804306" y="812921"/>
                </a:cubicBezTo>
                <a:cubicBezTo>
                  <a:pt x="887846" y="782013"/>
                  <a:pt x="955649" y="719253"/>
                  <a:pt x="1011940" y="650625"/>
                </a:cubicBezTo>
                <a:cubicBezTo>
                  <a:pt x="1019967" y="640776"/>
                  <a:pt x="1027888" y="630718"/>
                  <a:pt x="1033274" y="619297"/>
                </a:cubicBezTo>
                <a:cubicBezTo>
                  <a:pt x="1040667" y="603476"/>
                  <a:pt x="1042779" y="585874"/>
                  <a:pt x="1044891" y="568586"/>
                </a:cubicBezTo>
                <a:cubicBezTo>
                  <a:pt x="1048482" y="538201"/>
                  <a:pt x="1052179" y="507816"/>
                  <a:pt x="1055769" y="477432"/>
                </a:cubicBezTo>
                <a:cubicBezTo>
                  <a:pt x="1065803" y="393926"/>
                  <a:pt x="1075519" y="307382"/>
                  <a:pt x="1049644" y="227334"/>
                </a:cubicBezTo>
                <a:cubicBezTo>
                  <a:pt x="1044891" y="212665"/>
                  <a:pt x="1038977" y="198206"/>
                  <a:pt x="1029366" y="186157"/>
                </a:cubicBezTo>
                <a:cubicBezTo>
                  <a:pt x="1021868" y="176727"/>
                  <a:pt x="1012468" y="168974"/>
                  <a:pt x="1003174" y="161325"/>
                </a:cubicBezTo>
                <a:cubicBezTo>
                  <a:pt x="980890" y="143094"/>
                  <a:pt x="958712" y="124968"/>
                  <a:pt x="936427" y="106738"/>
                </a:cubicBezTo>
                <a:cubicBezTo>
                  <a:pt x="910447" y="85468"/>
                  <a:pt x="883938" y="63989"/>
                  <a:pt x="852888" y="51102"/>
                </a:cubicBezTo>
                <a:cubicBezTo>
                  <a:pt x="814339" y="35176"/>
                  <a:pt x="771566" y="33605"/>
                  <a:pt x="729955" y="30357"/>
                </a:cubicBezTo>
                <a:cubicBezTo>
                  <a:pt x="660357" y="25013"/>
                  <a:pt x="591920" y="4582"/>
                  <a:pt x="522849" y="496"/>
                </a:cubicBezTo>
                <a:cubicBezTo>
                  <a:pt x="453779" y="-3591"/>
                  <a:pt x="380378" y="18307"/>
                  <a:pt x="312575" y="39786"/>
                </a:cubicBezTo>
                <a:close/>
              </a:path>
            </a:pathLst>
          </a:custGeom>
          <a:gradFill>
            <a:gsLst>
              <a:gs pos="89000">
                <a:srgbClr val="CC6083">
                  <a:alpha val="75000"/>
                </a:srgbClr>
              </a:gs>
              <a:gs pos="5000">
                <a:srgbClr val="CA5A7F">
                  <a:alpha val="20000"/>
                </a:srgbClr>
              </a:gs>
            </a:gsLst>
            <a:path path="circle">
              <a:fillToRect l="50000" t="50000" r="50000" b="50000"/>
            </a:path>
          </a:gradFill>
          <a:ln w="10468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GB" sz="1200" b="1">
                <a:solidFill>
                  <a:srgbClr val="912F50"/>
                </a:solidFill>
              </a:rPr>
              <a:t>Lumen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2ABB26D-B76C-5EC7-2427-88C88EC2A78B}"/>
              </a:ext>
            </a:extLst>
          </p:cNvPr>
          <p:cNvSpPr/>
          <p:nvPr/>
        </p:nvSpPr>
        <p:spPr>
          <a:xfrm>
            <a:off x="7244988" y="2538037"/>
            <a:ext cx="760233" cy="919688"/>
          </a:xfrm>
          <a:custGeom>
            <a:avLst/>
            <a:gdLst>
              <a:gd name="connsiteX0" fmla="*/ 499529 w 760233"/>
              <a:gd name="connsiteY0" fmla="*/ 41283 h 919688"/>
              <a:gd name="connsiteX1" fmla="*/ 498562 w 760233"/>
              <a:gd name="connsiteY1" fmla="*/ 42143 h 919688"/>
              <a:gd name="connsiteX2" fmla="*/ 453550 w 760233"/>
              <a:gd name="connsiteY2" fmla="*/ 58686 h 919688"/>
              <a:gd name="connsiteX3" fmla="*/ 428950 w 760233"/>
              <a:gd name="connsiteY3" fmla="*/ 57827 h 919688"/>
              <a:gd name="connsiteX4" fmla="*/ 402093 w 760233"/>
              <a:gd name="connsiteY4" fmla="*/ 62017 h 919688"/>
              <a:gd name="connsiteX5" fmla="*/ 214202 w 760233"/>
              <a:gd name="connsiteY5" fmla="*/ 179435 h 919688"/>
              <a:gd name="connsiteX6" fmla="*/ 117732 w 760233"/>
              <a:gd name="connsiteY6" fmla="*/ 358516 h 919688"/>
              <a:gd name="connsiteX7" fmla="*/ 83463 w 760233"/>
              <a:gd name="connsiteY7" fmla="*/ 443491 h 919688"/>
              <a:gd name="connsiteX8" fmla="*/ 88405 w 760233"/>
              <a:gd name="connsiteY8" fmla="*/ 538779 h 919688"/>
              <a:gd name="connsiteX9" fmla="*/ 138466 w 760233"/>
              <a:gd name="connsiteY9" fmla="*/ 619994 h 919688"/>
              <a:gd name="connsiteX10" fmla="*/ 166075 w 760233"/>
              <a:gd name="connsiteY10" fmla="*/ 708514 h 919688"/>
              <a:gd name="connsiteX11" fmla="*/ 222044 w 760233"/>
              <a:gd name="connsiteY11" fmla="*/ 758575 h 919688"/>
              <a:gd name="connsiteX12" fmla="*/ 470524 w 760233"/>
              <a:gd name="connsiteY12" fmla="*/ 869118 h 919688"/>
              <a:gd name="connsiteX13" fmla="*/ 559474 w 760233"/>
              <a:gd name="connsiteY13" fmla="*/ 883513 h 919688"/>
              <a:gd name="connsiteX14" fmla="*/ 683123 w 760233"/>
              <a:gd name="connsiteY14" fmla="*/ 854078 h 919688"/>
              <a:gd name="connsiteX15" fmla="*/ 759826 w 760233"/>
              <a:gd name="connsiteY15" fmla="*/ 881257 h 919688"/>
              <a:gd name="connsiteX16" fmla="*/ 717714 w 760233"/>
              <a:gd name="connsiteY16" fmla="*/ 909940 h 919688"/>
              <a:gd name="connsiteX17" fmla="*/ 404134 w 760233"/>
              <a:gd name="connsiteY17" fmla="*/ 912626 h 919688"/>
              <a:gd name="connsiteX18" fmla="*/ 104734 w 760233"/>
              <a:gd name="connsiteY18" fmla="*/ 770822 h 919688"/>
              <a:gd name="connsiteX19" fmla="*/ 1066 w 760233"/>
              <a:gd name="connsiteY19" fmla="*/ 567570 h 919688"/>
              <a:gd name="connsiteX20" fmla="*/ 59829 w 760233"/>
              <a:gd name="connsiteY20" fmla="*/ 312859 h 919688"/>
              <a:gd name="connsiteX21" fmla="*/ 334628 w 760233"/>
              <a:gd name="connsiteY21" fmla="*/ 54067 h 919688"/>
              <a:gd name="connsiteX22" fmla="*/ 495017 w 760233"/>
              <a:gd name="connsiteY22" fmla="*/ 2609 h 919688"/>
              <a:gd name="connsiteX23" fmla="*/ 508123 w 760233"/>
              <a:gd name="connsiteY23" fmla="*/ 19261 h 919688"/>
              <a:gd name="connsiteX24" fmla="*/ 499422 w 760233"/>
              <a:gd name="connsiteY24" fmla="*/ 41283 h 91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60233" h="919688">
                <a:moveTo>
                  <a:pt x="499529" y="41283"/>
                </a:moveTo>
                <a:cubicBezTo>
                  <a:pt x="499529" y="41283"/>
                  <a:pt x="498885" y="41928"/>
                  <a:pt x="498562" y="42143"/>
                </a:cubicBezTo>
                <a:cubicBezTo>
                  <a:pt x="485456" y="54497"/>
                  <a:pt x="471491" y="59116"/>
                  <a:pt x="453550" y="58686"/>
                </a:cubicBezTo>
                <a:cubicBezTo>
                  <a:pt x="445386" y="58472"/>
                  <a:pt x="437114" y="57720"/>
                  <a:pt x="428950" y="57827"/>
                </a:cubicBezTo>
                <a:cubicBezTo>
                  <a:pt x="419603" y="57934"/>
                  <a:pt x="411117" y="59761"/>
                  <a:pt x="402093" y="62017"/>
                </a:cubicBezTo>
                <a:cubicBezTo>
                  <a:pt x="328720" y="80709"/>
                  <a:pt x="265445" y="125077"/>
                  <a:pt x="214202" y="179435"/>
                </a:cubicBezTo>
                <a:cubicBezTo>
                  <a:pt x="167686" y="230140"/>
                  <a:pt x="137606" y="293093"/>
                  <a:pt x="117732" y="358516"/>
                </a:cubicBezTo>
                <a:cubicBezTo>
                  <a:pt x="106453" y="387307"/>
                  <a:pt x="88082" y="412767"/>
                  <a:pt x="83463" y="443491"/>
                </a:cubicBezTo>
                <a:cubicBezTo>
                  <a:pt x="78736" y="474538"/>
                  <a:pt x="79596" y="508270"/>
                  <a:pt x="88405" y="538779"/>
                </a:cubicBezTo>
                <a:cubicBezTo>
                  <a:pt x="96677" y="570255"/>
                  <a:pt x="123211" y="592493"/>
                  <a:pt x="138466" y="619994"/>
                </a:cubicBezTo>
                <a:cubicBezTo>
                  <a:pt x="153721" y="646636"/>
                  <a:pt x="150498" y="682087"/>
                  <a:pt x="166075" y="708514"/>
                </a:cubicBezTo>
                <a:cubicBezTo>
                  <a:pt x="178429" y="730429"/>
                  <a:pt x="200774" y="745254"/>
                  <a:pt x="222044" y="758575"/>
                </a:cubicBezTo>
                <a:cubicBezTo>
                  <a:pt x="299500" y="805951"/>
                  <a:pt x="383293" y="843228"/>
                  <a:pt x="470524" y="869118"/>
                </a:cubicBezTo>
                <a:cubicBezTo>
                  <a:pt x="499314" y="877390"/>
                  <a:pt x="529394" y="884588"/>
                  <a:pt x="559474" y="883513"/>
                </a:cubicBezTo>
                <a:cubicBezTo>
                  <a:pt x="602015" y="882761"/>
                  <a:pt x="640367" y="856764"/>
                  <a:pt x="683123" y="854078"/>
                </a:cubicBezTo>
                <a:cubicBezTo>
                  <a:pt x="711484" y="852467"/>
                  <a:pt x="748224" y="852789"/>
                  <a:pt x="759826" y="881257"/>
                </a:cubicBezTo>
                <a:cubicBezTo>
                  <a:pt x="764016" y="901991"/>
                  <a:pt x="734903" y="907899"/>
                  <a:pt x="717714" y="909940"/>
                </a:cubicBezTo>
                <a:cubicBezTo>
                  <a:pt x="613939" y="921757"/>
                  <a:pt x="508338" y="923047"/>
                  <a:pt x="404134" y="912626"/>
                </a:cubicBezTo>
                <a:cubicBezTo>
                  <a:pt x="291013" y="903172"/>
                  <a:pt x="197444" y="829692"/>
                  <a:pt x="104734" y="770822"/>
                </a:cubicBezTo>
                <a:cubicBezTo>
                  <a:pt x="34369" y="728388"/>
                  <a:pt x="6653" y="645884"/>
                  <a:pt x="1066" y="567570"/>
                </a:cubicBezTo>
                <a:cubicBezTo>
                  <a:pt x="-5594" y="479909"/>
                  <a:pt x="19544" y="391711"/>
                  <a:pt x="59829" y="312859"/>
                </a:cubicBezTo>
                <a:cubicBezTo>
                  <a:pt x="117303" y="194045"/>
                  <a:pt x="212054" y="102732"/>
                  <a:pt x="334628" y="54067"/>
                </a:cubicBezTo>
                <a:cubicBezTo>
                  <a:pt x="388342" y="30111"/>
                  <a:pt x="436040" y="-10712"/>
                  <a:pt x="495017" y="2609"/>
                </a:cubicBezTo>
                <a:cubicBezTo>
                  <a:pt x="502322" y="4221"/>
                  <a:pt x="507157" y="12278"/>
                  <a:pt x="508123" y="19261"/>
                </a:cubicBezTo>
                <a:cubicBezTo>
                  <a:pt x="509305" y="28070"/>
                  <a:pt x="505545" y="35267"/>
                  <a:pt x="499422" y="4128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89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8AAFD89-60FC-59DA-F429-740A112A7017}"/>
              </a:ext>
            </a:extLst>
          </p:cNvPr>
          <p:cNvSpPr/>
          <p:nvPr/>
        </p:nvSpPr>
        <p:spPr>
          <a:xfrm>
            <a:off x="7759970" y="2516361"/>
            <a:ext cx="744935" cy="909704"/>
          </a:xfrm>
          <a:custGeom>
            <a:avLst/>
            <a:gdLst>
              <a:gd name="connsiteX0" fmla="*/ 41591 w 744935"/>
              <a:gd name="connsiteY0" fmla="*/ 62851 h 909704"/>
              <a:gd name="connsiteX1" fmla="*/ 215194 w 744935"/>
              <a:gd name="connsiteY1" fmla="*/ 78214 h 909704"/>
              <a:gd name="connsiteX2" fmla="*/ 369459 w 744935"/>
              <a:gd name="connsiteY2" fmla="*/ 111194 h 909704"/>
              <a:gd name="connsiteX3" fmla="*/ 469044 w 744935"/>
              <a:gd name="connsiteY3" fmla="*/ 150405 h 909704"/>
              <a:gd name="connsiteX4" fmla="*/ 559283 w 744935"/>
              <a:gd name="connsiteY4" fmla="*/ 297688 h 909704"/>
              <a:gd name="connsiteX5" fmla="*/ 582273 w 744935"/>
              <a:gd name="connsiteY5" fmla="*/ 417147 h 909704"/>
              <a:gd name="connsiteX6" fmla="*/ 576794 w 744935"/>
              <a:gd name="connsiteY6" fmla="*/ 536176 h 909704"/>
              <a:gd name="connsiteX7" fmla="*/ 544996 w 744935"/>
              <a:gd name="connsiteY7" fmla="*/ 690120 h 909704"/>
              <a:gd name="connsiteX8" fmla="*/ 346577 w 744935"/>
              <a:gd name="connsiteY8" fmla="*/ 838369 h 909704"/>
              <a:gd name="connsiteX9" fmla="*/ 262891 w 744935"/>
              <a:gd name="connsiteY9" fmla="*/ 864689 h 909704"/>
              <a:gd name="connsiteX10" fmla="*/ 293508 w 744935"/>
              <a:gd name="connsiteY10" fmla="*/ 908519 h 909704"/>
              <a:gd name="connsiteX11" fmla="*/ 431230 w 744935"/>
              <a:gd name="connsiteY11" fmla="*/ 848575 h 909704"/>
              <a:gd name="connsiteX12" fmla="*/ 567555 w 744935"/>
              <a:gd name="connsiteY12" fmla="*/ 747486 h 909704"/>
              <a:gd name="connsiteX13" fmla="*/ 743844 w 744935"/>
              <a:gd name="connsiteY13" fmla="*/ 411346 h 909704"/>
              <a:gd name="connsiteX14" fmla="*/ 640928 w 744935"/>
              <a:gd name="connsiteY14" fmla="*/ 224852 h 909704"/>
              <a:gd name="connsiteX15" fmla="*/ 484621 w 744935"/>
              <a:gd name="connsiteY15" fmla="*/ 115491 h 909704"/>
              <a:gd name="connsiteX16" fmla="*/ 85421 w 744935"/>
              <a:gd name="connsiteY16" fmla="*/ 1296 h 909704"/>
              <a:gd name="connsiteX17" fmla="*/ 9900 w 744935"/>
              <a:gd name="connsiteY17" fmla="*/ 18699 h 909704"/>
              <a:gd name="connsiteX18" fmla="*/ 39550 w 744935"/>
              <a:gd name="connsiteY18" fmla="*/ 62529 h 909704"/>
              <a:gd name="connsiteX19" fmla="*/ 41591 w 744935"/>
              <a:gd name="connsiteY19" fmla="*/ 62851 h 90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4935" h="909704">
                <a:moveTo>
                  <a:pt x="41591" y="62851"/>
                </a:moveTo>
                <a:cubicBezTo>
                  <a:pt x="98850" y="69619"/>
                  <a:pt x="157613" y="67471"/>
                  <a:pt x="215194" y="78214"/>
                </a:cubicBezTo>
                <a:cubicBezTo>
                  <a:pt x="267188" y="86378"/>
                  <a:pt x="318324" y="98840"/>
                  <a:pt x="369459" y="111194"/>
                </a:cubicBezTo>
                <a:cubicBezTo>
                  <a:pt x="405877" y="119788"/>
                  <a:pt x="441436" y="129456"/>
                  <a:pt x="469044" y="150405"/>
                </a:cubicBezTo>
                <a:cubicBezTo>
                  <a:pt x="515883" y="187037"/>
                  <a:pt x="546715" y="241933"/>
                  <a:pt x="559283" y="297688"/>
                </a:cubicBezTo>
                <a:cubicBezTo>
                  <a:pt x="566911" y="337436"/>
                  <a:pt x="578406" y="376862"/>
                  <a:pt x="582273" y="417147"/>
                </a:cubicBezTo>
                <a:cubicBezTo>
                  <a:pt x="585711" y="455283"/>
                  <a:pt x="576150" y="495032"/>
                  <a:pt x="576794" y="536176"/>
                </a:cubicBezTo>
                <a:cubicBezTo>
                  <a:pt x="577546" y="588923"/>
                  <a:pt x="580876" y="646182"/>
                  <a:pt x="544996" y="690120"/>
                </a:cubicBezTo>
                <a:cubicBezTo>
                  <a:pt x="492786" y="753609"/>
                  <a:pt x="427040" y="812264"/>
                  <a:pt x="346577" y="838369"/>
                </a:cubicBezTo>
                <a:cubicBezTo>
                  <a:pt x="319291" y="848038"/>
                  <a:pt x="288459" y="851583"/>
                  <a:pt x="262891" y="864689"/>
                </a:cubicBezTo>
                <a:cubicBezTo>
                  <a:pt x="218631" y="889612"/>
                  <a:pt x="257627" y="915609"/>
                  <a:pt x="293508" y="908519"/>
                </a:cubicBezTo>
                <a:cubicBezTo>
                  <a:pt x="343140" y="900247"/>
                  <a:pt x="388259" y="872639"/>
                  <a:pt x="431230" y="848575"/>
                </a:cubicBezTo>
                <a:cubicBezTo>
                  <a:pt x="480324" y="819784"/>
                  <a:pt x="527055" y="786912"/>
                  <a:pt x="567555" y="747486"/>
                </a:cubicBezTo>
                <a:cubicBezTo>
                  <a:pt x="654142" y="659610"/>
                  <a:pt x="736324" y="533598"/>
                  <a:pt x="743844" y="411346"/>
                </a:cubicBezTo>
                <a:cubicBezTo>
                  <a:pt x="751901" y="321429"/>
                  <a:pt x="715161" y="273624"/>
                  <a:pt x="640928" y="224852"/>
                </a:cubicBezTo>
                <a:cubicBezTo>
                  <a:pt x="590545" y="185963"/>
                  <a:pt x="544244" y="141811"/>
                  <a:pt x="484621" y="115491"/>
                </a:cubicBezTo>
                <a:cubicBezTo>
                  <a:pt x="311234" y="27400"/>
                  <a:pt x="298557" y="-7406"/>
                  <a:pt x="85421" y="1296"/>
                </a:cubicBezTo>
                <a:cubicBezTo>
                  <a:pt x="59961" y="2370"/>
                  <a:pt x="30419" y="3981"/>
                  <a:pt x="9900" y="18699"/>
                </a:cubicBezTo>
                <a:cubicBezTo>
                  <a:pt x="-16527" y="39110"/>
                  <a:pt x="15701" y="60058"/>
                  <a:pt x="39550" y="62529"/>
                </a:cubicBezTo>
                <a:lnTo>
                  <a:pt x="41591" y="6285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89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7BA882F-7005-6525-7AE4-093A735A5A99}"/>
              </a:ext>
            </a:extLst>
          </p:cNvPr>
          <p:cNvSpPr/>
          <p:nvPr/>
        </p:nvSpPr>
        <p:spPr>
          <a:xfrm>
            <a:off x="7272113" y="3107212"/>
            <a:ext cx="97507" cy="160505"/>
          </a:xfrm>
          <a:custGeom>
            <a:avLst/>
            <a:gdLst>
              <a:gd name="connsiteX0" fmla="*/ 46 w 97507"/>
              <a:gd name="connsiteY0" fmla="*/ 32557 h 160505"/>
              <a:gd name="connsiteX1" fmla="*/ 28192 w 97507"/>
              <a:gd name="connsiteY1" fmla="*/ 94650 h 160505"/>
              <a:gd name="connsiteX2" fmla="*/ 38828 w 97507"/>
              <a:gd name="connsiteY2" fmla="*/ 100558 h 160505"/>
              <a:gd name="connsiteX3" fmla="*/ 82228 w 97507"/>
              <a:gd name="connsiteY3" fmla="*/ 159536 h 160505"/>
              <a:gd name="connsiteX4" fmla="*/ 88566 w 97507"/>
              <a:gd name="connsiteY4" fmla="*/ 160288 h 160505"/>
              <a:gd name="connsiteX5" fmla="*/ 95657 w 97507"/>
              <a:gd name="connsiteY5" fmla="*/ 147289 h 160505"/>
              <a:gd name="connsiteX6" fmla="*/ 80402 w 97507"/>
              <a:gd name="connsiteY6" fmla="*/ 53183 h 160505"/>
              <a:gd name="connsiteX7" fmla="*/ 33241 w 97507"/>
              <a:gd name="connsiteY7" fmla="*/ 8386 h 160505"/>
              <a:gd name="connsiteX8" fmla="*/ 46 w 97507"/>
              <a:gd name="connsiteY8" fmla="*/ 32449 h 160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07" h="160505">
                <a:moveTo>
                  <a:pt x="46" y="32557"/>
                </a:moveTo>
                <a:cubicBezTo>
                  <a:pt x="-706" y="56406"/>
                  <a:pt x="7674" y="82618"/>
                  <a:pt x="28192" y="94650"/>
                </a:cubicBezTo>
                <a:cubicBezTo>
                  <a:pt x="31630" y="96691"/>
                  <a:pt x="35390" y="98302"/>
                  <a:pt x="38828" y="100558"/>
                </a:cubicBezTo>
                <a:cubicBezTo>
                  <a:pt x="59454" y="114739"/>
                  <a:pt x="58916" y="150619"/>
                  <a:pt x="82228" y="159536"/>
                </a:cubicBezTo>
                <a:cubicBezTo>
                  <a:pt x="84269" y="160288"/>
                  <a:pt x="86525" y="160825"/>
                  <a:pt x="88566" y="160288"/>
                </a:cubicBezTo>
                <a:cubicBezTo>
                  <a:pt x="93615" y="158891"/>
                  <a:pt x="95119" y="152553"/>
                  <a:pt x="95657" y="147289"/>
                </a:cubicBezTo>
                <a:cubicBezTo>
                  <a:pt x="98879" y="114846"/>
                  <a:pt x="100061" y="79180"/>
                  <a:pt x="80402" y="53183"/>
                </a:cubicBezTo>
                <a:cubicBezTo>
                  <a:pt x="67833" y="36532"/>
                  <a:pt x="48603" y="22459"/>
                  <a:pt x="33241" y="8386"/>
                </a:cubicBezTo>
                <a:cubicBezTo>
                  <a:pt x="12186" y="-10951"/>
                  <a:pt x="906" y="5700"/>
                  <a:pt x="46" y="3244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073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F8C8FEE-CD50-36FF-FF11-DA8BF493D934}"/>
              </a:ext>
            </a:extLst>
          </p:cNvPr>
          <p:cNvSpPr/>
          <p:nvPr/>
        </p:nvSpPr>
        <p:spPr>
          <a:xfrm>
            <a:off x="8375193" y="2856449"/>
            <a:ext cx="93796" cy="178255"/>
          </a:xfrm>
          <a:custGeom>
            <a:avLst/>
            <a:gdLst>
              <a:gd name="connsiteX0" fmla="*/ 6046 w 93796"/>
              <a:gd name="connsiteY0" fmla="*/ 39029 h 178255"/>
              <a:gd name="connsiteX1" fmla="*/ 3468 w 93796"/>
              <a:gd name="connsiteY1" fmla="*/ 111972 h 178255"/>
              <a:gd name="connsiteX2" fmla="*/ 6583 w 93796"/>
              <a:gd name="connsiteY2" fmla="*/ 134103 h 178255"/>
              <a:gd name="connsiteX3" fmla="*/ 11202 w 93796"/>
              <a:gd name="connsiteY3" fmla="*/ 154299 h 178255"/>
              <a:gd name="connsiteX4" fmla="*/ 43431 w 93796"/>
              <a:gd name="connsiteY4" fmla="*/ 178255 h 178255"/>
              <a:gd name="connsiteX5" fmla="*/ 81675 w 93796"/>
              <a:gd name="connsiteY5" fmla="*/ 110791 h 178255"/>
              <a:gd name="connsiteX6" fmla="*/ 84360 w 93796"/>
              <a:gd name="connsiteY6" fmla="*/ 46872 h 178255"/>
              <a:gd name="connsiteX7" fmla="*/ 90806 w 93796"/>
              <a:gd name="connsiteY7" fmla="*/ 37848 h 178255"/>
              <a:gd name="connsiteX8" fmla="*/ 55033 w 93796"/>
              <a:gd name="connsiteY8" fmla="*/ 33 h 178255"/>
              <a:gd name="connsiteX9" fmla="*/ 6046 w 93796"/>
              <a:gd name="connsiteY9" fmla="*/ 38922 h 17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96" h="178255">
                <a:moveTo>
                  <a:pt x="6046" y="39029"/>
                </a:moveTo>
                <a:cubicBezTo>
                  <a:pt x="-3193" y="61804"/>
                  <a:pt x="30" y="87586"/>
                  <a:pt x="3468" y="111972"/>
                </a:cubicBezTo>
                <a:cubicBezTo>
                  <a:pt x="4542" y="119385"/>
                  <a:pt x="5509" y="126797"/>
                  <a:pt x="6583" y="134103"/>
                </a:cubicBezTo>
                <a:cubicBezTo>
                  <a:pt x="7550" y="140978"/>
                  <a:pt x="8517" y="147961"/>
                  <a:pt x="11202" y="154299"/>
                </a:cubicBezTo>
                <a:cubicBezTo>
                  <a:pt x="16681" y="167190"/>
                  <a:pt x="29465" y="176751"/>
                  <a:pt x="43431" y="178255"/>
                </a:cubicBezTo>
                <a:cubicBezTo>
                  <a:pt x="61371" y="158811"/>
                  <a:pt x="80278" y="137218"/>
                  <a:pt x="81675" y="110791"/>
                </a:cubicBezTo>
                <a:cubicBezTo>
                  <a:pt x="82856" y="89090"/>
                  <a:pt x="72329" y="65027"/>
                  <a:pt x="84360" y="46872"/>
                </a:cubicBezTo>
                <a:cubicBezTo>
                  <a:pt x="86402" y="43756"/>
                  <a:pt x="88980" y="41070"/>
                  <a:pt x="90806" y="37848"/>
                </a:cubicBezTo>
                <a:cubicBezTo>
                  <a:pt x="103482" y="15503"/>
                  <a:pt x="72866" y="785"/>
                  <a:pt x="55033" y="33"/>
                </a:cubicBezTo>
                <a:cubicBezTo>
                  <a:pt x="33010" y="-934"/>
                  <a:pt x="13888" y="19370"/>
                  <a:pt x="6046" y="38922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073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Graphic 85">
            <a:extLst>
              <a:ext uri="{FF2B5EF4-FFF2-40B4-BE49-F238E27FC236}">
                <a16:creationId xmlns:a16="http://schemas.microsoft.com/office/drawing/2014/main" id="{E818E3E0-7DDF-0942-DBE6-6DB3A1E8ECE0}"/>
              </a:ext>
            </a:extLst>
          </p:cNvPr>
          <p:cNvSpPr/>
          <p:nvPr/>
        </p:nvSpPr>
        <p:spPr>
          <a:xfrm>
            <a:off x="7914985" y="2447650"/>
            <a:ext cx="600025" cy="267135"/>
          </a:xfrm>
          <a:custGeom>
            <a:avLst/>
            <a:gdLst>
              <a:gd name="connsiteX0" fmla="*/ 638 w 600025"/>
              <a:gd name="connsiteY0" fmla="*/ 21876 h 267135"/>
              <a:gd name="connsiteX1" fmla="*/ 97031 w 600025"/>
              <a:gd name="connsiteY1" fmla="*/ 48165 h 267135"/>
              <a:gd name="connsiteX2" fmla="*/ 197234 w 600025"/>
              <a:gd name="connsiteY2" fmla="*/ 70358 h 267135"/>
              <a:gd name="connsiteX3" fmla="*/ 396973 w 600025"/>
              <a:gd name="connsiteY3" fmla="*/ 151225 h 267135"/>
              <a:gd name="connsiteX4" fmla="*/ 566994 w 600025"/>
              <a:gd name="connsiteY4" fmla="*/ 265144 h 267135"/>
              <a:gd name="connsiteX5" fmla="*/ 596141 w 600025"/>
              <a:gd name="connsiteY5" fmla="*/ 149130 h 267135"/>
              <a:gd name="connsiteX6" fmla="*/ 508415 w 600025"/>
              <a:gd name="connsiteY6" fmla="*/ 80074 h 267135"/>
              <a:gd name="connsiteX7" fmla="*/ 430882 w 600025"/>
              <a:gd name="connsiteY7" fmla="*/ 47403 h 267135"/>
              <a:gd name="connsiteX8" fmla="*/ 244001 w 600025"/>
              <a:gd name="connsiteY8" fmla="*/ 2826 h 267135"/>
              <a:gd name="connsiteX9" fmla="*/ 80933 w 600025"/>
              <a:gd name="connsiteY9" fmla="*/ 8827 h 267135"/>
              <a:gd name="connsiteX10" fmla="*/ 1304 w 600025"/>
              <a:gd name="connsiteY10" fmla="*/ 21209 h 267135"/>
              <a:gd name="connsiteX11" fmla="*/ 733 w 600025"/>
              <a:gd name="connsiteY11" fmla="*/ 21876 h 26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0025" h="267135">
                <a:moveTo>
                  <a:pt x="638" y="21876"/>
                </a:moveTo>
                <a:cubicBezTo>
                  <a:pt x="-8316" y="49403"/>
                  <a:pt x="79695" y="42736"/>
                  <a:pt x="97031" y="48165"/>
                </a:cubicBezTo>
                <a:cubicBezTo>
                  <a:pt x="130940" y="52927"/>
                  <a:pt x="164277" y="61214"/>
                  <a:pt x="197234" y="70358"/>
                </a:cubicBezTo>
                <a:cubicBezTo>
                  <a:pt x="266480" y="90456"/>
                  <a:pt x="338489" y="108649"/>
                  <a:pt x="396973" y="151225"/>
                </a:cubicBezTo>
                <a:cubicBezTo>
                  <a:pt x="440883" y="177229"/>
                  <a:pt x="516416" y="282861"/>
                  <a:pt x="566994" y="265144"/>
                </a:cubicBezTo>
                <a:cubicBezTo>
                  <a:pt x="595855" y="250666"/>
                  <a:pt x="606523" y="175990"/>
                  <a:pt x="596141" y="149130"/>
                </a:cubicBezTo>
                <a:cubicBezTo>
                  <a:pt x="583187" y="111411"/>
                  <a:pt x="544325" y="91504"/>
                  <a:pt x="508415" y="80074"/>
                </a:cubicBezTo>
                <a:cubicBezTo>
                  <a:pt x="481745" y="71120"/>
                  <a:pt x="456885" y="57976"/>
                  <a:pt x="430882" y="47403"/>
                </a:cubicBezTo>
                <a:cubicBezTo>
                  <a:pt x="371065" y="23686"/>
                  <a:pt x="306390" y="16828"/>
                  <a:pt x="244001" y="2826"/>
                </a:cubicBezTo>
                <a:cubicBezTo>
                  <a:pt x="190376" y="-4223"/>
                  <a:pt x="135226" y="3493"/>
                  <a:pt x="80933" y="8827"/>
                </a:cubicBezTo>
                <a:cubicBezTo>
                  <a:pt x="56549" y="13780"/>
                  <a:pt x="21212" y="7493"/>
                  <a:pt x="1304" y="21209"/>
                </a:cubicBezTo>
                <a:lnTo>
                  <a:pt x="733" y="21876"/>
                </a:lnTo>
                <a:close/>
              </a:path>
            </a:pathLst>
          </a:custGeom>
          <a:solidFill>
            <a:schemeClr val="accent5"/>
          </a:solidFill>
          <a:ln w="489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A52CC76-1308-552A-ED8B-A16BA0AC5B32}"/>
              </a:ext>
            </a:extLst>
          </p:cNvPr>
          <p:cNvSpPr/>
          <p:nvPr/>
        </p:nvSpPr>
        <p:spPr>
          <a:xfrm rot="18000000">
            <a:off x="8393930" y="2546681"/>
            <a:ext cx="70989" cy="134911"/>
          </a:xfrm>
          <a:custGeom>
            <a:avLst/>
            <a:gdLst>
              <a:gd name="connsiteX0" fmla="*/ 6046 w 93796"/>
              <a:gd name="connsiteY0" fmla="*/ 39029 h 178255"/>
              <a:gd name="connsiteX1" fmla="*/ 3468 w 93796"/>
              <a:gd name="connsiteY1" fmla="*/ 111972 h 178255"/>
              <a:gd name="connsiteX2" fmla="*/ 6583 w 93796"/>
              <a:gd name="connsiteY2" fmla="*/ 134103 h 178255"/>
              <a:gd name="connsiteX3" fmla="*/ 11202 w 93796"/>
              <a:gd name="connsiteY3" fmla="*/ 154299 h 178255"/>
              <a:gd name="connsiteX4" fmla="*/ 43431 w 93796"/>
              <a:gd name="connsiteY4" fmla="*/ 178255 h 178255"/>
              <a:gd name="connsiteX5" fmla="*/ 81675 w 93796"/>
              <a:gd name="connsiteY5" fmla="*/ 110791 h 178255"/>
              <a:gd name="connsiteX6" fmla="*/ 84360 w 93796"/>
              <a:gd name="connsiteY6" fmla="*/ 46872 h 178255"/>
              <a:gd name="connsiteX7" fmla="*/ 90806 w 93796"/>
              <a:gd name="connsiteY7" fmla="*/ 37848 h 178255"/>
              <a:gd name="connsiteX8" fmla="*/ 55033 w 93796"/>
              <a:gd name="connsiteY8" fmla="*/ 33 h 178255"/>
              <a:gd name="connsiteX9" fmla="*/ 6046 w 93796"/>
              <a:gd name="connsiteY9" fmla="*/ 38922 h 17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96" h="178255">
                <a:moveTo>
                  <a:pt x="6046" y="39029"/>
                </a:moveTo>
                <a:cubicBezTo>
                  <a:pt x="-3193" y="61804"/>
                  <a:pt x="30" y="87586"/>
                  <a:pt x="3468" y="111972"/>
                </a:cubicBezTo>
                <a:cubicBezTo>
                  <a:pt x="4542" y="119385"/>
                  <a:pt x="5509" y="126797"/>
                  <a:pt x="6583" y="134103"/>
                </a:cubicBezTo>
                <a:cubicBezTo>
                  <a:pt x="7550" y="140978"/>
                  <a:pt x="8517" y="147961"/>
                  <a:pt x="11202" y="154299"/>
                </a:cubicBezTo>
                <a:cubicBezTo>
                  <a:pt x="16681" y="167190"/>
                  <a:pt x="29465" y="176751"/>
                  <a:pt x="43431" y="178255"/>
                </a:cubicBezTo>
                <a:cubicBezTo>
                  <a:pt x="61371" y="158811"/>
                  <a:pt x="80278" y="137218"/>
                  <a:pt x="81675" y="110791"/>
                </a:cubicBezTo>
                <a:cubicBezTo>
                  <a:pt x="82856" y="89090"/>
                  <a:pt x="72329" y="65027"/>
                  <a:pt x="84360" y="46872"/>
                </a:cubicBezTo>
                <a:cubicBezTo>
                  <a:pt x="86402" y="43756"/>
                  <a:pt x="88980" y="41070"/>
                  <a:pt x="90806" y="37848"/>
                </a:cubicBezTo>
                <a:cubicBezTo>
                  <a:pt x="103482" y="15503"/>
                  <a:pt x="72866" y="785"/>
                  <a:pt x="55033" y="33"/>
                </a:cubicBezTo>
                <a:cubicBezTo>
                  <a:pt x="33010" y="-934"/>
                  <a:pt x="13888" y="19370"/>
                  <a:pt x="6046" y="389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073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8ACFAAD-5CE1-1B1A-1AF0-2F3C243F71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79906" t="71692" r="9948" b="8868"/>
          <a:stretch>
            <a:fillRect/>
          </a:stretch>
        </p:blipFill>
        <p:spPr>
          <a:xfrm>
            <a:off x="7682686" y="3355735"/>
            <a:ext cx="370487" cy="370487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8830279-9F5F-4450-0E90-B0404B46045C}"/>
              </a:ext>
            </a:extLst>
          </p:cNvPr>
          <p:cNvSpPr txBox="1"/>
          <p:nvPr/>
        </p:nvSpPr>
        <p:spPr>
          <a:xfrm>
            <a:off x="8828522" y="2577133"/>
            <a:ext cx="587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Pericyte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FD00640-25AB-A319-5452-DA8A8BBBAA76}"/>
              </a:ext>
            </a:extLst>
          </p:cNvPr>
          <p:cNvSpPr/>
          <p:nvPr/>
        </p:nvSpPr>
        <p:spPr>
          <a:xfrm>
            <a:off x="7674039" y="2489481"/>
            <a:ext cx="148671" cy="13758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60C5FD9B-D375-56CE-C6EF-050464C9E6E5}"/>
              </a:ext>
            </a:extLst>
          </p:cNvPr>
          <p:cNvCxnSpPr>
            <a:stCxn id="36" idx="0"/>
            <a:endCxn id="40" idx="1"/>
          </p:cNvCxnSpPr>
          <p:nvPr/>
        </p:nvCxnSpPr>
        <p:spPr>
          <a:xfrm rot="5400000" flipH="1" flipV="1">
            <a:off x="7616774" y="2184494"/>
            <a:ext cx="436589" cy="173387"/>
          </a:xfrm>
          <a:prstGeom prst="bentConnector2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EB59AFE-B88F-881D-C95B-DBFCB6774E0D}"/>
              </a:ext>
            </a:extLst>
          </p:cNvPr>
          <p:cNvCxnSpPr>
            <a:cxnSpLocks/>
          </p:cNvCxnSpPr>
          <p:nvPr/>
        </p:nvCxnSpPr>
        <p:spPr>
          <a:xfrm>
            <a:off x="8501442" y="2051984"/>
            <a:ext cx="992429" cy="0"/>
          </a:xfrm>
          <a:prstGeom prst="lin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A2C7929-B149-FE8F-E559-65A013E4B8C7}"/>
              </a:ext>
            </a:extLst>
          </p:cNvPr>
          <p:cNvCxnSpPr>
            <a:cxnSpLocks/>
          </p:cNvCxnSpPr>
          <p:nvPr/>
        </p:nvCxnSpPr>
        <p:spPr>
          <a:xfrm flipH="1">
            <a:off x="8448675" y="2683174"/>
            <a:ext cx="448117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8803C4F-782A-1104-F9DF-7D5357D4CCD9}"/>
              </a:ext>
            </a:extLst>
          </p:cNvPr>
          <p:cNvSpPr txBox="1"/>
          <p:nvPr/>
        </p:nvSpPr>
        <p:spPr>
          <a:xfrm>
            <a:off x="7921762" y="1883615"/>
            <a:ext cx="583814" cy="338554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Tight</a:t>
            </a:r>
            <a:br>
              <a:rPr lang="en-GB" sz="800" b="1">
                <a:solidFill>
                  <a:schemeClr val="tx2"/>
                </a:solidFill>
              </a:rPr>
            </a:br>
            <a:r>
              <a:rPr lang="en-GB" sz="800" b="1">
                <a:solidFill>
                  <a:schemeClr val="tx2"/>
                </a:solidFill>
              </a:rPr>
              <a:t>junction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B08C9C-661F-D7B4-ABA9-675AC879B808}"/>
              </a:ext>
            </a:extLst>
          </p:cNvPr>
          <p:cNvSpPr txBox="1"/>
          <p:nvPr/>
        </p:nvSpPr>
        <p:spPr>
          <a:xfrm>
            <a:off x="6583976" y="2062423"/>
            <a:ext cx="801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Astrocyte</a:t>
            </a:r>
            <a:br>
              <a:rPr lang="en-GB" sz="800" b="1">
                <a:solidFill>
                  <a:schemeClr val="tx2"/>
                </a:solidFill>
              </a:rPr>
            </a:br>
            <a:r>
              <a:rPr lang="en-GB" sz="800" b="1">
                <a:solidFill>
                  <a:schemeClr val="tx2"/>
                </a:solidFill>
              </a:rPr>
              <a:t>foot process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26C407-7207-A47C-5945-68E441283AD7}"/>
              </a:ext>
            </a:extLst>
          </p:cNvPr>
          <p:cNvSpPr txBox="1"/>
          <p:nvPr/>
        </p:nvSpPr>
        <p:spPr>
          <a:xfrm>
            <a:off x="5310864" y="2516361"/>
            <a:ext cx="5437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Neuron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60A868-C102-8ADF-60D5-DA306EABC9E5}"/>
              </a:ext>
            </a:extLst>
          </p:cNvPr>
          <p:cNvSpPr txBox="1"/>
          <p:nvPr/>
        </p:nvSpPr>
        <p:spPr>
          <a:xfrm>
            <a:off x="5310864" y="2937835"/>
            <a:ext cx="979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Endothelial cell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FB7306-CA5E-85A3-707B-EDE928F728AC}"/>
              </a:ext>
            </a:extLst>
          </p:cNvPr>
          <p:cNvSpPr txBox="1"/>
          <p:nvPr/>
        </p:nvSpPr>
        <p:spPr>
          <a:xfrm>
            <a:off x="5310864" y="3216037"/>
            <a:ext cx="10102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>
                <a:solidFill>
                  <a:schemeClr val="tx2"/>
                </a:solidFill>
              </a:rPr>
              <a:t>Basal membrane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FD5F93-BF1B-29B2-1EC4-C120EF2FC5C3}"/>
              </a:ext>
            </a:extLst>
          </p:cNvPr>
          <p:cNvSpPr txBox="1"/>
          <p:nvPr/>
        </p:nvSpPr>
        <p:spPr>
          <a:xfrm>
            <a:off x="3999334" y="2678604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 b="1" dirty="0">
                <a:solidFill>
                  <a:schemeClr val="tx2"/>
                </a:solidFill>
              </a:rPr>
              <a:t>Brain capillary</a:t>
            </a:r>
            <a:br>
              <a:rPr lang="en-GB" sz="800" b="1" dirty="0">
                <a:solidFill>
                  <a:schemeClr val="tx2"/>
                </a:solidFill>
              </a:rPr>
            </a:br>
            <a:r>
              <a:rPr lang="en-GB" sz="800" b="1" dirty="0">
                <a:solidFill>
                  <a:schemeClr val="tx2"/>
                </a:solidFill>
              </a:rPr>
              <a:t>(neurovascular unit)</a:t>
            </a:r>
          </a:p>
        </p:txBody>
      </p:sp>
      <p:sp>
        <p:nvSpPr>
          <p:cNvPr id="46" name="Left Bracket 45">
            <a:extLst>
              <a:ext uri="{FF2B5EF4-FFF2-40B4-BE49-F238E27FC236}">
                <a16:creationId xmlns:a16="http://schemas.microsoft.com/office/drawing/2014/main" id="{92FA8EE4-369F-9C09-9826-3ECB0997D0C6}"/>
              </a:ext>
            </a:extLst>
          </p:cNvPr>
          <p:cNvSpPr/>
          <p:nvPr/>
        </p:nvSpPr>
        <p:spPr>
          <a:xfrm>
            <a:off x="5296495" y="2090217"/>
            <a:ext cx="289204" cy="1505609"/>
          </a:xfrm>
          <a:prstGeom prst="leftBracket">
            <a:avLst>
              <a:gd name="adj" fmla="val 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CDE1ACB-7713-8019-BAF7-9698A912B7BB}"/>
              </a:ext>
            </a:extLst>
          </p:cNvPr>
          <p:cNvCxnSpPr>
            <a:cxnSpLocks/>
          </p:cNvCxnSpPr>
          <p:nvPr/>
        </p:nvCxnSpPr>
        <p:spPr>
          <a:xfrm>
            <a:off x="5153854" y="2847881"/>
            <a:ext cx="151465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C02E52F-7022-8421-A5F9-C12D991071F7}"/>
              </a:ext>
            </a:extLst>
          </p:cNvPr>
          <p:cNvCxnSpPr>
            <a:cxnSpLocks/>
          </p:cNvCxnSpPr>
          <p:nvPr/>
        </p:nvCxnSpPr>
        <p:spPr>
          <a:xfrm>
            <a:off x="6249334" y="3050327"/>
            <a:ext cx="1040902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2A48C31-ECEB-AA5F-FC0A-3B7460D64D63}"/>
              </a:ext>
            </a:extLst>
          </p:cNvPr>
          <p:cNvCxnSpPr>
            <a:cxnSpLocks/>
          </p:cNvCxnSpPr>
          <p:nvPr/>
        </p:nvCxnSpPr>
        <p:spPr>
          <a:xfrm>
            <a:off x="6249334" y="3323759"/>
            <a:ext cx="1040902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FF2BEF61-32BC-D2A6-1D38-9E1598B57856}"/>
              </a:ext>
            </a:extLst>
          </p:cNvPr>
          <p:cNvSpPr/>
          <p:nvPr/>
        </p:nvSpPr>
        <p:spPr>
          <a:xfrm>
            <a:off x="6599933" y="4759862"/>
            <a:ext cx="2541457" cy="928138"/>
          </a:xfrm>
          <a:prstGeom prst="rect">
            <a:avLst/>
          </a:prstGeom>
          <a:gradFill>
            <a:gsLst>
              <a:gs pos="100000">
                <a:srgbClr val="D8F0FA">
                  <a:alpha val="30000"/>
                </a:srgbClr>
              </a:gs>
              <a:gs pos="0">
                <a:schemeClr val="accent5">
                  <a:lumMod val="40000"/>
                  <a:lumOff val="60000"/>
                  <a:alpha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: Top Corners Rounded 50">
            <a:extLst>
              <a:ext uri="{FF2B5EF4-FFF2-40B4-BE49-F238E27FC236}">
                <a16:creationId xmlns:a16="http://schemas.microsoft.com/office/drawing/2014/main" id="{7D816897-D3CB-D4EB-DA53-30A92A680628}"/>
              </a:ext>
            </a:extLst>
          </p:cNvPr>
          <p:cNvSpPr/>
          <p:nvPr/>
        </p:nvSpPr>
        <p:spPr>
          <a:xfrm rot="10800000">
            <a:off x="6557806" y="4746301"/>
            <a:ext cx="2629441" cy="72834"/>
          </a:xfrm>
          <a:prstGeom prst="round2SameRect">
            <a:avLst>
              <a:gd name="adj1" fmla="val 47205"/>
              <a:gd name="adj2" fmla="val 0"/>
            </a:avLst>
          </a:prstGeom>
          <a:solidFill>
            <a:srgbClr val="ECB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1A14538-DEA1-E624-B243-4882D0987269}"/>
              </a:ext>
            </a:extLst>
          </p:cNvPr>
          <p:cNvGrpSpPr/>
          <p:nvPr/>
        </p:nvGrpSpPr>
        <p:grpSpPr>
          <a:xfrm>
            <a:off x="6562961" y="4624989"/>
            <a:ext cx="2620186" cy="168558"/>
            <a:chOff x="3718357" y="5438842"/>
            <a:chExt cx="3836215" cy="246786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AE181AD-669D-9593-C72F-F052DE4E05BC}"/>
                </a:ext>
              </a:extLst>
            </p:cNvPr>
            <p:cNvGrpSpPr/>
            <p:nvPr/>
          </p:nvGrpSpPr>
          <p:grpSpPr>
            <a:xfrm>
              <a:off x="3718357" y="5438843"/>
              <a:ext cx="2001537" cy="246785"/>
              <a:chOff x="3718357" y="5438843"/>
              <a:chExt cx="2001537" cy="246785"/>
            </a:xfrm>
            <a:grpFill/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64102F0C-95FA-A0B2-EF46-F849A84459B8}"/>
                  </a:ext>
                </a:extLst>
              </p:cNvPr>
              <p:cNvGrpSpPr/>
              <p:nvPr/>
            </p:nvGrpSpPr>
            <p:grpSpPr>
              <a:xfrm>
                <a:off x="3718357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59122898-B455-DBE1-BBFA-93B23C17FD35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ECB1602-0949-7764-22F8-0858358147B3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79185676-B0D2-E436-DB8B-72F196486695}"/>
                  </a:ext>
                </a:extLst>
              </p:cNvPr>
              <p:cNvGrpSpPr/>
              <p:nvPr/>
            </p:nvGrpSpPr>
            <p:grpSpPr>
              <a:xfrm>
                <a:off x="4118537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9D801CA2-AA2F-0F56-1B46-8BDC0C8AD976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F43F6C6E-29F1-0047-4402-827AEA400DE9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6EBF42C2-072A-7740-1A93-9AC61501F68F}"/>
                  </a:ext>
                </a:extLst>
              </p:cNvPr>
              <p:cNvGrpSpPr/>
              <p:nvPr/>
            </p:nvGrpSpPr>
            <p:grpSpPr>
              <a:xfrm>
                <a:off x="4517972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AD60E23A-CBDC-6B12-3CE8-BF9011A6481D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CAAEF56B-0741-9FF8-FBC9-F21798B990B6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A23CA67-2DF1-F190-0AC1-085EA0526206}"/>
                  </a:ext>
                </a:extLst>
              </p:cNvPr>
              <p:cNvGrpSpPr/>
              <p:nvPr/>
            </p:nvGrpSpPr>
            <p:grpSpPr>
              <a:xfrm>
                <a:off x="4918152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77" name="Rectangle: Rounded Corners 76">
                  <a:extLst>
                    <a:ext uri="{FF2B5EF4-FFF2-40B4-BE49-F238E27FC236}">
                      <a16:creationId xmlns:a16="http://schemas.microsoft.com/office/drawing/2014/main" id="{50A1CBD5-B4BD-EB9F-CE79-6C9BAD7AF8E3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0E28CD34-0CF8-A703-4C93-8BC71DB6EFBB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0881DCC0-633B-FD68-2CD4-8CA433EFCFBF}"/>
                  </a:ext>
                </a:extLst>
              </p:cNvPr>
              <p:cNvGrpSpPr/>
              <p:nvPr/>
            </p:nvGrpSpPr>
            <p:grpSpPr>
              <a:xfrm>
                <a:off x="5319714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B1F009A4-91D8-F9E9-10E9-201DB36B6B41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5525C3DF-C2EF-E03B-6E8D-FBEB90E07904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2C1F5E8-40DA-3878-DC88-96E1E597BF51}"/>
                </a:ext>
              </a:extLst>
            </p:cNvPr>
            <p:cNvGrpSpPr/>
            <p:nvPr/>
          </p:nvGrpSpPr>
          <p:grpSpPr>
            <a:xfrm>
              <a:off x="5720367" y="5438842"/>
              <a:ext cx="1834205" cy="246786"/>
              <a:chOff x="3718357" y="5438842"/>
              <a:chExt cx="1834205" cy="246786"/>
            </a:xfrm>
            <a:grpFill/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2A7500B-239B-A631-4B41-D06A7E7D535E}"/>
                  </a:ext>
                </a:extLst>
              </p:cNvPr>
              <p:cNvGrpSpPr/>
              <p:nvPr/>
            </p:nvGrpSpPr>
            <p:grpSpPr>
              <a:xfrm>
                <a:off x="3718357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55C43B82-9F18-1501-5AEA-A35443F4D4DF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5094B770-6025-F4BD-754B-487CC7337258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AA5D508F-73B8-8B39-0726-7ED78C062811}"/>
                  </a:ext>
                </a:extLst>
              </p:cNvPr>
              <p:cNvGrpSpPr/>
              <p:nvPr/>
            </p:nvGrpSpPr>
            <p:grpSpPr>
              <a:xfrm>
                <a:off x="4118537" y="5438843"/>
                <a:ext cx="400180" cy="246785"/>
                <a:chOff x="3718357" y="5441215"/>
                <a:chExt cx="400180" cy="246785"/>
              </a:xfrm>
              <a:grpFill/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57CDA7DB-2DF7-938D-57A7-FFF0D4F9C6B9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B8602F24-93A4-42C5-2A2F-2F3ACFD103DE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A73E2B7-EDB0-B38E-A760-B47491A50F40}"/>
                  </a:ext>
                </a:extLst>
              </p:cNvPr>
              <p:cNvGrpSpPr/>
              <p:nvPr/>
            </p:nvGrpSpPr>
            <p:grpSpPr>
              <a:xfrm>
                <a:off x="4517972" y="5438842"/>
                <a:ext cx="232847" cy="246785"/>
                <a:chOff x="3718357" y="5441214"/>
                <a:chExt cx="232847" cy="246785"/>
              </a:xfrm>
              <a:grpFill/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EC57039F-B1A4-F68F-233C-F74B863EEDE4}"/>
                    </a:ext>
                  </a:extLst>
                </p:cNvPr>
                <p:cNvSpPr/>
                <p:nvPr/>
              </p:nvSpPr>
              <p:spPr>
                <a:xfrm rot="10800000">
                  <a:off x="3718357" y="5441214"/>
                  <a:ext cx="232847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B3D4E2BA-A58D-75BC-E5E0-B4DF22DECD5C}"/>
                    </a:ext>
                  </a:extLst>
                </p:cNvPr>
                <p:cNvSpPr/>
                <p:nvPr/>
              </p:nvSpPr>
              <p:spPr>
                <a:xfrm>
                  <a:off x="3772884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4096433E-1551-8D5E-313F-19D8EA9435CF}"/>
                  </a:ext>
                </a:extLst>
              </p:cNvPr>
              <p:cNvGrpSpPr/>
              <p:nvPr/>
            </p:nvGrpSpPr>
            <p:grpSpPr>
              <a:xfrm>
                <a:off x="4750820" y="5438843"/>
                <a:ext cx="400180" cy="246785"/>
                <a:chOff x="3551025" y="5441215"/>
                <a:chExt cx="400180" cy="246785"/>
              </a:xfrm>
              <a:grpFill/>
            </p:grpSpPr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1CF5B6EF-0AB3-A53D-D343-212118DCCAA0}"/>
                    </a:ext>
                  </a:extLst>
                </p:cNvPr>
                <p:cNvSpPr/>
                <p:nvPr/>
              </p:nvSpPr>
              <p:spPr>
                <a:xfrm rot="10800000">
                  <a:off x="3551025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8A5DB39D-3130-21F3-6B02-ED5D3CEED7DB}"/>
                    </a:ext>
                  </a:extLst>
                </p:cNvPr>
                <p:cNvSpPr/>
                <p:nvPr/>
              </p:nvSpPr>
              <p:spPr>
                <a:xfrm>
                  <a:off x="3605552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30864790-F6C6-EC8E-1245-E7432FACE7B4}"/>
                  </a:ext>
                </a:extLst>
              </p:cNvPr>
              <p:cNvGrpSpPr/>
              <p:nvPr/>
            </p:nvGrpSpPr>
            <p:grpSpPr>
              <a:xfrm>
                <a:off x="5152382" y="5438843"/>
                <a:ext cx="400180" cy="246785"/>
                <a:chOff x="3551025" y="5441215"/>
                <a:chExt cx="400180" cy="246785"/>
              </a:xfrm>
              <a:grpFill/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0D2416A8-8E98-E774-1E2A-AD71654323E1}"/>
                    </a:ext>
                  </a:extLst>
                </p:cNvPr>
                <p:cNvSpPr/>
                <p:nvPr/>
              </p:nvSpPr>
              <p:spPr>
                <a:xfrm rot="10800000">
                  <a:off x="3551025" y="5441215"/>
                  <a:ext cx="400180" cy="246785"/>
                </a:xfrm>
                <a:prstGeom prst="roundRect">
                  <a:avLst>
                    <a:gd name="adj" fmla="val 12974"/>
                  </a:avLst>
                </a:prstGeom>
                <a:grpFill/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8DD911AF-3848-768C-5264-300A9CCCE114}"/>
                    </a:ext>
                  </a:extLst>
                </p:cNvPr>
                <p:cNvSpPr/>
                <p:nvPr/>
              </p:nvSpPr>
              <p:spPr>
                <a:xfrm>
                  <a:off x="3605552" y="5494737"/>
                  <a:ext cx="138333" cy="698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85" name="Graphic 108">
            <a:extLst>
              <a:ext uri="{FF2B5EF4-FFF2-40B4-BE49-F238E27FC236}">
                <a16:creationId xmlns:a16="http://schemas.microsoft.com/office/drawing/2014/main" id="{8DCA7C6A-71C9-397F-CEFE-473049344FF1}"/>
              </a:ext>
            </a:extLst>
          </p:cNvPr>
          <p:cNvGrpSpPr/>
          <p:nvPr/>
        </p:nvGrpSpPr>
        <p:grpSpPr>
          <a:xfrm rot="10529774">
            <a:off x="7141598" y="4782018"/>
            <a:ext cx="392155" cy="345741"/>
            <a:chOff x="5938185" y="4412149"/>
            <a:chExt cx="864519" cy="762197"/>
          </a:xfrm>
        </p:grpSpPr>
        <p:grpSp>
          <p:nvGrpSpPr>
            <p:cNvPr id="86" name="Graphic 108">
              <a:extLst>
                <a:ext uri="{FF2B5EF4-FFF2-40B4-BE49-F238E27FC236}">
                  <a16:creationId xmlns:a16="http://schemas.microsoft.com/office/drawing/2014/main" id="{4234A530-B4E5-E996-62CE-ACFF397A0B06}"/>
                </a:ext>
              </a:extLst>
            </p:cNvPr>
            <p:cNvGrpSpPr/>
            <p:nvPr/>
          </p:nvGrpSpPr>
          <p:grpSpPr>
            <a:xfrm>
              <a:off x="5979444" y="4756476"/>
              <a:ext cx="256063" cy="82954"/>
              <a:chOff x="5979444" y="4756476"/>
              <a:chExt cx="256063" cy="82954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3DBDBD06-C421-2B8D-47CF-829AF01268B2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2EF254CA-B387-ED8D-195F-43EA38E5049D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" name="Graphic 108">
              <a:extLst>
                <a:ext uri="{FF2B5EF4-FFF2-40B4-BE49-F238E27FC236}">
                  <a16:creationId xmlns:a16="http://schemas.microsoft.com/office/drawing/2014/main" id="{74834743-B627-627A-AABB-0C3D130DEBF7}"/>
                </a:ext>
              </a:extLst>
            </p:cNvPr>
            <p:cNvGrpSpPr/>
            <p:nvPr/>
          </p:nvGrpSpPr>
          <p:grpSpPr>
            <a:xfrm>
              <a:off x="6418392" y="4666656"/>
              <a:ext cx="195372" cy="136289"/>
              <a:chOff x="6418392" y="4666656"/>
              <a:chExt cx="195372" cy="136289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6AC56A3-4D2C-F58A-F632-C81189FC54BC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CFF4D57A-A6D8-774A-986C-07BD6DC6F4D4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8" name="Graphic 108">
              <a:extLst>
                <a:ext uri="{FF2B5EF4-FFF2-40B4-BE49-F238E27FC236}">
                  <a16:creationId xmlns:a16="http://schemas.microsoft.com/office/drawing/2014/main" id="{4D794037-6EDF-802D-32E5-D5B7376661FA}"/>
                </a:ext>
              </a:extLst>
            </p:cNvPr>
            <p:cNvGrpSpPr/>
            <p:nvPr/>
          </p:nvGrpSpPr>
          <p:grpSpPr>
            <a:xfrm>
              <a:off x="5938185" y="4412149"/>
              <a:ext cx="864519" cy="595200"/>
              <a:chOff x="5938185" y="4412149"/>
              <a:chExt cx="864519" cy="59520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DF56815-71FF-B3CB-2B58-FD7C498A6768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579FD4F-908B-0597-668B-28331E7F8C6F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noFill/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D3ED413-521B-11CA-2C66-7E6D3881053C}"/>
                </a:ext>
              </a:extLst>
            </p:cNvPr>
            <p:cNvSpPr/>
            <p:nvPr/>
          </p:nvSpPr>
          <p:spPr>
            <a:xfrm>
              <a:off x="6342426" y="4817265"/>
              <a:ext cx="217647" cy="357082"/>
            </a:xfrm>
            <a:custGeom>
              <a:avLst/>
              <a:gdLst>
                <a:gd name="connsiteX0" fmla="*/ 0 w 217647"/>
                <a:gd name="connsiteY0" fmla="*/ 46483 h 357082"/>
                <a:gd name="connsiteX1" fmla="*/ 45396 w 217647"/>
                <a:gd name="connsiteY1" fmla="*/ 96415 h 357082"/>
                <a:gd name="connsiteX2" fmla="*/ 50561 w 217647"/>
                <a:gd name="connsiteY2" fmla="*/ 151622 h 357082"/>
                <a:gd name="connsiteX3" fmla="*/ 56184 w 217647"/>
                <a:gd name="connsiteY3" fmla="*/ 176303 h 357082"/>
                <a:gd name="connsiteX4" fmla="*/ 51201 w 217647"/>
                <a:gd name="connsiteY4" fmla="*/ 203744 h 357082"/>
                <a:gd name="connsiteX5" fmla="*/ 50594 w 217647"/>
                <a:gd name="connsiteY5" fmla="*/ 244223 h 357082"/>
                <a:gd name="connsiteX6" fmla="*/ 60460 w 217647"/>
                <a:gd name="connsiteY6" fmla="*/ 265809 h 357082"/>
                <a:gd name="connsiteX7" fmla="*/ 61183 w 217647"/>
                <a:gd name="connsiteY7" fmla="*/ 315664 h 357082"/>
                <a:gd name="connsiteX8" fmla="*/ 59792 w 217647"/>
                <a:gd name="connsiteY8" fmla="*/ 338298 h 357082"/>
                <a:gd name="connsiteX9" fmla="*/ 65084 w 217647"/>
                <a:gd name="connsiteY9" fmla="*/ 342807 h 357082"/>
                <a:gd name="connsiteX10" fmla="*/ 71115 w 217647"/>
                <a:gd name="connsiteY10" fmla="*/ 341565 h 357082"/>
                <a:gd name="connsiteX11" fmla="*/ 84204 w 217647"/>
                <a:gd name="connsiteY11" fmla="*/ 317750 h 357082"/>
                <a:gd name="connsiteX12" fmla="*/ 85009 w 217647"/>
                <a:gd name="connsiteY12" fmla="*/ 299822 h 357082"/>
                <a:gd name="connsiteX13" fmla="*/ 77902 w 217647"/>
                <a:gd name="connsiteY13" fmla="*/ 266284 h 357082"/>
                <a:gd name="connsiteX14" fmla="*/ 79221 w 217647"/>
                <a:gd name="connsiteY14" fmla="*/ 232575 h 357082"/>
                <a:gd name="connsiteX15" fmla="*/ 95052 w 217647"/>
                <a:gd name="connsiteY15" fmla="*/ 224011 h 357082"/>
                <a:gd name="connsiteX16" fmla="*/ 115844 w 217647"/>
                <a:gd name="connsiteY16" fmla="*/ 243898 h 357082"/>
                <a:gd name="connsiteX17" fmla="*/ 148896 w 217647"/>
                <a:gd name="connsiteY17" fmla="*/ 289183 h 357082"/>
                <a:gd name="connsiteX18" fmla="*/ 179118 w 217647"/>
                <a:gd name="connsiteY18" fmla="*/ 354102 h 357082"/>
                <a:gd name="connsiteX19" fmla="*/ 188195 w 217647"/>
                <a:gd name="connsiteY19" fmla="*/ 356993 h 357082"/>
                <a:gd name="connsiteX20" fmla="*/ 195120 w 217647"/>
                <a:gd name="connsiteY20" fmla="*/ 341400 h 357082"/>
                <a:gd name="connsiteX21" fmla="*/ 183560 w 217647"/>
                <a:gd name="connsiteY21" fmla="*/ 325845 h 357082"/>
                <a:gd name="connsiteX22" fmla="*/ 143323 w 217647"/>
                <a:gd name="connsiteY22" fmla="*/ 233607 h 357082"/>
                <a:gd name="connsiteX23" fmla="*/ 123503 w 217647"/>
                <a:gd name="connsiteY23" fmla="*/ 215762 h 357082"/>
                <a:gd name="connsiteX24" fmla="*/ 117549 w 217647"/>
                <a:gd name="connsiteY24" fmla="*/ 200819 h 357082"/>
                <a:gd name="connsiteX25" fmla="*/ 129136 w 217647"/>
                <a:gd name="connsiteY25" fmla="*/ 193790 h 357082"/>
                <a:gd name="connsiteX26" fmla="*/ 164953 w 217647"/>
                <a:gd name="connsiteY26" fmla="*/ 203280 h 357082"/>
                <a:gd name="connsiteX27" fmla="*/ 197757 w 217647"/>
                <a:gd name="connsiteY27" fmla="*/ 222190 h 357082"/>
                <a:gd name="connsiteX28" fmla="*/ 214576 w 217647"/>
                <a:gd name="connsiteY28" fmla="*/ 220612 h 357082"/>
                <a:gd name="connsiteX29" fmla="*/ 217225 w 217647"/>
                <a:gd name="connsiteY29" fmla="*/ 209196 h 357082"/>
                <a:gd name="connsiteX30" fmla="*/ 210846 w 217647"/>
                <a:gd name="connsiteY30" fmla="*/ 198883 h 357082"/>
                <a:gd name="connsiteX31" fmla="*/ 177358 w 217647"/>
                <a:gd name="connsiteY31" fmla="*/ 181970 h 357082"/>
                <a:gd name="connsiteX32" fmla="*/ 139819 w 217647"/>
                <a:gd name="connsiteY32" fmla="*/ 175911 h 357082"/>
                <a:gd name="connsiteX33" fmla="*/ 104813 w 217647"/>
                <a:gd name="connsiteY33" fmla="*/ 162017 h 357082"/>
                <a:gd name="connsiteX34" fmla="*/ 89854 w 217647"/>
                <a:gd name="connsiteY34" fmla="*/ 109349 h 357082"/>
                <a:gd name="connsiteX35" fmla="*/ 97739 w 217647"/>
                <a:gd name="connsiteY35" fmla="*/ 42863 h 357082"/>
                <a:gd name="connsiteX36" fmla="*/ 101900 w 217647"/>
                <a:gd name="connsiteY36" fmla="*/ 16995 h 357082"/>
                <a:gd name="connsiteX37" fmla="*/ 120379 w 217647"/>
                <a:gd name="connsiteY37" fmla="*/ 0 h 357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7647" h="357082">
                  <a:moveTo>
                    <a:pt x="0" y="46483"/>
                  </a:moveTo>
                  <a:cubicBezTo>
                    <a:pt x="24406" y="46814"/>
                    <a:pt x="41009" y="72401"/>
                    <a:pt x="45396" y="96415"/>
                  </a:cubicBezTo>
                  <a:cubicBezTo>
                    <a:pt x="48723" y="114651"/>
                    <a:pt x="47763" y="133324"/>
                    <a:pt x="50561" y="151622"/>
                  </a:cubicBezTo>
                  <a:cubicBezTo>
                    <a:pt x="51830" y="159915"/>
                    <a:pt x="55615" y="168004"/>
                    <a:pt x="56184" y="176303"/>
                  </a:cubicBezTo>
                  <a:cubicBezTo>
                    <a:pt x="56829" y="185656"/>
                    <a:pt x="53535" y="194832"/>
                    <a:pt x="51201" y="203744"/>
                  </a:cubicBezTo>
                  <a:cubicBezTo>
                    <a:pt x="47736" y="216987"/>
                    <a:pt x="46207" y="231251"/>
                    <a:pt x="50594" y="244223"/>
                  </a:cubicBezTo>
                  <a:cubicBezTo>
                    <a:pt x="53132" y="251722"/>
                    <a:pt x="57530" y="258454"/>
                    <a:pt x="60460" y="265809"/>
                  </a:cubicBezTo>
                  <a:cubicBezTo>
                    <a:pt x="66717" y="281536"/>
                    <a:pt x="65862" y="299397"/>
                    <a:pt x="61183" y="315664"/>
                  </a:cubicBezTo>
                  <a:cubicBezTo>
                    <a:pt x="59036" y="323130"/>
                    <a:pt x="56173" y="331429"/>
                    <a:pt x="59792" y="338298"/>
                  </a:cubicBezTo>
                  <a:cubicBezTo>
                    <a:pt x="60907" y="340417"/>
                    <a:pt x="62744" y="342310"/>
                    <a:pt x="65084" y="342807"/>
                  </a:cubicBezTo>
                  <a:cubicBezTo>
                    <a:pt x="67137" y="343243"/>
                    <a:pt x="69272" y="342564"/>
                    <a:pt x="71115" y="341565"/>
                  </a:cubicBezTo>
                  <a:cubicBezTo>
                    <a:pt x="79376" y="337085"/>
                    <a:pt x="82802" y="327047"/>
                    <a:pt x="84204" y="317750"/>
                  </a:cubicBezTo>
                  <a:cubicBezTo>
                    <a:pt x="85098" y="311823"/>
                    <a:pt x="85462" y="305798"/>
                    <a:pt x="85009" y="299822"/>
                  </a:cubicBezTo>
                  <a:cubicBezTo>
                    <a:pt x="84143" y="288416"/>
                    <a:pt x="80325" y="277469"/>
                    <a:pt x="77902" y="266284"/>
                  </a:cubicBezTo>
                  <a:cubicBezTo>
                    <a:pt x="75480" y="255099"/>
                    <a:pt x="74547" y="243015"/>
                    <a:pt x="79221" y="232575"/>
                  </a:cubicBezTo>
                  <a:cubicBezTo>
                    <a:pt x="82107" y="226125"/>
                    <a:pt x="88657" y="218565"/>
                    <a:pt x="95052" y="224011"/>
                  </a:cubicBezTo>
                  <a:cubicBezTo>
                    <a:pt x="102297" y="230175"/>
                    <a:pt x="109090" y="237199"/>
                    <a:pt x="115844" y="243898"/>
                  </a:cubicBezTo>
                  <a:cubicBezTo>
                    <a:pt x="129158" y="257097"/>
                    <a:pt x="141784" y="271603"/>
                    <a:pt x="148896" y="289183"/>
                  </a:cubicBezTo>
                  <a:cubicBezTo>
                    <a:pt x="158028" y="311757"/>
                    <a:pt x="159060" y="340296"/>
                    <a:pt x="179118" y="354102"/>
                  </a:cubicBezTo>
                  <a:cubicBezTo>
                    <a:pt x="181800" y="355945"/>
                    <a:pt x="184978" y="357473"/>
                    <a:pt x="188195" y="356993"/>
                  </a:cubicBezTo>
                  <a:cubicBezTo>
                    <a:pt x="194629" y="356033"/>
                    <a:pt x="197294" y="347535"/>
                    <a:pt x="195120" y="341400"/>
                  </a:cubicBezTo>
                  <a:cubicBezTo>
                    <a:pt x="192946" y="335269"/>
                    <a:pt x="187770" y="330805"/>
                    <a:pt x="183560" y="325845"/>
                  </a:cubicBezTo>
                  <a:cubicBezTo>
                    <a:pt x="161670" y="300048"/>
                    <a:pt x="165235" y="259387"/>
                    <a:pt x="143323" y="233607"/>
                  </a:cubicBezTo>
                  <a:cubicBezTo>
                    <a:pt x="137651" y="226936"/>
                    <a:pt x="130499" y="220998"/>
                    <a:pt x="123503" y="215762"/>
                  </a:cubicBezTo>
                  <a:cubicBezTo>
                    <a:pt x="118393" y="211938"/>
                    <a:pt x="112936" y="208147"/>
                    <a:pt x="117549" y="200819"/>
                  </a:cubicBezTo>
                  <a:cubicBezTo>
                    <a:pt x="120026" y="196891"/>
                    <a:pt x="124584" y="194717"/>
                    <a:pt x="129136" y="193790"/>
                  </a:cubicBezTo>
                  <a:cubicBezTo>
                    <a:pt x="141541" y="191268"/>
                    <a:pt x="154188" y="196626"/>
                    <a:pt x="164953" y="203280"/>
                  </a:cubicBezTo>
                  <a:cubicBezTo>
                    <a:pt x="175719" y="209935"/>
                    <a:pt x="185778" y="218102"/>
                    <a:pt x="197757" y="222190"/>
                  </a:cubicBezTo>
                  <a:cubicBezTo>
                    <a:pt x="203380" y="224111"/>
                    <a:pt x="210355" y="224789"/>
                    <a:pt x="214576" y="220612"/>
                  </a:cubicBezTo>
                  <a:cubicBezTo>
                    <a:pt x="217484" y="217737"/>
                    <a:pt x="218229" y="213157"/>
                    <a:pt x="217225" y="209196"/>
                  </a:cubicBezTo>
                  <a:cubicBezTo>
                    <a:pt x="216221" y="205234"/>
                    <a:pt x="213704" y="201807"/>
                    <a:pt x="210846" y="198883"/>
                  </a:cubicBezTo>
                  <a:cubicBezTo>
                    <a:pt x="201984" y="189811"/>
                    <a:pt x="189712" y="184817"/>
                    <a:pt x="177358" y="181970"/>
                  </a:cubicBezTo>
                  <a:cubicBezTo>
                    <a:pt x="165003" y="179123"/>
                    <a:pt x="152290" y="178201"/>
                    <a:pt x="139819" y="175911"/>
                  </a:cubicBezTo>
                  <a:cubicBezTo>
                    <a:pt x="127349" y="173627"/>
                    <a:pt x="114812" y="169814"/>
                    <a:pt x="104813" y="162017"/>
                  </a:cubicBezTo>
                  <a:cubicBezTo>
                    <a:pt x="87393" y="148432"/>
                    <a:pt x="88116" y="129401"/>
                    <a:pt x="89854" y="109349"/>
                  </a:cubicBezTo>
                  <a:cubicBezTo>
                    <a:pt x="91785" y="87106"/>
                    <a:pt x="96012" y="65128"/>
                    <a:pt x="97739" y="42863"/>
                  </a:cubicBezTo>
                  <a:cubicBezTo>
                    <a:pt x="98418" y="34123"/>
                    <a:pt x="98744" y="25178"/>
                    <a:pt x="101900" y="16995"/>
                  </a:cubicBezTo>
                  <a:cubicBezTo>
                    <a:pt x="105051" y="8812"/>
                    <a:pt x="111716" y="1357"/>
                    <a:pt x="120379" y="0"/>
                  </a:cubicBezTo>
                </a:path>
              </a:pathLst>
            </a:custGeom>
            <a:solidFill>
              <a:srgbClr val="CBBA8D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C5DF8AD-C3D4-E54A-99F6-8B675B0F1FA1}"/>
                </a:ext>
              </a:extLst>
            </p:cNvPr>
            <p:cNvSpPr/>
            <p:nvPr/>
          </p:nvSpPr>
          <p:spPr>
            <a:xfrm>
              <a:off x="6279091" y="4425770"/>
              <a:ext cx="138712" cy="290124"/>
            </a:xfrm>
            <a:custGeom>
              <a:avLst/>
              <a:gdLst>
                <a:gd name="connsiteX0" fmla="*/ 11323 w 138712"/>
                <a:gd name="connsiteY0" fmla="*/ 287923 h 290124"/>
                <a:gd name="connsiteX1" fmla="*/ 31927 w 138712"/>
                <a:gd name="connsiteY1" fmla="*/ 259798 h 290124"/>
                <a:gd name="connsiteX2" fmla="*/ 29019 w 138712"/>
                <a:gd name="connsiteY2" fmla="*/ 223347 h 290124"/>
                <a:gd name="connsiteX3" fmla="*/ 26072 w 138712"/>
                <a:gd name="connsiteY3" fmla="*/ 176754 h 290124"/>
                <a:gd name="connsiteX4" fmla="*/ 28478 w 138712"/>
                <a:gd name="connsiteY4" fmla="*/ 131656 h 290124"/>
                <a:gd name="connsiteX5" fmla="*/ 36805 w 138712"/>
                <a:gd name="connsiteY5" fmla="*/ 95287 h 290124"/>
                <a:gd name="connsiteX6" fmla="*/ 34978 w 138712"/>
                <a:gd name="connsiteY6" fmla="*/ 74600 h 290124"/>
                <a:gd name="connsiteX7" fmla="*/ 24511 w 138712"/>
                <a:gd name="connsiteY7" fmla="*/ 45891 h 290124"/>
                <a:gd name="connsiteX8" fmla="*/ 2008 w 138712"/>
                <a:gd name="connsiteY8" fmla="*/ 20883 h 290124"/>
                <a:gd name="connsiteX9" fmla="*/ 574 w 138712"/>
                <a:gd name="connsiteY9" fmla="*/ 8341 h 290124"/>
                <a:gd name="connsiteX10" fmla="*/ 9551 w 138712"/>
                <a:gd name="connsiteY10" fmla="*/ 81 h 290124"/>
                <a:gd name="connsiteX11" fmla="*/ 21724 w 138712"/>
                <a:gd name="connsiteY11" fmla="*/ 4981 h 290124"/>
                <a:gd name="connsiteX12" fmla="*/ 47101 w 138712"/>
                <a:gd name="connsiteY12" fmla="*/ 48925 h 290124"/>
                <a:gd name="connsiteX13" fmla="*/ 48878 w 138712"/>
                <a:gd name="connsiteY13" fmla="*/ 55293 h 290124"/>
                <a:gd name="connsiteX14" fmla="*/ 54456 w 138712"/>
                <a:gd name="connsiteY14" fmla="*/ 57925 h 290124"/>
                <a:gd name="connsiteX15" fmla="*/ 57745 w 138712"/>
                <a:gd name="connsiteY15" fmla="*/ 50746 h 290124"/>
                <a:gd name="connsiteX16" fmla="*/ 57088 w 138712"/>
                <a:gd name="connsiteY16" fmla="*/ 39948 h 290124"/>
                <a:gd name="connsiteX17" fmla="*/ 63969 w 138712"/>
                <a:gd name="connsiteY17" fmla="*/ 32819 h 290124"/>
                <a:gd name="connsiteX18" fmla="*/ 71270 w 138712"/>
                <a:gd name="connsiteY18" fmla="*/ 39788 h 290124"/>
                <a:gd name="connsiteX19" fmla="*/ 73681 w 138712"/>
                <a:gd name="connsiteY19" fmla="*/ 62124 h 290124"/>
                <a:gd name="connsiteX20" fmla="*/ 62717 w 138712"/>
                <a:gd name="connsiteY20" fmla="*/ 100860 h 290124"/>
                <a:gd name="connsiteX21" fmla="*/ 69890 w 138712"/>
                <a:gd name="connsiteY21" fmla="*/ 106466 h 290124"/>
                <a:gd name="connsiteX22" fmla="*/ 83553 w 138712"/>
                <a:gd name="connsiteY22" fmla="*/ 93659 h 290124"/>
                <a:gd name="connsiteX23" fmla="*/ 103356 w 138712"/>
                <a:gd name="connsiteY23" fmla="*/ 63553 h 290124"/>
                <a:gd name="connsiteX24" fmla="*/ 120208 w 138712"/>
                <a:gd name="connsiteY24" fmla="*/ 7315 h 290124"/>
                <a:gd name="connsiteX25" fmla="*/ 124749 w 138712"/>
                <a:gd name="connsiteY25" fmla="*/ 4346 h 290124"/>
                <a:gd name="connsiteX26" fmla="*/ 136105 w 138712"/>
                <a:gd name="connsiteY26" fmla="*/ 14317 h 290124"/>
                <a:gd name="connsiteX27" fmla="*/ 118906 w 138712"/>
                <a:gd name="connsiteY27" fmla="*/ 88263 h 290124"/>
                <a:gd name="connsiteX28" fmla="*/ 77687 w 138712"/>
                <a:gd name="connsiteY28" fmla="*/ 154770 h 290124"/>
                <a:gd name="connsiteX29" fmla="*/ 70188 w 138712"/>
                <a:gd name="connsiteY29" fmla="*/ 201187 h 290124"/>
                <a:gd name="connsiteX30" fmla="*/ 103268 w 138712"/>
                <a:gd name="connsiteY30" fmla="*/ 290125 h 29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8712" h="290124">
                  <a:moveTo>
                    <a:pt x="11323" y="287923"/>
                  </a:moveTo>
                  <a:cubicBezTo>
                    <a:pt x="22960" y="284116"/>
                    <a:pt x="30161" y="271916"/>
                    <a:pt x="31927" y="259798"/>
                  </a:cubicBezTo>
                  <a:cubicBezTo>
                    <a:pt x="33692" y="247681"/>
                    <a:pt x="31110" y="235415"/>
                    <a:pt x="29019" y="223347"/>
                  </a:cubicBezTo>
                  <a:cubicBezTo>
                    <a:pt x="26343" y="207902"/>
                    <a:pt x="24897" y="192419"/>
                    <a:pt x="26072" y="176754"/>
                  </a:cubicBezTo>
                  <a:cubicBezTo>
                    <a:pt x="27203" y="161657"/>
                    <a:pt x="25366" y="146675"/>
                    <a:pt x="28478" y="131656"/>
                  </a:cubicBezTo>
                  <a:cubicBezTo>
                    <a:pt x="31005" y="119456"/>
                    <a:pt x="36109" y="107730"/>
                    <a:pt x="36805" y="95287"/>
                  </a:cubicBezTo>
                  <a:cubicBezTo>
                    <a:pt x="37196" y="88357"/>
                    <a:pt x="36198" y="81432"/>
                    <a:pt x="34978" y="74600"/>
                  </a:cubicBezTo>
                  <a:cubicBezTo>
                    <a:pt x="33174" y="64475"/>
                    <a:pt x="30713" y="54096"/>
                    <a:pt x="24511" y="45891"/>
                  </a:cubicBezTo>
                  <a:cubicBezTo>
                    <a:pt x="17712" y="36896"/>
                    <a:pt x="6815" y="31080"/>
                    <a:pt x="2008" y="20883"/>
                  </a:cubicBezTo>
                  <a:cubicBezTo>
                    <a:pt x="171" y="16993"/>
                    <a:pt x="-635" y="12468"/>
                    <a:pt x="574" y="8341"/>
                  </a:cubicBezTo>
                  <a:cubicBezTo>
                    <a:pt x="1782" y="4214"/>
                    <a:pt x="5286" y="633"/>
                    <a:pt x="9551" y="81"/>
                  </a:cubicBezTo>
                  <a:cubicBezTo>
                    <a:pt x="14015" y="-499"/>
                    <a:pt x="18237" y="2133"/>
                    <a:pt x="21724" y="4981"/>
                  </a:cubicBezTo>
                  <a:cubicBezTo>
                    <a:pt x="35133" y="15906"/>
                    <a:pt x="44342" y="31853"/>
                    <a:pt x="47101" y="48925"/>
                  </a:cubicBezTo>
                  <a:cubicBezTo>
                    <a:pt x="47454" y="51116"/>
                    <a:pt x="47730" y="53395"/>
                    <a:pt x="48878" y="55293"/>
                  </a:cubicBezTo>
                  <a:cubicBezTo>
                    <a:pt x="50026" y="57191"/>
                    <a:pt x="52343" y="58604"/>
                    <a:pt x="54456" y="57925"/>
                  </a:cubicBezTo>
                  <a:cubicBezTo>
                    <a:pt x="57160" y="57064"/>
                    <a:pt x="57916" y="53583"/>
                    <a:pt x="57745" y="50746"/>
                  </a:cubicBezTo>
                  <a:cubicBezTo>
                    <a:pt x="57524" y="47138"/>
                    <a:pt x="56559" y="43529"/>
                    <a:pt x="57088" y="39948"/>
                  </a:cubicBezTo>
                  <a:cubicBezTo>
                    <a:pt x="57618" y="36372"/>
                    <a:pt x="60355" y="32703"/>
                    <a:pt x="63969" y="32819"/>
                  </a:cubicBezTo>
                  <a:cubicBezTo>
                    <a:pt x="67534" y="32934"/>
                    <a:pt x="69934" y="36483"/>
                    <a:pt x="71270" y="39788"/>
                  </a:cubicBezTo>
                  <a:cubicBezTo>
                    <a:pt x="74111" y="46823"/>
                    <a:pt x="74956" y="54648"/>
                    <a:pt x="73681" y="62124"/>
                  </a:cubicBezTo>
                  <a:cubicBezTo>
                    <a:pt x="71419" y="75417"/>
                    <a:pt x="62700" y="87374"/>
                    <a:pt x="62717" y="100860"/>
                  </a:cubicBezTo>
                  <a:cubicBezTo>
                    <a:pt x="62722" y="106317"/>
                    <a:pt x="65387" y="109407"/>
                    <a:pt x="69890" y="106466"/>
                  </a:cubicBezTo>
                  <a:cubicBezTo>
                    <a:pt x="74856" y="103227"/>
                    <a:pt x="79414" y="97891"/>
                    <a:pt x="83553" y="93659"/>
                  </a:cubicBezTo>
                  <a:cubicBezTo>
                    <a:pt x="92023" y="85002"/>
                    <a:pt x="99538" y="75185"/>
                    <a:pt x="103356" y="63553"/>
                  </a:cubicBezTo>
                  <a:cubicBezTo>
                    <a:pt x="109553" y="44666"/>
                    <a:pt x="106215" y="21435"/>
                    <a:pt x="120208" y="7315"/>
                  </a:cubicBezTo>
                  <a:cubicBezTo>
                    <a:pt x="121499" y="6013"/>
                    <a:pt x="122973" y="4799"/>
                    <a:pt x="124749" y="4346"/>
                  </a:cubicBezTo>
                  <a:cubicBezTo>
                    <a:pt x="130152" y="2972"/>
                    <a:pt x="134445" y="8992"/>
                    <a:pt x="136105" y="14317"/>
                  </a:cubicBezTo>
                  <a:cubicBezTo>
                    <a:pt x="143886" y="39291"/>
                    <a:pt x="133104" y="66296"/>
                    <a:pt x="118906" y="88263"/>
                  </a:cubicBezTo>
                  <a:cubicBezTo>
                    <a:pt x="104708" y="110230"/>
                    <a:pt x="86725" y="130227"/>
                    <a:pt x="77687" y="154770"/>
                  </a:cubicBezTo>
                  <a:cubicBezTo>
                    <a:pt x="72241" y="169553"/>
                    <a:pt x="70293" y="185439"/>
                    <a:pt x="70188" y="201187"/>
                  </a:cubicBezTo>
                  <a:cubicBezTo>
                    <a:pt x="69978" y="233803"/>
                    <a:pt x="78862" y="268484"/>
                    <a:pt x="103268" y="290125"/>
                  </a:cubicBezTo>
                </a:path>
              </a:pathLst>
            </a:custGeom>
            <a:solidFill>
              <a:srgbClr val="D1C29B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8D2D1DB-712A-F30E-ED7A-BE4AEF27915B}"/>
                </a:ext>
              </a:extLst>
            </p:cNvPr>
            <p:cNvSpPr/>
            <p:nvPr/>
          </p:nvSpPr>
          <p:spPr>
            <a:xfrm>
              <a:off x="6144179" y="4855951"/>
              <a:ext cx="162556" cy="172670"/>
            </a:xfrm>
            <a:custGeom>
              <a:avLst/>
              <a:gdLst>
                <a:gd name="connsiteX0" fmla="*/ 95365 w 162556"/>
                <a:gd name="connsiteY0" fmla="*/ 0 h 172670"/>
                <a:gd name="connsiteX1" fmla="*/ 89196 w 162556"/>
                <a:gd name="connsiteY1" fmla="*/ 46064 h 172670"/>
                <a:gd name="connsiteX2" fmla="*/ 78337 w 162556"/>
                <a:gd name="connsiteY2" fmla="*/ 65774 h 172670"/>
                <a:gd name="connsiteX3" fmla="*/ 58902 w 162556"/>
                <a:gd name="connsiteY3" fmla="*/ 75778 h 172670"/>
                <a:gd name="connsiteX4" fmla="*/ 19863 w 162556"/>
                <a:gd name="connsiteY4" fmla="*/ 91393 h 172670"/>
                <a:gd name="connsiteX5" fmla="*/ 1284 w 162556"/>
                <a:gd name="connsiteY5" fmla="*/ 104460 h 172670"/>
                <a:gd name="connsiteX6" fmla="*/ 76 w 162556"/>
                <a:gd name="connsiteY6" fmla="*/ 108416 h 172670"/>
                <a:gd name="connsiteX7" fmla="*/ 6990 w 162556"/>
                <a:gd name="connsiteY7" fmla="*/ 110927 h 172670"/>
                <a:gd name="connsiteX8" fmla="*/ 14798 w 162556"/>
                <a:gd name="connsiteY8" fmla="*/ 107660 h 172670"/>
                <a:gd name="connsiteX9" fmla="*/ 18246 w 162556"/>
                <a:gd name="connsiteY9" fmla="*/ 106066 h 172670"/>
                <a:gd name="connsiteX10" fmla="*/ 20796 w 162556"/>
                <a:gd name="connsiteY10" fmla="*/ 108234 h 172670"/>
                <a:gd name="connsiteX11" fmla="*/ 20310 w 162556"/>
                <a:gd name="connsiteY11" fmla="*/ 110110 h 172670"/>
                <a:gd name="connsiteX12" fmla="*/ 22705 w 162556"/>
                <a:gd name="connsiteY12" fmla="*/ 111197 h 172670"/>
                <a:gd name="connsiteX13" fmla="*/ 30419 w 162556"/>
                <a:gd name="connsiteY13" fmla="*/ 106755 h 172670"/>
                <a:gd name="connsiteX14" fmla="*/ 37134 w 162556"/>
                <a:gd name="connsiteY14" fmla="*/ 100713 h 172670"/>
                <a:gd name="connsiteX15" fmla="*/ 45726 w 162556"/>
                <a:gd name="connsiteY15" fmla="*/ 99742 h 172670"/>
                <a:gd name="connsiteX16" fmla="*/ 46984 w 162556"/>
                <a:gd name="connsiteY16" fmla="*/ 110502 h 172670"/>
                <a:gd name="connsiteX17" fmla="*/ 39071 w 162556"/>
                <a:gd name="connsiteY17" fmla="*/ 125731 h 172670"/>
                <a:gd name="connsiteX18" fmla="*/ 32549 w 162556"/>
                <a:gd name="connsiteY18" fmla="*/ 159021 h 172670"/>
                <a:gd name="connsiteX19" fmla="*/ 40208 w 162556"/>
                <a:gd name="connsiteY19" fmla="*/ 172419 h 172670"/>
                <a:gd name="connsiteX20" fmla="*/ 52507 w 162556"/>
                <a:gd name="connsiteY20" fmla="*/ 162900 h 172670"/>
                <a:gd name="connsiteX21" fmla="*/ 53738 w 162556"/>
                <a:gd name="connsiteY21" fmla="*/ 145646 h 172670"/>
                <a:gd name="connsiteX22" fmla="*/ 67499 w 162556"/>
                <a:gd name="connsiteY22" fmla="*/ 129925 h 172670"/>
                <a:gd name="connsiteX23" fmla="*/ 78635 w 162556"/>
                <a:gd name="connsiteY23" fmla="*/ 138478 h 172670"/>
                <a:gd name="connsiteX24" fmla="*/ 81046 w 162556"/>
                <a:gd name="connsiteY24" fmla="*/ 146694 h 172670"/>
                <a:gd name="connsiteX25" fmla="*/ 91337 w 162556"/>
                <a:gd name="connsiteY25" fmla="*/ 160605 h 172670"/>
                <a:gd name="connsiteX26" fmla="*/ 98731 w 162556"/>
                <a:gd name="connsiteY26" fmla="*/ 163424 h 172670"/>
                <a:gd name="connsiteX27" fmla="*/ 105501 w 162556"/>
                <a:gd name="connsiteY27" fmla="*/ 159932 h 172670"/>
                <a:gd name="connsiteX28" fmla="*/ 105562 w 162556"/>
                <a:gd name="connsiteY28" fmla="*/ 153282 h 172670"/>
                <a:gd name="connsiteX29" fmla="*/ 102163 w 162556"/>
                <a:gd name="connsiteY29" fmla="*/ 147340 h 172670"/>
                <a:gd name="connsiteX30" fmla="*/ 93191 w 162556"/>
                <a:gd name="connsiteY30" fmla="*/ 113476 h 172670"/>
                <a:gd name="connsiteX31" fmla="*/ 104436 w 162556"/>
                <a:gd name="connsiteY31" fmla="*/ 74498 h 172670"/>
                <a:gd name="connsiteX32" fmla="*/ 120295 w 162556"/>
                <a:gd name="connsiteY32" fmla="*/ 41842 h 172670"/>
                <a:gd name="connsiteX33" fmla="*/ 162557 w 162556"/>
                <a:gd name="connsiteY33" fmla="*/ 23148 h 17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2556" h="172670">
                  <a:moveTo>
                    <a:pt x="95365" y="0"/>
                  </a:moveTo>
                  <a:cubicBezTo>
                    <a:pt x="99354" y="15599"/>
                    <a:pt x="95751" y="31700"/>
                    <a:pt x="89196" y="46064"/>
                  </a:cubicBezTo>
                  <a:cubicBezTo>
                    <a:pt x="86244" y="52525"/>
                    <a:pt x="82828" y="60316"/>
                    <a:pt x="78337" y="65774"/>
                  </a:cubicBezTo>
                  <a:cubicBezTo>
                    <a:pt x="73867" y="71209"/>
                    <a:pt x="65248" y="73554"/>
                    <a:pt x="58902" y="75778"/>
                  </a:cubicBezTo>
                  <a:cubicBezTo>
                    <a:pt x="45670" y="80413"/>
                    <a:pt x="32643" y="85627"/>
                    <a:pt x="19863" y="91393"/>
                  </a:cubicBezTo>
                  <a:cubicBezTo>
                    <a:pt x="12872" y="94550"/>
                    <a:pt x="5632" y="98136"/>
                    <a:pt x="1284" y="104460"/>
                  </a:cubicBezTo>
                  <a:cubicBezTo>
                    <a:pt x="478" y="105630"/>
                    <a:pt x="-239" y="107031"/>
                    <a:pt x="76" y="108416"/>
                  </a:cubicBezTo>
                  <a:cubicBezTo>
                    <a:pt x="677" y="111081"/>
                    <a:pt x="4319" y="111528"/>
                    <a:pt x="6990" y="110927"/>
                  </a:cubicBezTo>
                  <a:cubicBezTo>
                    <a:pt x="9754" y="110303"/>
                    <a:pt x="12408" y="109189"/>
                    <a:pt x="14798" y="107660"/>
                  </a:cubicBezTo>
                  <a:cubicBezTo>
                    <a:pt x="15874" y="106965"/>
                    <a:pt x="16972" y="106165"/>
                    <a:pt x="18246" y="106066"/>
                  </a:cubicBezTo>
                  <a:cubicBezTo>
                    <a:pt x="19526" y="105966"/>
                    <a:pt x="20983" y="106965"/>
                    <a:pt x="20796" y="108234"/>
                  </a:cubicBezTo>
                  <a:cubicBezTo>
                    <a:pt x="20702" y="108880"/>
                    <a:pt x="20205" y="109465"/>
                    <a:pt x="20310" y="110110"/>
                  </a:cubicBezTo>
                  <a:cubicBezTo>
                    <a:pt x="20464" y="111076"/>
                    <a:pt x="21739" y="111335"/>
                    <a:pt x="22705" y="111197"/>
                  </a:cubicBezTo>
                  <a:cubicBezTo>
                    <a:pt x="25695" y="110778"/>
                    <a:pt x="28245" y="108852"/>
                    <a:pt x="30419" y="106755"/>
                  </a:cubicBezTo>
                  <a:cubicBezTo>
                    <a:pt x="32593" y="104658"/>
                    <a:pt x="34579" y="102319"/>
                    <a:pt x="37134" y="100713"/>
                  </a:cubicBezTo>
                  <a:cubicBezTo>
                    <a:pt x="39689" y="99107"/>
                    <a:pt x="43049" y="98357"/>
                    <a:pt x="45726" y="99742"/>
                  </a:cubicBezTo>
                  <a:cubicBezTo>
                    <a:pt x="50041" y="101971"/>
                    <a:pt x="48849" y="107186"/>
                    <a:pt x="46984" y="110502"/>
                  </a:cubicBezTo>
                  <a:cubicBezTo>
                    <a:pt x="44170" y="115507"/>
                    <a:pt x="41350" y="120445"/>
                    <a:pt x="39071" y="125731"/>
                  </a:cubicBezTo>
                  <a:cubicBezTo>
                    <a:pt x="34546" y="136221"/>
                    <a:pt x="31848" y="147549"/>
                    <a:pt x="32549" y="159021"/>
                  </a:cubicBezTo>
                  <a:cubicBezTo>
                    <a:pt x="32885" y="164517"/>
                    <a:pt x="34888" y="170989"/>
                    <a:pt x="40208" y="172419"/>
                  </a:cubicBezTo>
                  <a:cubicBezTo>
                    <a:pt x="45786" y="173914"/>
                    <a:pt x="51084" y="168501"/>
                    <a:pt x="52507" y="162900"/>
                  </a:cubicBezTo>
                  <a:cubicBezTo>
                    <a:pt x="53925" y="157299"/>
                    <a:pt x="52926" y="151368"/>
                    <a:pt x="53738" y="145646"/>
                  </a:cubicBezTo>
                  <a:cubicBezTo>
                    <a:pt x="54703" y="138814"/>
                    <a:pt x="59333" y="129417"/>
                    <a:pt x="67499" y="129925"/>
                  </a:cubicBezTo>
                  <a:cubicBezTo>
                    <a:pt x="72421" y="130234"/>
                    <a:pt x="76709" y="133942"/>
                    <a:pt x="78635" y="138478"/>
                  </a:cubicBezTo>
                  <a:cubicBezTo>
                    <a:pt x="79749" y="141110"/>
                    <a:pt x="80180" y="143974"/>
                    <a:pt x="81046" y="146694"/>
                  </a:cubicBezTo>
                  <a:cubicBezTo>
                    <a:pt x="82823" y="152289"/>
                    <a:pt x="86503" y="157266"/>
                    <a:pt x="91337" y="160605"/>
                  </a:cubicBezTo>
                  <a:cubicBezTo>
                    <a:pt x="93539" y="162128"/>
                    <a:pt x="96060" y="163336"/>
                    <a:pt x="98731" y="163424"/>
                  </a:cubicBezTo>
                  <a:cubicBezTo>
                    <a:pt x="101407" y="163513"/>
                    <a:pt x="104238" y="162288"/>
                    <a:pt x="105501" y="159932"/>
                  </a:cubicBezTo>
                  <a:cubicBezTo>
                    <a:pt x="106583" y="157917"/>
                    <a:pt x="106373" y="155418"/>
                    <a:pt x="105562" y="153282"/>
                  </a:cubicBezTo>
                  <a:cubicBezTo>
                    <a:pt x="104751" y="151147"/>
                    <a:pt x="103388" y="149271"/>
                    <a:pt x="102163" y="147340"/>
                  </a:cubicBezTo>
                  <a:cubicBezTo>
                    <a:pt x="95806" y="137336"/>
                    <a:pt x="92810" y="125323"/>
                    <a:pt x="93191" y="113476"/>
                  </a:cubicBezTo>
                  <a:cubicBezTo>
                    <a:pt x="93649" y="99102"/>
                    <a:pt x="100497" y="87779"/>
                    <a:pt x="104436" y="74498"/>
                  </a:cubicBezTo>
                  <a:cubicBezTo>
                    <a:pt x="107863" y="62937"/>
                    <a:pt x="110821" y="50130"/>
                    <a:pt x="120295" y="41842"/>
                  </a:cubicBezTo>
                  <a:cubicBezTo>
                    <a:pt x="131960" y="31634"/>
                    <a:pt x="149700" y="31805"/>
                    <a:pt x="162557" y="23148"/>
                  </a:cubicBezTo>
                </a:path>
              </a:pathLst>
            </a:custGeom>
            <a:solidFill>
              <a:srgbClr val="C7B585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C248CC1-30D9-E3FD-F318-BDD1E867B581}"/>
                </a:ext>
              </a:extLst>
            </p:cNvPr>
            <p:cNvSpPr/>
            <p:nvPr/>
          </p:nvSpPr>
          <p:spPr>
            <a:xfrm>
              <a:off x="6272359" y="4721932"/>
              <a:ext cx="127994" cy="127993"/>
            </a:xfrm>
            <a:custGeom>
              <a:avLst/>
              <a:gdLst>
                <a:gd name="connsiteX0" fmla="*/ 127994 w 127994"/>
                <a:gd name="connsiteY0" fmla="*/ 63997 h 127993"/>
                <a:gd name="connsiteX1" fmla="*/ 63997 w 127994"/>
                <a:gd name="connsiteY1" fmla="*/ 127994 h 127993"/>
                <a:gd name="connsiteX2" fmla="*/ 0 w 127994"/>
                <a:gd name="connsiteY2" fmla="*/ 63997 h 127993"/>
                <a:gd name="connsiteX3" fmla="*/ 63997 w 127994"/>
                <a:gd name="connsiteY3" fmla="*/ 0 h 127993"/>
                <a:gd name="connsiteX4" fmla="*/ 127994 w 127994"/>
                <a:gd name="connsiteY4" fmla="*/ 63997 h 12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994" h="127993">
                  <a:moveTo>
                    <a:pt x="127994" y="63997"/>
                  </a:moveTo>
                  <a:cubicBezTo>
                    <a:pt x="127994" y="99341"/>
                    <a:pt x="99342" y="127994"/>
                    <a:pt x="63997" y="127994"/>
                  </a:cubicBezTo>
                  <a:cubicBezTo>
                    <a:pt x="28652" y="127994"/>
                    <a:pt x="0" y="99341"/>
                    <a:pt x="0" y="63997"/>
                  </a:cubicBezTo>
                  <a:cubicBezTo>
                    <a:pt x="0" y="28652"/>
                    <a:pt x="28652" y="0"/>
                    <a:pt x="63997" y="0"/>
                  </a:cubicBezTo>
                  <a:cubicBezTo>
                    <a:pt x="99342" y="0"/>
                    <a:pt x="127994" y="28652"/>
                    <a:pt x="127994" y="63997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35000"/>
              </a:schemeClr>
            </a:solidFill>
            <a:ln w="3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A48BDC6-6660-026F-0475-76FEC040F2B6}"/>
              </a:ext>
            </a:extLst>
          </p:cNvPr>
          <p:cNvGrpSpPr/>
          <p:nvPr/>
        </p:nvGrpSpPr>
        <p:grpSpPr>
          <a:xfrm rot="20369115">
            <a:off x="6602807" y="4740903"/>
            <a:ext cx="429723" cy="667202"/>
            <a:chOff x="6275295" y="4166976"/>
            <a:chExt cx="931398" cy="1446118"/>
          </a:xfrm>
        </p:grpSpPr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B30A0859-A1E0-81AC-259E-CFBD41803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6017935" y="4424336"/>
              <a:ext cx="1446118" cy="931398"/>
            </a:xfrm>
            <a:prstGeom prst="rect">
              <a:avLst/>
            </a:prstGeom>
          </p:spPr>
        </p:pic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6C16148-6D7D-C371-5115-01E0A41CB0BA}"/>
                </a:ext>
              </a:extLst>
            </p:cNvPr>
            <p:cNvSpPr/>
            <p:nvPr/>
          </p:nvSpPr>
          <p:spPr>
            <a:xfrm rot="16200000">
              <a:off x="6604411" y="5146194"/>
              <a:ext cx="138264" cy="138265"/>
            </a:xfrm>
            <a:custGeom>
              <a:avLst/>
              <a:gdLst>
                <a:gd name="connsiteX0" fmla="*/ 222676 w 222675"/>
                <a:gd name="connsiteY0" fmla="*/ 111338 h 222676"/>
                <a:gd name="connsiteX1" fmla="*/ 111338 w 222675"/>
                <a:gd name="connsiteY1" fmla="*/ 222676 h 222676"/>
                <a:gd name="connsiteX2" fmla="*/ 0 w 222675"/>
                <a:gd name="connsiteY2" fmla="*/ 111338 h 222676"/>
                <a:gd name="connsiteX3" fmla="*/ 111338 w 222675"/>
                <a:gd name="connsiteY3" fmla="*/ 0 h 222676"/>
                <a:gd name="connsiteX4" fmla="*/ 222676 w 222675"/>
                <a:gd name="connsiteY4" fmla="*/ 111338 h 22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675" h="222676">
                  <a:moveTo>
                    <a:pt x="222676" y="111338"/>
                  </a:moveTo>
                  <a:cubicBezTo>
                    <a:pt x="222676" y="172828"/>
                    <a:pt x="172828" y="222676"/>
                    <a:pt x="111338" y="222676"/>
                  </a:cubicBezTo>
                  <a:cubicBezTo>
                    <a:pt x="49848" y="222676"/>
                    <a:pt x="0" y="172828"/>
                    <a:pt x="0" y="111338"/>
                  </a:cubicBezTo>
                  <a:cubicBezTo>
                    <a:pt x="0" y="49848"/>
                    <a:pt x="49848" y="0"/>
                    <a:pt x="111338" y="0"/>
                  </a:cubicBezTo>
                  <a:cubicBezTo>
                    <a:pt x="172828" y="0"/>
                    <a:pt x="222676" y="49848"/>
                    <a:pt x="222676" y="11133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C024677-92B3-42A5-00BD-2B35AA0B8A7D}"/>
                </a:ext>
              </a:extLst>
            </p:cNvPr>
            <p:cNvSpPr/>
            <p:nvPr/>
          </p:nvSpPr>
          <p:spPr>
            <a:xfrm rot="12352201">
              <a:off x="6621158" y="5224603"/>
              <a:ext cx="45953" cy="37805"/>
            </a:xfrm>
            <a:custGeom>
              <a:avLst/>
              <a:gdLst>
                <a:gd name="connsiteX0" fmla="*/ 74008 w 74008"/>
                <a:gd name="connsiteY0" fmla="*/ 30443 h 60885"/>
                <a:gd name="connsiteX1" fmla="*/ 37004 w 74008"/>
                <a:gd name="connsiteY1" fmla="*/ 60886 h 60885"/>
                <a:gd name="connsiteX2" fmla="*/ 0 w 74008"/>
                <a:gd name="connsiteY2" fmla="*/ 30443 h 60885"/>
                <a:gd name="connsiteX3" fmla="*/ 37004 w 74008"/>
                <a:gd name="connsiteY3" fmla="*/ 0 h 60885"/>
                <a:gd name="connsiteX4" fmla="*/ 74008 w 74008"/>
                <a:gd name="connsiteY4" fmla="*/ 30443 h 6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08" h="60885">
                  <a:moveTo>
                    <a:pt x="74008" y="30443"/>
                  </a:moveTo>
                  <a:cubicBezTo>
                    <a:pt x="74008" y="47256"/>
                    <a:pt x="57441" y="60886"/>
                    <a:pt x="37004" y="60886"/>
                  </a:cubicBezTo>
                  <a:cubicBezTo>
                    <a:pt x="16567" y="60886"/>
                    <a:pt x="0" y="47256"/>
                    <a:pt x="0" y="30443"/>
                  </a:cubicBezTo>
                  <a:cubicBezTo>
                    <a:pt x="0" y="13630"/>
                    <a:pt x="16567" y="0"/>
                    <a:pt x="37004" y="0"/>
                  </a:cubicBezTo>
                  <a:cubicBezTo>
                    <a:pt x="57441" y="0"/>
                    <a:pt x="74008" y="13630"/>
                    <a:pt x="74008" y="3044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3" name="Graphic 108">
            <a:extLst>
              <a:ext uri="{FF2B5EF4-FFF2-40B4-BE49-F238E27FC236}">
                <a16:creationId xmlns:a16="http://schemas.microsoft.com/office/drawing/2014/main" id="{CE7FDD24-BFFC-BED1-0F2C-3A64F9D19361}"/>
              </a:ext>
            </a:extLst>
          </p:cNvPr>
          <p:cNvGrpSpPr/>
          <p:nvPr/>
        </p:nvGrpSpPr>
        <p:grpSpPr>
          <a:xfrm rot="19800000">
            <a:off x="7579164" y="4809211"/>
            <a:ext cx="392155" cy="345741"/>
            <a:chOff x="5938185" y="4412149"/>
            <a:chExt cx="864519" cy="762197"/>
          </a:xfrm>
        </p:grpSpPr>
        <p:grpSp>
          <p:nvGrpSpPr>
            <p:cNvPr id="104" name="Graphic 108">
              <a:extLst>
                <a:ext uri="{FF2B5EF4-FFF2-40B4-BE49-F238E27FC236}">
                  <a16:creationId xmlns:a16="http://schemas.microsoft.com/office/drawing/2014/main" id="{1634E692-A5FD-4E2F-94E7-BD492D00E2B4}"/>
                </a:ext>
              </a:extLst>
            </p:cNvPr>
            <p:cNvGrpSpPr/>
            <p:nvPr/>
          </p:nvGrpSpPr>
          <p:grpSpPr>
            <a:xfrm>
              <a:off x="5979444" y="4756476"/>
              <a:ext cx="256063" cy="82954"/>
              <a:chOff x="5979444" y="4756476"/>
              <a:chExt cx="256063" cy="82954"/>
            </a:xfrm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3698B8A-14CC-6D3D-C4DE-BE6725A0A4B6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A4A02D46-EC2C-3BEF-B5B2-410A8C9DF6A8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5" name="Graphic 108">
              <a:extLst>
                <a:ext uri="{FF2B5EF4-FFF2-40B4-BE49-F238E27FC236}">
                  <a16:creationId xmlns:a16="http://schemas.microsoft.com/office/drawing/2014/main" id="{43EF1493-7692-3FCE-DA13-C634450051C0}"/>
                </a:ext>
              </a:extLst>
            </p:cNvPr>
            <p:cNvGrpSpPr/>
            <p:nvPr/>
          </p:nvGrpSpPr>
          <p:grpSpPr>
            <a:xfrm>
              <a:off x="6418392" y="4666656"/>
              <a:ext cx="195372" cy="136289"/>
              <a:chOff x="6418392" y="4666656"/>
              <a:chExt cx="195372" cy="136289"/>
            </a:xfrm>
          </p:grpSpPr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556DFF1-4947-4FE3-AFED-3761A60A7EE0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ADAF700-6AD1-BE2A-C058-12DCBB3F84ED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06" name="Graphic 108">
              <a:extLst>
                <a:ext uri="{FF2B5EF4-FFF2-40B4-BE49-F238E27FC236}">
                  <a16:creationId xmlns:a16="http://schemas.microsoft.com/office/drawing/2014/main" id="{71C0AE94-6E0F-D6F1-318C-6BCDC3834DF0}"/>
                </a:ext>
              </a:extLst>
            </p:cNvPr>
            <p:cNvGrpSpPr/>
            <p:nvPr/>
          </p:nvGrpSpPr>
          <p:grpSpPr>
            <a:xfrm>
              <a:off x="5938185" y="4412149"/>
              <a:ext cx="864519" cy="595200"/>
              <a:chOff x="5938185" y="4412149"/>
              <a:chExt cx="864519" cy="595200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D5BC64B-BA55-2A36-2C76-33E9B3BA0E0F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E299C88-A6A5-EFD6-054F-37E54C3D5A77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noFill/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0654982-30FD-4CE0-9FBF-55F6C0548D81}"/>
                </a:ext>
              </a:extLst>
            </p:cNvPr>
            <p:cNvSpPr/>
            <p:nvPr/>
          </p:nvSpPr>
          <p:spPr>
            <a:xfrm>
              <a:off x="6342426" y="4817265"/>
              <a:ext cx="217647" cy="357082"/>
            </a:xfrm>
            <a:custGeom>
              <a:avLst/>
              <a:gdLst>
                <a:gd name="connsiteX0" fmla="*/ 0 w 217647"/>
                <a:gd name="connsiteY0" fmla="*/ 46483 h 357082"/>
                <a:gd name="connsiteX1" fmla="*/ 45396 w 217647"/>
                <a:gd name="connsiteY1" fmla="*/ 96415 h 357082"/>
                <a:gd name="connsiteX2" fmla="*/ 50561 w 217647"/>
                <a:gd name="connsiteY2" fmla="*/ 151622 h 357082"/>
                <a:gd name="connsiteX3" fmla="*/ 56184 w 217647"/>
                <a:gd name="connsiteY3" fmla="*/ 176303 h 357082"/>
                <a:gd name="connsiteX4" fmla="*/ 51201 w 217647"/>
                <a:gd name="connsiteY4" fmla="*/ 203744 h 357082"/>
                <a:gd name="connsiteX5" fmla="*/ 50594 w 217647"/>
                <a:gd name="connsiteY5" fmla="*/ 244223 h 357082"/>
                <a:gd name="connsiteX6" fmla="*/ 60460 w 217647"/>
                <a:gd name="connsiteY6" fmla="*/ 265809 h 357082"/>
                <a:gd name="connsiteX7" fmla="*/ 61183 w 217647"/>
                <a:gd name="connsiteY7" fmla="*/ 315664 h 357082"/>
                <a:gd name="connsiteX8" fmla="*/ 59792 w 217647"/>
                <a:gd name="connsiteY8" fmla="*/ 338298 h 357082"/>
                <a:gd name="connsiteX9" fmla="*/ 65084 w 217647"/>
                <a:gd name="connsiteY9" fmla="*/ 342807 h 357082"/>
                <a:gd name="connsiteX10" fmla="*/ 71115 w 217647"/>
                <a:gd name="connsiteY10" fmla="*/ 341565 h 357082"/>
                <a:gd name="connsiteX11" fmla="*/ 84204 w 217647"/>
                <a:gd name="connsiteY11" fmla="*/ 317750 h 357082"/>
                <a:gd name="connsiteX12" fmla="*/ 85009 w 217647"/>
                <a:gd name="connsiteY12" fmla="*/ 299822 h 357082"/>
                <a:gd name="connsiteX13" fmla="*/ 77902 w 217647"/>
                <a:gd name="connsiteY13" fmla="*/ 266284 h 357082"/>
                <a:gd name="connsiteX14" fmla="*/ 79221 w 217647"/>
                <a:gd name="connsiteY14" fmla="*/ 232575 h 357082"/>
                <a:gd name="connsiteX15" fmla="*/ 95052 w 217647"/>
                <a:gd name="connsiteY15" fmla="*/ 224011 h 357082"/>
                <a:gd name="connsiteX16" fmla="*/ 115844 w 217647"/>
                <a:gd name="connsiteY16" fmla="*/ 243898 h 357082"/>
                <a:gd name="connsiteX17" fmla="*/ 148896 w 217647"/>
                <a:gd name="connsiteY17" fmla="*/ 289183 h 357082"/>
                <a:gd name="connsiteX18" fmla="*/ 179118 w 217647"/>
                <a:gd name="connsiteY18" fmla="*/ 354102 h 357082"/>
                <a:gd name="connsiteX19" fmla="*/ 188195 w 217647"/>
                <a:gd name="connsiteY19" fmla="*/ 356993 h 357082"/>
                <a:gd name="connsiteX20" fmla="*/ 195120 w 217647"/>
                <a:gd name="connsiteY20" fmla="*/ 341400 h 357082"/>
                <a:gd name="connsiteX21" fmla="*/ 183560 w 217647"/>
                <a:gd name="connsiteY21" fmla="*/ 325845 h 357082"/>
                <a:gd name="connsiteX22" fmla="*/ 143323 w 217647"/>
                <a:gd name="connsiteY22" fmla="*/ 233607 h 357082"/>
                <a:gd name="connsiteX23" fmla="*/ 123503 w 217647"/>
                <a:gd name="connsiteY23" fmla="*/ 215762 h 357082"/>
                <a:gd name="connsiteX24" fmla="*/ 117549 w 217647"/>
                <a:gd name="connsiteY24" fmla="*/ 200819 h 357082"/>
                <a:gd name="connsiteX25" fmla="*/ 129136 w 217647"/>
                <a:gd name="connsiteY25" fmla="*/ 193790 h 357082"/>
                <a:gd name="connsiteX26" fmla="*/ 164953 w 217647"/>
                <a:gd name="connsiteY26" fmla="*/ 203280 h 357082"/>
                <a:gd name="connsiteX27" fmla="*/ 197757 w 217647"/>
                <a:gd name="connsiteY27" fmla="*/ 222190 h 357082"/>
                <a:gd name="connsiteX28" fmla="*/ 214576 w 217647"/>
                <a:gd name="connsiteY28" fmla="*/ 220612 h 357082"/>
                <a:gd name="connsiteX29" fmla="*/ 217225 w 217647"/>
                <a:gd name="connsiteY29" fmla="*/ 209196 h 357082"/>
                <a:gd name="connsiteX30" fmla="*/ 210846 w 217647"/>
                <a:gd name="connsiteY30" fmla="*/ 198883 h 357082"/>
                <a:gd name="connsiteX31" fmla="*/ 177358 w 217647"/>
                <a:gd name="connsiteY31" fmla="*/ 181970 h 357082"/>
                <a:gd name="connsiteX32" fmla="*/ 139819 w 217647"/>
                <a:gd name="connsiteY32" fmla="*/ 175911 h 357082"/>
                <a:gd name="connsiteX33" fmla="*/ 104813 w 217647"/>
                <a:gd name="connsiteY33" fmla="*/ 162017 h 357082"/>
                <a:gd name="connsiteX34" fmla="*/ 89854 w 217647"/>
                <a:gd name="connsiteY34" fmla="*/ 109349 h 357082"/>
                <a:gd name="connsiteX35" fmla="*/ 97739 w 217647"/>
                <a:gd name="connsiteY35" fmla="*/ 42863 h 357082"/>
                <a:gd name="connsiteX36" fmla="*/ 101900 w 217647"/>
                <a:gd name="connsiteY36" fmla="*/ 16995 h 357082"/>
                <a:gd name="connsiteX37" fmla="*/ 120379 w 217647"/>
                <a:gd name="connsiteY37" fmla="*/ 0 h 357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7647" h="357082">
                  <a:moveTo>
                    <a:pt x="0" y="46483"/>
                  </a:moveTo>
                  <a:cubicBezTo>
                    <a:pt x="24406" y="46814"/>
                    <a:pt x="41009" y="72401"/>
                    <a:pt x="45396" y="96415"/>
                  </a:cubicBezTo>
                  <a:cubicBezTo>
                    <a:pt x="48723" y="114651"/>
                    <a:pt x="47763" y="133324"/>
                    <a:pt x="50561" y="151622"/>
                  </a:cubicBezTo>
                  <a:cubicBezTo>
                    <a:pt x="51830" y="159915"/>
                    <a:pt x="55615" y="168004"/>
                    <a:pt x="56184" y="176303"/>
                  </a:cubicBezTo>
                  <a:cubicBezTo>
                    <a:pt x="56829" y="185656"/>
                    <a:pt x="53535" y="194832"/>
                    <a:pt x="51201" y="203744"/>
                  </a:cubicBezTo>
                  <a:cubicBezTo>
                    <a:pt x="47736" y="216987"/>
                    <a:pt x="46207" y="231251"/>
                    <a:pt x="50594" y="244223"/>
                  </a:cubicBezTo>
                  <a:cubicBezTo>
                    <a:pt x="53132" y="251722"/>
                    <a:pt x="57530" y="258454"/>
                    <a:pt x="60460" y="265809"/>
                  </a:cubicBezTo>
                  <a:cubicBezTo>
                    <a:pt x="66717" y="281536"/>
                    <a:pt x="65862" y="299397"/>
                    <a:pt x="61183" y="315664"/>
                  </a:cubicBezTo>
                  <a:cubicBezTo>
                    <a:pt x="59036" y="323130"/>
                    <a:pt x="56173" y="331429"/>
                    <a:pt x="59792" y="338298"/>
                  </a:cubicBezTo>
                  <a:cubicBezTo>
                    <a:pt x="60907" y="340417"/>
                    <a:pt x="62744" y="342310"/>
                    <a:pt x="65084" y="342807"/>
                  </a:cubicBezTo>
                  <a:cubicBezTo>
                    <a:pt x="67137" y="343243"/>
                    <a:pt x="69272" y="342564"/>
                    <a:pt x="71115" y="341565"/>
                  </a:cubicBezTo>
                  <a:cubicBezTo>
                    <a:pt x="79376" y="337085"/>
                    <a:pt x="82802" y="327047"/>
                    <a:pt x="84204" y="317750"/>
                  </a:cubicBezTo>
                  <a:cubicBezTo>
                    <a:pt x="85098" y="311823"/>
                    <a:pt x="85462" y="305798"/>
                    <a:pt x="85009" y="299822"/>
                  </a:cubicBezTo>
                  <a:cubicBezTo>
                    <a:pt x="84143" y="288416"/>
                    <a:pt x="80325" y="277469"/>
                    <a:pt x="77902" y="266284"/>
                  </a:cubicBezTo>
                  <a:cubicBezTo>
                    <a:pt x="75480" y="255099"/>
                    <a:pt x="74547" y="243015"/>
                    <a:pt x="79221" y="232575"/>
                  </a:cubicBezTo>
                  <a:cubicBezTo>
                    <a:pt x="82107" y="226125"/>
                    <a:pt x="88657" y="218565"/>
                    <a:pt x="95052" y="224011"/>
                  </a:cubicBezTo>
                  <a:cubicBezTo>
                    <a:pt x="102297" y="230175"/>
                    <a:pt x="109090" y="237199"/>
                    <a:pt x="115844" y="243898"/>
                  </a:cubicBezTo>
                  <a:cubicBezTo>
                    <a:pt x="129158" y="257097"/>
                    <a:pt x="141784" y="271603"/>
                    <a:pt x="148896" y="289183"/>
                  </a:cubicBezTo>
                  <a:cubicBezTo>
                    <a:pt x="158028" y="311757"/>
                    <a:pt x="159060" y="340296"/>
                    <a:pt x="179118" y="354102"/>
                  </a:cubicBezTo>
                  <a:cubicBezTo>
                    <a:pt x="181800" y="355945"/>
                    <a:pt x="184978" y="357473"/>
                    <a:pt x="188195" y="356993"/>
                  </a:cubicBezTo>
                  <a:cubicBezTo>
                    <a:pt x="194629" y="356033"/>
                    <a:pt x="197294" y="347535"/>
                    <a:pt x="195120" y="341400"/>
                  </a:cubicBezTo>
                  <a:cubicBezTo>
                    <a:pt x="192946" y="335269"/>
                    <a:pt x="187770" y="330805"/>
                    <a:pt x="183560" y="325845"/>
                  </a:cubicBezTo>
                  <a:cubicBezTo>
                    <a:pt x="161670" y="300048"/>
                    <a:pt x="165235" y="259387"/>
                    <a:pt x="143323" y="233607"/>
                  </a:cubicBezTo>
                  <a:cubicBezTo>
                    <a:pt x="137651" y="226936"/>
                    <a:pt x="130499" y="220998"/>
                    <a:pt x="123503" y="215762"/>
                  </a:cubicBezTo>
                  <a:cubicBezTo>
                    <a:pt x="118393" y="211938"/>
                    <a:pt x="112936" y="208147"/>
                    <a:pt x="117549" y="200819"/>
                  </a:cubicBezTo>
                  <a:cubicBezTo>
                    <a:pt x="120026" y="196891"/>
                    <a:pt x="124584" y="194717"/>
                    <a:pt x="129136" y="193790"/>
                  </a:cubicBezTo>
                  <a:cubicBezTo>
                    <a:pt x="141541" y="191268"/>
                    <a:pt x="154188" y="196626"/>
                    <a:pt x="164953" y="203280"/>
                  </a:cubicBezTo>
                  <a:cubicBezTo>
                    <a:pt x="175719" y="209935"/>
                    <a:pt x="185778" y="218102"/>
                    <a:pt x="197757" y="222190"/>
                  </a:cubicBezTo>
                  <a:cubicBezTo>
                    <a:pt x="203380" y="224111"/>
                    <a:pt x="210355" y="224789"/>
                    <a:pt x="214576" y="220612"/>
                  </a:cubicBezTo>
                  <a:cubicBezTo>
                    <a:pt x="217484" y="217737"/>
                    <a:pt x="218229" y="213157"/>
                    <a:pt x="217225" y="209196"/>
                  </a:cubicBezTo>
                  <a:cubicBezTo>
                    <a:pt x="216221" y="205234"/>
                    <a:pt x="213704" y="201807"/>
                    <a:pt x="210846" y="198883"/>
                  </a:cubicBezTo>
                  <a:cubicBezTo>
                    <a:pt x="201984" y="189811"/>
                    <a:pt x="189712" y="184817"/>
                    <a:pt x="177358" y="181970"/>
                  </a:cubicBezTo>
                  <a:cubicBezTo>
                    <a:pt x="165003" y="179123"/>
                    <a:pt x="152290" y="178201"/>
                    <a:pt x="139819" y="175911"/>
                  </a:cubicBezTo>
                  <a:cubicBezTo>
                    <a:pt x="127349" y="173627"/>
                    <a:pt x="114812" y="169814"/>
                    <a:pt x="104813" y="162017"/>
                  </a:cubicBezTo>
                  <a:cubicBezTo>
                    <a:pt x="87393" y="148432"/>
                    <a:pt x="88116" y="129401"/>
                    <a:pt x="89854" y="109349"/>
                  </a:cubicBezTo>
                  <a:cubicBezTo>
                    <a:pt x="91785" y="87106"/>
                    <a:pt x="96012" y="65128"/>
                    <a:pt x="97739" y="42863"/>
                  </a:cubicBezTo>
                  <a:cubicBezTo>
                    <a:pt x="98418" y="34123"/>
                    <a:pt x="98744" y="25178"/>
                    <a:pt x="101900" y="16995"/>
                  </a:cubicBezTo>
                  <a:cubicBezTo>
                    <a:pt x="105051" y="8812"/>
                    <a:pt x="111716" y="1357"/>
                    <a:pt x="120379" y="0"/>
                  </a:cubicBezTo>
                </a:path>
              </a:pathLst>
            </a:custGeom>
            <a:solidFill>
              <a:srgbClr val="CBBA8D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5690323-D6C4-8932-BF01-EC8F291A35F6}"/>
                </a:ext>
              </a:extLst>
            </p:cNvPr>
            <p:cNvSpPr/>
            <p:nvPr/>
          </p:nvSpPr>
          <p:spPr>
            <a:xfrm>
              <a:off x="6279091" y="4425770"/>
              <a:ext cx="138712" cy="290124"/>
            </a:xfrm>
            <a:custGeom>
              <a:avLst/>
              <a:gdLst>
                <a:gd name="connsiteX0" fmla="*/ 11323 w 138712"/>
                <a:gd name="connsiteY0" fmla="*/ 287923 h 290124"/>
                <a:gd name="connsiteX1" fmla="*/ 31927 w 138712"/>
                <a:gd name="connsiteY1" fmla="*/ 259798 h 290124"/>
                <a:gd name="connsiteX2" fmla="*/ 29019 w 138712"/>
                <a:gd name="connsiteY2" fmla="*/ 223347 h 290124"/>
                <a:gd name="connsiteX3" fmla="*/ 26072 w 138712"/>
                <a:gd name="connsiteY3" fmla="*/ 176754 h 290124"/>
                <a:gd name="connsiteX4" fmla="*/ 28478 w 138712"/>
                <a:gd name="connsiteY4" fmla="*/ 131656 h 290124"/>
                <a:gd name="connsiteX5" fmla="*/ 36805 w 138712"/>
                <a:gd name="connsiteY5" fmla="*/ 95287 h 290124"/>
                <a:gd name="connsiteX6" fmla="*/ 34978 w 138712"/>
                <a:gd name="connsiteY6" fmla="*/ 74600 h 290124"/>
                <a:gd name="connsiteX7" fmla="*/ 24511 w 138712"/>
                <a:gd name="connsiteY7" fmla="*/ 45891 h 290124"/>
                <a:gd name="connsiteX8" fmla="*/ 2008 w 138712"/>
                <a:gd name="connsiteY8" fmla="*/ 20883 h 290124"/>
                <a:gd name="connsiteX9" fmla="*/ 574 w 138712"/>
                <a:gd name="connsiteY9" fmla="*/ 8341 h 290124"/>
                <a:gd name="connsiteX10" fmla="*/ 9551 w 138712"/>
                <a:gd name="connsiteY10" fmla="*/ 81 h 290124"/>
                <a:gd name="connsiteX11" fmla="*/ 21724 w 138712"/>
                <a:gd name="connsiteY11" fmla="*/ 4981 h 290124"/>
                <a:gd name="connsiteX12" fmla="*/ 47101 w 138712"/>
                <a:gd name="connsiteY12" fmla="*/ 48925 h 290124"/>
                <a:gd name="connsiteX13" fmla="*/ 48878 w 138712"/>
                <a:gd name="connsiteY13" fmla="*/ 55293 h 290124"/>
                <a:gd name="connsiteX14" fmla="*/ 54456 w 138712"/>
                <a:gd name="connsiteY14" fmla="*/ 57925 h 290124"/>
                <a:gd name="connsiteX15" fmla="*/ 57745 w 138712"/>
                <a:gd name="connsiteY15" fmla="*/ 50746 h 290124"/>
                <a:gd name="connsiteX16" fmla="*/ 57088 w 138712"/>
                <a:gd name="connsiteY16" fmla="*/ 39948 h 290124"/>
                <a:gd name="connsiteX17" fmla="*/ 63969 w 138712"/>
                <a:gd name="connsiteY17" fmla="*/ 32819 h 290124"/>
                <a:gd name="connsiteX18" fmla="*/ 71270 w 138712"/>
                <a:gd name="connsiteY18" fmla="*/ 39788 h 290124"/>
                <a:gd name="connsiteX19" fmla="*/ 73681 w 138712"/>
                <a:gd name="connsiteY19" fmla="*/ 62124 h 290124"/>
                <a:gd name="connsiteX20" fmla="*/ 62717 w 138712"/>
                <a:gd name="connsiteY20" fmla="*/ 100860 h 290124"/>
                <a:gd name="connsiteX21" fmla="*/ 69890 w 138712"/>
                <a:gd name="connsiteY21" fmla="*/ 106466 h 290124"/>
                <a:gd name="connsiteX22" fmla="*/ 83553 w 138712"/>
                <a:gd name="connsiteY22" fmla="*/ 93659 h 290124"/>
                <a:gd name="connsiteX23" fmla="*/ 103356 w 138712"/>
                <a:gd name="connsiteY23" fmla="*/ 63553 h 290124"/>
                <a:gd name="connsiteX24" fmla="*/ 120208 w 138712"/>
                <a:gd name="connsiteY24" fmla="*/ 7315 h 290124"/>
                <a:gd name="connsiteX25" fmla="*/ 124749 w 138712"/>
                <a:gd name="connsiteY25" fmla="*/ 4346 h 290124"/>
                <a:gd name="connsiteX26" fmla="*/ 136105 w 138712"/>
                <a:gd name="connsiteY26" fmla="*/ 14317 h 290124"/>
                <a:gd name="connsiteX27" fmla="*/ 118906 w 138712"/>
                <a:gd name="connsiteY27" fmla="*/ 88263 h 290124"/>
                <a:gd name="connsiteX28" fmla="*/ 77687 w 138712"/>
                <a:gd name="connsiteY28" fmla="*/ 154770 h 290124"/>
                <a:gd name="connsiteX29" fmla="*/ 70188 w 138712"/>
                <a:gd name="connsiteY29" fmla="*/ 201187 h 290124"/>
                <a:gd name="connsiteX30" fmla="*/ 103268 w 138712"/>
                <a:gd name="connsiteY30" fmla="*/ 290125 h 29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8712" h="290124">
                  <a:moveTo>
                    <a:pt x="11323" y="287923"/>
                  </a:moveTo>
                  <a:cubicBezTo>
                    <a:pt x="22960" y="284116"/>
                    <a:pt x="30161" y="271916"/>
                    <a:pt x="31927" y="259798"/>
                  </a:cubicBezTo>
                  <a:cubicBezTo>
                    <a:pt x="33692" y="247681"/>
                    <a:pt x="31110" y="235415"/>
                    <a:pt x="29019" y="223347"/>
                  </a:cubicBezTo>
                  <a:cubicBezTo>
                    <a:pt x="26343" y="207902"/>
                    <a:pt x="24897" y="192419"/>
                    <a:pt x="26072" y="176754"/>
                  </a:cubicBezTo>
                  <a:cubicBezTo>
                    <a:pt x="27203" y="161657"/>
                    <a:pt x="25366" y="146675"/>
                    <a:pt x="28478" y="131656"/>
                  </a:cubicBezTo>
                  <a:cubicBezTo>
                    <a:pt x="31005" y="119456"/>
                    <a:pt x="36109" y="107730"/>
                    <a:pt x="36805" y="95287"/>
                  </a:cubicBezTo>
                  <a:cubicBezTo>
                    <a:pt x="37196" y="88357"/>
                    <a:pt x="36198" y="81432"/>
                    <a:pt x="34978" y="74600"/>
                  </a:cubicBezTo>
                  <a:cubicBezTo>
                    <a:pt x="33174" y="64475"/>
                    <a:pt x="30713" y="54096"/>
                    <a:pt x="24511" y="45891"/>
                  </a:cubicBezTo>
                  <a:cubicBezTo>
                    <a:pt x="17712" y="36896"/>
                    <a:pt x="6815" y="31080"/>
                    <a:pt x="2008" y="20883"/>
                  </a:cubicBezTo>
                  <a:cubicBezTo>
                    <a:pt x="171" y="16993"/>
                    <a:pt x="-635" y="12468"/>
                    <a:pt x="574" y="8341"/>
                  </a:cubicBezTo>
                  <a:cubicBezTo>
                    <a:pt x="1782" y="4214"/>
                    <a:pt x="5286" y="633"/>
                    <a:pt x="9551" y="81"/>
                  </a:cubicBezTo>
                  <a:cubicBezTo>
                    <a:pt x="14015" y="-499"/>
                    <a:pt x="18237" y="2133"/>
                    <a:pt x="21724" y="4981"/>
                  </a:cubicBezTo>
                  <a:cubicBezTo>
                    <a:pt x="35133" y="15906"/>
                    <a:pt x="44342" y="31853"/>
                    <a:pt x="47101" y="48925"/>
                  </a:cubicBezTo>
                  <a:cubicBezTo>
                    <a:pt x="47454" y="51116"/>
                    <a:pt x="47730" y="53395"/>
                    <a:pt x="48878" y="55293"/>
                  </a:cubicBezTo>
                  <a:cubicBezTo>
                    <a:pt x="50026" y="57191"/>
                    <a:pt x="52343" y="58604"/>
                    <a:pt x="54456" y="57925"/>
                  </a:cubicBezTo>
                  <a:cubicBezTo>
                    <a:pt x="57160" y="57064"/>
                    <a:pt x="57916" y="53583"/>
                    <a:pt x="57745" y="50746"/>
                  </a:cubicBezTo>
                  <a:cubicBezTo>
                    <a:pt x="57524" y="47138"/>
                    <a:pt x="56559" y="43529"/>
                    <a:pt x="57088" y="39948"/>
                  </a:cubicBezTo>
                  <a:cubicBezTo>
                    <a:pt x="57618" y="36372"/>
                    <a:pt x="60355" y="32703"/>
                    <a:pt x="63969" y="32819"/>
                  </a:cubicBezTo>
                  <a:cubicBezTo>
                    <a:pt x="67534" y="32934"/>
                    <a:pt x="69934" y="36483"/>
                    <a:pt x="71270" y="39788"/>
                  </a:cubicBezTo>
                  <a:cubicBezTo>
                    <a:pt x="74111" y="46823"/>
                    <a:pt x="74956" y="54648"/>
                    <a:pt x="73681" y="62124"/>
                  </a:cubicBezTo>
                  <a:cubicBezTo>
                    <a:pt x="71419" y="75417"/>
                    <a:pt x="62700" y="87374"/>
                    <a:pt x="62717" y="100860"/>
                  </a:cubicBezTo>
                  <a:cubicBezTo>
                    <a:pt x="62722" y="106317"/>
                    <a:pt x="65387" y="109407"/>
                    <a:pt x="69890" y="106466"/>
                  </a:cubicBezTo>
                  <a:cubicBezTo>
                    <a:pt x="74856" y="103227"/>
                    <a:pt x="79414" y="97891"/>
                    <a:pt x="83553" y="93659"/>
                  </a:cubicBezTo>
                  <a:cubicBezTo>
                    <a:pt x="92023" y="85002"/>
                    <a:pt x="99538" y="75185"/>
                    <a:pt x="103356" y="63553"/>
                  </a:cubicBezTo>
                  <a:cubicBezTo>
                    <a:pt x="109553" y="44666"/>
                    <a:pt x="106215" y="21435"/>
                    <a:pt x="120208" y="7315"/>
                  </a:cubicBezTo>
                  <a:cubicBezTo>
                    <a:pt x="121499" y="6013"/>
                    <a:pt x="122973" y="4799"/>
                    <a:pt x="124749" y="4346"/>
                  </a:cubicBezTo>
                  <a:cubicBezTo>
                    <a:pt x="130152" y="2972"/>
                    <a:pt x="134445" y="8992"/>
                    <a:pt x="136105" y="14317"/>
                  </a:cubicBezTo>
                  <a:cubicBezTo>
                    <a:pt x="143886" y="39291"/>
                    <a:pt x="133104" y="66296"/>
                    <a:pt x="118906" y="88263"/>
                  </a:cubicBezTo>
                  <a:cubicBezTo>
                    <a:pt x="104708" y="110230"/>
                    <a:pt x="86725" y="130227"/>
                    <a:pt x="77687" y="154770"/>
                  </a:cubicBezTo>
                  <a:cubicBezTo>
                    <a:pt x="72241" y="169553"/>
                    <a:pt x="70293" y="185439"/>
                    <a:pt x="70188" y="201187"/>
                  </a:cubicBezTo>
                  <a:cubicBezTo>
                    <a:pt x="69978" y="233803"/>
                    <a:pt x="78862" y="268484"/>
                    <a:pt x="103268" y="290125"/>
                  </a:cubicBezTo>
                </a:path>
              </a:pathLst>
            </a:custGeom>
            <a:solidFill>
              <a:srgbClr val="D1C29B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F757593-B586-02E5-B4B6-9D1BC05A640F}"/>
                </a:ext>
              </a:extLst>
            </p:cNvPr>
            <p:cNvSpPr/>
            <p:nvPr/>
          </p:nvSpPr>
          <p:spPr>
            <a:xfrm>
              <a:off x="6144179" y="4855951"/>
              <a:ext cx="162556" cy="172670"/>
            </a:xfrm>
            <a:custGeom>
              <a:avLst/>
              <a:gdLst>
                <a:gd name="connsiteX0" fmla="*/ 95365 w 162556"/>
                <a:gd name="connsiteY0" fmla="*/ 0 h 172670"/>
                <a:gd name="connsiteX1" fmla="*/ 89196 w 162556"/>
                <a:gd name="connsiteY1" fmla="*/ 46064 h 172670"/>
                <a:gd name="connsiteX2" fmla="*/ 78337 w 162556"/>
                <a:gd name="connsiteY2" fmla="*/ 65774 h 172670"/>
                <a:gd name="connsiteX3" fmla="*/ 58902 w 162556"/>
                <a:gd name="connsiteY3" fmla="*/ 75778 h 172670"/>
                <a:gd name="connsiteX4" fmla="*/ 19863 w 162556"/>
                <a:gd name="connsiteY4" fmla="*/ 91393 h 172670"/>
                <a:gd name="connsiteX5" fmla="*/ 1284 w 162556"/>
                <a:gd name="connsiteY5" fmla="*/ 104460 h 172670"/>
                <a:gd name="connsiteX6" fmla="*/ 76 w 162556"/>
                <a:gd name="connsiteY6" fmla="*/ 108416 h 172670"/>
                <a:gd name="connsiteX7" fmla="*/ 6990 w 162556"/>
                <a:gd name="connsiteY7" fmla="*/ 110927 h 172670"/>
                <a:gd name="connsiteX8" fmla="*/ 14798 w 162556"/>
                <a:gd name="connsiteY8" fmla="*/ 107660 h 172670"/>
                <a:gd name="connsiteX9" fmla="*/ 18246 w 162556"/>
                <a:gd name="connsiteY9" fmla="*/ 106066 h 172670"/>
                <a:gd name="connsiteX10" fmla="*/ 20796 w 162556"/>
                <a:gd name="connsiteY10" fmla="*/ 108234 h 172670"/>
                <a:gd name="connsiteX11" fmla="*/ 20310 w 162556"/>
                <a:gd name="connsiteY11" fmla="*/ 110110 h 172670"/>
                <a:gd name="connsiteX12" fmla="*/ 22705 w 162556"/>
                <a:gd name="connsiteY12" fmla="*/ 111197 h 172670"/>
                <a:gd name="connsiteX13" fmla="*/ 30419 w 162556"/>
                <a:gd name="connsiteY13" fmla="*/ 106755 h 172670"/>
                <a:gd name="connsiteX14" fmla="*/ 37134 w 162556"/>
                <a:gd name="connsiteY14" fmla="*/ 100713 h 172670"/>
                <a:gd name="connsiteX15" fmla="*/ 45726 w 162556"/>
                <a:gd name="connsiteY15" fmla="*/ 99742 h 172670"/>
                <a:gd name="connsiteX16" fmla="*/ 46984 w 162556"/>
                <a:gd name="connsiteY16" fmla="*/ 110502 h 172670"/>
                <a:gd name="connsiteX17" fmla="*/ 39071 w 162556"/>
                <a:gd name="connsiteY17" fmla="*/ 125731 h 172670"/>
                <a:gd name="connsiteX18" fmla="*/ 32549 w 162556"/>
                <a:gd name="connsiteY18" fmla="*/ 159021 h 172670"/>
                <a:gd name="connsiteX19" fmla="*/ 40208 w 162556"/>
                <a:gd name="connsiteY19" fmla="*/ 172419 h 172670"/>
                <a:gd name="connsiteX20" fmla="*/ 52507 w 162556"/>
                <a:gd name="connsiteY20" fmla="*/ 162900 h 172670"/>
                <a:gd name="connsiteX21" fmla="*/ 53738 w 162556"/>
                <a:gd name="connsiteY21" fmla="*/ 145646 h 172670"/>
                <a:gd name="connsiteX22" fmla="*/ 67499 w 162556"/>
                <a:gd name="connsiteY22" fmla="*/ 129925 h 172670"/>
                <a:gd name="connsiteX23" fmla="*/ 78635 w 162556"/>
                <a:gd name="connsiteY23" fmla="*/ 138478 h 172670"/>
                <a:gd name="connsiteX24" fmla="*/ 81046 w 162556"/>
                <a:gd name="connsiteY24" fmla="*/ 146694 h 172670"/>
                <a:gd name="connsiteX25" fmla="*/ 91337 w 162556"/>
                <a:gd name="connsiteY25" fmla="*/ 160605 h 172670"/>
                <a:gd name="connsiteX26" fmla="*/ 98731 w 162556"/>
                <a:gd name="connsiteY26" fmla="*/ 163424 h 172670"/>
                <a:gd name="connsiteX27" fmla="*/ 105501 w 162556"/>
                <a:gd name="connsiteY27" fmla="*/ 159932 h 172670"/>
                <a:gd name="connsiteX28" fmla="*/ 105562 w 162556"/>
                <a:gd name="connsiteY28" fmla="*/ 153282 h 172670"/>
                <a:gd name="connsiteX29" fmla="*/ 102163 w 162556"/>
                <a:gd name="connsiteY29" fmla="*/ 147340 h 172670"/>
                <a:gd name="connsiteX30" fmla="*/ 93191 w 162556"/>
                <a:gd name="connsiteY30" fmla="*/ 113476 h 172670"/>
                <a:gd name="connsiteX31" fmla="*/ 104436 w 162556"/>
                <a:gd name="connsiteY31" fmla="*/ 74498 h 172670"/>
                <a:gd name="connsiteX32" fmla="*/ 120295 w 162556"/>
                <a:gd name="connsiteY32" fmla="*/ 41842 h 172670"/>
                <a:gd name="connsiteX33" fmla="*/ 162557 w 162556"/>
                <a:gd name="connsiteY33" fmla="*/ 23148 h 17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2556" h="172670">
                  <a:moveTo>
                    <a:pt x="95365" y="0"/>
                  </a:moveTo>
                  <a:cubicBezTo>
                    <a:pt x="99354" y="15599"/>
                    <a:pt x="95751" y="31700"/>
                    <a:pt x="89196" y="46064"/>
                  </a:cubicBezTo>
                  <a:cubicBezTo>
                    <a:pt x="86244" y="52525"/>
                    <a:pt x="82828" y="60316"/>
                    <a:pt x="78337" y="65774"/>
                  </a:cubicBezTo>
                  <a:cubicBezTo>
                    <a:pt x="73867" y="71209"/>
                    <a:pt x="65248" y="73554"/>
                    <a:pt x="58902" y="75778"/>
                  </a:cubicBezTo>
                  <a:cubicBezTo>
                    <a:pt x="45670" y="80413"/>
                    <a:pt x="32643" y="85627"/>
                    <a:pt x="19863" y="91393"/>
                  </a:cubicBezTo>
                  <a:cubicBezTo>
                    <a:pt x="12872" y="94550"/>
                    <a:pt x="5632" y="98136"/>
                    <a:pt x="1284" y="104460"/>
                  </a:cubicBezTo>
                  <a:cubicBezTo>
                    <a:pt x="478" y="105630"/>
                    <a:pt x="-239" y="107031"/>
                    <a:pt x="76" y="108416"/>
                  </a:cubicBezTo>
                  <a:cubicBezTo>
                    <a:pt x="677" y="111081"/>
                    <a:pt x="4319" y="111528"/>
                    <a:pt x="6990" y="110927"/>
                  </a:cubicBezTo>
                  <a:cubicBezTo>
                    <a:pt x="9754" y="110303"/>
                    <a:pt x="12408" y="109189"/>
                    <a:pt x="14798" y="107660"/>
                  </a:cubicBezTo>
                  <a:cubicBezTo>
                    <a:pt x="15874" y="106965"/>
                    <a:pt x="16972" y="106165"/>
                    <a:pt x="18246" y="106066"/>
                  </a:cubicBezTo>
                  <a:cubicBezTo>
                    <a:pt x="19526" y="105966"/>
                    <a:pt x="20983" y="106965"/>
                    <a:pt x="20796" y="108234"/>
                  </a:cubicBezTo>
                  <a:cubicBezTo>
                    <a:pt x="20702" y="108880"/>
                    <a:pt x="20205" y="109465"/>
                    <a:pt x="20310" y="110110"/>
                  </a:cubicBezTo>
                  <a:cubicBezTo>
                    <a:pt x="20464" y="111076"/>
                    <a:pt x="21739" y="111335"/>
                    <a:pt x="22705" y="111197"/>
                  </a:cubicBezTo>
                  <a:cubicBezTo>
                    <a:pt x="25695" y="110778"/>
                    <a:pt x="28245" y="108852"/>
                    <a:pt x="30419" y="106755"/>
                  </a:cubicBezTo>
                  <a:cubicBezTo>
                    <a:pt x="32593" y="104658"/>
                    <a:pt x="34579" y="102319"/>
                    <a:pt x="37134" y="100713"/>
                  </a:cubicBezTo>
                  <a:cubicBezTo>
                    <a:pt x="39689" y="99107"/>
                    <a:pt x="43049" y="98357"/>
                    <a:pt x="45726" y="99742"/>
                  </a:cubicBezTo>
                  <a:cubicBezTo>
                    <a:pt x="50041" y="101971"/>
                    <a:pt x="48849" y="107186"/>
                    <a:pt x="46984" y="110502"/>
                  </a:cubicBezTo>
                  <a:cubicBezTo>
                    <a:pt x="44170" y="115507"/>
                    <a:pt x="41350" y="120445"/>
                    <a:pt x="39071" y="125731"/>
                  </a:cubicBezTo>
                  <a:cubicBezTo>
                    <a:pt x="34546" y="136221"/>
                    <a:pt x="31848" y="147549"/>
                    <a:pt x="32549" y="159021"/>
                  </a:cubicBezTo>
                  <a:cubicBezTo>
                    <a:pt x="32885" y="164517"/>
                    <a:pt x="34888" y="170989"/>
                    <a:pt x="40208" y="172419"/>
                  </a:cubicBezTo>
                  <a:cubicBezTo>
                    <a:pt x="45786" y="173914"/>
                    <a:pt x="51084" y="168501"/>
                    <a:pt x="52507" y="162900"/>
                  </a:cubicBezTo>
                  <a:cubicBezTo>
                    <a:pt x="53925" y="157299"/>
                    <a:pt x="52926" y="151368"/>
                    <a:pt x="53738" y="145646"/>
                  </a:cubicBezTo>
                  <a:cubicBezTo>
                    <a:pt x="54703" y="138814"/>
                    <a:pt x="59333" y="129417"/>
                    <a:pt x="67499" y="129925"/>
                  </a:cubicBezTo>
                  <a:cubicBezTo>
                    <a:pt x="72421" y="130234"/>
                    <a:pt x="76709" y="133942"/>
                    <a:pt x="78635" y="138478"/>
                  </a:cubicBezTo>
                  <a:cubicBezTo>
                    <a:pt x="79749" y="141110"/>
                    <a:pt x="80180" y="143974"/>
                    <a:pt x="81046" y="146694"/>
                  </a:cubicBezTo>
                  <a:cubicBezTo>
                    <a:pt x="82823" y="152289"/>
                    <a:pt x="86503" y="157266"/>
                    <a:pt x="91337" y="160605"/>
                  </a:cubicBezTo>
                  <a:cubicBezTo>
                    <a:pt x="93539" y="162128"/>
                    <a:pt x="96060" y="163336"/>
                    <a:pt x="98731" y="163424"/>
                  </a:cubicBezTo>
                  <a:cubicBezTo>
                    <a:pt x="101407" y="163513"/>
                    <a:pt x="104238" y="162288"/>
                    <a:pt x="105501" y="159932"/>
                  </a:cubicBezTo>
                  <a:cubicBezTo>
                    <a:pt x="106583" y="157917"/>
                    <a:pt x="106373" y="155418"/>
                    <a:pt x="105562" y="153282"/>
                  </a:cubicBezTo>
                  <a:cubicBezTo>
                    <a:pt x="104751" y="151147"/>
                    <a:pt x="103388" y="149271"/>
                    <a:pt x="102163" y="147340"/>
                  </a:cubicBezTo>
                  <a:cubicBezTo>
                    <a:pt x="95806" y="137336"/>
                    <a:pt x="92810" y="125323"/>
                    <a:pt x="93191" y="113476"/>
                  </a:cubicBezTo>
                  <a:cubicBezTo>
                    <a:pt x="93649" y="99102"/>
                    <a:pt x="100497" y="87779"/>
                    <a:pt x="104436" y="74498"/>
                  </a:cubicBezTo>
                  <a:cubicBezTo>
                    <a:pt x="107863" y="62937"/>
                    <a:pt x="110821" y="50130"/>
                    <a:pt x="120295" y="41842"/>
                  </a:cubicBezTo>
                  <a:cubicBezTo>
                    <a:pt x="131960" y="31634"/>
                    <a:pt x="149700" y="31805"/>
                    <a:pt x="162557" y="23148"/>
                  </a:cubicBezTo>
                </a:path>
              </a:pathLst>
            </a:custGeom>
            <a:solidFill>
              <a:srgbClr val="C7B585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FCA4521-8082-D53F-D67E-A2F9CA41B255}"/>
                </a:ext>
              </a:extLst>
            </p:cNvPr>
            <p:cNvSpPr/>
            <p:nvPr/>
          </p:nvSpPr>
          <p:spPr>
            <a:xfrm>
              <a:off x="6272359" y="4721932"/>
              <a:ext cx="127994" cy="127993"/>
            </a:xfrm>
            <a:custGeom>
              <a:avLst/>
              <a:gdLst>
                <a:gd name="connsiteX0" fmla="*/ 127994 w 127994"/>
                <a:gd name="connsiteY0" fmla="*/ 63997 h 127993"/>
                <a:gd name="connsiteX1" fmla="*/ 63997 w 127994"/>
                <a:gd name="connsiteY1" fmla="*/ 127994 h 127993"/>
                <a:gd name="connsiteX2" fmla="*/ 0 w 127994"/>
                <a:gd name="connsiteY2" fmla="*/ 63997 h 127993"/>
                <a:gd name="connsiteX3" fmla="*/ 63997 w 127994"/>
                <a:gd name="connsiteY3" fmla="*/ 0 h 127993"/>
                <a:gd name="connsiteX4" fmla="*/ 127994 w 127994"/>
                <a:gd name="connsiteY4" fmla="*/ 63997 h 12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994" h="127993">
                  <a:moveTo>
                    <a:pt x="127994" y="63997"/>
                  </a:moveTo>
                  <a:cubicBezTo>
                    <a:pt x="127994" y="99341"/>
                    <a:pt x="99342" y="127994"/>
                    <a:pt x="63997" y="127994"/>
                  </a:cubicBezTo>
                  <a:cubicBezTo>
                    <a:pt x="28652" y="127994"/>
                    <a:pt x="0" y="99341"/>
                    <a:pt x="0" y="63997"/>
                  </a:cubicBezTo>
                  <a:cubicBezTo>
                    <a:pt x="0" y="28652"/>
                    <a:pt x="28652" y="0"/>
                    <a:pt x="63997" y="0"/>
                  </a:cubicBezTo>
                  <a:cubicBezTo>
                    <a:pt x="99342" y="0"/>
                    <a:pt x="127994" y="28652"/>
                    <a:pt x="127994" y="63997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35000"/>
              </a:schemeClr>
            </a:solidFill>
            <a:ln w="3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7" name="Graphic 108">
            <a:extLst>
              <a:ext uri="{FF2B5EF4-FFF2-40B4-BE49-F238E27FC236}">
                <a16:creationId xmlns:a16="http://schemas.microsoft.com/office/drawing/2014/main" id="{924307EB-F24E-B76B-5587-E74D544A73AF}"/>
              </a:ext>
            </a:extLst>
          </p:cNvPr>
          <p:cNvGrpSpPr/>
          <p:nvPr/>
        </p:nvGrpSpPr>
        <p:grpSpPr>
          <a:xfrm rot="1800000">
            <a:off x="8044778" y="4809211"/>
            <a:ext cx="392155" cy="345741"/>
            <a:chOff x="5938185" y="4412149"/>
            <a:chExt cx="864519" cy="762197"/>
          </a:xfrm>
        </p:grpSpPr>
        <p:grpSp>
          <p:nvGrpSpPr>
            <p:cNvPr id="118" name="Graphic 108">
              <a:extLst>
                <a:ext uri="{FF2B5EF4-FFF2-40B4-BE49-F238E27FC236}">
                  <a16:creationId xmlns:a16="http://schemas.microsoft.com/office/drawing/2014/main" id="{765231D6-784B-58D3-D22E-5847205DD409}"/>
                </a:ext>
              </a:extLst>
            </p:cNvPr>
            <p:cNvGrpSpPr/>
            <p:nvPr/>
          </p:nvGrpSpPr>
          <p:grpSpPr>
            <a:xfrm>
              <a:off x="5979444" y="4756476"/>
              <a:ext cx="256063" cy="82954"/>
              <a:chOff x="5979444" y="4756476"/>
              <a:chExt cx="256063" cy="8295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D576F4D-8D68-C1A3-745D-8CB012E341FF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1AF844C5-C71A-B92B-11DA-8350B3C0B680}"/>
                  </a:ext>
                </a:extLst>
              </p:cNvPr>
              <p:cNvSpPr/>
              <p:nvPr/>
            </p:nvSpPr>
            <p:spPr>
              <a:xfrm>
                <a:off x="5979444" y="4756476"/>
                <a:ext cx="256063" cy="82954"/>
              </a:xfrm>
              <a:custGeom>
                <a:avLst/>
                <a:gdLst>
                  <a:gd name="connsiteX0" fmla="*/ 11307 w 256063"/>
                  <a:gd name="connsiteY0" fmla="*/ 49406 h 82954"/>
                  <a:gd name="connsiteX1" fmla="*/ 30184 w 256063"/>
                  <a:gd name="connsiteY1" fmla="*/ 43893 h 82954"/>
                  <a:gd name="connsiteX2" fmla="*/ 88492 w 256063"/>
                  <a:gd name="connsiteY2" fmla="*/ 54913 h 82954"/>
                  <a:gd name="connsiteX3" fmla="*/ 118272 w 256063"/>
                  <a:gd name="connsiteY3" fmla="*/ 46332 h 82954"/>
                  <a:gd name="connsiteX4" fmla="*/ 249836 w 256063"/>
                  <a:gd name="connsiteY4" fmla="*/ 82955 h 82954"/>
                  <a:gd name="connsiteX5" fmla="*/ 255801 w 256063"/>
                  <a:gd name="connsiteY5" fmla="*/ 18147 h 82954"/>
                  <a:gd name="connsiteX6" fmla="*/ 252264 w 256063"/>
                  <a:gd name="connsiteY6" fmla="*/ 2343 h 82954"/>
                  <a:gd name="connsiteX7" fmla="*/ 225342 w 256063"/>
                  <a:gd name="connsiteY7" fmla="*/ 10565 h 82954"/>
                  <a:gd name="connsiteX8" fmla="*/ 140162 w 256063"/>
                  <a:gd name="connsiteY8" fmla="*/ 18787 h 82954"/>
                  <a:gd name="connsiteX9" fmla="*/ 89998 w 256063"/>
                  <a:gd name="connsiteY9" fmla="*/ 36367 h 82954"/>
                  <a:gd name="connsiteX10" fmla="*/ 47946 w 256063"/>
                  <a:gd name="connsiteY10" fmla="*/ 24525 h 82954"/>
                  <a:gd name="connsiteX11" fmla="*/ 28777 w 256063"/>
                  <a:gd name="connsiteY11" fmla="*/ 30170 h 82954"/>
                  <a:gd name="connsiteX12" fmla="*/ 12052 w 256063"/>
                  <a:gd name="connsiteY12" fmla="*/ 27886 h 82954"/>
                  <a:gd name="connsiteX13" fmla="*/ 11312 w 256063"/>
                  <a:gd name="connsiteY13" fmla="*/ 49417 h 8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063" h="82954">
                    <a:moveTo>
                      <a:pt x="11307" y="49406"/>
                    </a:moveTo>
                    <a:cubicBezTo>
                      <a:pt x="17890" y="49240"/>
                      <a:pt x="23788" y="45444"/>
                      <a:pt x="30184" y="43893"/>
                    </a:cubicBezTo>
                    <a:cubicBezTo>
                      <a:pt x="49634" y="39164"/>
                      <a:pt x="68478" y="55486"/>
                      <a:pt x="88492" y="54913"/>
                    </a:cubicBezTo>
                    <a:cubicBezTo>
                      <a:pt x="98871" y="54615"/>
                      <a:pt x="108489" y="49797"/>
                      <a:pt x="118272" y="46332"/>
                    </a:cubicBezTo>
                    <a:cubicBezTo>
                      <a:pt x="163977" y="30126"/>
                      <a:pt x="219079" y="45460"/>
                      <a:pt x="249836" y="82955"/>
                    </a:cubicBezTo>
                    <a:cubicBezTo>
                      <a:pt x="251823" y="61352"/>
                      <a:pt x="253815" y="39749"/>
                      <a:pt x="255801" y="18147"/>
                    </a:cubicBezTo>
                    <a:cubicBezTo>
                      <a:pt x="256315" y="12551"/>
                      <a:pt x="256491" y="6046"/>
                      <a:pt x="252264" y="2343"/>
                    </a:cubicBezTo>
                    <a:cubicBezTo>
                      <a:pt x="244594" y="-4383"/>
                      <a:pt x="233862" y="4948"/>
                      <a:pt x="225342" y="10565"/>
                    </a:cubicBezTo>
                    <a:cubicBezTo>
                      <a:pt x="201168" y="26506"/>
                      <a:pt x="167917" y="10526"/>
                      <a:pt x="140162" y="18787"/>
                    </a:cubicBezTo>
                    <a:cubicBezTo>
                      <a:pt x="122962" y="23902"/>
                      <a:pt x="107838" y="38309"/>
                      <a:pt x="89998" y="36367"/>
                    </a:cubicBezTo>
                    <a:cubicBezTo>
                      <a:pt x="75343" y="34772"/>
                      <a:pt x="62486" y="22103"/>
                      <a:pt x="47946" y="24525"/>
                    </a:cubicBezTo>
                    <a:cubicBezTo>
                      <a:pt x="41352" y="25623"/>
                      <a:pt x="35448" y="29800"/>
                      <a:pt x="28777" y="30170"/>
                    </a:cubicBezTo>
                    <a:cubicBezTo>
                      <a:pt x="23143" y="30485"/>
                      <a:pt x="17691" y="28040"/>
                      <a:pt x="12052" y="27886"/>
                    </a:cubicBezTo>
                    <a:cubicBezTo>
                      <a:pt x="-3360" y="27461"/>
                      <a:pt x="-4403" y="49819"/>
                      <a:pt x="11312" y="494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9" name="Graphic 108">
              <a:extLst>
                <a:ext uri="{FF2B5EF4-FFF2-40B4-BE49-F238E27FC236}">
                  <a16:creationId xmlns:a16="http://schemas.microsoft.com/office/drawing/2014/main" id="{04C71E3C-5813-BB06-3614-9E07E134C518}"/>
                </a:ext>
              </a:extLst>
            </p:cNvPr>
            <p:cNvGrpSpPr/>
            <p:nvPr/>
          </p:nvGrpSpPr>
          <p:grpSpPr>
            <a:xfrm>
              <a:off x="6418392" y="4666656"/>
              <a:ext cx="195372" cy="136289"/>
              <a:chOff x="6418392" y="4666656"/>
              <a:chExt cx="195372" cy="136289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2E497E7-9948-0904-2BE4-8A4E436C9C7E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rgbClr val="BAB4D8"/>
              </a:soli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31764551-6CF4-00D6-2FF5-FDD18B3C10A9}"/>
                  </a:ext>
                </a:extLst>
              </p:cNvPr>
              <p:cNvSpPr/>
              <p:nvPr/>
            </p:nvSpPr>
            <p:spPr>
              <a:xfrm>
                <a:off x="6418392" y="4666656"/>
                <a:ext cx="195372" cy="136289"/>
              </a:xfrm>
              <a:custGeom>
                <a:avLst/>
                <a:gdLst>
                  <a:gd name="connsiteX0" fmla="*/ 0 w 195372"/>
                  <a:gd name="connsiteY0" fmla="*/ 68993 h 136289"/>
                  <a:gd name="connsiteX1" fmla="*/ 28263 w 195372"/>
                  <a:gd name="connsiteY1" fmla="*/ 48416 h 136289"/>
                  <a:gd name="connsiteX2" fmla="*/ 81533 w 195372"/>
                  <a:gd name="connsiteY2" fmla="*/ 46546 h 136289"/>
                  <a:gd name="connsiteX3" fmla="*/ 169197 w 195372"/>
                  <a:gd name="connsiteY3" fmla="*/ 3214 h 136289"/>
                  <a:gd name="connsiteX4" fmla="*/ 179499 w 195372"/>
                  <a:gd name="connsiteY4" fmla="*/ 35 h 136289"/>
                  <a:gd name="connsiteX5" fmla="*/ 186258 w 195372"/>
                  <a:gd name="connsiteY5" fmla="*/ 7098 h 136289"/>
                  <a:gd name="connsiteX6" fmla="*/ 184277 w 195372"/>
                  <a:gd name="connsiteY6" fmla="*/ 11099 h 136289"/>
                  <a:gd name="connsiteX7" fmla="*/ 163088 w 195372"/>
                  <a:gd name="connsiteY7" fmla="*/ 26709 h 136289"/>
                  <a:gd name="connsiteX8" fmla="*/ 158249 w 195372"/>
                  <a:gd name="connsiteY8" fmla="*/ 32569 h 136289"/>
                  <a:gd name="connsiteX9" fmla="*/ 165947 w 195372"/>
                  <a:gd name="connsiteY9" fmla="*/ 38004 h 136289"/>
                  <a:gd name="connsiteX10" fmla="*/ 179703 w 195372"/>
                  <a:gd name="connsiteY10" fmla="*/ 36078 h 136289"/>
                  <a:gd name="connsiteX11" fmla="*/ 189850 w 195372"/>
                  <a:gd name="connsiteY11" fmla="*/ 35438 h 136289"/>
                  <a:gd name="connsiteX12" fmla="*/ 195230 w 195372"/>
                  <a:gd name="connsiteY12" fmla="*/ 43009 h 136289"/>
                  <a:gd name="connsiteX13" fmla="*/ 193691 w 195372"/>
                  <a:gd name="connsiteY13" fmla="*/ 45795 h 136289"/>
                  <a:gd name="connsiteX14" fmla="*/ 180586 w 195372"/>
                  <a:gd name="connsiteY14" fmla="*/ 51683 h 136289"/>
                  <a:gd name="connsiteX15" fmla="*/ 166018 w 195372"/>
                  <a:gd name="connsiteY15" fmla="*/ 51512 h 136289"/>
                  <a:gd name="connsiteX16" fmla="*/ 154033 w 195372"/>
                  <a:gd name="connsiteY16" fmla="*/ 48323 h 136289"/>
                  <a:gd name="connsiteX17" fmla="*/ 129330 w 195372"/>
                  <a:gd name="connsiteY17" fmla="*/ 56710 h 136289"/>
                  <a:gd name="connsiteX18" fmla="*/ 106016 w 195372"/>
                  <a:gd name="connsiteY18" fmla="*/ 68496 h 136289"/>
                  <a:gd name="connsiteX19" fmla="*/ 69399 w 195372"/>
                  <a:gd name="connsiteY19" fmla="*/ 136289 h 136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5372" h="136289">
                    <a:moveTo>
                      <a:pt x="0" y="68993"/>
                    </a:moveTo>
                    <a:cubicBezTo>
                      <a:pt x="11555" y="66648"/>
                      <a:pt x="18082" y="54354"/>
                      <a:pt x="28263" y="48416"/>
                    </a:cubicBezTo>
                    <a:cubicBezTo>
                      <a:pt x="43862" y="39312"/>
                      <a:pt x="63473" y="46860"/>
                      <a:pt x="81533" y="46546"/>
                    </a:cubicBezTo>
                    <a:cubicBezTo>
                      <a:pt x="114580" y="45972"/>
                      <a:pt x="140327" y="19315"/>
                      <a:pt x="169197" y="3214"/>
                    </a:cubicBezTo>
                    <a:cubicBezTo>
                      <a:pt x="172386" y="1437"/>
                      <a:pt x="175862" y="-268"/>
                      <a:pt x="179499" y="35"/>
                    </a:cubicBezTo>
                    <a:cubicBezTo>
                      <a:pt x="183135" y="339"/>
                      <a:pt x="186771" y="3484"/>
                      <a:pt x="186258" y="7098"/>
                    </a:cubicBezTo>
                    <a:cubicBezTo>
                      <a:pt x="186048" y="8588"/>
                      <a:pt x="185193" y="9907"/>
                      <a:pt x="184277" y="11099"/>
                    </a:cubicBezTo>
                    <a:cubicBezTo>
                      <a:pt x="178809" y="18233"/>
                      <a:pt x="170813" y="22482"/>
                      <a:pt x="163088" y="26709"/>
                    </a:cubicBezTo>
                    <a:cubicBezTo>
                      <a:pt x="160473" y="28138"/>
                      <a:pt x="158172" y="29203"/>
                      <a:pt x="158249" y="32569"/>
                    </a:cubicBezTo>
                    <a:cubicBezTo>
                      <a:pt x="158348" y="36801"/>
                      <a:pt x="162332" y="37960"/>
                      <a:pt x="165947" y="38004"/>
                    </a:cubicBezTo>
                    <a:cubicBezTo>
                      <a:pt x="170587" y="38065"/>
                      <a:pt x="175178" y="37110"/>
                      <a:pt x="179703" y="36078"/>
                    </a:cubicBezTo>
                    <a:cubicBezTo>
                      <a:pt x="183047" y="35317"/>
                      <a:pt x="186551" y="34511"/>
                      <a:pt x="189850" y="35438"/>
                    </a:cubicBezTo>
                    <a:cubicBezTo>
                      <a:pt x="193150" y="36365"/>
                      <a:pt x="196058" y="39682"/>
                      <a:pt x="195230" y="43009"/>
                    </a:cubicBezTo>
                    <a:cubicBezTo>
                      <a:pt x="194971" y="44046"/>
                      <a:pt x="194381" y="44979"/>
                      <a:pt x="193691" y="45795"/>
                    </a:cubicBezTo>
                    <a:cubicBezTo>
                      <a:pt x="190529" y="49537"/>
                      <a:pt x="185430" y="50971"/>
                      <a:pt x="180586" y="51683"/>
                    </a:cubicBezTo>
                    <a:cubicBezTo>
                      <a:pt x="175757" y="52395"/>
                      <a:pt x="170786" y="52582"/>
                      <a:pt x="166018" y="51512"/>
                    </a:cubicBezTo>
                    <a:cubicBezTo>
                      <a:pt x="161979" y="50607"/>
                      <a:pt x="158139" y="48819"/>
                      <a:pt x="154033" y="48323"/>
                    </a:cubicBezTo>
                    <a:cubicBezTo>
                      <a:pt x="145458" y="47291"/>
                      <a:pt x="136133" y="51937"/>
                      <a:pt x="129330" y="56710"/>
                    </a:cubicBezTo>
                    <a:cubicBezTo>
                      <a:pt x="122040" y="61825"/>
                      <a:pt x="113934" y="64573"/>
                      <a:pt x="106016" y="68496"/>
                    </a:cubicBezTo>
                    <a:cubicBezTo>
                      <a:pt x="81478" y="80652"/>
                      <a:pt x="66110" y="109108"/>
                      <a:pt x="69399" y="136289"/>
                    </a:cubicBezTo>
                  </a:path>
                </a:pathLst>
              </a:custGeom>
              <a:solidFill>
                <a:schemeClr val="accent2"/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20" name="Graphic 108">
              <a:extLst>
                <a:ext uri="{FF2B5EF4-FFF2-40B4-BE49-F238E27FC236}">
                  <a16:creationId xmlns:a16="http://schemas.microsoft.com/office/drawing/2014/main" id="{6CB6B80C-3758-C9CE-71D7-E403F2B155EA}"/>
                </a:ext>
              </a:extLst>
            </p:cNvPr>
            <p:cNvGrpSpPr/>
            <p:nvPr/>
          </p:nvGrpSpPr>
          <p:grpSpPr>
            <a:xfrm>
              <a:off x="5938185" y="4412149"/>
              <a:ext cx="864519" cy="595200"/>
              <a:chOff x="5938185" y="4412149"/>
              <a:chExt cx="864519" cy="595200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BF11148-9AE6-705F-592C-9EB3DE577F31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09E9CC9F-6450-C9F9-AA64-37B27CBD6BB9}"/>
                  </a:ext>
                </a:extLst>
              </p:cNvPr>
              <p:cNvSpPr/>
              <p:nvPr/>
            </p:nvSpPr>
            <p:spPr>
              <a:xfrm>
                <a:off x="5938185" y="4412149"/>
                <a:ext cx="864519" cy="595200"/>
              </a:xfrm>
              <a:custGeom>
                <a:avLst/>
                <a:gdLst>
                  <a:gd name="connsiteX0" fmla="*/ 562435 w 864519"/>
                  <a:gd name="connsiteY0" fmla="*/ 386691 h 595200"/>
                  <a:gd name="connsiteX1" fmla="*/ 586047 w 864519"/>
                  <a:gd name="connsiteY1" fmla="*/ 420256 h 595200"/>
                  <a:gd name="connsiteX2" fmla="*/ 624766 w 864519"/>
                  <a:gd name="connsiteY2" fmla="*/ 440734 h 595200"/>
                  <a:gd name="connsiteX3" fmla="*/ 659082 w 864519"/>
                  <a:gd name="connsiteY3" fmla="*/ 462380 h 595200"/>
                  <a:gd name="connsiteX4" fmla="*/ 679333 w 864519"/>
                  <a:gd name="connsiteY4" fmla="*/ 456283 h 595200"/>
                  <a:gd name="connsiteX5" fmla="*/ 721374 w 864519"/>
                  <a:gd name="connsiteY5" fmla="*/ 452790 h 595200"/>
                  <a:gd name="connsiteX6" fmla="*/ 736427 w 864519"/>
                  <a:gd name="connsiteY6" fmla="*/ 456101 h 595200"/>
                  <a:gd name="connsiteX7" fmla="*/ 759001 w 864519"/>
                  <a:gd name="connsiteY7" fmla="*/ 450053 h 595200"/>
                  <a:gd name="connsiteX8" fmla="*/ 778833 w 864519"/>
                  <a:gd name="connsiteY8" fmla="*/ 437070 h 595200"/>
                  <a:gd name="connsiteX9" fmla="*/ 803067 w 864519"/>
                  <a:gd name="connsiteY9" fmla="*/ 425681 h 595200"/>
                  <a:gd name="connsiteX10" fmla="*/ 827501 w 864519"/>
                  <a:gd name="connsiteY10" fmla="*/ 423622 h 595200"/>
                  <a:gd name="connsiteX11" fmla="*/ 833857 w 864519"/>
                  <a:gd name="connsiteY11" fmla="*/ 429747 h 595200"/>
                  <a:gd name="connsiteX12" fmla="*/ 832472 w 864519"/>
                  <a:gd name="connsiteY12" fmla="*/ 434173 h 595200"/>
                  <a:gd name="connsiteX13" fmla="*/ 823693 w 864519"/>
                  <a:gd name="connsiteY13" fmla="*/ 439211 h 595200"/>
                  <a:gd name="connsiteX14" fmla="*/ 790795 w 864519"/>
                  <a:gd name="connsiteY14" fmla="*/ 447774 h 595200"/>
                  <a:gd name="connsiteX15" fmla="*/ 752849 w 864519"/>
                  <a:gd name="connsiteY15" fmla="*/ 470823 h 595200"/>
                  <a:gd name="connsiteX16" fmla="*/ 728172 w 864519"/>
                  <a:gd name="connsiteY16" fmla="*/ 471684 h 595200"/>
                  <a:gd name="connsiteX17" fmla="*/ 716000 w 864519"/>
                  <a:gd name="connsiteY17" fmla="*/ 468428 h 595200"/>
                  <a:gd name="connsiteX18" fmla="*/ 695920 w 864519"/>
                  <a:gd name="connsiteY18" fmla="*/ 475441 h 595200"/>
                  <a:gd name="connsiteX19" fmla="*/ 691318 w 864519"/>
                  <a:gd name="connsiteY19" fmla="*/ 480567 h 595200"/>
                  <a:gd name="connsiteX20" fmla="*/ 709494 w 864519"/>
                  <a:gd name="connsiteY20" fmla="*/ 492690 h 595200"/>
                  <a:gd name="connsiteX21" fmla="*/ 740775 w 864519"/>
                  <a:gd name="connsiteY21" fmla="*/ 497728 h 595200"/>
                  <a:gd name="connsiteX22" fmla="*/ 793792 w 864519"/>
                  <a:gd name="connsiteY22" fmla="*/ 521041 h 595200"/>
                  <a:gd name="connsiteX23" fmla="*/ 797434 w 864519"/>
                  <a:gd name="connsiteY23" fmla="*/ 526659 h 595200"/>
                  <a:gd name="connsiteX24" fmla="*/ 785835 w 864519"/>
                  <a:gd name="connsiteY24" fmla="*/ 536216 h 595200"/>
                  <a:gd name="connsiteX25" fmla="*/ 770456 w 864519"/>
                  <a:gd name="connsiteY25" fmla="*/ 527900 h 595200"/>
                  <a:gd name="connsiteX26" fmla="*/ 704489 w 864519"/>
                  <a:gd name="connsiteY26" fmla="*/ 512279 h 595200"/>
                  <a:gd name="connsiteX27" fmla="*/ 668694 w 864519"/>
                  <a:gd name="connsiteY27" fmla="*/ 508527 h 595200"/>
                  <a:gd name="connsiteX28" fmla="*/ 640498 w 864519"/>
                  <a:gd name="connsiteY28" fmla="*/ 511153 h 595200"/>
                  <a:gd name="connsiteX29" fmla="*/ 643511 w 864519"/>
                  <a:gd name="connsiteY29" fmla="*/ 524749 h 595200"/>
                  <a:gd name="connsiteX30" fmla="*/ 674571 w 864519"/>
                  <a:gd name="connsiteY30" fmla="*/ 550082 h 595200"/>
                  <a:gd name="connsiteX31" fmla="*/ 684123 w 864519"/>
                  <a:gd name="connsiteY31" fmla="*/ 566851 h 595200"/>
                  <a:gd name="connsiteX32" fmla="*/ 684399 w 864519"/>
                  <a:gd name="connsiteY32" fmla="*/ 580089 h 595200"/>
                  <a:gd name="connsiteX33" fmla="*/ 675487 w 864519"/>
                  <a:gd name="connsiteY33" fmla="*/ 589359 h 595200"/>
                  <a:gd name="connsiteX34" fmla="*/ 659137 w 864519"/>
                  <a:gd name="connsiteY34" fmla="*/ 581330 h 595200"/>
                  <a:gd name="connsiteX35" fmla="*/ 651920 w 864519"/>
                  <a:gd name="connsiteY35" fmla="*/ 563281 h 595200"/>
                  <a:gd name="connsiteX36" fmla="*/ 640421 w 864519"/>
                  <a:gd name="connsiteY36" fmla="*/ 547086 h 595200"/>
                  <a:gd name="connsiteX37" fmla="*/ 620832 w 864519"/>
                  <a:gd name="connsiteY37" fmla="*/ 536756 h 595200"/>
                  <a:gd name="connsiteX38" fmla="*/ 612296 w 864519"/>
                  <a:gd name="connsiteY38" fmla="*/ 516478 h 595200"/>
                  <a:gd name="connsiteX39" fmla="*/ 610342 w 864519"/>
                  <a:gd name="connsiteY39" fmla="*/ 483001 h 595200"/>
                  <a:gd name="connsiteX40" fmla="*/ 585776 w 864519"/>
                  <a:gd name="connsiteY40" fmla="*/ 462949 h 595200"/>
                  <a:gd name="connsiteX41" fmla="*/ 540695 w 864519"/>
                  <a:gd name="connsiteY41" fmla="*/ 464648 h 595200"/>
                  <a:gd name="connsiteX42" fmla="*/ 515401 w 864519"/>
                  <a:gd name="connsiteY42" fmla="*/ 494682 h 595200"/>
                  <a:gd name="connsiteX43" fmla="*/ 414715 w 864519"/>
                  <a:gd name="connsiteY43" fmla="*/ 534340 h 595200"/>
                  <a:gd name="connsiteX44" fmla="*/ 350778 w 864519"/>
                  <a:gd name="connsiteY44" fmla="*/ 518316 h 595200"/>
                  <a:gd name="connsiteX45" fmla="*/ 307567 w 864519"/>
                  <a:gd name="connsiteY45" fmla="*/ 494920 h 595200"/>
                  <a:gd name="connsiteX46" fmla="*/ 157562 w 864519"/>
                  <a:gd name="connsiteY46" fmla="*/ 530935 h 595200"/>
                  <a:gd name="connsiteX47" fmla="*/ 148695 w 864519"/>
                  <a:gd name="connsiteY47" fmla="*/ 544813 h 595200"/>
                  <a:gd name="connsiteX48" fmla="*/ 144490 w 864519"/>
                  <a:gd name="connsiteY48" fmla="*/ 557951 h 595200"/>
                  <a:gd name="connsiteX49" fmla="*/ 134370 w 864519"/>
                  <a:gd name="connsiteY49" fmla="*/ 572353 h 595200"/>
                  <a:gd name="connsiteX50" fmla="*/ 121375 w 864519"/>
                  <a:gd name="connsiteY50" fmla="*/ 574896 h 595200"/>
                  <a:gd name="connsiteX51" fmla="*/ 118572 w 864519"/>
                  <a:gd name="connsiteY51" fmla="*/ 570471 h 595200"/>
                  <a:gd name="connsiteX52" fmla="*/ 121254 w 864519"/>
                  <a:gd name="connsiteY52" fmla="*/ 557802 h 595200"/>
                  <a:gd name="connsiteX53" fmla="*/ 121789 w 864519"/>
                  <a:gd name="connsiteY53" fmla="*/ 553018 h 595200"/>
                  <a:gd name="connsiteX54" fmla="*/ 106262 w 864519"/>
                  <a:gd name="connsiteY54" fmla="*/ 565582 h 595200"/>
                  <a:gd name="connsiteX55" fmla="*/ 86292 w 864519"/>
                  <a:gd name="connsiteY55" fmla="*/ 586600 h 595200"/>
                  <a:gd name="connsiteX56" fmla="*/ 38937 w 864519"/>
                  <a:gd name="connsiteY56" fmla="*/ 594711 h 595200"/>
                  <a:gd name="connsiteX57" fmla="*/ 2723 w 864519"/>
                  <a:gd name="connsiteY57" fmla="*/ 579382 h 595200"/>
                  <a:gd name="connsiteX58" fmla="*/ 17412 w 864519"/>
                  <a:gd name="connsiteY58" fmla="*/ 551622 h 595200"/>
                  <a:gd name="connsiteX59" fmla="*/ 31488 w 864519"/>
                  <a:gd name="connsiteY59" fmla="*/ 561709 h 595200"/>
                  <a:gd name="connsiteX60" fmla="*/ 82518 w 864519"/>
                  <a:gd name="connsiteY60" fmla="*/ 552063 h 595200"/>
                  <a:gd name="connsiteX61" fmla="*/ 102642 w 864519"/>
                  <a:gd name="connsiteY61" fmla="*/ 526394 h 595200"/>
                  <a:gd name="connsiteX62" fmla="*/ 112591 w 864519"/>
                  <a:gd name="connsiteY62" fmla="*/ 512996 h 595200"/>
                  <a:gd name="connsiteX63" fmla="*/ 117198 w 864519"/>
                  <a:gd name="connsiteY63" fmla="*/ 499212 h 595200"/>
                  <a:gd name="connsiteX64" fmla="*/ 114737 w 864519"/>
                  <a:gd name="connsiteY64" fmla="*/ 486576 h 595200"/>
                  <a:gd name="connsiteX65" fmla="*/ 105092 w 864519"/>
                  <a:gd name="connsiteY65" fmla="*/ 484066 h 595200"/>
                  <a:gd name="connsiteX66" fmla="*/ 95033 w 864519"/>
                  <a:gd name="connsiteY66" fmla="*/ 486179 h 595200"/>
                  <a:gd name="connsiteX67" fmla="*/ 80261 w 864519"/>
                  <a:gd name="connsiteY67" fmla="*/ 484932 h 595200"/>
                  <a:gd name="connsiteX68" fmla="*/ 75383 w 864519"/>
                  <a:gd name="connsiteY68" fmla="*/ 477764 h 595200"/>
                  <a:gd name="connsiteX69" fmla="*/ 77861 w 864519"/>
                  <a:gd name="connsiteY69" fmla="*/ 472528 h 595200"/>
                  <a:gd name="connsiteX70" fmla="*/ 98222 w 864519"/>
                  <a:gd name="connsiteY70" fmla="*/ 460747 h 595200"/>
                  <a:gd name="connsiteX71" fmla="*/ 124962 w 864519"/>
                  <a:gd name="connsiteY71" fmla="*/ 455858 h 595200"/>
                  <a:gd name="connsiteX72" fmla="*/ 163919 w 864519"/>
                  <a:gd name="connsiteY72" fmla="*/ 462965 h 595200"/>
                  <a:gd name="connsiteX73" fmla="*/ 228341 w 864519"/>
                  <a:gd name="connsiteY73" fmla="*/ 445446 h 595200"/>
                  <a:gd name="connsiteX74" fmla="*/ 263479 w 864519"/>
                  <a:gd name="connsiteY74" fmla="*/ 396077 h 595200"/>
                  <a:gd name="connsiteX75" fmla="*/ 277892 w 864519"/>
                  <a:gd name="connsiteY75" fmla="*/ 312133 h 595200"/>
                  <a:gd name="connsiteX76" fmla="*/ 234554 w 864519"/>
                  <a:gd name="connsiteY76" fmla="*/ 262295 h 595200"/>
                  <a:gd name="connsiteX77" fmla="*/ 190394 w 864519"/>
                  <a:gd name="connsiteY77" fmla="*/ 253681 h 595200"/>
                  <a:gd name="connsiteX78" fmla="*/ 157325 w 864519"/>
                  <a:gd name="connsiteY78" fmla="*/ 222411 h 595200"/>
                  <a:gd name="connsiteX79" fmla="*/ 128598 w 864519"/>
                  <a:gd name="connsiteY79" fmla="*/ 216292 h 595200"/>
                  <a:gd name="connsiteX80" fmla="*/ 109159 w 864519"/>
                  <a:gd name="connsiteY80" fmla="*/ 209411 h 595200"/>
                  <a:gd name="connsiteX81" fmla="*/ 106935 w 864519"/>
                  <a:gd name="connsiteY81" fmla="*/ 196179 h 595200"/>
                  <a:gd name="connsiteX82" fmla="*/ 107934 w 864519"/>
                  <a:gd name="connsiteY82" fmla="*/ 193288 h 595200"/>
                  <a:gd name="connsiteX83" fmla="*/ 111123 w 864519"/>
                  <a:gd name="connsiteY83" fmla="*/ 191075 h 595200"/>
                  <a:gd name="connsiteX84" fmla="*/ 141367 w 864519"/>
                  <a:gd name="connsiteY84" fmla="*/ 194171 h 595200"/>
                  <a:gd name="connsiteX85" fmla="*/ 170099 w 864519"/>
                  <a:gd name="connsiteY85" fmla="*/ 202045 h 595200"/>
                  <a:gd name="connsiteX86" fmla="*/ 193655 w 864519"/>
                  <a:gd name="connsiteY86" fmla="*/ 202475 h 595200"/>
                  <a:gd name="connsiteX87" fmla="*/ 215379 w 864519"/>
                  <a:gd name="connsiteY87" fmla="*/ 219934 h 595200"/>
                  <a:gd name="connsiteX88" fmla="*/ 239724 w 864519"/>
                  <a:gd name="connsiteY88" fmla="*/ 236548 h 595200"/>
                  <a:gd name="connsiteX89" fmla="*/ 245286 w 864519"/>
                  <a:gd name="connsiteY89" fmla="*/ 235610 h 595200"/>
                  <a:gd name="connsiteX90" fmla="*/ 232021 w 864519"/>
                  <a:gd name="connsiteY90" fmla="*/ 205714 h 595200"/>
                  <a:gd name="connsiteX91" fmla="*/ 204724 w 864519"/>
                  <a:gd name="connsiteY91" fmla="*/ 177098 h 595200"/>
                  <a:gd name="connsiteX92" fmla="*/ 92136 w 864519"/>
                  <a:gd name="connsiteY92" fmla="*/ 54793 h 595200"/>
                  <a:gd name="connsiteX93" fmla="*/ 86772 w 864519"/>
                  <a:gd name="connsiteY93" fmla="*/ 44177 h 595200"/>
                  <a:gd name="connsiteX94" fmla="*/ 103828 w 864519"/>
                  <a:gd name="connsiteY94" fmla="*/ 36043 h 595200"/>
                  <a:gd name="connsiteX95" fmla="*/ 118727 w 864519"/>
                  <a:gd name="connsiteY95" fmla="*/ 52249 h 595200"/>
                  <a:gd name="connsiteX96" fmla="*/ 175214 w 864519"/>
                  <a:gd name="connsiteY96" fmla="*/ 119524 h 595200"/>
                  <a:gd name="connsiteX97" fmla="*/ 217680 w 864519"/>
                  <a:gd name="connsiteY97" fmla="*/ 147213 h 595200"/>
                  <a:gd name="connsiteX98" fmla="*/ 218728 w 864519"/>
                  <a:gd name="connsiteY98" fmla="*/ 141612 h 595200"/>
                  <a:gd name="connsiteX99" fmla="*/ 213117 w 864519"/>
                  <a:gd name="connsiteY99" fmla="*/ 124551 h 595200"/>
                  <a:gd name="connsiteX100" fmla="*/ 207207 w 864519"/>
                  <a:gd name="connsiteY100" fmla="*/ 113929 h 595200"/>
                  <a:gd name="connsiteX101" fmla="*/ 208713 w 864519"/>
                  <a:gd name="connsiteY101" fmla="*/ 96989 h 595200"/>
                  <a:gd name="connsiteX102" fmla="*/ 217779 w 864519"/>
                  <a:gd name="connsiteY102" fmla="*/ 83917 h 595200"/>
                  <a:gd name="connsiteX103" fmla="*/ 215208 w 864519"/>
                  <a:gd name="connsiteY103" fmla="*/ 65680 h 595200"/>
                  <a:gd name="connsiteX104" fmla="*/ 211892 w 864519"/>
                  <a:gd name="connsiteY104" fmla="*/ 47079 h 595200"/>
                  <a:gd name="connsiteX105" fmla="*/ 213431 w 864519"/>
                  <a:gd name="connsiteY105" fmla="*/ 45661 h 595200"/>
                  <a:gd name="connsiteX106" fmla="*/ 220522 w 864519"/>
                  <a:gd name="connsiteY106" fmla="*/ 48679 h 595200"/>
                  <a:gd name="connsiteX107" fmla="*/ 231833 w 864519"/>
                  <a:gd name="connsiteY107" fmla="*/ 86372 h 595200"/>
                  <a:gd name="connsiteX108" fmla="*/ 231712 w 864519"/>
                  <a:gd name="connsiteY108" fmla="*/ 116064 h 595200"/>
                  <a:gd name="connsiteX109" fmla="*/ 240033 w 864519"/>
                  <a:gd name="connsiteY109" fmla="*/ 127166 h 595200"/>
                  <a:gd name="connsiteX110" fmla="*/ 247687 w 864519"/>
                  <a:gd name="connsiteY110" fmla="*/ 144907 h 595200"/>
                  <a:gd name="connsiteX111" fmla="*/ 248812 w 864519"/>
                  <a:gd name="connsiteY111" fmla="*/ 163270 h 595200"/>
                  <a:gd name="connsiteX112" fmla="*/ 271320 w 864519"/>
                  <a:gd name="connsiteY112" fmla="*/ 193906 h 595200"/>
                  <a:gd name="connsiteX113" fmla="*/ 301536 w 864519"/>
                  <a:gd name="connsiteY113" fmla="*/ 226793 h 595200"/>
                  <a:gd name="connsiteX114" fmla="*/ 353543 w 864519"/>
                  <a:gd name="connsiteY114" fmla="*/ 251127 h 595200"/>
                  <a:gd name="connsiteX115" fmla="*/ 414709 w 864519"/>
                  <a:gd name="connsiteY115" fmla="*/ 239070 h 595200"/>
                  <a:gd name="connsiteX116" fmla="*/ 496066 w 864519"/>
                  <a:gd name="connsiteY116" fmla="*/ 229176 h 595200"/>
                  <a:gd name="connsiteX117" fmla="*/ 535618 w 864519"/>
                  <a:gd name="connsiteY117" fmla="*/ 198359 h 595200"/>
                  <a:gd name="connsiteX118" fmla="*/ 554352 w 864519"/>
                  <a:gd name="connsiteY118" fmla="*/ 185927 h 595200"/>
                  <a:gd name="connsiteX119" fmla="*/ 567424 w 864519"/>
                  <a:gd name="connsiteY119" fmla="*/ 151015 h 595200"/>
                  <a:gd name="connsiteX120" fmla="*/ 572241 w 864519"/>
                  <a:gd name="connsiteY120" fmla="*/ 132971 h 595200"/>
                  <a:gd name="connsiteX121" fmla="*/ 565719 w 864519"/>
                  <a:gd name="connsiteY121" fmla="*/ 113101 h 595200"/>
                  <a:gd name="connsiteX122" fmla="*/ 554390 w 864519"/>
                  <a:gd name="connsiteY122" fmla="*/ 83227 h 595200"/>
                  <a:gd name="connsiteX123" fmla="*/ 560134 w 864519"/>
                  <a:gd name="connsiteY123" fmla="*/ 52222 h 595200"/>
                  <a:gd name="connsiteX124" fmla="*/ 569493 w 864519"/>
                  <a:gd name="connsiteY124" fmla="*/ 44375 h 595200"/>
                  <a:gd name="connsiteX125" fmla="*/ 576749 w 864519"/>
                  <a:gd name="connsiteY125" fmla="*/ 46224 h 595200"/>
                  <a:gd name="connsiteX126" fmla="*/ 576379 w 864519"/>
                  <a:gd name="connsiteY126" fmla="*/ 61459 h 595200"/>
                  <a:gd name="connsiteX127" fmla="*/ 572070 w 864519"/>
                  <a:gd name="connsiteY127" fmla="*/ 78233 h 595200"/>
                  <a:gd name="connsiteX128" fmla="*/ 580396 w 864519"/>
                  <a:gd name="connsiteY128" fmla="*/ 92525 h 595200"/>
                  <a:gd name="connsiteX129" fmla="*/ 589540 w 864519"/>
                  <a:gd name="connsiteY129" fmla="*/ 97585 h 595200"/>
                  <a:gd name="connsiteX130" fmla="*/ 592586 w 864519"/>
                  <a:gd name="connsiteY130" fmla="*/ 107241 h 595200"/>
                  <a:gd name="connsiteX131" fmla="*/ 608615 w 864519"/>
                  <a:gd name="connsiteY131" fmla="*/ 91278 h 595200"/>
                  <a:gd name="connsiteX132" fmla="*/ 618520 w 864519"/>
                  <a:gd name="connsiteY132" fmla="*/ 68003 h 595200"/>
                  <a:gd name="connsiteX133" fmla="*/ 629837 w 864519"/>
                  <a:gd name="connsiteY133" fmla="*/ 67766 h 595200"/>
                  <a:gd name="connsiteX134" fmla="*/ 627867 w 864519"/>
                  <a:gd name="connsiteY134" fmla="*/ 90147 h 595200"/>
                  <a:gd name="connsiteX135" fmla="*/ 613730 w 864519"/>
                  <a:gd name="connsiteY135" fmla="*/ 108439 h 595200"/>
                  <a:gd name="connsiteX136" fmla="*/ 595504 w 864519"/>
                  <a:gd name="connsiteY136" fmla="*/ 144421 h 595200"/>
                  <a:gd name="connsiteX137" fmla="*/ 595758 w 864519"/>
                  <a:gd name="connsiteY137" fmla="*/ 161720 h 595200"/>
                  <a:gd name="connsiteX138" fmla="*/ 651848 w 864519"/>
                  <a:gd name="connsiteY138" fmla="*/ 159976 h 595200"/>
                  <a:gd name="connsiteX139" fmla="*/ 697437 w 864519"/>
                  <a:gd name="connsiteY139" fmla="*/ 131156 h 595200"/>
                  <a:gd name="connsiteX140" fmla="*/ 726065 w 864519"/>
                  <a:gd name="connsiteY140" fmla="*/ 92983 h 595200"/>
                  <a:gd name="connsiteX141" fmla="*/ 723289 w 864519"/>
                  <a:gd name="connsiteY141" fmla="*/ 74089 h 595200"/>
                  <a:gd name="connsiteX142" fmla="*/ 728757 w 864519"/>
                  <a:gd name="connsiteY142" fmla="*/ 56195 h 595200"/>
                  <a:gd name="connsiteX143" fmla="*/ 742205 w 864519"/>
                  <a:gd name="connsiteY143" fmla="*/ 40700 h 595200"/>
                  <a:gd name="connsiteX144" fmla="*/ 757401 w 864519"/>
                  <a:gd name="connsiteY144" fmla="*/ 5540 h 595200"/>
                  <a:gd name="connsiteX145" fmla="*/ 767466 w 864519"/>
                  <a:gd name="connsiteY145" fmla="*/ 199 h 595200"/>
                  <a:gd name="connsiteX146" fmla="*/ 774032 w 864519"/>
                  <a:gd name="connsiteY146" fmla="*/ 7267 h 595200"/>
                  <a:gd name="connsiteX147" fmla="*/ 766688 w 864519"/>
                  <a:gd name="connsiteY147" fmla="*/ 24494 h 595200"/>
                  <a:gd name="connsiteX148" fmla="*/ 756336 w 864519"/>
                  <a:gd name="connsiteY148" fmla="*/ 36959 h 595200"/>
                  <a:gd name="connsiteX149" fmla="*/ 758753 w 864519"/>
                  <a:gd name="connsiteY149" fmla="*/ 51769 h 595200"/>
                  <a:gd name="connsiteX150" fmla="*/ 762367 w 864519"/>
                  <a:gd name="connsiteY150" fmla="*/ 54241 h 595200"/>
                  <a:gd name="connsiteX151" fmla="*/ 762891 w 864519"/>
                  <a:gd name="connsiteY151" fmla="*/ 62827 h 595200"/>
                  <a:gd name="connsiteX152" fmla="*/ 758499 w 864519"/>
                  <a:gd name="connsiteY152" fmla="*/ 70834 h 595200"/>
                  <a:gd name="connsiteX153" fmla="*/ 760789 w 864519"/>
                  <a:gd name="connsiteY153" fmla="*/ 79127 h 595200"/>
                  <a:gd name="connsiteX154" fmla="*/ 773121 w 864519"/>
                  <a:gd name="connsiteY154" fmla="*/ 71430 h 595200"/>
                  <a:gd name="connsiteX155" fmla="*/ 773248 w 864519"/>
                  <a:gd name="connsiteY155" fmla="*/ 71353 h 595200"/>
                  <a:gd name="connsiteX156" fmla="*/ 802157 w 864519"/>
                  <a:gd name="connsiteY156" fmla="*/ 71899 h 595200"/>
                  <a:gd name="connsiteX157" fmla="*/ 795502 w 864519"/>
                  <a:gd name="connsiteY157" fmla="*/ 90411 h 595200"/>
                  <a:gd name="connsiteX158" fmla="*/ 775538 w 864519"/>
                  <a:gd name="connsiteY158" fmla="*/ 98219 h 595200"/>
                  <a:gd name="connsiteX159" fmla="*/ 738563 w 864519"/>
                  <a:gd name="connsiteY159" fmla="*/ 124148 h 595200"/>
                  <a:gd name="connsiteX160" fmla="*/ 730082 w 864519"/>
                  <a:gd name="connsiteY160" fmla="*/ 157112 h 595200"/>
                  <a:gd name="connsiteX161" fmla="*/ 750746 w 864519"/>
                  <a:gd name="connsiteY161" fmla="*/ 161896 h 595200"/>
                  <a:gd name="connsiteX162" fmla="*/ 766991 w 864519"/>
                  <a:gd name="connsiteY162" fmla="*/ 160340 h 595200"/>
                  <a:gd name="connsiteX163" fmla="*/ 790095 w 864519"/>
                  <a:gd name="connsiteY163" fmla="*/ 153393 h 595200"/>
                  <a:gd name="connsiteX164" fmla="*/ 847073 w 864519"/>
                  <a:gd name="connsiteY164" fmla="*/ 147362 h 595200"/>
                  <a:gd name="connsiteX165" fmla="*/ 858837 w 864519"/>
                  <a:gd name="connsiteY165" fmla="*/ 150413 h 595200"/>
                  <a:gd name="connsiteX166" fmla="*/ 864438 w 864519"/>
                  <a:gd name="connsiteY166" fmla="*/ 160528 h 595200"/>
                  <a:gd name="connsiteX167" fmla="*/ 858208 w 864519"/>
                  <a:gd name="connsiteY167" fmla="*/ 168071 h 595200"/>
                  <a:gd name="connsiteX168" fmla="*/ 848248 w 864519"/>
                  <a:gd name="connsiteY168" fmla="*/ 169881 h 595200"/>
                  <a:gd name="connsiteX169" fmla="*/ 807912 w 864519"/>
                  <a:gd name="connsiteY169" fmla="*/ 167850 h 595200"/>
                  <a:gd name="connsiteX170" fmla="*/ 795083 w 864519"/>
                  <a:gd name="connsiteY170" fmla="*/ 174389 h 595200"/>
                  <a:gd name="connsiteX171" fmla="*/ 802345 w 864519"/>
                  <a:gd name="connsiteY171" fmla="*/ 189177 h 595200"/>
                  <a:gd name="connsiteX172" fmla="*/ 820046 w 864519"/>
                  <a:gd name="connsiteY172" fmla="*/ 200930 h 595200"/>
                  <a:gd name="connsiteX173" fmla="*/ 828775 w 864519"/>
                  <a:gd name="connsiteY173" fmla="*/ 210448 h 595200"/>
                  <a:gd name="connsiteX174" fmla="*/ 823881 w 864519"/>
                  <a:gd name="connsiteY174" fmla="*/ 217109 h 595200"/>
                  <a:gd name="connsiteX175" fmla="*/ 808712 w 864519"/>
                  <a:gd name="connsiteY175" fmla="*/ 213748 h 595200"/>
                  <a:gd name="connsiteX176" fmla="*/ 784577 w 864519"/>
                  <a:gd name="connsiteY176" fmla="*/ 195793 h 595200"/>
                  <a:gd name="connsiteX177" fmla="*/ 724503 w 864519"/>
                  <a:gd name="connsiteY177" fmla="*/ 190016 h 595200"/>
                  <a:gd name="connsiteX178" fmla="*/ 681877 w 864519"/>
                  <a:gd name="connsiteY178" fmla="*/ 177324 h 595200"/>
                  <a:gd name="connsiteX179" fmla="*/ 652367 w 864519"/>
                  <a:gd name="connsiteY179" fmla="*/ 188653 h 595200"/>
                  <a:gd name="connsiteX180" fmla="*/ 610883 w 864519"/>
                  <a:gd name="connsiteY180" fmla="*/ 197432 h 595200"/>
                  <a:gd name="connsiteX181" fmla="*/ 545308 w 864519"/>
                  <a:gd name="connsiteY181" fmla="*/ 237486 h 595200"/>
                  <a:gd name="connsiteX182" fmla="*/ 551538 w 864519"/>
                  <a:gd name="connsiteY182" fmla="*/ 334971 h 595200"/>
                  <a:gd name="connsiteX183" fmla="*/ 562424 w 864519"/>
                  <a:gd name="connsiteY183" fmla="*/ 386669 h 59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864519" h="595200">
                    <a:moveTo>
                      <a:pt x="562435" y="386691"/>
                    </a:moveTo>
                    <a:cubicBezTo>
                      <a:pt x="566348" y="400359"/>
                      <a:pt x="572782" y="412487"/>
                      <a:pt x="586047" y="420256"/>
                    </a:cubicBezTo>
                    <a:cubicBezTo>
                      <a:pt x="598666" y="427645"/>
                      <a:pt x="613079" y="431943"/>
                      <a:pt x="624766" y="440734"/>
                    </a:cubicBezTo>
                    <a:cubicBezTo>
                      <a:pt x="636426" y="449507"/>
                      <a:pt x="642379" y="464378"/>
                      <a:pt x="659082" y="462380"/>
                    </a:cubicBezTo>
                    <a:cubicBezTo>
                      <a:pt x="666101" y="461542"/>
                      <a:pt x="672651" y="458584"/>
                      <a:pt x="679333" y="456283"/>
                    </a:cubicBezTo>
                    <a:cubicBezTo>
                      <a:pt x="692802" y="451653"/>
                      <a:pt x="707480" y="449656"/>
                      <a:pt x="721374" y="452790"/>
                    </a:cubicBezTo>
                    <a:cubicBezTo>
                      <a:pt x="726396" y="453921"/>
                      <a:pt x="731301" y="455715"/>
                      <a:pt x="736427" y="456101"/>
                    </a:cubicBezTo>
                    <a:cubicBezTo>
                      <a:pt x="744307" y="456697"/>
                      <a:pt x="752098" y="453905"/>
                      <a:pt x="759001" y="450053"/>
                    </a:cubicBezTo>
                    <a:cubicBezTo>
                      <a:pt x="765899" y="446196"/>
                      <a:pt x="772139" y="441274"/>
                      <a:pt x="778833" y="437070"/>
                    </a:cubicBezTo>
                    <a:cubicBezTo>
                      <a:pt x="786409" y="432308"/>
                      <a:pt x="794570" y="428478"/>
                      <a:pt x="803067" y="425681"/>
                    </a:cubicBezTo>
                    <a:cubicBezTo>
                      <a:pt x="810947" y="423093"/>
                      <a:pt x="819511" y="421399"/>
                      <a:pt x="827501" y="423622"/>
                    </a:cubicBezTo>
                    <a:cubicBezTo>
                      <a:pt x="830497" y="424456"/>
                      <a:pt x="833637" y="426083"/>
                      <a:pt x="833857" y="429747"/>
                    </a:cubicBezTo>
                    <a:cubicBezTo>
                      <a:pt x="833951" y="431331"/>
                      <a:pt x="833411" y="432887"/>
                      <a:pt x="832472" y="434173"/>
                    </a:cubicBezTo>
                    <a:cubicBezTo>
                      <a:pt x="830381" y="437042"/>
                      <a:pt x="826999" y="438273"/>
                      <a:pt x="823693" y="439211"/>
                    </a:cubicBezTo>
                    <a:cubicBezTo>
                      <a:pt x="812773" y="442312"/>
                      <a:pt x="801164" y="443150"/>
                      <a:pt x="790795" y="447774"/>
                    </a:cubicBezTo>
                    <a:cubicBezTo>
                      <a:pt x="777238" y="453822"/>
                      <a:pt x="766848" y="465884"/>
                      <a:pt x="752849" y="470823"/>
                    </a:cubicBezTo>
                    <a:cubicBezTo>
                      <a:pt x="744963" y="473604"/>
                      <a:pt x="736229" y="473907"/>
                      <a:pt x="728172" y="471684"/>
                    </a:cubicBezTo>
                    <a:cubicBezTo>
                      <a:pt x="724117" y="470563"/>
                      <a:pt x="720188" y="468814"/>
                      <a:pt x="716000" y="468428"/>
                    </a:cubicBezTo>
                    <a:cubicBezTo>
                      <a:pt x="708777" y="467760"/>
                      <a:pt x="701659" y="471248"/>
                      <a:pt x="695920" y="475441"/>
                    </a:cubicBezTo>
                    <a:cubicBezTo>
                      <a:pt x="694044" y="476810"/>
                      <a:pt x="692444" y="478537"/>
                      <a:pt x="691318" y="480567"/>
                    </a:cubicBezTo>
                    <a:cubicBezTo>
                      <a:pt x="685121" y="491780"/>
                      <a:pt x="702503" y="491476"/>
                      <a:pt x="709494" y="492690"/>
                    </a:cubicBezTo>
                    <a:cubicBezTo>
                      <a:pt x="719901" y="494495"/>
                      <a:pt x="730385" y="495830"/>
                      <a:pt x="740775" y="497728"/>
                    </a:cubicBezTo>
                    <a:cubicBezTo>
                      <a:pt x="759961" y="501232"/>
                      <a:pt x="779649" y="506827"/>
                      <a:pt x="793792" y="521041"/>
                    </a:cubicBezTo>
                    <a:cubicBezTo>
                      <a:pt x="795386" y="522647"/>
                      <a:pt x="796954" y="524446"/>
                      <a:pt x="797434" y="526659"/>
                    </a:cubicBezTo>
                    <a:cubicBezTo>
                      <a:pt x="798681" y="532414"/>
                      <a:pt x="791662" y="537060"/>
                      <a:pt x="785835" y="536216"/>
                    </a:cubicBezTo>
                    <a:cubicBezTo>
                      <a:pt x="780008" y="535366"/>
                      <a:pt x="775312" y="531227"/>
                      <a:pt x="770456" y="527900"/>
                    </a:cubicBezTo>
                    <a:cubicBezTo>
                      <a:pt x="751166" y="514696"/>
                      <a:pt x="727047" y="513587"/>
                      <a:pt x="704489" y="512279"/>
                    </a:cubicBezTo>
                    <a:cubicBezTo>
                      <a:pt x="692515" y="511584"/>
                      <a:pt x="680475" y="510922"/>
                      <a:pt x="668694" y="508527"/>
                    </a:cubicBezTo>
                    <a:cubicBezTo>
                      <a:pt x="660699" y="506904"/>
                      <a:pt x="644493" y="498826"/>
                      <a:pt x="640498" y="511153"/>
                    </a:cubicBezTo>
                    <a:cubicBezTo>
                      <a:pt x="639013" y="515733"/>
                      <a:pt x="640774" y="520793"/>
                      <a:pt x="643511" y="524749"/>
                    </a:cubicBezTo>
                    <a:cubicBezTo>
                      <a:pt x="651142" y="535796"/>
                      <a:pt x="665240" y="540426"/>
                      <a:pt x="674571" y="550082"/>
                    </a:cubicBezTo>
                    <a:cubicBezTo>
                      <a:pt x="679090" y="554756"/>
                      <a:pt x="682407" y="560583"/>
                      <a:pt x="684123" y="566851"/>
                    </a:cubicBezTo>
                    <a:cubicBezTo>
                      <a:pt x="685303" y="571166"/>
                      <a:pt x="685717" y="575812"/>
                      <a:pt x="684399" y="580089"/>
                    </a:cubicBezTo>
                    <a:cubicBezTo>
                      <a:pt x="683080" y="584365"/>
                      <a:pt x="679808" y="588195"/>
                      <a:pt x="675487" y="589359"/>
                    </a:cubicBezTo>
                    <a:cubicBezTo>
                      <a:pt x="669213" y="591053"/>
                      <a:pt x="662663" y="586787"/>
                      <a:pt x="659137" y="581330"/>
                    </a:cubicBezTo>
                    <a:cubicBezTo>
                      <a:pt x="655611" y="575873"/>
                      <a:pt x="654221" y="569356"/>
                      <a:pt x="651920" y="563281"/>
                    </a:cubicBezTo>
                    <a:cubicBezTo>
                      <a:pt x="649536" y="556991"/>
                      <a:pt x="645955" y="550904"/>
                      <a:pt x="640421" y="547086"/>
                    </a:cubicBezTo>
                    <a:cubicBezTo>
                      <a:pt x="633760" y="542495"/>
                      <a:pt x="626742" y="543041"/>
                      <a:pt x="620832" y="536756"/>
                    </a:cubicBezTo>
                    <a:cubicBezTo>
                      <a:pt x="615706" y="531305"/>
                      <a:pt x="612483" y="523993"/>
                      <a:pt x="612296" y="516478"/>
                    </a:cubicBezTo>
                    <a:cubicBezTo>
                      <a:pt x="611992" y="504283"/>
                      <a:pt x="617670" y="493838"/>
                      <a:pt x="610342" y="483001"/>
                    </a:cubicBezTo>
                    <a:cubicBezTo>
                      <a:pt x="604339" y="474122"/>
                      <a:pt x="595709" y="467004"/>
                      <a:pt x="585776" y="462949"/>
                    </a:cubicBezTo>
                    <a:cubicBezTo>
                      <a:pt x="572550" y="457552"/>
                      <a:pt x="553143" y="456719"/>
                      <a:pt x="540695" y="464648"/>
                    </a:cubicBezTo>
                    <a:cubicBezTo>
                      <a:pt x="529692" y="471661"/>
                      <a:pt x="524792" y="485925"/>
                      <a:pt x="515401" y="494682"/>
                    </a:cubicBezTo>
                    <a:cubicBezTo>
                      <a:pt x="488208" y="520048"/>
                      <a:pt x="451895" y="534340"/>
                      <a:pt x="414715" y="534340"/>
                    </a:cubicBezTo>
                    <a:cubicBezTo>
                      <a:pt x="393261" y="534340"/>
                      <a:pt x="368838" y="530604"/>
                      <a:pt x="350778" y="518316"/>
                    </a:cubicBezTo>
                    <a:cubicBezTo>
                      <a:pt x="335091" y="507638"/>
                      <a:pt x="327559" y="498799"/>
                      <a:pt x="307567" y="494920"/>
                    </a:cubicBezTo>
                    <a:cubicBezTo>
                      <a:pt x="257310" y="485175"/>
                      <a:pt x="192789" y="489220"/>
                      <a:pt x="157562" y="530935"/>
                    </a:cubicBezTo>
                    <a:cubicBezTo>
                      <a:pt x="154003" y="535145"/>
                      <a:pt x="150747" y="539692"/>
                      <a:pt x="148695" y="544813"/>
                    </a:cubicBezTo>
                    <a:cubicBezTo>
                      <a:pt x="146984" y="549083"/>
                      <a:pt x="146145" y="553658"/>
                      <a:pt x="144490" y="557951"/>
                    </a:cubicBezTo>
                    <a:cubicBezTo>
                      <a:pt x="142355" y="563480"/>
                      <a:pt x="138845" y="568473"/>
                      <a:pt x="134370" y="572353"/>
                    </a:cubicBezTo>
                    <a:cubicBezTo>
                      <a:pt x="130756" y="575487"/>
                      <a:pt x="125437" y="577970"/>
                      <a:pt x="121375" y="574896"/>
                    </a:cubicBezTo>
                    <a:cubicBezTo>
                      <a:pt x="119946" y="573815"/>
                      <a:pt x="119003" y="572209"/>
                      <a:pt x="118572" y="570471"/>
                    </a:cubicBezTo>
                    <a:cubicBezTo>
                      <a:pt x="117474" y="566035"/>
                      <a:pt x="119394" y="561664"/>
                      <a:pt x="121254" y="557802"/>
                    </a:cubicBezTo>
                    <a:cubicBezTo>
                      <a:pt x="121971" y="556312"/>
                      <a:pt x="122197" y="554618"/>
                      <a:pt x="121789" y="553018"/>
                    </a:cubicBezTo>
                    <a:cubicBezTo>
                      <a:pt x="119416" y="543681"/>
                      <a:pt x="107961" y="563220"/>
                      <a:pt x="106262" y="565582"/>
                    </a:cubicBezTo>
                    <a:cubicBezTo>
                      <a:pt x="100617" y="573456"/>
                      <a:pt x="94542" y="581286"/>
                      <a:pt x="86292" y="586600"/>
                    </a:cubicBezTo>
                    <a:cubicBezTo>
                      <a:pt x="72580" y="595429"/>
                      <a:pt x="55199" y="595931"/>
                      <a:pt x="38937" y="594711"/>
                    </a:cubicBezTo>
                    <a:cubicBezTo>
                      <a:pt x="25385" y="593696"/>
                      <a:pt x="10255" y="590700"/>
                      <a:pt x="2723" y="579382"/>
                    </a:cubicBezTo>
                    <a:cubicBezTo>
                      <a:pt x="-4809" y="568071"/>
                      <a:pt x="4323" y="547952"/>
                      <a:pt x="17412" y="551622"/>
                    </a:cubicBezTo>
                    <a:cubicBezTo>
                      <a:pt x="23018" y="553189"/>
                      <a:pt x="26803" y="558260"/>
                      <a:pt x="31488" y="561709"/>
                    </a:cubicBezTo>
                    <a:cubicBezTo>
                      <a:pt x="46673" y="572877"/>
                      <a:pt x="69016" y="565218"/>
                      <a:pt x="82518" y="552063"/>
                    </a:cubicBezTo>
                    <a:cubicBezTo>
                      <a:pt x="90342" y="544437"/>
                      <a:pt x="96418" y="535311"/>
                      <a:pt x="102642" y="526394"/>
                    </a:cubicBezTo>
                    <a:cubicBezTo>
                      <a:pt x="105793" y="521875"/>
                      <a:pt x="109650" y="517615"/>
                      <a:pt x="112591" y="512996"/>
                    </a:cubicBezTo>
                    <a:cubicBezTo>
                      <a:pt x="115074" y="509095"/>
                      <a:pt x="116144" y="503859"/>
                      <a:pt x="117198" y="499212"/>
                    </a:cubicBezTo>
                    <a:cubicBezTo>
                      <a:pt x="118191" y="494831"/>
                      <a:pt x="118015" y="489655"/>
                      <a:pt x="114737" y="486576"/>
                    </a:cubicBezTo>
                    <a:cubicBezTo>
                      <a:pt x="112238" y="484231"/>
                      <a:pt x="108502" y="483691"/>
                      <a:pt x="105092" y="484066"/>
                    </a:cubicBezTo>
                    <a:cubicBezTo>
                      <a:pt x="101682" y="484441"/>
                      <a:pt x="98410" y="485594"/>
                      <a:pt x="95033" y="486179"/>
                    </a:cubicBezTo>
                    <a:cubicBezTo>
                      <a:pt x="90337" y="486990"/>
                      <a:pt x="84648" y="487056"/>
                      <a:pt x="80261" y="484932"/>
                    </a:cubicBezTo>
                    <a:cubicBezTo>
                      <a:pt x="77502" y="483597"/>
                      <a:pt x="75201" y="480827"/>
                      <a:pt x="75383" y="477764"/>
                    </a:cubicBezTo>
                    <a:cubicBezTo>
                      <a:pt x="75499" y="475800"/>
                      <a:pt x="76592" y="474023"/>
                      <a:pt x="77861" y="472528"/>
                    </a:cubicBezTo>
                    <a:cubicBezTo>
                      <a:pt x="83015" y="466469"/>
                      <a:pt x="91054" y="463633"/>
                      <a:pt x="98222" y="460747"/>
                    </a:cubicBezTo>
                    <a:cubicBezTo>
                      <a:pt x="106687" y="457342"/>
                      <a:pt x="115841" y="455621"/>
                      <a:pt x="124962" y="455858"/>
                    </a:cubicBezTo>
                    <a:cubicBezTo>
                      <a:pt x="138177" y="456200"/>
                      <a:pt x="150940" y="460416"/>
                      <a:pt x="163919" y="462965"/>
                    </a:cubicBezTo>
                    <a:cubicBezTo>
                      <a:pt x="188446" y="467788"/>
                      <a:pt x="208752" y="460041"/>
                      <a:pt x="228341" y="445446"/>
                    </a:cubicBezTo>
                    <a:cubicBezTo>
                      <a:pt x="245010" y="433025"/>
                      <a:pt x="257724" y="416190"/>
                      <a:pt x="263479" y="396077"/>
                    </a:cubicBezTo>
                    <a:cubicBezTo>
                      <a:pt x="271116" y="369387"/>
                      <a:pt x="279260" y="340142"/>
                      <a:pt x="277892" y="312133"/>
                    </a:cubicBezTo>
                    <a:cubicBezTo>
                      <a:pt x="276755" y="288847"/>
                      <a:pt x="256714" y="267454"/>
                      <a:pt x="234554" y="262295"/>
                    </a:cubicBezTo>
                    <a:cubicBezTo>
                      <a:pt x="219843" y="258874"/>
                      <a:pt x="203471" y="261235"/>
                      <a:pt x="190394" y="253681"/>
                    </a:cubicBezTo>
                    <a:cubicBezTo>
                      <a:pt x="177184" y="246056"/>
                      <a:pt x="170557" y="229998"/>
                      <a:pt x="157325" y="222411"/>
                    </a:cubicBezTo>
                    <a:cubicBezTo>
                      <a:pt x="148744" y="217495"/>
                      <a:pt x="138475" y="216766"/>
                      <a:pt x="128598" y="216292"/>
                    </a:cubicBezTo>
                    <a:cubicBezTo>
                      <a:pt x="121480" y="215955"/>
                      <a:pt x="113347" y="215177"/>
                      <a:pt x="109159" y="209411"/>
                    </a:cubicBezTo>
                    <a:cubicBezTo>
                      <a:pt x="106455" y="205692"/>
                      <a:pt x="106146" y="200709"/>
                      <a:pt x="106935" y="196179"/>
                    </a:cubicBezTo>
                    <a:cubicBezTo>
                      <a:pt x="107111" y="195164"/>
                      <a:pt x="107349" y="194132"/>
                      <a:pt x="107934" y="193288"/>
                    </a:cubicBezTo>
                    <a:cubicBezTo>
                      <a:pt x="108679" y="192212"/>
                      <a:pt x="109904" y="191566"/>
                      <a:pt x="111123" y="191075"/>
                    </a:cubicBezTo>
                    <a:cubicBezTo>
                      <a:pt x="120757" y="187190"/>
                      <a:pt x="131661" y="190485"/>
                      <a:pt x="141367" y="194171"/>
                    </a:cubicBezTo>
                    <a:cubicBezTo>
                      <a:pt x="150698" y="197719"/>
                      <a:pt x="160128" y="201675"/>
                      <a:pt x="170099" y="202045"/>
                    </a:cubicBezTo>
                    <a:cubicBezTo>
                      <a:pt x="177978" y="202337"/>
                      <a:pt x="186057" y="200378"/>
                      <a:pt x="193655" y="202475"/>
                    </a:cubicBezTo>
                    <a:cubicBezTo>
                      <a:pt x="202754" y="204986"/>
                      <a:pt x="209276" y="212727"/>
                      <a:pt x="215379" y="219934"/>
                    </a:cubicBezTo>
                    <a:cubicBezTo>
                      <a:pt x="221896" y="227637"/>
                      <a:pt x="229444" y="235665"/>
                      <a:pt x="239724" y="236548"/>
                    </a:cubicBezTo>
                    <a:cubicBezTo>
                      <a:pt x="241633" y="236714"/>
                      <a:pt x="243570" y="236454"/>
                      <a:pt x="245286" y="235610"/>
                    </a:cubicBezTo>
                    <a:cubicBezTo>
                      <a:pt x="257282" y="229700"/>
                      <a:pt x="236673" y="211006"/>
                      <a:pt x="232021" y="205714"/>
                    </a:cubicBezTo>
                    <a:cubicBezTo>
                      <a:pt x="223319" y="195809"/>
                      <a:pt x="213977" y="186484"/>
                      <a:pt x="204724" y="177098"/>
                    </a:cubicBezTo>
                    <a:cubicBezTo>
                      <a:pt x="165822" y="137623"/>
                      <a:pt x="128262" y="96823"/>
                      <a:pt x="92136" y="54793"/>
                    </a:cubicBezTo>
                    <a:cubicBezTo>
                      <a:pt x="89487" y="51714"/>
                      <a:pt x="86701" y="48232"/>
                      <a:pt x="86772" y="44177"/>
                    </a:cubicBezTo>
                    <a:cubicBezTo>
                      <a:pt x="86899" y="36722"/>
                      <a:pt x="97014" y="33025"/>
                      <a:pt x="103828" y="36043"/>
                    </a:cubicBezTo>
                    <a:cubicBezTo>
                      <a:pt x="110643" y="39062"/>
                      <a:pt x="114737" y="45954"/>
                      <a:pt x="118727" y="52249"/>
                    </a:cubicBezTo>
                    <a:cubicBezTo>
                      <a:pt x="134425" y="77030"/>
                      <a:pt x="154891" y="98368"/>
                      <a:pt x="175214" y="119524"/>
                    </a:cubicBezTo>
                    <a:cubicBezTo>
                      <a:pt x="180986" y="125533"/>
                      <a:pt x="209966" y="161168"/>
                      <a:pt x="217680" y="147213"/>
                    </a:cubicBezTo>
                    <a:cubicBezTo>
                      <a:pt x="218618" y="145513"/>
                      <a:pt x="218955" y="143538"/>
                      <a:pt x="218728" y="141612"/>
                    </a:cubicBezTo>
                    <a:cubicBezTo>
                      <a:pt x="218033" y="135625"/>
                      <a:pt x="216107" y="129787"/>
                      <a:pt x="213117" y="124551"/>
                    </a:cubicBezTo>
                    <a:cubicBezTo>
                      <a:pt x="211103" y="121025"/>
                      <a:pt x="208597" y="117742"/>
                      <a:pt x="207207" y="113929"/>
                    </a:cubicBezTo>
                    <a:cubicBezTo>
                      <a:pt x="205198" y="108427"/>
                      <a:pt x="205767" y="102049"/>
                      <a:pt x="208713" y="96989"/>
                    </a:cubicBezTo>
                    <a:cubicBezTo>
                      <a:pt x="211395" y="92392"/>
                      <a:pt x="215881" y="88889"/>
                      <a:pt x="217779" y="83917"/>
                    </a:cubicBezTo>
                    <a:cubicBezTo>
                      <a:pt x="220031" y="78002"/>
                      <a:pt x="218116" y="71303"/>
                      <a:pt x="215208" y="65680"/>
                    </a:cubicBezTo>
                    <a:cubicBezTo>
                      <a:pt x="212145" y="59759"/>
                      <a:pt x="207946" y="52674"/>
                      <a:pt x="211892" y="47079"/>
                    </a:cubicBezTo>
                    <a:cubicBezTo>
                      <a:pt x="212300" y="46505"/>
                      <a:pt x="212808" y="45998"/>
                      <a:pt x="213431" y="45661"/>
                    </a:cubicBezTo>
                    <a:cubicBezTo>
                      <a:pt x="216135" y="44199"/>
                      <a:pt x="218778" y="46489"/>
                      <a:pt x="220522" y="48679"/>
                    </a:cubicBezTo>
                    <a:cubicBezTo>
                      <a:pt x="228870" y="59208"/>
                      <a:pt x="233009" y="72986"/>
                      <a:pt x="231833" y="86372"/>
                    </a:cubicBezTo>
                    <a:cubicBezTo>
                      <a:pt x="230956" y="96382"/>
                      <a:pt x="227353" y="107009"/>
                      <a:pt x="231712" y="116064"/>
                    </a:cubicBezTo>
                    <a:cubicBezTo>
                      <a:pt x="233726" y="120241"/>
                      <a:pt x="237219" y="123486"/>
                      <a:pt x="240033" y="127166"/>
                    </a:cubicBezTo>
                    <a:cubicBezTo>
                      <a:pt x="243984" y="132337"/>
                      <a:pt x="246633" y="138484"/>
                      <a:pt x="247687" y="144907"/>
                    </a:cubicBezTo>
                    <a:cubicBezTo>
                      <a:pt x="248674" y="150965"/>
                      <a:pt x="248255" y="157156"/>
                      <a:pt x="248812" y="163270"/>
                    </a:cubicBezTo>
                    <a:cubicBezTo>
                      <a:pt x="250181" y="178207"/>
                      <a:pt x="261801" y="183786"/>
                      <a:pt x="271320" y="193906"/>
                    </a:cubicBezTo>
                    <a:cubicBezTo>
                      <a:pt x="281517" y="204748"/>
                      <a:pt x="290749" y="216502"/>
                      <a:pt x="301536" y="226793"/>
                    </a:cubicBezTo>
                    <a:cubicBezTo>
                      <a:pt x="314663" y="239307"/>
                      <a:pt x="334401" y="252661"/>
                      <a:pt x="353543" y="251127"/>
                    </a:cubicBezTo>
                    <a:cubicBezTo>
                      <a:pt x="374147" y="249471"/>
                      <a:pt x="392693" y="239070"/>
                      <a:pt x="414709" y="239070"/>
                    </a:cubicBezTo>
                    <a:cubicBezTo>
                      <a:pt x="446603" y="239070"/>
                      <a:pt x="465827" y="249852"/>
                      <a:pt x="496066" y="229176"/>
                    </a:cubicBezTo>
                    <a:cubicBezTo>
                      <a:pt x="509883" y="219730"/>
                      <a:pt x="522028" y="208109"/>
                      <a:pt x="535618" y="198359"/>
                    </a:cubicBezTo>
                    <a:cubicBezTo>
                      <a:pt x="541831" y="193900"/>
                      <a:pt x="549010" y="191605"/>
                      <a:pt x="554352" y="185927"/>
                    </a:cubicBezTo>
                    <a:cubicBezTo>
                      <a:pt x="563197" y="176524"/>
                      <a:pt x="565001" y="163149"/>
                      <a:pt x="567424" y="151015"/>
                    </a:cubicBezTo>
                    <a:cubicBezTo>
                      <a:pt x="568632" y="144951"/>
                      <a:pt x="571192" y="138980"/>
                      <a:pt x="572241" y="132971"/>
                    </a:cubicBezTo>
                    <a:cubicBezTo>
                      <a:pt x="573510" y="125677"/>
                      <a:pt x="569278" y="119044"/>
                      <a:pt x="565719" y="113101"/>
                    </a:cubicBezTo>
                    <a:cubicBezTo>
                      <a:pt x="560206" y="103903"/>
                      <a:pt x="555858" y="93849"/>
                      <a:pt x="554390" y="83227"/>
                    </a:cubicBezTo>
                    <a:cubicBezTo>
                      <a:pt x="552923" y="72605"/>
                      <a:pt x="554512" y="61354"/>
                      <a:pt x="560134" y="52222"/>
                    </a:cubicBezTo>
                    <a:cubicBezTo>
                      <a:pt x="562320" y="48668"/>
                      <a:pt x="565255" y="45341"/>
                      <a:pt x="569493" y="44375"/>
                    </a:cubicBezTo>
                    <a:cubicBezTo>
                      <a:pt x="572081" y="43785"/>
                      <a:pt x="574851" y="44364"/>
                      <a:pt x="576749" y="46224"/>
                    </a:cubicBezTo>
                    <a:cubicBezTo>
                      <a:pt x="580667" y="50059"/>
                      <a:pt x="578537" y="56476"/>
                      <a:pt x="576379" y="61459"/>
                    </a:cubicBezTo>
                    <a:cubicBezTo>
                      <a:pt x="574067" y="66800"/>
                      <a:pt x="571937" y="72418"/>
                      <a:pt x="572070" y="78233"/>
                    </a:cubicBezTo>
                    <a:cubicBezTo>
                      <a:pt x="572202" y="84049"/>
                      <a:pt x="575083" y="90158"/>
                      <a:pt x="580396" y="92525"/>
                    </a:cubicBezTo>
                    <a:cubicBezTo>
                      <a:pt x="583674" y="93982"/>
                      <a:pt x="588050" y="94324"/>
                      <a:pt x="589540" y="97585"/>
                    </a:cubicBezTo>
                    <a:cubicBezTo>
                      <a:pt x="591024" y="100835"/>
                      <a:pt x="589186" y="106138"/>
                      <a:pt x="592586" y="107241"/>
                    </a:cubicBezTo>
                    <a:cubicBezTo>
                      <a:pt x="598103" y="109029"/>
                      <a:pt x="606397" y="94958"/>
                      <a:pt x="608615" y="91278"/>
                    </a:cubicBezTo>
                    <a:cubicBezTo>
                      <a:pt x="612985" y="84033"/>
                      <a:pt x="616020" y="76059"/>
                      <a:pt x="618520" y="68003"/>
                    </a:cubicBezTo>
                    <a:cubicBezTo>
                      <a:pt x="620473" y="61702"/>
                      <a:pt x="627310" y="61735"/>
                      <a:pt x="629837" y="67766"/>
                    </a:cubicBezTo>
                    <a:cubicBezTo>
                      <a:pt x="632828" y="74895"/>
                      <a:pt x="631382" y="83260"/>
                      <a:pt x="627867" y="90147"/>
                    </a:cubicBezTo>
                    <a:cubicBezTo>
                      <a:pt x="624352" y="97033"/>
                      <a:pt x="618972" y="102755"/>
                      <a:pt x="613730" y="108439"/>
                    </a:cubicBezTo>
                    <a:cubicBezTo>
                      <a:pt x="603467" y="119585"/>
                      <a:pt x="598435" y="129605"/>
                      <a:pt x="595504" y="144421"/>
                    </a:cubicBezTo>
                    <a:cubicBezTo>
                      <a:pt x="594395" y="150038"/>
                      <a:pt x="593866" y="156213"/>
                      <a:pt x="595758" y="161720"/>
                    </a:cubicBezTo>
                    <a:cubicBezTo>
                      <a:pt x="603235" y="183488"/>
                      <a:pt x="638798" y="165836"/>
                      <a:pt x="651848" y="159976"/>
                    </a:cubicBezTo>
                    <a:cubicBezTo>
                      <a:pt x="668330" y="152576"/>
                      <a:pt x="683311" y="142341"/>
                      <a:pt x="697437" y="131156"/>
                    </a:cubicBezTo>
                    <a:cubicBezTo>
                      <a:pt x="710013" y="121201"/>
                      <a:pt x="728128" y="111253"/>
                      <a:pt x="726065" y="92983"/>
                    </a:cubicBezTo>
                    <a:cubicBezTo>
                      <a:pt x="725347" y="86648"/>
                      <a:pt x="723344" y="80463"/>
                      <a:pt x="723289" y="74089"/>
                    </a:cubicBezTo>
                    <a:cubicBezTo>
                      <a:pt x="723234" y="67755"/>
                      <a:pt x="725171" y="61415"/>
                      <a:pt x="728757" y="56195"/>
                    </a:cubicBezTo>
                    <a:cubicBezTo>
                      <a:pt x="732636" y="50555"/>
                      <a:pt x="738281" y="46312"/>
                      <a:pt x="742205" y="40700"/>
                    </a:cubicBezTo>
                    <a:cubicBezTo>
                      <a:pt x="749549" y="30194"/>
                      <a:pt x="750079" y="16063"/>
                      <a:pt x="757401" y="5540"/>
                    </a:cubicBezTo>
                    <a:cubicBezTo>
                      <a:pt x="759685" y="2257"/>
                      <a:pt x="762991" y="-822"/>
                      <a:pt x="767466" y="199"/>
                    </a:cubicBezTo>
                    <a:cubicBezTo>
                      <a:pt x="770870" y="977"/>
                      <a:pt x="773348" y="3841"/>
                      <a:pt x="774032" y="7267"/>
                    </a:cubicBezTo>
                    <a:cubicBezTo>
                      <a:pt x="775395" y="14082"/>
                      <a:pt x="771201" y="19843"/>
                      <a:pt x="766688" y="24494"/>
                    </a:cubicBezTo>
                    <a:cubicBezTo>
                      <a:pt x="762908" y="28390"/>
                      <a:pt x="758648" y="32043"/>
                      <a:pt x="756336" y="36959"/>
                    </a:cubicBezTo>
                    <a:cubicBezTo>
                      <a:pt x="754024" y="41870"/>
                      <a:pt x="754349" y="48591"/>
                      <a:pt x="758753" y="51769"/>
                    </a:cubicBezTo>
                    <a:cubicBezTo>
                      <a:pt x="759939" y="52625"/>
                      <a:pt x="761357" y="53188"/>
                      <a:pt x="762367" y="54241"/>
                    </a:cubicBezTo>
                    <a:cubicBezTo>
                      <a:pt x="764480" y="56438"/>
                      <a:pt x="764160" y="60052"/>
                      <a:pt x="762891" y="62827"/>
                    </a:cubicBezTo>
                    <a:cubicBezTo>
                      <a:pt x="761628" y="65597"/>
                      <a:pt x="759591" y="67987"/>
                      <a:pt x="758499" y="70834"/>
                    </a:cubicBezTo>
                    <a:cubicBezTo>
                      <a:pt x="757577" y="73234"/>
                      <a:pt x="757241" y="78719"/>
                      <a:pt x="760789" y="79127"/>
                    </a:cubicBezTo>
                    <a:cubicBezTo>
                      <a:pt x="763564" y="79447"/>
                      <a:pt x="770644" y="72931"/>
                      <a:pt x="773121" y="71430"/>
                    </a:cubicBezTo>
                    <a:lnTo>
                      <a:pt x="773248" y="71353"/>
                    </a:lnTo>
                    <a:cubicBezTo>
                      <a:pt x="782541" y="65735"/>
                      <a:pt x="797136" y="62276"/>
                      <a:pt x="802157" y="71899"/>
                    </a:cubicBezTo>
                    <a:cubicBezTo>
                      <a:pt x="805479" y="78255"/>
                      <a:pt x="801406" y="86334"/>
                      <a:pt x="795502" y="90411"/>
                    </a:cubicBezTo>
                    <a:cubicBezTo>
                      <a:pt x="789598" y="94484"/>
                      <a:pt x="782303" y="95830"/>
                      <a:pt x="775538" y="98219"/>
                    </a:cubicBezTo>
                    <a:cubicBezTo>
                      <a:pt x="761059" y="103329"/>
                      <a:pt x="749124" y="113272"/>
                      <a:pt x="738563" y="124148"/>
                    </a:cubicBezTo>
                    <a:cubicBezTo>
                      <a:pt x="730573" y="132370"/>
                      <a:pt x="717661" y="146076"/>
                      <a:pt x="730082" y="157112"/>
                    </a:cubicBezTo>
                    <a:cubicBezTo>
                      <a:pt x="735506" y="161929"/>
                      <a:pt x="743496" y="162161"/>
                      <a:pt x="750746" y="161896"/>
                    </a:cubicBezTo>
                    <a:cubicBezTo>
                      <a:pt x="756187" y="161698"/>
                      <a:pt x="761644" y="161372"/>
                      <a:pt x="766991" y="160340"/>
                    </a:cubicBezTo>
                    <a:cubicBezTo>
                      <a:pt x="774893" y="158817"/>
                      <a:pt x="782408" y="155782"/>
                      <a:pt x="790095" y="153393"/>
                    </a:cubicBezTo>
                    <a:cubicBezTo>
                      <a:pt x="808447" y="147682"/>
                      <a:pt x="827931" y="145618"/>
                      <a:pt x="847073" y="147362"/>
                    </a:cubicBezTo>
                    <a:cubicBezTo>
                      <a:pt x="851145" y="147732"/>
                      <a:pt x="855333" y="148317"/>
                      <a:pt x="858837" y="150413"/>
                    </a:cubicBezTo>
                    <a:cubicBezTo>
                      <a:pt x="862347" y="152510"/>
                      <a:pt x="865028" y="156483"/>
                      <a:pt x="864438" y="160528"/>
                    </a:cubicBezTo>
                    <a:cubicBezTo>
                      <a:pt x="863947" y="163894"/>
                      <a:pt x="861293" y="166642"/>
                      <a:pt x="858208" y="168071"/>
                    </a:cubicBezTo>
                    <a:cubicBezTo>
                      <a:pt x="855124" y="169500"/>
                      <a:pt x="851647" y="169803"/>
                      <a:pt x="848248" y="169881"/>
                    </a:cubicBezTo>
                    <a:cubicBezTo>
                      <a:pt x="834762" y="170190"/>
                      <a:pt x="821398" y="167315"/>
                      <a:pt x="807912" y="167850"/>
                    </a:cubicBezTo>
                    <a:cubicBezTo>
                      <a:pt x="802058" y="168082"/>
                      <a:pt x="794476" y="167072"/>
                      <a:pt x="795083" y="174389"/>
                    </a:cubicBezTo>
                    <a:cubicBezTo>
                      <a:pt x="795541" y="179934"/>
                      <a:pt x="798559" y="185220"/>
                      <a:pt x="802345" y="189177"/>
                    </a:cubicBezTo>
                    <a:cubicBezTo>
                      <a:pt x="807267" y="194325"/>
                      <a:pt x="813662" y="197779"/>
                      <a:pt x="820046" y="200930"/>
                    </a:cubicBezTo>
                    <a:cubicBezTo>
                      <a:pt x="824135" y="202950"/>
                      <a:pt x="828864" y="205681"/>
                      <a:pt x="828775" y="210448"/>
                    </a:cubicBezTo>
                    <a:cubicBezTo>
                      <a:pt x="828720" y="213450"/>
                      <a:pt x="826684" y="216044"/>
                      <a:pt x="823881" y="217109"/>
                    </a:cubicBezTo>
                    <a:cubicBezTo>
                      <a:pt x="818440" y="219178"/>
                      <a:pt x="813198" y="216673"/>
                      <a:pt x="808712" y="213748"/>
                    </a:cubicBezTo>
                    <a:cubicBezTo>
                      <a:pt x="800308" y="208263"/>
                      <a:pt x="793146" y="201002"/>
                      <a:pt x="784577" y="195793"/>
                    </a:cubicBezTo>
                    <a:cubicBezTo>
                      <a:pt x="764960" y="183863"/>
                      <a:pt x="744947" y="197581"/>
                      <a:pt x="724503" y="190016"/>
                    </a:cubicBezTo>
                    <a:cubicBezTo>
                      <a:pt x="710123" y="184696"/>
                      <a:pt x="698276" y="171635"/>
                      <a:pt x="681877" y="177324"/>
                    </a:cubicBezTo>
                    <a:cubicBezTo>
                      <a:pt x="671840" y="180806"/>
                      <a:pt x="662757" y="185976"/>
                      <a:pt x="652367" y="188653"/>
                    </a:cubicBezTo>
                    <a:cubicBezTo>
                      <a:pt x="638671" y="192184"/>
                      <a:pt x="624672" y="194320"/>
                      <a:pt x="610883" y="197432"/>
                    </a:cubicBezTo>
                    <a:cubicBezTo>
                      <a:pt x="585103" y="203248"/>
                      <a:pt x="557900" y="214245"/>
                      <a:pt x="545308" y="237486"/>
                    </a:cubicBezTo>
                    <a:cubicBezTo>
                      <a:pt x="528351" y="268789"/>
                      <a:pt x="541677" y="303762"/>
                      <a:pt x="551538" y="334971"/>
                    </a:cubicBezTo>
                    <a:cubicBezTo>
                      <a:pt x="556631" y="351089"/>
                      <a:pt x="557657" y="370021"/>
                      <a:pt x="562424" y="386669"/>
                    </a:cubicBezTo>
                    <a:close/>
                  </a:path>
                </a:pathLst>
              </a:custGeom>
              <a:noFill/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8C23C9D-A3A9-8CDE-13CA-3E168D98AD8A}"/>
                </a:ext>
              </a:extLst>
            </p:cNvPr>
            <p:cNvSpPr/>
            <p:nvPr/>
          </p:nvSpPr>
          <p:spPr>
            <a:xfrm>
              <a:off x="6342426" y="4817265"/>
              <a:ext cx="217647" cy="357082"/>
            </a:xfrm>
            <a:custGeom>
              <a:avLst/>
              <a:gdLst>
                <a:gd name="connsiteX0" fmla="*/ 0 w 217647"/>
                <a:gd name="connsiteY0" fmla="*/ 46483 h 357082"/>
                <a:gd name="connsiteX1" fmla="*/ 45396 w 217647"/>
                <a:gd name="connsiteY1" fmla="*/ 96415 h 357082"/>
                <a:gd name="connsiteX2" fmla="*/ 50561 w 217647"/>
                <a:gd name="connsiteY2" fmla="*/ 151622 h 357082"/>
                <a:gd name="connsiteX3" fmla="*/ 56184 w 217647"/>
                <a:gd name="connsiteY3" fmla="*/ 176303 h 357082"/>
                <a:gd name="connsiteX4" fmla="*/ 51201 w 217647"/>
                <a:gd name="connsiteY4" fmla="*/ 203744 h 357082"/>
                <a:gd name="connsiteX5" fmla="*/ 50594 w 217647"/>
                <a:gd name="connsiteY5" fmla="*/ 244223 h 357082"/>
                <a:gd name="connsiteX6" fmla="*/ 60460 w 217647"/>
                <a:gd name="connsiteY6" fmla="*/ 265809 h 357082"/>
                <a:gd name="connsiteX7" fmla="*/ 61183 w 217647"/>
                <a:gd name="connsiteY7" fmla="*/ 315664 h 357082"/>
                <a:gd name="connsiteX8" fmla="*/ 59792 w 217647"/>
                <a:gd name="connsiteY8" fmla="*/ 338298 h 357082"/>
                <a:gd name="connsiteX9" fmla="*/ 65084 w 217647"/>
                <a:gd name="connsiteY9" fmla="*/ 342807 h 357082"/>
                <a:gd name="connsiteX10" fmla="*/ 71115 w 217647"/>
                <a:gd name="connsiteY10" fmla="*/ 341565 h 357082"/>
                <a:gd name="connsiteX11" fmla="*/ 84204 w 217647"/>
                <a:gd name="connsiteY11" fmla="*/ 317750 h 357082"/>
                <a:gd name="connsiteX12" fmla="*/ 85009 w 217647"/>
                <a:gd name="connsiteY12" fmla="*/ 299822 h 357082"/>
                <a:gd name="connsiteX13" fmla="*/ 77902 w 217647"/>
                <a:gd name="connsiteY13" fmla="*/ 266284 h 357082"/>
                <a:gd name="connsiteX14" fmla="*/ 79221 w 217647"/>
                <a:gd name="connsiteY14" fmla="*/ 232575 h 357082"/>
                <a:gd name="connsiteX15" fmla="*/ 95052 w 217647"/>
                <a:gd name="connsiteY15" fmla="*/ 224011 h 357082"/>
                <a:gd name="connsiteX16" fmla="*/ 115844 w 217647"/>
                <a:gd name="connsiteY16" fmla="*/ 243898 h 357082"/>
                <a:gd name="connsiteX17" fmla="*/ 148896 w 217647"/>
                <a:gd name="connsiteY17" fmla="*/ 289183 h 357082"/>
                <a:gd name="connsiteX18" fmla="*/ 179118 w 217647"/>
                <a:gd name="connsiteY18" fmla="*/ 354102 h 357082"/>
                <a:gd name="connsiteX19" fmla="*/ 188195 w 217647"/>
                <a:gd name="connsiteY19" fmla="*/ 356993 h 357082"/>
                <a:gd name="connsiteX20" fmla="*/ 195120 w 217647"/>
                <a:gd name="connsiteY20" fmla="*/ 341400 h 357082"/>
                <a:gd name="connsiteX21" fmla="*/ 183560 w 217647"/>
                <a:gd name="connsiteY21" fmla="*/ 325845 h 357082"/>
                <a:gd name="connsiteX22" fmla="*/ 143323 w 217647"/>
                <a:gd name="connsiteY22" fmla="*/ 233607 h 357082"/>
                <a:gd name="connsiteX23" fmla="*/ 123503 w 217647"/>
                <a:gd name="connsiteY23" fmla="*/ 215762 h 357082"/>
                <a:gd name="connsiteX24" fmla="*/ 117549 w 217647"/>
                <a:gd name="connsiteY24" fmla="*/ 200819 h 357082"/>
                <a:gd name="connsiteX25" fmla="*/ 129136 w 217647"/>
                <a:gd name="connsiteY25" fmla="*/ 193790 h 357082"/>
                <a:gd name="connsiteX26" fmla="*/ 164953 w 217647"/>
                <a:gd name="connsiteY26" fmla="*/ 203280 h 357082"/>
                <a:gd name="connsiteX27" fmla="*/ 197757 w 217647"/>
                <a:gd name="connsiteY27" fmla="*/ 222190 h 357082"/>
                <a:gd name="connsiteX28" fmla="*/ 214576 w 217647"/>
                <a:gd name="connsiteY28" fmla="*/ 220612 h 357082"/>
                <a:gd name="connsiteX29" fmla="*/ 217225 w 217647"/>
                <a:gd name="connsiteY29" fmla="*/ 209196 h 357082"/>
                <a:gd name="connsiteX30" fmla="*/ 210846 w 217647"/>
                <a:gd name="connsiteY30" fmla="*/ 198883 h 357082"/>
                <a:gd name="connsiteX31" fmla="*/ 177358 w 217647"/>
                <a:gd name="connsiteY31" fmla="*/ 181970 h 357082"/>
                <a:gd name="connsiteX32" fmla="*/ 139819 w 217647"/>
                <a:gd name="connsiteY32" fmla="*/ 175911 h 357082"/>
                <a:gd name="connsiteX33" fmla="*/ 104813 w 217647"/>
                <a:gd name="connsiteY33" fmla="*/ 162017 h 357082"/>
                <a:gd name="connsiteX34" fmla="*/ 89854 w 217647"/>
                <a:gd name="connsiteY34" fmla="*/ 109349 h 357082"/>
                <a:gd name="connsiteX35" fmla="*/ 97739 w 217647"/>
                <a:gd name="connsiteY35" fmla="*/ 42863 h 357082"/>
                <a:gd name="connsiteX36" fmla="*/ 101900 w 217647"/>
                <a:gd name="connsiteY36" fmla="*/ 16995 h 357082"/>
                <a:gd name="connsiteX37" fmla="*/ 120379 w 217647"/>
                <a:gd name="connsiteY37" fmla="*/ 0 h 357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7647" h="357082">
                  <a:moveTo>
                    <a:pt x="0" y="46483"/>
                  </a:moveTo>
                  <a:cubicBezTo>
                    <a:pt x="24406" y="46814"/>
                    <a:pt x="41009" y="72401"/>
                    <a:pt x="45396" y="96415"/>
                  </a:cubicBezTo>
                  <a:cubicBezTo>
                    <a:pt x="48723" y="114651"/>
                    <a:pt x="47763" y="133324"/>
                    <a:pt x="50561" y="151622"/>
                  </a:cubicBezTo>
                  <a:cubicBezTo>
                    <a:pt x="51830" y="159915"/>
                    <a:pt x="55615" y="168004"/>
                    <a:pt x="56184" y="176303"/>
                  </a:cubicBezTo>
                  <a:cubicBezTo>
                    <a:pt x="56829" y="185656"/>
                    <a:pt x="53535" y="194832"/>
                    <a:pt x="51201" y="203744"/>
                  </a:cubicBezTo>
                  <a:cubicBezTo>
                    <a:pt x="47736" y="216987"/>
                    <a:pt x="46207" y="231251"/>
                    <a:pt x="50594" y="244223"/>
                  </a:cubicBezTo>
                  <a:cubicBezTo>
                    <a:pt x="53132" y="251722"/>
                    <a:pt x="57530" y="258454"/>
                    <a:pt x="60460" y="265809"/>
                  </a:cubicBezTo>
                  <a:cubicBezTo>
                    <a:pt x="66717" y="281536"/>
                    <a:pt x="65862" y="299397"/>
                    <a:pt x="61183" y="315664"/>
                  </a:cubicBezTo>
                  <a:cubicBezTo>
                    <a:pt x="59036" y="323130"/>
                    <a:pt x="56173" y="331429"/>
                    <a:pt x="59792" y="338298"/>
                  </a:cubicBezTo>
                  <a:cubicBezTo>
                    <a:pt x="60907" y="340417"/>
                    <a:pt x="62744" y="342310"/>
                    <a:pt x="65084" y="342807"/>
                  </a:cubicBezTo>
                  <a:cubicBezTo>
                    <a:pt x="67137" y="343243"/>
                    <a:pt x="69272" y="342564"/>
                    <a:pt x="71115" y="341565"/>
                  </a:cubicBezTo>
                  <a:cubicBezTo>
                    <a:pt x="79376" y="337085"/>
                    <a:pt x="82802" y="327047"/>
                    <a:pt x="84204" y="317750"/>
                  </a:cubicBezTo>
                  <a:cubicBezTo>
                    <a:pt x="85098" y="311823"/>
                    <a:pt x="85462" y="305798"/>
                    <a:pt x="85009" y="299822"/>
                  </a:cubicBezTo>
                  <a:cubicBezTo>
                    <a:pt x="84143" y="288416"/>
                    <a:pt x="80325" y="277469"/>
                    <a:pt x="77902" y="266284"/>
                  </a:cubicBezTo>
                  <a:cubicBezTo>
                    <a:pt x="75480" y="255099"/>
                    <a:pt x="74547" y="243015"/>
                    <a:pt x="79221" y="232575"/>
                  </a:cubicBezTo>
                  <a:cubicBezTo>
                    <a:pt x="82107" y="226125"/>
                    <a:pt x="88657" y="218565"/>
                    <a:pt x="95052" y="224011"/>
                  </a:cubicBezTo>
                  <a:cubicBezTo>
                    <a:pt x="102297" y="230175"/>
                    <a:pt x="109090" y="237199"/>
                    <a:pt x="115844" y="243898"/>
                  </a:cubicBezTo>
                  <a:cubicBezTo>
                    <a:pt x="129158" y="257097"/>
                    <a:pt x="141784" y="271603"/>
                    <a:pt x="148896" y="289183"/>
                  </a:cubicBezTo>
                  <a:cubicBezTo>
                    <a:pt x="158028" y="311757"/>
                    <a:pt x="159060" y="340296"/>
                    <a:pt x="179118" y="354102"/>
                  </a:cubicBezTo>
                  <a:cubicBezTo>
                    <a:pt x="181800" y="355945"/>
                    <a:pt x="184978" y="357473"/>
                    <a:pt x="188195" y="356993"/>
                  </a:cubicBezTo>
                  <a:cubicBezTo>
                    <a:pt x="194629" y="356033"/>
                    <a:pt x="197294" y="347535"/>
                    <a:pt x="195120" y="341400"/>
                  </a:cubicBezTo>
                  <a:cubicBezTo>
                    <a:pt x="192946" y="335269"/>
                    <a:pt x="187770" y="330805"/>
                    <a:pt x="183560" y="325845"/>
                  </a:cubicBezTo>
                  <a:cubicBezTo>
                    <a:pt x="161670" y="300048"/>
                    <a:pt x="165235" y="259387"/>
                    <a:pt x="143323" y="233607"/>
                  </a:cubicBezTo>
                  <a:cubicBezTo>
                    <a:pt x="137651" y="226936"/>
                    <a:pt x="130499" y="220998"/>
                    <a:pt x="123503" y="215762"/>
                  </a:cubicBezTo>
                  <a:cubicBezTo>
                    <a:pt x="118393" y="211938"/>
                    <a:pt x="112936" y="208147"/>
                    <a:pt x="117549" y="200819"/>
                  </a:cubicBezTo>
                  <a:cubicBezTo>
                    <a:pt x="120026" y="196891"/>
                    <a:pt x="124584" y="194717"/>
                    <a:pt x="129136" y="193790"/>
                  </a:cubicBezTo>
                  <a:cubicBezTo>
                    <a:pt x="141541" y="191268"/>
                    <a:pt x="154188" y="196626"/>
                    <a:pt x="164953" y="203280"/>
                  </a:cubicBezTo>
                  <a:cubicBezTo>
                    <a:pt x="175719" y="209935"/>
                    <a:pt x="185778" y="218102"/>
                    <a:pt x="197757" y="222190"/>
                  </a:cubicBezTo>
                  <a:cubicBezTo>
                    <a:pt x="203380" y="224111"/>
                    <a:pt x="210355" y="224789"/>
                    <a:pt x="214576" y="220612"/>
                  </a:cubicBezTo>
                  <a:cubicBezTo>
                    <a:pt x="217484" y="217737"/>
                    <a:pt x="218229" y="213157"/>
                    <a:pt x="217225" y="209196"/>
                  </a:cubicBezTo>
                  <a:cubicBezTo>
                    <a:pt x="216221" y="205234"/>
                    <a:pt x="213704" y="201807"/>
                    <a:pt x="210846" y="198883"/>
                  </a:cubicBezTo>
                  <a:cubicBezTo>
                    <a:pt x="201984" y="189811"/>
                    <a:pt x="189712" y="184817"/>
                    <a:pt x="177358" y="181970"/>
                  </a:cubicBezTo>
                  <a:cubicBezTo>
                    <a:pt x="165003" y="179123"/>
                    <a:pt x="152290" y="178201"/>
                    <a:pt x="139819" y="175911"/>
                  </a:cubicBezTo>
                  <a:cubicBezTo>
                    <a:pt x="127349" y="173627"/>
                    <a:pt x="114812" y="169814"/>
                    <a:pt x="104813" y="162017"/>
                  </a:cubicBezTo>
                  <a:cubicBezTo>
                    <a:pt x="87393" y="148432"/>
                    <a:pt x="88116" y="129401"/>
                    <a:pt x="89854" y="109349"/>
                  </a:cubicBezTo>
                  <a:cubicBezTo>
                    <a:pt x="91785" y="87106"/>
                    <a:pt x="96012" y="65128"/>
                    <a:pt x="97739" y="42863"/>
                  </a:cubicBezTo>
                  <a:cubicBezTo>
                    <a:pt x="98418" y="34123"/>
                    <a:pt x="98744" y="25178"/>
                    <a:pt x="101900" y="16995"/>
                  </a:cubicBezTo>
                  <a:cubicBezTo>
                    <a:pt x="105051" y="8812"/>
                    <a:pt x="111716" y="1357"/>
                    <a:pt x="120379" y="0"/>
                  </a:cubicBezTo>
                </a:path>
              </a:pathLst>
            </a:custGeom>
            <a:solidFill>
              <a:srgbClr val="CBBA8D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190B47F-513E-B528-D0ED-F9767AF287C1}"/>
                </a:ext>
              </a:extLst>
            </p:cNvPr>
            <p:cNvSpPr/>
            <p:nvPr/>
          </p:nvSpPr>
          <p:spPr>
            <a:xfrm>
              <a:off x="6279091" y="4425770"/>
              <a:ext cx="138712" cy="290124"/>
            </a:xfrm>
            <a:custGeom>
              <a:avLst/>
              <a:gdLst>
                <a:gd name="connsiteX0" fmla="*/ 11323 w 138712"/>
                <a:gd name="connsiteY0" fmla="*/ 287923 h 290124"/>
                <a:gd name="connsiteX1" fmla="*/ 31927 w 138712"/>
                <a:gd name="connsiteY1" fmla="*/ 259798 h 290124"/>
                <a:gd name="connsiteX2" fmla="*/ 29019 w 138712"/>
                <a:gd name="connsiteY2" fmla="*/ 223347 h 290124"/>
                <a:gd name="connsiteX3" fmla="*/ 26072 w 138712"/>
                <a:gd name="connsiteY3" fmla="*/ 176754 h 290124"/>
                <a:gd name="connsiteX4" fmla="*/ 28478 w 138712"/>
                <a:gd name="connsiteY4" fmla="*/ 131656 h 290124"/>
                <a:gd name="connsiteX5" fmla="*/ 36805 w 138712"/>
                <a:gd name="connsiteY5" fmla="*/ 95287 h 290124"/>
                <a:gd name="connsiteX6" fmla="*/ 34978 w 138712"/>
                <a:gd name="connsiteY6" fmla="*/ 74600 h 290124"/>
                <a:gd name="connsiteX7" fmla="*/ 24511 w 138712"/>
                <a:gd name="connsiteY7" fmla="*/ 45891 h 290124"/>
                <a:gd name="connsiteX8" fmla="*/ 2008 w 138712"/>
                <a:gd name="connsiteY8" fmla="*/ 20883 h 290124"/>
                <a:gd name="connsiteX9" fmla="*/ 574 w 138712"/>
                <a:gd name="connsiteY9" fmla="*/ 8341 h 290124"/>
                <a:gd name="connsiteX10" fmla="*/ 9551 w 138712"/>
                <a:gd name="connsiteY10" fmla="*/ 81 h 290124"/>
                <a:gd name="connsiteX11" fmla="*/ 21724 w 138712"/>
                <a:gd name="connsiteY11" fmla="*/ 4981 h 290124"/>
                <a:gd name="connsiteX12" fmla="*/ 47101 w 138712"/>
                <a:gd name="connsiteY12" fmla="*/ 48925 h 290124"/>
                <a:gd name="connsiteX13" fmla="*/ 48878 w 138712"/>
                <a:gd name="connsiteY13" fmla="*/ 55293 h 290124"/>
                <a:gd name="connsiteX14" fmla="*/ 54456 w 138712"/>
                <a:gd name="connsiteY14" fmla="*/ 57925 h 290124"/>
                <a:gd name="connsiteX15" fmla="*/ 57745 w 138712"/>
                <a:gd name="connsiteY15" fmla="*/ 50746 h 290124"/>
                <a:gd name="connsiteX16" fmla="*/ 57088 w 138712"/>
                <a:gd name="connsiteY16" fmla="*/ 39948 h 290124"/>
                <a:gd name="connsiteX17" fmla="*/ 63969 w 138712"/>
                <a:gd name="connsiteY17" fmla="*/ 32819 h 290124"/>
                <a:gd name="connsiteX18" fmla="*/ 71270 w 138712"/>
                <a:gd name="connsiteY18" fmla="*/ 39788 h 290124"/>
                <a:gd name="connsiteX19" fmla="*/ 73681 w 138712"/>
                <a:gd name="connsiteY19" fmla="*/ 62124 h 290124"/>
                <a:gd name="connsiteX20" fmla="*/ 62717 w 138712"/>
                <a:gd name="connsiteY20" fmla="*/ 100860 h 290124"/>
                <a:gd name="connsiteX21" fmla="*/ 69890 w 138712"/>
                <a:gd name="connsiteY21" fmla="*/ 106466 h 290124"/>
                <a:gd name="connsiteX22" fmla="*/ 83553 w 138712"/>
                <a:gd name="connsiteY22" fmla="*/ 93659 h 290124"/>
                <a:gd name="connsiteX23" fmla="*/ 103356 w 138712"/>
                <a:gd name="connsiteY23" fmla="*/ 63553 h 290124"/>
                <a:gd name="connsiteX24" fmla="*/ 120208 w 138712"/>
                <a:gd name="connsiteY24" fmla="*/ 7315 h 290124"/>
                <a:gd name="connsiteX25" fmla="*/ 124749 w 138712"/>
                <a:gd name="connsiteY25" fmla="*/ 4346 h 290124"/>
                <a:gd name="connsiteX26" fmla="*/ 136105 w 138712"/>
                <a:gd name="connsiteY26" fmla="*/ 14317 h 290124"/>
                <a:gd name="connsiteX27" fmla="*/ 118906 w 138712"/>
                <a:gd name="connsiteY27" fmla="*/ 88263 h 290124"/>
                <a:gd name="connsiteX28" fmla="*/ 77687 w 138712"/>
                <a:gd name="connsiteY28" fmla="*/ 154770 h 290124"/>
                <a:gd name="connsiteX29" fmla="*/ 70188 w 138712"/>
                <a:gd name="connsiteY29" fmla="*/ 201187 h 290124"/>
                <a:gd name="connsiteX30" fmla="*/ 103268 w 138712"/>
                <a:gd name="connsiteY30" fmla="*/ 290125 h 290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8712" h="290124">
                  <a:moveTo>
                    <a:pt x="11323" y="287923"/>
                  </a:moveTo>
                  <a:cubicBezTo>
                    <a:pt x="22960" y="284116"/>
                    <a:pt x="30161" y="271916"/>
                    <a:pt x="31927" y="259798"/>
                  </a:cubicBezTo>
                  <a:cubicBezTo>
                    <a:pt x="33692" y="247681"/>
                    <a:pt x="31110" y="235415"/>
                    <a:pt x="29019" y="223347"/>
                  </a:cubicBezTo>
                  <a:cubicBezTo>
                    <a:pt x="26343" y="207902"/>
                    <a:pt x="24897" y="192419"/>
                    <a:pt x="26072" y="176754"/>
                  </a:cubicBezTo>
                  <a:cubicBezTo>
                    <a:pt x="27203" y="161657"/>
                    <a:pt x="25366" y="146675"/>
                    <a:pt x="28478" y="131656"/>
                  </a:cubicBezTo>
                  <a:cubicBezTo>
                    <a:pt x="31005" y="119456"/>
                    <a:pt x="36109" y="107730"/>
                    <a:pt x="36805" y="95287"/>
                  </a:cubicBezTo>
                  <a:cubicBezTo>
                    <a:pt x="37196" y="88357"/>
                    <a:pt x="36198" y="81432"/>
                    <a:pt x="34978" y="74600"/>
                  </a:cubicBezTo>
                  <a:cubicBezTo>
                    <a:pt x="33174" y="64475"/>
                    <a:pt x="30713" y="54096"/>
                    <a:pt x="24511" y="45891"/>
                  </a:cubicBezTo>
                  <a:cubicBezTo>
                    <a:pt x="17712" y="36896"/>
                    <a:pt x="6815" y="31080"/>
                    <a:pt x="2008" y="20883"/>
                  </a:cubicBezTo>
                  <a:cubicBezTo>
                    <a:pt x="171" y="16993"/>
                    <a:pt x="-635" y="12468"/>
                    <a:pt x="574" y="8341"/>
                  </a:cubicBezTo>
                  <a:cubicBezTo>
                    <a:pt x="1782" y="4214"/>
                    <a:pt x="5286" y="633"/>
                    <a:pt x="9551" y="81"/>
                  </a:cubicBezTo>
                  <a:cubicBezTo>
                    <a:pt x="14015" y="-499"/>
                    <a:pt x="18237" y="2133"/>
                    <a:pt x="21724" y="4981"/>
                  </a:cubicBezTo>
                  <a:cubicBezTo>
                    <a:pt x="35133" y="15906"/>
                    <a:pt x="44342" y="31853"/>
                    <a:pt x="47101" y="48925"/>
                  </a:cubicBezTo>
                  <a:cubicBezTo>
                    <a:pt x="47454" y="51116"/>
                    <a:pt x="47730" y="53395"/>
                    <a:pt x="48878" y="55293"/>
                  </a:cubicBezTo>
                  <a:cubicBezTo>
                    <a:pt x="50026" y="57191"/>
                    <a:pt x="52343" y="58604"/>
                    <a:pt x="54456" y="57925"/>
                  </a:cubicBezTo>
                  <a:cubicBezTo>
                    <a:pt x="57160" y="57064"/>
                    <a:pt x="57916" y="53583"/>
                    <a:pt x="57745" y="50746"/>
                  </a:cubicBezTo>
                  <a:cubicBezTo>
                    <a:pt x="57524" y="47138"/>
                    <a:pt x="56559" y="43529"/>
                    <a:pt x="57088" y="39948"/>
                  </a:cubicBezTo>
                  <a:cubicBezTo>
                    <a:pt x="57618" y="36372"/>
                    <a:pt x="60355" y="32703"/>
                    <a:pt x="63969" y="32819"/>
                  </a:cubicBezTo>
                  <a:cubicBezTo>
                    <a:pt x="67534" y="32934"/>
                    <a:pt x="69934" y="36483"/>
                    <a:pt x="71270" y="39788"/>
                  </a:cubicBezTo>
                  <a:cubicBezTo>
                    <a:pt x="74111" y="46823"/>
                    <a:pt x="74956" y="54648"/>
                    <a:pt x="73681" y="62124"/>
                  </a:cubicBezTo>
                  <a:cubicBezTo>
                    <a:pt x="71419" y="75417"/>
                    <a:pt x="62700" y="87374"/>
                    <a:pt x="62717" y="100860"/>
                  </a:cubicBezTo>
                  <a:cubicBezTo>
                    <a:pt x="62722" y="106317"/>
                    <a:pt x="65387" y="109407"/>
                    <a:pt x="69890" y="106466"/>
                  </a:cubicBezTo>
                  <a:cubicBezTo>
                    <a:pt x="74856" y="103227"/>
                    <a:pt x="79414" y="97891"/>
                    <a:pt x="83553" y="93659"/>
                  </a:cubicBezTo>
                  <a:cubicBezTo>
                    <a:pt x="92023" y="85002"/>
                    <a:pt x="99538" y="75185"/>
                    <a:pt x="103356" y="63553"/>
                  </a:cubicBezTo>
                  <a:cubicBezTo>
                    <a:pt x="109553" y="44666"/>
                    <a:pt x="106215" y="21435"/>
                    <a:pt x="120208" y="7315"/>
                  </a:cubicBezTo>
                  <a:cubicBezTo>
                    <a:pt x="121499" y="6013"/>
                    <a:pt x="122973" y="4799"/>
                    <a:pt x="124749" y="4346"/>
                  </a:cubicBezTo>
                  <a:cubicBezTo>
                    <a:pt x="130152" y="2972"/>
                    <a:pt x="134445" y="8992"/>
                    <a:pt x="136105" y="14317"/>
                  </a:cubicBezTo>
                  <a:cubicBezTo>
                    <a:pt x="143886" y="39291"/>
                    <a:pt x="133104" y="66296"/>
                    <a:pt x="118906" y="88263"/>
                  </a:cubicBezTo>
                  <a:cubicBezTo>
                    <a:pt x="104708" y="110230"/>
                    <a:pt x="86725" y="130227"/>
                    <a:pt x="77687" y="154770"/>
                  </a:cubicBezTo>
                  <a:cubicBezTo>
                    <a:pt x="72241" y="169553"/>
                    <a:pt x="70293" y="185439"/>
                    <a:pt x="70188" y="201187"/>
                  </a:cubicBezTo>
                  <a:cubicBezTo>
                    <a:pt x="69978" y="233803"/>
                    <a:pt x="78862" y="268484"/>
                    <a:pt x="103268" y="290125"/>
                  </a:cubicBezTo>
                </a:path>
              </a:pathLst>
            </a:custGeom>
            <a:solidFill>
              <a:srgbClr val="D1C29B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495974E-9959-D9DB-060E-2B3B62E611D5}"/>
                </a:ext>
              </a:extLst>
            </p:cNvPr>
            <p:cNvSpPr/>
            <p:nvPr/>
          </p:nvSpPr>
          <p:spPr>
            <a:xfrm>
              <a:off x="6144179" y="4855951"/>
              <a:ext cx="162556" cy="172670"/>
            </a:xfrm>
            <a:custGeom>
              <a:avLst/>
              <a:gdLst>
                <a:gd name="connsiteX0" fmla="*/ 95365 w 162556"/>
                <a:gd name="connsiteY0" fmla="*/ 0 h 172670"/>
                <a:gd name="connsiteX1" fmla="*/ 89196 w 162556"/>
                <a:gd name="connsiteY1" fmla="*/ 46064 h 172670"/>
                <a:gd name="connsiteX2" fmla="*/ 78337 w 162556"/>
                <a:gd name="connsiteY2" fmla="*/ 65774 h 172670"/>
                <a:gd name="connsiteX3" fmla="*/ 58902 w 162556"/>
                <a:gd name="connsiteY3" fmla="*/ 75778 h 172670"/>
                <a:gd name="connsiteX4" fmla="*/ 19863 w 162556"/>
                <a:gd name="connsiteY4" fmla="*/ 91393 h 172670"/>
                <a:gd name="connsiteX5" fmla="*/ 1284 w 162556"/>
                <a:gd name="connsiteY5" fmla="*/ 104460 h 172670"/>
                <a:gd name="connsiteX6" fmla="*/ 76 w 162556"/>
                <a:gd name="connsiteY6" fmla="*/ 108416 h 172670"/>
                <a:gd name="connsiteX7" fmla="*/ 6990 w 162556"/>
                <a:gd name="connsiteY7" fmla="*/ 110927 h 172670"/>
                <a:gd name="connsiteX8" fmla="*/ 14798 w 162556"/>
                <a:gd name="connsiteY8" fmla="*/ 107660 h 172670"/>
                <a:gd name="connsiteX9" fmla="*/ 18246 w 162556"/>
                <a:gd name="connsiteY9" fmla="*/ 106066 h 172670"/>
                <a:gd name="connsiteX10" fmla="*/ 20796 w 162556"/>
                <a:gd name="connsiteY10" fmla="*/ 108234 h 172670"/>
                <a:gd name="connsiteX11" fmla="*/ 20310 w 162556"/>
                <a:gd name="connsiteY11" fmla="*/ 110110 h 172670"/>
                <a:gd name="connsiteX12" fmla="*/ 22705 w 162556"/>
                <a:gd name="connsiteY12" fmla="*/ 111197 h 172670"/>
                <a:gd name="connsiteX13" fmla="*/ 30419 w 162556"/>
                <a:gd name="connsiteY13" fmla="*/ 106755 h 172670"/>
                <a:gd name="connsiteX14" fmla="*/ 37134 w 162556"/>
                <a:gd name="connsiteY14" fmla="*/ 100713 h 172670"/>
                <a:gd name="connsiteX15" fmla="*/ 45726 w 162556"/>
                <a:gd name="connsiteY15" fmla="*/ 99742 h 172670"/>
                <a:gd name="connsiteX16" fmla="*/ 46984 w 162556"/>
                <a:gd name="connsiteY16" fmla="*/ 110502 h 172670"/>
                <a:gd name="connsiteX17" fmla="*/ 39071 w 162556"/>
                <a:gd name="connsiteY17" fmla="*/ 125731 h 172670"/>
                <a:gd name="connsiteX18" fmla="*/ 32549 w 162556"/>
                <a:gd name="connsiteY18" fmla="*/ 159021 h 172670"/>
                <a:gd name="connsiteX19" fmla="*/ 40208 w 162556"/>
                <a:gd name="connsiteY19" fmla="*/ 172419 h 172670"/>
                <a:gd name="connsiteX20" fmla="*/ 52507 w 162556"/>
                <a:gd name="connsiteY20" fmla="*/ 162900 h 172670"/>
                <a:gd name="connsiteX21" fmla="*/ 53738 w 162556"/>
                <a:gd name="connsiteY21" fmla="*/ 145646 h 172670"/>
                <a:gd name="connsiteX22" fmla="*/ 67499 w 162556"/>
                <a:gd name="connsiteY22" fmla="*/ 129925 h 172670"/>
                <a:gd name="connsiteX23" fmla="*/ 78635 w 162556"/>
                <a:gd name="connsiteY23" fmla="*/ 138478 h 172670"/>
                <a:gd name="connsiteX24" fmla="*/ 81046 w 162556"/>
                <a:gd name="connsiteY24" fmla="*/ 146694 h 172670"/>
                <a:gd name="connsiteX25" fmla="*/ 91337 w 162556"/>
                <a:gd name="connsiteY25" fmla="*/ 160605 h 172670"/>
                <a:gd name="connsiteX26" fmla="*/ 98731 w 162556"/>
                <a:gd name="connsiteY26" fmla="*/ 163424 h 172670"/>
                <a:gd name="connsiteX27" fmla="*/ 105501 w 162556"/>
                <a:gd name="connsiteY27" fmla="*/ 159932 h 172670"/>
                <a:gd name="connsiteX28" fmla="*/ 105562 w 162556"/>
                <a:gd name="connsiteY28" fmla="*/ 153282 h 172670"/>
                <a:gd name="connsiteX29" fmla="*/ 102163 w 162556"/>
                <a:gd name="connsiteY29" fmla="*/ 147340 h 172670"/>
                <a:gd name="connsiteX30" fmla="*/ 93191 w 162556"/>
                <a:gd name="connsiteY30" fmla="*/ 113476 h 172670"/>
                <a:gd name="connsiteX31" fmla="*/ 104436 w 162556"/>
                <a:gd name="connsiteY31" fmla="*/ 74498 h 172670"/>
                <a:gd name="connsiteX32" fmla="*/ 120295 w 162556"/>
                <a:gd name="connsiteY32" fmla="*/ 41842 h 172670"/>
                <a:gd name="connsiteX33" fmla="*/ 162557 w 162556"/>
                <a:gd name="connsiteY33" fmla="*/ 23148 h 17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2556" h="172670">
                  <a:moveTo>
                    <a:pt x="95365" y="0"/>
                  </a:moveTo>
                  <a:cubicBezTo>
                    <a:pt x="99354" y="15599"/>
                    <a:pt x="95751" y="31700"/>
                    <a:pt x="89196" y="46064"/>
                  </a:cubicBezTo>
                  <a:cubicBezTo>
                    <a:pt x="86244" y="52525"/>
                    <a:pt x="82828" y="60316"/>
                    <a:pt x="78337" y="65774"/>
                  </a:cubicBezTo>
                  <a:cubicBezTo>
                    <a:pt x="73867" y="71209"/>
                    <a:pt x="65248" y="73554"/>
                    <a:pt x="58902" y="75778"/>
                  </a:cubicBezTo>
                  <a:cubicBezTo>
                    <a:pt x="45670" y="80413"/>
                    <a:pt x="32643" y="85627"/>
                    <a:pt x="19863" y="91393"/>
                  </a:cubicBezTo>
                  <a:cubicBezTo>
                    <a:pt x="12872" y="94550"/>
                    <a:pt x="5632" y="98136"/>
                    <a:pt x="1284" y="104460"/>
                  </a:cubicBezTo>
                  <a:cubicBezTo>
                    <a:pt x="478" y="105630"/>
                    <a:pt x="-239" y="107031"/>
                    <a:pt x="76" y="108416"/>
                  </a:cubicBezTo>
                  <a:cubicBezTo>
                    <a:pt x="677" y="111081"/>
                    <a:pt x="4319" y="111528"/>
                    <a:pt x="6990" y="110927"/>
                  </a:cubicBezTo>
                  <a:cubicBezTo>
                    <a:pt x="9754" y="110303"/>
                    <a:pt x="12408" y="109189"/>
                    <a:pt x="14798" y="107660"/>
                  </a:cubicBezTo>
                  <a:cubicBezTo>
                    <a:pt x="15874" y="106965"/>
                    <a:pt x="16972" y="106165"/>
                    <a:pt x="18246" y="106066"/>
                  </a:cubicBezTo>
                  <a:cubicBezTo>
                    <a:pt x="19526" y="105966"/>
                    <a:pt x="20983" y="106965"/>
                    <a:pt x="20796" y="108234"/>
                  </a:cubicBezTo>
                  <a:cubicBezTo>
                    <a:pt x="20702" y="108880"/>
                    <a:pt x="20205" y="109465"/>
                    <a:pt x="20310" y="110110"/>
                  </a:cubicBezTo>
                  <a:cubicBezTo>
                    <a:pt x="20464" y="111076"/>
                    <a:pt x="21739" y="111335"/>
                    <a:pt x="22705" y="111197"/>
                  </a:cubicBezTo>
                  <a:cubicBezTo>
                    <a:pt x="25695" y="110778"/>
                    <a:pt x="28245" y="108852"/>
                    <a:pt x="30419" y="106755"/>
                  </a:cubicBezTo>
                  <a:cubicBezTo>
                    <a:pt x="32593" y="104658"/>
                    <a:pt x="34579" y="102319"/>
                    <a:pt x="37134" y="100713"/>
                  </a:cubicBezTo>
                  <a:cubicBezTo>
                    <a:pt x="39689" y="99107"/>
                    <a:pt x="43049" y="98357"/>
                    <a:pt x="45726" y="99742"/>
                  </a:cubicBezTo>
                  <a:cubicBezTo>
                    <a:pt x="50041" y="101971"/>
                    <a:pt x="48849" y="107186"/>
                    <a:pt x="46984" y="110502"/>
                  </a:cubicBezTo>
                  <a:cubicBezTo>
                    <a:pt x="44170" y="115507"/>
                    <a:pt x="41350" y="120445"/>
                    <a:pt x="39071" y="125731"/>
                  </a:cubicBezTo>
                  <a:cubicBezTo>
                    <a:pt x="34546" y="136221"/>
                    <a:pt x="31848" y="147549"/>
                    <a:pt x="32549" y="159021"/>
                  </a:cubicBezTo>
                  <a:cubicBezTo>
                    <a:pt x="32885" y="164517"/>
                    <a:pt x="34888" y="170989"/>
                    <a:pt x="40208" y="172419"/>
                  </a:cubicBezTo>
                  <a:cubicBezTo>
                    <a:pt x="45786" y="173914"/>
                    <a:pt x="51084" y="168501"/>
                    <a:pt x="52507" y="162900"/>
                  </a:cubicBezTo>
                  <a:cubicBezTo>
                    <a:pt x="53925" y="157299"/>
                    <a:pt x="52926" y="151368"/>
                    <a:pt x="53738" y="145646"/>
                  </a:cubicBezTo>
                  <a:cubicBezTo>
                    <a:pt x="54703" y="138814"/>
                    <a:pt x="59333" y="129417"/>
                    <a:pt x="67499" y="129925"/>
                  </a:cubicBezTo>
                  <a:cubicBezTo>
                    <a:pt x="72421" y="130234"/>
                    <a:pt x="76709" y="133942"/>
                    <a:pt x="78635" y="138478"/>
                  </a:cubicBezTo>
                  <a:cubicBezTo>
                    <a:pt x="79749" y="141110"/>
                    <a:pt x="80180" y="143974"/>
                    <a:pt x="81046" y="146694"/>
                  </a:cubicBezTo>
                  <a:cubicBezTo>
                    <a:pt x="82823" y="152289"/>
                    <a:pt x="86503" y="157266"/>
                    <a:pt x="91337" y="160605"/>
                  </a:cubicBezTo>
                  <a:cubicBezTo>
                    <a:pt x="93539" y="162128"/>
                    <a:pt x="96060" y="163336"/>
                    <a:pt x="98731" y="163424"/>
                  </a:cubicBezTo>
                  <a:cubicBezTo>
                    <a:pt x="101407" y="163513"/>
                    <a:pt x="104238" y="162288"/>
                    <a:pt x="105501" y="159932"/>
                  </a:cubicBezTo>
                  <a:cubicBezTo>
                    <a:pt x="106583" y="157917"/>
                    <a:pt x="106373" y="155418"/>
                    <a:pt x="105562" y="153282"/>
                  </a:cubicBezTo>
                  <a:cubicBezTo>
                    <a:pt x="104751" y="151147"/>
                    <a:pt x="103388" y="149271"/>
                    <a:pt x="102163" y="147340"/>
                  </a:cubicBezTo>
                  <a:cubicBezTo>
                    <a:pt x="95806" y="137336"/>
                    <a:pt x="92810" y="125323"/>
                    <a:pt x="93191" y="113476"/>
                  </a:cubicBezTo>
                  <a:cubicBezTo>
                    <a:pt x="93649" y="99102"/>
                    <a:pt x="100497" y="87779"/>
                    <a:pt x="104436" y="74498"/>
                  </a:cubicBezTo>
                  <a:cubicBezTo>
                    <a:pt x="107863" y="62937"/>
                    <a:pt x="110821" y="50130"/>
                    <a:pt x="120295" y="41842"/>
                  </a:cubicBezTo>
                  <a:cubicBezTo>
                    <a:pt x="131960" y="31634"/>
                    <a:pt x="149700" y="31805"/>
                    <a:pt x="162557" y="23148"/>
                  </a:cubicBezTo>
                </a:path>
              </a:pathLst>
            </a:custGeom>
            <a:solidFill>
              <a:srgbClr val="C7B585"/>
            </a:solidFill>
            <a:ln w="385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9B2EDD1-E073-3A19-948D-5B7921E9EBCD}"/>
                </a:ext>
              </a:extLst>
            </p:cNvPr>
            <p:cNvSpPr/>
            <p:nvPr/>
          </p:nvSpPr>
          <p:spPr>
            <a:xfrm>
              <a:off x="6272359" y="4721932"/>
              <a:ext cx="127994" cy="127993"/>
            </a:xfrm>
            <a:custGeom>
              <a:avLst/>
              <a:gdLst>
                <a:gd name="connsiteX0" fmla="*/ 127994 w 127994"/>
                <a:gd name="connsiteY0" fmla="*/ 63997 h 127993"/>
                <a:gd name="connsiteX1" fmla="*/ 63997 w 127994"/>
                <a:gd name="connsiteY1" fmla="*/ 127994 h 127993"/>
                <a:gd name="connsiteX2" fmla="*/ 0 w 127994"/>
                <a:gd name="connsiteY2" fmla="*/ 63997 h 127993"/>
                <a:gd name="connsiteX3" fmla="*/ 63997 w 127994"/>
                <a:gd name="connsiteY3" fmla="*/ 0 h 127993"/>
                <a:gd name="connsiteX4" fmla="*/ 127994 w 127994"/>
                <a:gd name="connsiteY4" fmla="*/ 63997 h 12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994" h="127993">
                  <a:moveTo>
                    <a:pt x="127994" y="63997"/>
                  </a:moveTo>
                  <a:cubicBezTo>
                    <a:pt x="127994" y="99341"/>
                    <a:pt x="99342" y="127994"/>
                    <a:pt x="63997" y="127994"/>
                  </a:cubicBezTo>
                  <a:cubicBezTo>
                    <a:pt x="28652" y="127994"/>
                    <a:pt x="0" y="99341"/>
                    <a:pt x="0" y="63997"/>
                  </a:cubicBezTo>
                  <a:cubicBezTo>
                    <a:pt x="0" y="28652"/>
                    <a:pt x="28652" y="0"/>
                    <a:pt x="63997" y="0"/>
                  </a:cubicBezTo>
                  <a:cubicBezTo>
                    <a:pt x="99342" y="0"/>
                    <a:pt x="127994" y="28652"/>
                    <a:pt x="127994" y="63997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35000"/>
              </a:schemeClr>
            </a:solidFill>
            <a:ln w="3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1" name="Graphic 92">
            <a:extLst>
              <a:ext uri="{FF2B5EF4-FFF2-40B4-BE49-F238E27FC236}">
                <a16:creationId xmlns:a16="http://schemas.microsoft.com/office/drawing/2014/main" id="{1292FF2A-0EE9-9C88-B6E6-9414BD300162}"/>
              </a:ext>
            </a:extLst>
          </p:cNvPr>
          <p:cNvGrpSpPr/>
          <p:nvPr/>
        </p:nvGrpSpPr>
        <p:grpSpPr>
          <a:xfrm rot="2700000">
            <a:off x="8587904" y="5162772"/>
            <a:ext cx="395625" cy="323185"/>
            <a:chOff x="6111653" y="3174687"/>
            <a:chExt cx="637158" cy="520491"/>
          </a:xfrm>
        </p:grpSpPr>
        <p:grpSp>
          <p:nvGrpSpPr>
            <p:cNvPr id="132" name="Graphic 92">
              <a:extLst>
                <a:ext uri="{FF2B5EF4-FFF2-40B4-BE49-F238E27FC236}">
                  <a16:creationId xmlns:a16="http://schemas.microsoft.com/office/drawing/2014/main" id="{905C7D24-9FE6-925F-361E-952DE8C6E3CA}"/>
                </a:ext>
              </a:extLst>
            </p:cNvPr>
            <p:cNvGrpSpPr/>
            <p:nvPr/>
          </p:nvGrpSpPr>
          <p:grpSpPr>
            <a:xfrm>
              <a:off x="6470416" y="3457805"/>
              <a:ext cx="278395" cy="61518"/>
              <a:chOff x="6470416" y="3457805"/>
              <a:chExt cx="278395" cy="61518"/>
            </a:xfrm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A5601670-C8B4-DF6D-31DF-EB92E39B4FAC}"/>
                  </a:ext>
                </a:extLst>
              </p:cNvPr>
              <p:cNvSpPr/>
              <p:nvPr/>
            </p:nvSpPr>
            <p:spPr>
              <a:xfrm>
                <a:off x="6470416" y="3457805"/>
                <a:ext cx="278395" cy="61518"/>
              </a:xfrm>
              <a:custGeom>
                <a:avLst/>
                <a:gdLst>
                  <a:gd name="connsiteX0" fmla="*/ 21475 w 278395"/>
                  <a:gd name="connsiteY0" fmla="*/ 5557 h 61518"/>
                  <a:gd name="connsiteX1" fmla="*/ 45162 w 278395"/>
                  <a:gd name="connsiteY1" fmla="*/ 12521 h 61518"/>
                  <a:gd name="connsiteX2" fmla="*/ 70732 w 278395"/>
                  <a:gd name="connsiteY2" fmla="*/ 10281 h 61518"/>
                  <a:gd name="connsiteX3" fmla="*/ 108203 w 278395"/>
                  <a:gd name="connsiteY3" fmla="*/ 28348 h 61518"/>
                  <a:gd name="connsiteX4" fmla="*/ 159901 w 278395"/>
                  <a:gd name="connsiteY4" fmla="*/ 27617 h 61518"/>
                  <a:gd name="connsiteX5" fmla="*/ 185227 w 278395"/>
                  <a:gd name="connsiteY5" fmla="*/ 21840 h 61518"/>
                  <a:gd name="connsiteX6" fmla="*/ 211843 w 278395"/>
                  <a:gd name="connsiteY6" fmla="*/ 20806 h 61518"/>
                  <a:gd name="connsiteX7" fmla="*/ 253224 w 278395"/>
                  <a:gd name="connsiteY7" fmla="*/ 884 h 61518"/>
                  <a:gd name="connsiteX8" fmla="*/ 263179 w 278395"/>
                  <a:gd name="connsiteY8" fmla="*/ 2330 h 61518"/>
                  <a:gd name="connsiteX9" fmla="*/ 262955 w 278395"/>
                  <a:gd name="connsiteY9" fmla="*/ 8560 h 61518"/>
                  <a:gd name="connsiteX10" fmla="*/ 258439 w 278395"/>
                  <a:gd name="connsiteY10" fmla="*/ 13260 h 61518"/>
                  <a:gd name="connsiteX11" fmla="*/ 252108 w 278395"/>
                  <a:gd name="connsiteY11" fmla="*/ 18421 h 61518"/>
                  <a:gd name="connsiteX12" fmla="*/ 247391 w 278395"/>
                  <a:gd name="connsiteY12" fmla="*/ 24524 h 61518"/>
                  <a:gd name="connsiteX13" fmla="*/ 272439 w 278395"/>
                  <a:gd name="connsiteY13" fmla="*/ 27936 h 61518"/>
                  <a:gd name="connsiteX14" fmla="*/ 277261 w 278395"/>
                  <a:gd name="connsiteY14" fmla="*/ 30038 h 61518"/>
                  <a:gd name="connsiteX15" fmla="*/ 277359 w 278395"/>
                  <a:gd name="connsiteY15" fmla="*/ 36767 h 61518"/>
                  <a:gd name="connsiteX16" fmla="*/ 271653 w 278395"/>
                  <a:gd name="connsiteY16" fmla="*/ 41011 h 61518"/>
                  <a:gd name="connsiteX17" fmla="*/ 220933 w 278395"/>
                  <a:gd name="connsiteY17" fmla="*/ 39184 h 61518"/>
                  <a:gd name="connsiteX18" fmla="*/ 148393 w 278395"/>
                  <a:gd name="connsiteY18" fmla="*/ 57554 h 61518"/>
                  <a:gd name="connsiteX19" fmla="*/ 86048 w 278395"/>
                  <a:gd name="connsiteY19" fmla="*/ 51057 h 61518"/>
                  <a:gd name="connsiteX20" fmla="*/ 74191 w 278395"/>
                  <a:gd name="connsiteY20" fmla="*/ 56493 h 61518"/>
                  <a:gd name="connsiteX21" fmla="*/ 37376 w 278395"/>
                  <a:gd name="connsiteY21" fmla="*/ 60014 h 61518"/>
                  <a:gd name="connsiteX22" fmla="*/ 18527 w 278395"/>
                  <a:gd name="connsiteY22" fmla="*/ 54897 h 61518"/>
                  <a:gd name="connsiteX23" fmla="*/ 0 w 278395"/>
                  <a:gd name="connsiteY23" fmla="*/ 58721 h 61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395" h="61518">
                    <a:moveTo>
                      <a:pt x="21475" y="5557"/>
                    </a:moveTo>
                    <a:cubicBezTo>
                      <a:pt x="26910" y="12203"/>
                      <a:pt x="36626" y="13421"/>
                      <a:pt x="45162" y="12521"/>
                    </a:cubicBezTo>
                    <a:cubicBezTo>
                      <a:pt x="53702" y="11621"/>
                      <a:pt x="62223" y="9122"/>
                      <a:pt x="70732" y="10281"/>
                    </a:cubicBezTo>
                    <a:cubicBezTo>
                      <a:pt x="84559" y="12164"/>
                      <a:pt x="95253" y="23156"/>
                      <a:pt x="108203" y="28348"/>
                    </a:cubicBezTo>
                    <a:cubicBezTo>
                      <a:pt x="124470" y="34869"/>
                      <a:pt x="142871" y="31768"/>
                      <a:pt x="159901" y="27617"/>
                    </a:cubicBezTo>
                    <a:cubicBezTo>
                      <a:pt x="168311" y="25570"/>
                      <a:pt x="176687" y="23298"/>
                      <a:pt x="185227" y="21840"/>
                    </a:cubicBezTo>
                    <a:cubicBezTo>
                      <a:pt x="194239" y="20303"/>
                      <a:pt x="203000" y="21694"/>
                      <a:pt x="211843" y="20806"/>
                    </a:cubicBezTo>
                    <a:cubicBezTo>
                      <a:pt x="226935" y="19289"/>
                      <a:pt x="239181" y="5714"/>
                      <a:pt x="253224" y="884"/>
                    </a:cubicBezTo>
                    <a:cubicBezTo>
                      <a:pt x="256651" y="-295"/>
                      <a:pt x="261210" y="-712"/>
                      <a:pt x="263179" y="2330"/>
                    </a:cubicBezTo>
                    <a:cubicBezTo>
                      <a:pt x="264366" y="4166"/>
                      <a:pt x="264048" y="6661"/>
                      <a:pt x="262955" y="8560"/>
                    </a:cubicBezTo>
                    <a:cubicBezTo>
                      <a:pt x="261862" y="10458"/>
                      <a:pt x="260133" y="11881"/>
                      <a:pt x="258439" y="13260"/>
                    </a:cubicBezTo>
                    <a:cubicBezTo>
                      <a:pt x="256329" y="14982"/>
                      <a:pt x="254218" y="16699"/>
                      <a:pt x="252108" y="18421"/>
                    </a:cubicBezTo>
                    <a:cubicBezTo>
                      <a:pt x="250072" y="20079"/>
                      <a:pt x="247906" y="21950"/>
                      <a:pt x="247391" y="24524"/>
                    </a:cubicBezTo>
                    <a:cubicBezTo>
                      <a:pt x="245737" y="32805"/>
                      <a:pt x="267624" y="27228"/>
                      <a:pt x="272439" y="27936"/>
                    </a:cubicBezTo>
                    <a:cubicBezTo>
                      <a:pt x="274211" y="28195"/>
                      <a:pt x="276078" y="28690"/>
                      <a:pt x="277261" y="30038"/>
                    </a:cubicBezTo>
                    <a:cubicBezTo>
                      <a:pt x="278849" y="31846"/>
                      <a:pt x="278664" y="34743"/>
                      <a:pt x="277359" y="36767"/>
                    </a:cubicBezTo>
                    <a:cubicBezTo>
                      <a:pt x="276054" y="38791"/>
                      <a:pt x="273873" y="40080"/>
                      <a:pt x="271653" y="41011"/>
                    </a:cubicBezTo>
                    <a:cubicBezTo>
                      <a:pt x="255865" y="47638"/>
                      <a:pt x="238053" y="39145"/>
                      <a:pt x="220933" y="39184"/>
                    </a:cubicBezTo>
                    <a:cubicBezTo>
                      <a:pt x="195835" y="39243"/>
                      <a:pt x="173491" y="57683"/>
                      <a:pt x="148393" y="57554"/>
                    </a:cubicBezTo>
                    <a:cubicBezTo>
                      <a:pt x="127249" y="57444"/>
                      <a:pt x="106021" y="44120"/>
                      <a:pt x="86048" y="51057"/>
                    </a:cubicBezTo>
                    <a:cubicBezTo>
                      <a:pt x="81937" y="52484"/>
                      <a:pt x="78160" y="54712"/>
                      <a:pt x="74191" y="56493"/>
                    </a:cubicBezTo>
                    <a:cubicBezTo>
                      <a:pt x="62738" y="61622"/>
                      <a:pt x="49595" y="62879"/>
                      <a:pt x="37376" y="60014"/>
                    </a:cubicBezTo>
                    <a:cubicBezTo>
                      <a:pt x="31033" y="58525"/>
                      <a:pt x="24953" y="55966"/>
                      <a:pt x="18527" y="54897"/>
                    </a:cubicBezTo>
                    <a:cubicBezTo>
                      <a:pt x="12101" y="53828"/>
                      <a:pt x="4944" y="54484"/>
                      <a:pt x="0" y="58721"/>
                    </a:cubicBezTo>
                  </a:path>
                </a:pathLst>
              </a:custGeom>
              <a:solidFill>
                <a:srgbClr val="EDAEAE"/>
              </a:solidFill>
              <a:ln w="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4395DF8-7E63-13DF-FB3C-B9B07771F478}"/>
                  </a:ext>
                </a:extLst>
              </p:cNvPr>
              <p:cNvSpPr/>
              <p:nvPr/>
            </p:nvSpPr>
            <p:spPr>
              <a:xfrm>
                <a:off x="6470416" y="3457805"/>
                <a:ext cx="278395" cy="61518"/>
              </a:xfrm>
              <a:custGeom>
                <a:avLst/>
                <a:gdLst>
                  <a:gd name="connsiteX0" fmla="*/ 21475 w 278395"/>
                  <a:gd name="connsiteY0" fmla="*/ 5557 h 61518"/>
                  <a:gd name="connsiteX1" fmla="*/ 45162 w 278395"/>
                  <a:gd name="connsiteY1" fmla="*/ 12521 h 61518"/>
                  <a:gd name="connsiteX2" fmla="*/ 70732 w 278395"/>
                  <a:gd name="connsiteY2" fmla="*/ 10281 h 61518"/>
                  <a:gd name="connsiteX3" fmla="*/ 108203 w 278395"/>
                  <a:gd name="connsiteY3" fmla="*/ 28348 h 61518"/>
                  <a:gd name="connsiteX4" fmla="*/ 159901 w 278395"/>
                  <a:gd name="connsiteY4" fmla="*/ 27617 h 61518"/>
                  <a:gd name="connsiteX5" fmla="*/ 185227 w 278395"/>
                  <a:gd name="connsiteY5" fmla="*/ 21840 h 61518"/>
                  <a:gd name="connsiteX6" fmla="*/ 211843 w 278395"/>
                  <a:gd name="connsiteY6" fmla="*/ 20806 h 61518"/>
                  <a:gd name="connsiteX7" fmla="*/ 253224 w 278395"/>
                  <a:gd name="connsiteY7" fmla="*/ 884 h 61518"/>
                  <a:gd name="connsiteX8" fmla="*/ 263179 w 278395"/>
                  <a:gd name="connsiteY8" fmla="*/ 2330 h 61518"/>
                  <a:gd name="connsiteX9" fmla="*/ 262955 w 278395"/>
                  <a:gd name="connsiteY9" fmla="*/ 8560 h 61518"/>
                  <a:gd name="connsiteX10" fmla="*/ 258439 w 278395"/>
                  <a:gd name="connsiteY10" fmla="*/ 13260 h 61518"/>
                  <a:gd name="connsiteX11" fmla="*/ 252108 w 278395"/>
                  <a:gd name="connsiteY11" fmla="*/ 18421 h 61518"/>
                  <a:gd name="connsiteX12" fmla="*/ 247391 w 278395"/>
                  <a:gd name="connsiteY12" fmla="*/ 24524 h 61518"/>
                  <a:gd name="connsiteX13" fmla="*/ 272439 w 278395"/>
                  <a:gd name="connsiteY13" fmla="*/ 27936 h 61518"/>
                  <a:gd name="connsiteX14" fmla="*/ 277261 w 278395"/>
                  <a:gd name="connsiteY14" fmla="*/ 30038 h 61518"/>
                  <a:gd name="connsiteX15" fmla="*/ 277359 w 278395"/>
                  <a:gd name="connsiteY15" fmla="*/ 36767 h 61518"/>
                  <a:gd name="connsiteX16" fmla="*/ 271653 w 278395"/>
                  <a:gd name="connsiteY16" fmla="*/ 41011 h 61518"/>
                  <a:gd name="connsiteX17" fmla="*/ 220933 w 278395"/>
                  <a:gd name="connsiteY17" fmla="*/ 39184 h 61518"/>
                  <a:gd name="connsiteX18" fmla="*/ 148393 w 278395"/>
                  <a:gd name="connsiteY18" fmla="*/ 57554 h 61518"/>
                  <a:gd name="connsiteX19" fmla="*/ 86048 w 278395"/>
                  <a:gd name="connsiteY19" fmla="*/ 51057 h 61518"/>
                  <a:gd name="connsiteX20" fmla="*/ 74191 w 278395"/>
                  <a:gd name="connsiteY20" fmla="*/ 56493 h 61518"/>
                  <a:gd name="connsiteX21" fmla="*/ 37376 w 278395"/>
                  <a:gd name="connsiteY21" fmla="*/ 60014 h 61518"/>
                  <a:gd name="connsiteX22" fmla="*/ 18527 w 278395"/>
                  <a:gd name="connsiteY22" fmla="*/ 54897 h 61518"/>
                  <a:gd name="connsiteX23" fmla="*/ 0 w 278395"/>
                  <a:gd name="connsiteY23" fmla="*/ 58721 h 61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395" h="61518">
                    <a:moveTo>
                      <a:pt x="21475" y="5557"/>
                    </a:moveTo>
                    <a:cubicBezTo>
                      <a:pt x="26910" y="12203"/>
                      <a:pt x="36626" y="13421"/>
                      <a:pt x="45162" y="12521"/>
                    </a:cubicBezTo>
                    <a:cubicBezTo>
                      <a:pt x="53702" y="11621"/>
                      <a:pt x="62223" y="9122"/>
                      <a:pt x="70732" y="10281"/>
                    </a:cubicBezTo>
                    <a:cubicBezTo>
                      <a:pt x="84559" y="12164"/>
                      <a:pt x="95253" y="23156"/>
                      <a:pt x="108203" y="28348"/>
                    </a:cubicBezTo>
                    <a:cubicBezTo>
                      <a:pt x="124470" y="34869"/>
                      <a:pt x="142871" y="31768"/>
                      <a:pt x="159901" y="27617"/>
                    </a:cubicBezTo>
                    <a:cubicBezTo>
                      <a:pt x="168311" y="25570"/>
                      <a:pt x="176687" y="23298"/>
                      <a:pt x="185227" y="21840"/>
                    </a:cubicBezTo>
                    <a:cubicBezTo>
                      <a:pt x="194239" y="20303"/>
                      <a:pt x="203000" y="21694"/>
                      <a:pt x="211843" y="20806"/>
                    </a:cubicBezTo>
                    <a:cubicBezTo>
                      <a:pt x="226935" y="19289"/>
                      <a:pt x="239181" y="5714"/>
                      <a:pt x="253224" y="884"/>
                    </a:cubicBezTo>
                    <a:cubicBezTo>
                      <a:pt x="256651" y="-295"/>
                      <a:pt x="261210" y="-712"/>
                      <a:pt x="263179" y="2330"/>
                    </a:cubicBezTo>
                    <a:cubicBezTo>
                      <a:pt x="264366" y="4166"/>
                      <a:pt x="264048" y="6661"/>
                      <a:pt x="262955" y="8560"/>
                    </a:cubicBezTo>
                    <a:cubicBezTo>
                      <a:pt x="261862" y="10458"/>
                      <a:pt x="260133" y="11881"/>
                      <a:pt x="258439" y="13260"/>
                    </a:cubicBezTo>
                    <a:cubicBezTo>
                      <a:pt x="256329" y="14982"/>
                      <a:pt x="254218" y="16699"/>
                      <a:pt x="252108" y="18421"/>
                    </a:cubicBezTo>
                    <a:cubicBezTo>
                      <a:pt x="250072" y="20079"/>
                      <a:pt x="247906" y="21950"/>
                      <a:pt x="247391" y="24524"/>
                    </a:cubicBezTo>
                    <a:cubicBezTo>
                      <a:pt x="245737" y="32805"/>
                      <a:pt x="267624" y="27228"/>
                      <a:pt x="272439" y="27936"/>
                    </a:cubicBezTo>
                    <a:cubicBezTo>
                      <a:pt x="274211" y="28195"/>
                      <a:pt x="276078" y="28690"/>
                      <a:pt x="277261" y="30038"/>
                    </a:cubicBezTo>
                    <a:cubicBezTo>
                      <a:pt x="278849" y="31846"/>
                      <a:pt x="278664" y="34743"/>
                      <a:pt x="277359" y="36767"/>
                    </a:cubicBezTo>
                    <a:cubicBezTo>
                      <a:pt x="276054" y="38791"/>
                      <a:pt x="273873" y="40080"/>
                      <a:pt x="271653" y="41011"/>
                    </a:cubicBezTo>
                    <a:cubicBezTo>
                      <a:pt x="255865" y="47638"/>
                      <a:pt x="238053" y="39145"/>
                      <a:pt x="220933" y="39184"/>
                    </a:cubicBezTo>
                    <a:cubicBezTo>
                      <a:pt x="195835" y="39243"/>
                      <a:pt x="173491" y="57683"/>
                      <a:pt x="148393" y="57554"/>
                    </a:cubicBezTo>
                    <a:cubicBezTo>
                      <a:pt x="127249" y="57444"/>
                      <a:pt x="106021" y="44120"/>
                      <a:pt x="86048" y="51057"/>
                    </a:cubicBezTo>
                    <a:cubicBezTo>
                      <a:pt x="81937" y="52484"/>
                      <a:pt x="78160" y="54712"/>
                      <a:pt x="74191" y="56493"/>
                    </a:cubicBezTo>
                    <a:cubicBezTo>
                      <a:pt x="62738" y="61622"/>
                      <a:pt x="49595" y="62879"/>
                      <a:pt x="37376" y="60014"/>
                    </a:cubicBezTo>
                    <a:cubicBezTo>
                      <a:pt x="31033" y="58525"/>
                      <a:pt x="24953" y="55966"/>
                      <a:pt x="18527" y="54897"/>
                    </a:cubicBezTo>
                    <a:cubicBezTo>
                      <a:pt x="12101" y="53828"/>
                      <a:pt x="4944" y="54484"/>
                      <a:pt x="0" y="58721"/>
                    </a:cubicBezTo>
                  </a:path>
                </a:pathLst>
              </a:custGeom>
              <a:solidFill>
                <a:srgbClr val="87A598"/>
              </a:solidFill>
              <a:ln w="27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3" name="Graphic 92">
              <a:extLst>
                <a:ext uri="{FF2B5EF4-FFF2-40B4-BE49-F238E27FC236}">
                  <a16:creationId xmlns:a16="http://schemas.microsoft.com/office/drawing/2014/main" id="{DCA554DD-2368-3B37-65B6-F5D25484D072}"/>
                </a:ext>
              </a:extLst>
            </p:cNvPr>
            <p:cNvGrpSpPr/>
            <p:nvPr/>
          </p:nvGrpSpPr>
          <p:grpSpPr>
            <a:xfrm>
              <a:off x="6210462" y="3291443"/>
              <a:ext cx="237012" cy="213556"/>
              <a:chOff x="6210462" y="3291443"/>
              <a:chExt cx="237012" cy="213556"/>
            </a:xfrm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576ED73-A52C-D088-7B05-811B768F792D}"/>
                  </a:ext>
                </a:extLst>
              </p:cNvPr>
              <p:cNvSpPr/>
              <p:nvPr/>
            </p:nvSpPr>
            <p:spPr>
              <a:xfrm>
                <a:off x="6210462" y="3291443"/>
                <a:ext cx="237012" cy="213556"/>
              </a:xfrm>
              <a:custGeom>
                <a:avLst/>
                <a:gdLst>
                  <a:gd name="connsiteX0" fmla="*/ 174031 w 237012"/>
                  <a:gd name="connsiteY0" fmla="*/ 213556 h 213556"/>
                  <a:gd name="connsiteX1" fmla="*/ 159729 w 237012"/>
                  <a:gd name="connsiteY1" fmla="*/ 169208 h 213556"/>
                  <a:gd name="connsiteX2" fmla="*/ 134599 w 237012"/>
                  <a:gd name="connsiteY2" fmla="*/ 158962 h 213556"/>
                  <a:gd name="connsiteX3" fmla="*/ 122015 w 237012"/>
                  <a:gd name="connsiteY3" fmla="*/ 135675 h 213556"/>
                  <a:gd name="connsiteX4" fmla="*/ 118938 w 237012"/>
                  <a:gd name="connsiteY4" fmla="*/ 114841 h 213556"/>
                  <a:gd name="connsiteX5" fmla="*/ 111407 w 237012"/>
                  <a:gd name="connsiteY5" fmla="*/ 100806 h 213556"/>
                  <a:gd name="connsiteX6" fmla="*/ 94763 w 237012"/>
                  <a:gd name="connsiteY6" fmla="*/ 91342 h 213556"/>
                  <a:gd name="connsiteX7" fmla="*/ 78712 w 237012"/>
                  <a:gd name="connsiteY7" fmla="*/ 76101 h 213556"/>
                  <a:gd name="connsiteX8" fmla="*/ 67695 w 237012"/>
                  <a:gd name="connsiteY8" fmla="*/ 55963 h 213556"/>
                  <a:gd name="connsiteX9" fmla="*/ 46578 w 237012"/>
                  <a:gd name="connsiteY9" fmla="*/ 42175 h 213556"/>
                  <a:gd name="connsiteX10" fmla="*/ 23846 w 237012"/>
                  <a:gd name="connsiteY10" fmla="*/ 31265 h 213556"/>
                  <a:gd name="connsiteX11" fmla="*/ 6577 w 237012"/>
                  <a:gd name="connsiteY11" fmla="*/ 28192 h 213556"/>
                  <a:gd name="connsiteX12" fmla="*/ 52 w 237012"/>
                  <a:gd name="connsiteY12" fmla="*/ 23019 h 213556"/>
                  <a:gd name="connsiteX13" fmla="*/ 2568 w 237012"/>
                  <a:gd name="connsiteY13" fmla="*/ 17997 h 213556"/>
                  <a:gd name="connsiteX14" fmla="*/ 8282 w 237012"/>
                  <a:gd name="connsiteY14" fmla="*/ 16755 h 213556"/>
                  <a:gd name="connsiteX15" fmla="*/ 26000 w 237012"/>
                  <a:gd name="connsiteY15" fmla="*/ 18225 h 213556"/>
                  <a:gd name="connsiteX16" fmla="*/ 35597 w 237012"/>
                  <a:gd name="connsiteY16" fmla="*/ 3750 h 213556"/>
                  <a:gd name="connsiteX17" fmla="*/ 37527 w 237012"/>
                  <a:gd name="connsiteY17" fmla="*/ 998 h 213556"/>
                  <a:gd name="connsiteX18" fmla="*/ 44098 w 237012"/>
                  <a:gd name="connsiteY18" fmla="*/ 1144 h 213556"/>
                  <a:gd name="connsiteX19" fmla="*/ 47860 w 237012"/>
                  <a:gd name="connsiteY19" fmla="*/ 6965 h 213556"/>
                  <a:gd name="connsiteX20" fmla="*/ 52733 w 237012"/>
                  <a:gd name="connsiteY20" fmla="*/ 26018 h 213556"/>
                  <a:gd name="connsiteX21" fmla="*/ 66575 w 237012"/>
                  <a:gd name="connsiteY21" fmla="*/ 34480 h 213556"/>
                  <a:gd name="connsiteX22" fmla="*/ 79946 w 237012"/>
                  <a:gd name="connsiteY22" fmla="*/ 45335 h 213556"/>
                  <a:gd name="connsiteX23" fmla="*/ 88655 w 237012"/>
                  <a:gd name="connsiteY23" fmla="*/ 60506 h 213556"/>
                  <a:gd name="connsiteX24" fmla="*/ 103323 w 237012"/>
                  <a:gd name="connsiteY24" fmla="*/ 74745 h 213556"/>
                  <a:gd name="connsiteX25" fmla="*/ 122581 w 237012"/>
                  <a:gd name="connsiteY25" fmla="*/ 82877 h 213556"/>
                  <a:gd name="connsiteX26" fmla="*/ 145046 w 237012"/>
                  <a:gd name="connsiteY26" fmla="*/ 98731 h 213556"/>
                  <a:gd name="connsiteX27" fmla="*/ 180386 w 237012"/>
                  <a:gd name="connsiteY27" fmla="*/ 100516 h 213556"/>
                  <a:gd name="connsiteX28" fmla="*/ 207159 w 237012"/>
                  <a:gd name="connsiteY28" fmla="*/ 133187 h 213556"/>
                  <a:gd name="connsiteX29" fmla="*/ 237013 w 237012"/>
                  <a:gd name="connsiteY29" fmla="*/ 137456 h 213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7012" h="213556">
                    <a:moveTo>
                      <a:pt x="174031" y="213556"/>
                    </a:moveTo>
                    <a:cubicBezTo>
                      <a:pt x="181825" y="198185"/>
                      <a:pt x="175033" y="177127"/>
                      <a:pt x="159729" y="169208"/>
                    </a:cubicBezTo>
                    <a:cubicBezTo>
                      <a:pt x="151668" y="165038"/>
                      <a:pt x="141996" y="164220"/>
                      <a:pt x="134599" y="158962"/>
                    </a:cubicBezTo>
                    <a:cubicBezTo>
                      <a:pt x="127167" y="153676"/>
                      <a:pt x="123445" y="144404"/>
                      <a:pt x="122015" y="135675"/>
                    </a:cubicBezTo>
                    <a:cubicBezTo>
                      <a:pt x="120879" y="128742"/>
                      <a:pt x="120679" y="121648"/>
                      <a:pt x="118938" y="114841"/>
                    </a:cubicBezTo>
                    <a:cubicBezTo>
                      <a:pt x="117617" y="109689"/>
                      <a:pt x="115278" y="104548"/>
                      <a:pt x="111407" y="100806"/>
                    </a:cubicBezTo>
                    <a:cubicBezTo>
                      <a:pt x="106793" y="96346"/>
                      <a:pt x="100289" y="94384"/>
                      <a:pt x="94763" y="91342"/>
                    </a:cubicBezTo>
                    <a:cubicBezTo>
                      <a:pt x="88353" y="87813"/>
                      <a:pt x="82363" y="82476"/>
                      <a:pt x="78712" y="76101"/>
                    </a:cubicBezTo>
                    <a:cubicBezTo>
                      <a:pt x="74903" y="69455"/>
                      <a:pt x="73048" y="61665"/>
                      <a:pt x="67695" y="55963"/>
                    </a:cubicBezTo>
                    <a:cubicBezTo>
                      <a:pt x="61855" y="49745"/>
                      <a:pt x="53786" y="46451"/>
                      <a:pt x="46578" y="42175"/>
                    </a:cubicBezTo>
                    <a:cubicBezTo>
                      <a:pt x="39276" y="37840"/>
                      <a:pt x="32363" y="32904"/>
                      <a:pt x="23846" y="31265"/>
                    </a:cubicBezTo>
                    <a:cubicBezTo>
                      <a:pt x="18100" y="30161"/>
                      <a:pt x="12228" y="29697"/>
                      <a:pt x="6577" y="28192"/>
                    </a:cubicBezTo>
                    <a:cubicBezTo>
                      <a:pt x="3735" y="27433"/>
                      <a:pt x="524" y="25920"/>
                      <a:pt x="52" y="23019"/>
                    </a:cubicBezTo>
                    <a:cubicBezTo>
                      <a:pt x="-266" y="21062"/>
                      <a:pt x="901" y="19070"/>
                      <a:pt x="2568" y="17997"/>
                    </a:cubicBezTo>
                    <a:cubicBezTo>
                      <a:pt x="4234" y="16924"/>
                      <a:pt x="6305" y="16649"/>
                      <a:pt x="8282" y="16755"/>
                    </a:cubicBezTo>
                    <a:cubicBezTo>
                      <a:pt x="14292" y="17085"/>
                      <a:pt x="20482" y="20634"/>
                      <a:pt x="26000" y="18225"/>
                    </a:cubicBezTo>
                    <a:cubicBezTo>
                      <a:pt x="31443" y="15847"/>
                      <a:pt x="33039" y="9110"/>
                      <a:pt x="35597" y="3750"/>
                    </a:cubicBezTo>
                    <a:cubicBezTo>
                      <a:pt x="36085" y="2732"/>
                      <a:pt x="36651" y="1710"/>
                      <a:pt x="37527" y="998"/>
                    </a:cubicBezTo>
                    <a:cubicBezTo>
                      <a:pt x="39355" y="-483"/>
                      <a:pt x="42176" y="-216"/>
                      <a:pt x="44098" y="1144"/>
                    </a:cubicBezTo>
                    <a:cubicBezTo>
                      <a:pt x="46020" y="2504"/>
                      <a:pt x="47164" y="4716"/>
                      <a:pt x="47860" y="6965"/>
                    </a:cubicBezTo>
                    <a:cubicBezTo>
                      <a:pt x="49817" y="13280"/>
                      <a:pt x="48897" y="20634"/>
                      <a:pt x="52733" y="26018"/>
                    </a:cubicBezTo>
                    <a:cubicBezTo>
                      <a:pt x="56007" y="30617"/>
                      <a:pt x="61647" y="32311"/>
                      <a:pt x="66575" y="34480"/>
                    </a:cubicBezTo>
                    <a:cubicBezTo>
                      <a:pt x="72082" y="36901"/>
                      <a:pt x="76593" y="40257"/>
                      <a:pt x="79946" y="45335"/>
                    </a:cubicBezTo>
                    <a:cubicBezTo>
                      <a:pt x="83161" y="50205"/>
                      <a:pt x="85452" y="55632"/>
                      <a:pt x="88655" y="60506"/>
                    </a:cubicBezTo>
                    <a:cubicBezTo>
                      <a:pt x="92432" y="66244"/>
                      <a:pt x="97494" y="71114"/>
                      <a:pt x="103323" y="74745"/>
                    </a:cubicBezTo>
                    <a:cubicBezTo>
                      <a:pt x="109151" y="78377"/>
                      <a:pt x="116159" y="80027"/>
                      <a:pt x="122581" y="82877"/>
                    </a:cubicBezTo>
                    <a:cubicBezTo>
                      <a:pt x="131105" y="86658"/>
                      <a:pt x="136706" y="94691"/>
                      <a:pt x="145046" y="98731"/>
                    </a:cubicBezTo>
                    <a:cubicBezTo>
                      <a:pt x="156471" y="104269"/>
                      <a:pt x="168615" y="97529"/>
                      <a:pt x="180386" y="100516"/>
                    </a:cubicBezTo>
                    <a:cubicBezTo>
                      <a:pt x="196830" y="104689"/>
                      <a:pt x="195923" y="123613"/>
                      <a:pt x="207159" y="133187"/>
                    </a:cubicBezTo>
                    <a:cubicBezTo>
                      <a:pt x="215078" y="139932"/>
                      <a:pt x="226775" y="139299"/>
                      <a:pt x="237013" y="137456"/>
                    </a:cubicBezTo>
                  </a:path>
                </a:pathLst>
              </a:custGeom>
              <a:solidFill>
                <a:srgbClr val="87A598"/>
              </a:solidFill>
              <a:ln w="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4D1ECC58-99FA-E371-5296-03EB6888B3E4}"/>
                  </a:ext>
                </a:extLst>
              </p:cNvPr>
              <p:cNvSpPr/>
              <p:nvPr/>
            </p:nvSpPr>
            <p:spPr>
              <a:xfrm>
                <a:off x="6210462" y="3291443"/>
                <a:ext cx="237012" cy="213556"/>
              </a:xfrm>
              <a:custGeom>
                <a:avLst/>
                <a:gdLst>
                  <a:gd name="connsiteX0" fmla="*/ 174031 w 237012"/>
                  <a:gd name="connsiteY0" fmla="*/ 213556 h 213556"/>
                  <a:gd name="connsiteX1" fmla="*/ 159729 w 237012"/>
                  <a:gd name="connsiteY1" fmla="*/ 169208 h 213556"/>
                  <a:gd name="connsiteX2" fmla="*/ 134599 w 237012"/>
                  <a:gd name="connsiteY2" fmla="*/ 158962 h 213556"/>
                  <a:gd name="connsiteX3" fmla="*/ 122015 w 237012"/>
                  <a:gd name="connsiteY3" fmla="*/ 135675 h 213556"/>
                  <a:gd name="connsiteX4" fmla="*/ 118938 w 237012"/>
                  <a:gd name="connsiteY4" fmla="*/ 114841 h 213556"/>
                  <a:gd name="connsiteX5" fmla="*/ 111407 w 237012"/>
                  <a:gd name="connsiteY5" fmla="*/ 100806 h 213556"/>
                  <a:gd name="connsiteX6" fmla="*/ 94763 w 237012"/>
                  <a:gd name="connsiteY6" fmla="*/ 91342 h 213556"/>
                  <a:gd name="connsiteX7" fmla="*/ 78712 w 237012"/>
                  <a:gd name="connsiteY7" fmla="*/ 76101 h 213556"/>
                  <a:gd name="connsiteX8" fmla="*/ 67695 w 237012"/>
                  <a:gd name="connsiteY8" fmla="*/ 55963 h 213556"/>
                  <a:gd name="connsiteX9" fmla="*/ 46578 w 237012"/>
                  <a:gd name="connsiteY9" fmla="*/ 42175 h 213556"/>
                  <a:gd name="connsiteX10" fmla="*/ 23846 w 237012"/>
                  <a:gd name="connsiteY10" fmla="*/ 31265 h 213556"/>
                  <a:gd name="connsiteX11" fmla="*/ 6577 w 237012"/>
                  <a:gd name="connsiteY11" fmla="*/ 28192 h 213556"/>
                  <a:gd name="connsiteX12" fmla="*/ 52 w 237012"/>
                  <a:gd name="connsiteY12" fmla="*/ 23019 h 213556"/>
                  <a:gd name="connsiteX13" fmla="*/ 2568 w 237012"/>
                  <a:gd name="connsiteY13" fmla="*/ 17997 h 213556"/>
                  <a:gd name="connsiteX14" fmla="*/ 8282 w 237012"/>
                  <a:gd name="connsiteY14" fmla="*/ 16755 h 213556"/>
                  <a:gd name="connsiteX15" fmla="*/ 26000 w 237012"/>
                  <a:gd name="connsiteY15" fmla="*/ 18225 h 213556"/>
                  <a:gd name="connsiteX16" fmla="*/ 35597 w 237012"/>
                  <a:gd name="connsiteY16" fmla="*/ 3750 h 213556"/>
                  <a:gd name="connsiteX17" fmla="*/ 37527 w 237012"/>
                  <a:gd name="connsiteY17" fmla="*/ 998 h 213556"/>
                  <a:gd name="connsiteX18" fmla="*/ 44098 w 237012"/>
                  <a:gd name="connsiteY18" fmla="*/ 1144 h 213556"/>
                  <a:gd name="connsiteX19" fmla="*/ 47860 w 237012"/>
                  <a:gd name="connsiteY19" fmla="*/ 6965 h 213556"/>
                  <a:gd name="connsiteX20" fmla="*/ 52733 w 237012"/>
                  <a:gd name="connsiteY20" fmla="*/ 26018 h 213556"/>
                  <a:gd name="connsiteX21" fmla="*/ 66575 w 237012"/>
                  <a:gd name="connsiteY21" fmla="*/ 34480 h 213556"/>
                  <a:gd name="connsiteX22" fmla="*/ 79946 w 237012"/>
                  <a:gd name="connsiteY22" fmla="*/ 45335 h 213556"/>
                  <a:gd name="connsiteX23" fmla="*/ 88655 w 237012"/>
                  <a:gd name="connsiteY23" fmla="*/ 60506 h 213556"/>
                  <a:gd name="connsiteX24" fmla="*/ 103323 w 237012"/>
                  <a:gd name="connsiteY24" fmla="*/ 74745 h 213556"/>
                  <a:gd name="connsiteX25" fmla="*/ 122581 w 237012"/>
                  <a:gd name="connsiteY25" fmla="*/ 82877 h 213556"/>
                  <a:gd name="connsiteX26" fmla="*/ 145046 w 237012"/>
                  <a:gd name="connsiteY26" fmla="*/ 98731 h 213556"/>
                  <a:gd name="connsiteX27" fmla="*/ 180386 w 237012"/>
                  <a:gd name="connsiteY27" fmla="*/ 100516 h 213556"/>
                  <a:gd name="connsiteX28" fmla="*/ 207159 w 237012"/>
                  <a:gd name="connsiteY28" fmla="*/ 133187 h 213556"/>
                  <a:gd name="connsiteX29" fmla="*/ 237013 w 237012"/>
                  <a:gd name="connsiteY29" fmla="*/ 137456 h 213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7012" h="213556">
                    <a:moveTo>
                      <a:pt x="174031" y="213556"/>
                    </a:moveTo>
                    <a:cubicBezTo>
                      <a:pt x="181825" y="198185"/>
                      <a:pt x="175033" y="177127"/>
                      <a:pt x="159729" y="169208"/>
                    </a:cubicBezTo>
                    <a:cubicBezTo>
                      <a:pt x="151668" y="165038"/>
                      <a:pt x="141996" y="164220"/>
                      <a:pt x="134599" y="158962"/>
                    </a:cubicBezTo>
                    <a:cubicBezTo>
                      <a:pt x="127167" y="153676"/>
                      <a:pt x="123445" y="144404"/>
                      <a:pt x="122015" y="135675"/>
                    </a:cubicBezTo>
                    <a:cubicBezTo>
                      <a:pt x="120879" y="128742"/>
                      <a:pt x="120679" y="121648"/>
                      <a:pt x="118938" y="114841"/>
                    </a:cubicBezTo>
                    <a:cubicBezTo>
                      <a:pt x="117617" y="109689"/>
                      <a:pt x="115278" y="104548"/>
                      <a:pt x="111407" y="100806"/>
                    </a:cubicBezTo>
                    <a:cubicBezTo>
                      <a:pt x="106793" y="96346"/>
                      <a:pt x="100289" y="94384"/>
                      <a:pt x="94763" y="91342"/>
                    </a:cubicBezTo>
                    <a:cubicBezTo>
                      <a:pt x="88353" y="87813"/>
                      <a:pt x="82363" y="82476"/>
                      <a:pt x="78712" y="76101"/>
                    </a:cubicBezTo>
                    <a:cubicBezTo>
                      <a:pt x="74903" y="69455"/>
                      <a:pt x="73048" y="61665"/>
                      <a:pt x="67695" y="55963"/>
                    </a:cubicBezTo>
                    <a:cubicBezTo>
                      <a:pt x="61855" y="49745"/>
                      <a:pt x="53786" y="46451"/>
                      <a:pt x="46578" y="42175"/>
                    </a:cubicBezTo>
                    <a:cubicBezTo>
                      <a:pt x="39276" y="37840"/>
                      <a:pt x="32363" y="32904"/>
                      <a:pt x="23846" y="31265"/>
                    </a:cubicBezTo>
                    <a:cubicBezTo>
                      <a:pt x="18100" y="30161"/>
                      <a:pt x="12228" y="29697"/>
                      <a:pt x="6577" y="28192"/>
                    </a:cubicBezTo>
                    <a:cubicBezTo>
                      <a:pt x="3735" y="27433"/>
                      <a:pt x="524" y="25920"/>
                      <a:pt x="52" y="23019"/>
                    </a:cubicBezTo>
                    <a:cubicBezTo>
                      <a:pt x="-266" y="21062"/>
                      <a:pt x="901" y="19070"/>
                      <a:pt x="2568" y="17997"/>
                    </a:cubicBezTo>
                    <a:cubicBezTo>
                      <a:pt x="4234" y="16924"/>
                      <a:pt x="6305" y="16649"/>
                      <a:pt x="8282" y="16755"/>
                    </a:cubicBezTo>
                    <a:cubicBezTo>
                      <a:pt x="14292" y="17085"/>
                      <a:pt x="20482" y="20634"/>
                      <a:pt x="26000" y="18225"/>
                    </a:cubicBezTo>
                    <a:cubicBezTo>
                      <a:pt x="31443" y="15847"/>
                      <a:pt x="33039" y="9110"/>
                      <a:pt x="35597" y="3750"/>
                    </a:cubicBezTo>
                    <a:cubicBezTo>
                      <a:pt x="36085" y="2732"/>
                      <a:pt x="36651" y="1710"/>
                      <a:pt x="37527" y="998"/>
                    </a:cubicBezTo>
                    <a:cubicBezTo>
                      <a:pt x="39355" y="-483"/>
                      <a:pt x="42176" y="-216"/>
                      <a:pt x="44098" y="1144"/>
                    </a:cubicBezTo>
                    <a:cubicBezTo>
                      <a:pt x="46020" y="2504"/>
                      <a:pt x="47164" y="4716"/>
                      <a:pt x="47860" y="6965"/>
                    </a:cubicBezTo>
                    <a:cubicBezTo>
                      <a:pt x="49817" y="13280"/>
                      <a:pt x="48897" y="20634"/>
                      <a:pt x="52733" y="26018"/>
                    </a:cubicBezTo>
                    <a:cubicBezTo>
                      <a:pt x="56007" y="30617"/>
                      <a:pt x="61647" y="32311"/>
                      <a:pt x="66575" y="34480"/>
                    </a:cubicBezTo>
                    <a:cubicBezTo>
                      <a:pt x="72082" y="36901"/>
                      <a:pt x="76593" y="40257"/>
                      <a:pt x="79946" y="45335"/>
                    </a:cubicBezTo>
                    <a:cubicBezTo>
                      <a:pt x="83161" y="50205"/>
                      <a:pt x="85452" y="55632"/>
                      <a:pt x="88655" y="60506"/>
                    </a:cubicBezTo>
                    <a:cubicBezTo>
                      <a:pt x="92432" y="66244"/>
                      <a:pt x="97494" y="71114"/>
                      <a:pt x="103323" y="74745"/>
                    </a:cubicBezTo>
                    <a:cubicBezTo>
                      <a:pt x="109151" y="78377"/>
                      <a:pt x="116159" y="80027"/>
                      <a:pt x="122581" y="82877"/>
                    </a:cubicBezTo>
                    <a:cubicBezTo>
                      <a:pt x="131105" y="86658"/>
                      <a:pt x="136706" y="94691"/>
                      <a:pt x="145046" y="98731"/>
                    </a:cubicBezTo>
                    <a:cubicBezTo>
                      <a:pt x="156471" y="104269"/>
                      <a:pt x="168615" y="97529"/>
                      <a:pt x="180386" y="100516"/>
                    </a:cubicBezTo>
                    <a:cubicBezTo>
                      <a:pt x="196830" y="104689"/>
                      <a:pt x="195923" y="123613"/>
                      <a:pt x="207159" y="133187"/>
                    </a:cubicBezTo>
                    <a:cubicBezTo>
                      <a:pt x="215078" y="139932"/>
                      <a:pt x="226775" y="139299"/>
                      <a:pt x="237013" y="137456"/>
                    </a:cubicBezTo>
                  </a:path>
                </a:pathLst>
              </a:custGeom>
              <a:noFill/>
              <a:ln w="27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34" name="Graphic 92">
              <a:extLst>
                <a:ext uri="{FF2B5EF4-FFF2-40B4-BE49-F238E27FC236}">
                  <a16:creationId xmlns:a16="http://schemas.microsoft.com/office/drawing/2014/main" id="{FA6D4571-957B-180E-185E-7436FF33FDD8}"/>
                </a:ext>
              </a:extLst>
            </p:cNvPr>
            <p:cNvGrpSpPr/>
            <p:nvPr/>
          </p:nvGrpSpPr>
          <p:grpSpPr>
            <a:xfrm>
              <a:off x="6199676" y="3236979"/>
              <a:ext cx="410986" cy="414404"/>
              <a:chOff x="6199676" y="3236979"/>
              <a:chExt cx="410986" cy="414404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7351E52-2CA8-7889-8933-BE5CA382011C}"/>
                  </a:ext>
                </a:extLst>
              </p:cNvPr>
              <p:cNvSpPr/>
              <p:nvPr/>
            </p:nvSpPr>
            <p:spPr>
              <a:xfrm>
                <a:off x="6199676" y="3236979"/>
                <a:ext cx="410986" cy="414404"/>
              </a:xfrm>
              <a:custGeom>
                <a:avLst/>
                <a:gdLst>
                  <a:gd name="connsiteX0" fmla="*/ 344066 w 410986"/>
                  <a:gd name="connsiteY0" fmla="*/ 247457 h 414404"/>
                  <a:gd name="connsiteX1" fmla="*/ 241656 w 410986"/>
                  <a:gd name="connsiteY1" fmla="*/ 349867 h 414404"/>
                  <a:gd name="connsiteX2" fmla="*/ 207318 w 410986"/>
                  <a:gd name="connsiteY2" fmla="*/ 343755 h 414404"/>
                  <a:gd name="connsiteX3" fmla="*/ 177393 w 410986"/>
                  <a:gd name="connsiteY3" fmla="*/ 336351 h 414404"/>
                  <a:gd name="connsiteX4" fmla="*/ 143287 w 410986"/>
                  <a:gd name="connsiteY4" fmla="*/ 335160 h 414404"/>
                  <a:gd name="connsiteX5" fmla="*/ 123310 w 410986"/>
                  <a:gd name="connsiteY5" fmla="*/ 343696 h 414404"/>
                  <a:gd name="connsiteX6" fmla="*/ 67894 w 410986"/>
                  <a:gd name="connsiteY6" fmla="*/ 380754 h 414404"/>
                  <a:gd name="connsiteX7" fmla="*/ 69568 w 410986"/>
                  <a:gd name="connsiteY7" fmla="*/ 397367 h 414404"/>
                  <a:gd name="connsiteX8" fmla="*/ 64439 w 410986"/>
                  <a:gd name="connsiteY8" fmla="*/ 412510 h 414404"/>
                  <a:gd name="connsiteX9" fmla="*/ 50188 w 410986"/>
                  <a:gd name="connsiteY9" fmla="*/ 411288 h 414404"/>
                  <a:gd name="connsiteX10" fmla="*/ 47213 w 410986"/>
                  <a:gd name="connsiteY10" fmla="*/ 397304 h 414404"/>
                  <a:gd name="connsiteX11" fmla="*/ 45935 w 410986"/>
                  <a:gd name="connsiteY11" fmla="*/ 386834 h 414404"/>
                  <a:gd name="connsiteX12" fmla="*/ 38971 w 410986"/>
                  <a:gd name="connsiteY12" fmla="*/ 386127 h 414404"/>
                  <a:gd name="connsiteX13" fmla="*/ 32868 w 410986"/>
                  <a:gd name="connsiteY13" fmla="*/ 390151 h 414404"/>
                  <a:gd name="connsiteX14" fmla="*/ 18774 w 410986"/>
                  <a:gd name="connsiteY14" fmla="*/ 398059 h 414404"/>
                  <a:gd name="connsiteX15" fmla="*/ 3312 w 410986"/>
                  <a:gd name="connsiteY15" fmla="*/ 395453 h 414404"/>
                  <a:gd name="connsiteX16" fmla="*/ 152 w 410986"/>
                  <a:gd name="connsiteY16" fmla="*/ 390765 h 414404"/>
                  <a:gd name="connsiteX17" fmla="*/ 6048 w 410986"/>
                  <a:gd name="connsiteY17" fmla="*/ 380255 h 414404"/>
                  <a:gd name="connsiteX18" fmla="*/ 21906 w 410986"/>
                  <a:gd name="connsiteY18" fmla="*/ 372925 h 414404"/>
                  <a:gd name="connsiteX19" fmla="*/ 41895 w 410986"/>
                  <a:gd name="connsiteY19" fmla="*/ 368877 h 414404"/>
                  <a:gd name="connsiteX20" fmla="*/ 66612 w 410986"/>
                  <a:gd name="connsiteY20" fmla="*/ 341421 h 414404"/>
                  <a:gd name="connsiteX21" fmla="*/ 94643 w 410986"/>
                  <a:gd name="connsiteY21" fmla="*/ 316028 h 414404"/>
                  <a:gd name="connsiteX22" fmla="*/ 128411 w 410986"/>
                  <a:gd name="connsiteY22" fmla="*/ 297052 h 414404"/>
                  <a:gd name="connsiteX23" fmla="*/ 141106 w 410986"/>
                  <a:gd name="connsiteY23" fmla="*/ 263595 h 414404"/>
                  <a:gd name="connsiteX24" fmla="*/ 141385 w 410986"/>
                  <a:gd name="connsiteY24" fmla="*/ 226124 h 414404"/>
                  <a:gd name="connsiteX25" fmla="*/ 148793 w 410986"/>
                  <a:gd name="connsiteY25" fmla="*/ 204472 h 414404"/>
                  <a:gd name="connsiteX26" fmla="*/ 178250 w 410986"/>
                  <a:gd name="connsiteY26" fmla="*/ 167021 h 414404"/>
                  <a:gd name="connsiteX27" fmla="*/ 219891 w 410986"/>
                  <a:gd name="connsiteY27" fmla="*/ 147358 h 414404"/>
                  <a:gd name="connsiteX28" fmla="*/ 267953 w 410986"/>
                  <a:gd name="connsiteY28" fmla="*/ 134231 h 414404"/>
                  <a:gd name="connsiteX29" fmla="*/ 297186 w 410986"/>
                  <a:gd name="connsiteY29" fmla="*/ 111715 h 414404"/>
                  <a:gd name="connsiteX30" fmla="*/ 317564 w 410986"/>
                  <a:gd name="connsiteY30" fmla="*/ 88613 h 414404"/>
                  <a:gd name="connsiteX31" fmla="*/ 333553 w 410986"/>
                  <a:gd name="connsiteY31" fmla="*/ 80325 h 414404"/>
                  <a:gd name="connsiteX32" fmla="*/ 349112 w 410986"/>
                  <a:gd name="connsiteY32" fmla="*/ 60740 h 414404"/>
                  <a:gd name="connsiteX33" fmla="*/ 357763 w 410986"/>
                  <a:gd name="connsiteY33" fmla="*/ 20432 h 414404"/>
                  <a:gd name="connsiteX34" fmla="*/ 367238 w 410986"/>
                  <a:gd name="connsiteY34" fmla="*/ 4271 h 414404"/>
                  <a:gd name="connsiteX35" fmla="*/ 375669 w 410986"/>
                  <a:gd name="connsiteY35" fmla="*/ 81 h 414404"/>
                  <a:gd name="connsiteX36" fmla="*/ 384127 w 410986"/>
                  <a:gd name="connsiteY36" fmla="*/ 3387 h 414404"/>
                  <a:gd name="connsiteX37" fmla="*/ 380039 w 410986"/>
                  <a:gd name="connsiteY37" fmla="*/ 18223 h 414404"/>
                  <a:gd name="connsiteX38" fmla="*/ 378349 w 410986"/>
                  <a:gd name="connsiteY38" fmla="*/ 41415 h 414404"/>
                  <a:gd name="connsiteX39" fmla="*/ 387212 w 410986"/>
                  <a:gd name="connsiteY39" fmla="*/ 48057 h 414404"/>
                  <a:gd name="connsiteX40" fmla="*/ 393201 w 410986"/>
                  <a:gd name="connsiteY40" fmla="*/ 45373 h 414404"/>
                  <a:gd name="connsiteX41" fmla="*/ 400406 w 410986"/>
                  <a:gd name="connsiteY41" fmla="*/ 40610 h 414404"/>
                  <a:gd name="connsiteX42" fmla="*/ 404862 w 410986"/>
                  <a:gd name="connsiteY42" fmla="*/ 38660 h 414404"/>
                  <a:gd name="connsiteX43" fmla="*/ 410986 w 410986"/>
                  <a:gd name="connsiteY43" fmla="*/ 45688 h 414404"/>
                  <a:gd name="connsiteX44" fmla="*/ 387338 w 410986"/>
                  <a:gd name="connsiteY44" fmla="*/ 66612 h 414404"/>
                  <a:gd name="connsiteX45" fmla="*/ 340136 w 410986"/>
                  <a:gd name="connsiteY45" fmla="*/ 111644 h 414404"/>
                  <a:gd name="connsiteX46" fmla="*/ 336693 w 410986"/>
                  <a:gd name="connsiteY46" fmla="*/ 155855 h 414404"/>
                  <a:gd name="connsiteX47" fmla="*/ 338799 w 410986"/>
                  <a:gd name="connsiteY47" fmla="*/ 204606 h 414404"/>
                  <a:gd name="connsiteX48" fmla="*/ 344062 w 410986"/>
                  <a:gd name="connsiteY48" fmla="*/ 247453 h 41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410986" h="414404">
                    <a:moveTo>
                      <a:pt x="344066" y="247457"/>
                    </a:moveTo>
                    <a:cubicBezTo>
                      <a:pt x="344066" y="304017"/>
                      <a:pt x="298216" y="349867"/>
                      <a:pt x="241656" y="349867"/>
                    </a:cubicBezTo>
                    <a:cubicBezTo>
                      <a:pt x="229386" y="349867"/>
                      <a:pt x="218987" y="346522"/>
                      <a:pt x="207318" y="343755"/>
                    </a:cubicBezTo>
                    <a:cubicBezTo>
                      <a:pt x="197237" y="341362"/>
                      <a:pt x="187510" y="339554"/>
                      <a:pt x="177393" y="336351"/>
                    </a:cubicBezTo>
                    <a:cubicBezTo>
                      <a:pt x="166389" y="332869"/>
                      <a:pt x="154374" y="331957"/>
                      <a:pt x="143287" y="335160"/>
                    </a:cubicBezTo>
                    <a:cubicBezTo>
                      <a:pt x="136323" y="337172"/>
                      <a:pt x="129920" y="340721"/>
                      <a:pt x="123310" y="343696"/>
                    </a:cubicBezTo>
                    <a:cubicBezTo>
                      <a:pt x="105958" y="351514"/>
                      <a:pt x="69984" y="357016"/>
                      <a:pt x="67894" y="380754"/>
                    </a:cubicBezTo>
                    <a:cubicBezTo>
                      <a:pt x="67406" y="386312"/>
                      <a:pt x="69081" y="391810"/>
                      <a:pt x="69568" y="397367"/>
                    </a:cubicBezTo>
                    <a:cubicBezTo>
                      <a:pt x="70055" y="402925"/>
                      <a:pt x="68963" y="409244"/>
                      <a:pt x="64439" y="412510"/>
                    </a:cubicBezTo>
                    <a:cubicBezTo>
                      <a:pt x="60253" y="415533"/>
                      <a:pt x="53973" y="414802"/>
                      <a:pt x="50188" y="411288"/>
                    </a:cubicBezTo>
                    <a:cubicBezTo>
                      <a:pt x="45660" y="407087"/>
                      <a:pt x="45570" y="403047"/>
                      <a:pt x="47213" y="397304"/>
                    </a:cubicBezTo>
                    <a:cubicBezTo>
                      <a:pt x="48239" y="393720"/>
                      <a:pt x="48797" y="389224"/>
                      <a:pt x="45935" y="386834"/>
                    </a:cubicBezTo>
                    <a:cubicBezTo>
                      <a:pt x="44057" y="385266"/>
                      <a:pt x="41259" y="385254"/>
                      <a:pt x="38971" y="386127"/>
                    </a:cubicBezTo>
                    <a:cubicBezTo>
                      <a:pt x="36684" y="386999"/>
                      <a:pt x="34782" y="388623"/>
                      <a:pt x="32868" y="390151"/>
                    </a:cubicBezTo>
                    <a:cubicBezTo>
                      <a:pt x="28627" y="393539"/>
                      <a:pt x="24017" y="396664"/>
                      <a:pt x="18774" y="398059"/>
                    </a:cubicBezTo>
                    <a:cubicBezTo>
                      <a:pt x="13531" y="399454"/>
                      <a:pt x="7522" y="398877"/>
                      <a:pt x="3312" y="395453"/>
                    </a:cubicBezTo>
                    <a:cubicBezTo>
                      <a:pt x="1823" y="394243"/>
                      <a:pt x="565" y="392639"/>
                      <a:pt x="152" y="390765"/>
                    </a:cubicBezTo>
                    <a:cubicBezTo>
                      <a:pt x="-763" y="386606"/>
                      <a:pt x="2605" y="382763"/>
                      <a:pt x="6048" y="380255"/>
                    </a:cubicBezTo>
                    <a:cubicBezTo>
                      <a:pt x="10788" y="376804"/>
                      <a:pt x="16207" y="374297"/>
                      <a:pt x="21906" y="372925"/>
                    </a:cubicBezTo>
                    <a:cubicBezTo>
                      <a:pt x="28525" y="371330"/>
                      <a:pt x="35513" y="371239"/>
                      <a:pt x="41895" y="368877"/>
                    </a:cubicBezTo>
                    <a:cubicBezTo>
                      <a:pt x="54767" y="364114"/>
                      <a:pt x="59742" y="352123"/>
                      <a:pt x="66612" y="341421"/>
                    </a:cubicBezTo>
                    <a:cubicBezTo>
                      <a:pt x="74174" y="329638"/>
                      <a:pt x="81626" y="322002"/>
                      <a:pt x="94643" y="316028"/>
                    </a:cubicBezTo>
                    <a:cubicBezTo>
                      <a:pt x="106457" y="310604"/>
                      <a:pt x="119356" y="306379"/>
                      <a:pt x="128411" y="297052"/>
                    </a:cubicBezTo>
                    <a:cubicBezTo>
                      <a:pt x="136806" y="288402"/>
                      <a:pt x="140889" y="275468"/>
                      <a:pt x="141106" y="263595"/>
                    </a:cubicBezTo>
                    <a:cubicBezTo>
                      <a:pt x="141334" y="251136"/>
                      <a:pt x="138292" y="238433"/>
                      <a:pt x="141385" y="226124"/>
                    </a:cubicBezTo>
                    <a:cubicBezTo>
                      <a:pt x="143248" y="218711"/>
                      <a:pt x="145570" y="211421"/>
                      <a:pt x="148793" y="204472"/>
                    </a:cubicBezTo>
                    <a:cubicBezTo>
                      <a:pt x="155541" y="189934"/>
                      <a:pt x="165662" y="176961"/>
                      <a:pt x="178250" y="167021"/>
                    </a:cubicBezTo>
                    <a:cubicBezTo>
                      <a:pt x="190418" y="157416"/>
                      <a:pt x="204740" y="150636"/>
                      <a:pt x="219891" y="147358"/>
                    </a:cubicBezTo>
                    <a:cubicBezTo>
                      <a:pt x="236897" y="143680"/>
                      <a:pt x="252193" y="142933"/>
                      <a:pt x="267953" y="134231"/>
                    </a:cubicBezTo>
                    <a:cubicBezTo>
                      <a:pt x="278773" y="128261"/>
                      <a:pt x="288497" y="120472"/>
                      <a:pt x="297186" y="111715"/>
                    </a:cubicBezTo>
                    <a:cubicBezTo>
                      <a:pt x="304210" y="104633"/>
                      <a:pt x="309150" y="93703"/>
                      <a:pt x="317564" y="88613"/>
                    </a:cubicBezTo>
                    <a:cubicBezTo>
                      <a:pt x="322705" y="85505"/>
                      <a:pt x="328518" y="83602"/>
                      <a:pt x="333553" y="80325"/>
                    </a:cubicBezTo>
                    <a:cubicBezTo>
                      <a:pt x="340643" y="75707"/>
                      <a:pt x="345819" y="68534"/>
                      <a:pt x="349112" y="60740"/>
                    </a:cubicBezTo>
                    <a:cubicBezTo>
                      <a:pt x="354619" y="47723"/>
                      <a:pt x="355019" y="33944"/>
                      <a:pt x="357763" y="20432"/>
                    </a:cubicBezTo>
                    <a:cubicBezTo>
                      <a:pt x="359028" y="14199"/>
                      <a:pt x="362416" y="8417"/>
                      <a:pt x="367238" y="4271"/>
                    </a:cubicBezTo>
                    <a:cubicBezTo>
                      <a:pt x="369652" y="2196"/>
                      <a:pt x="372513" y="486"/>
                      <a:pt x="375669" y="81"/>
                    </a:cubicBezTo>
                    <a:cubicBezTo>
                      <a:pt x="378825" y="-324"/>
                      <a:pt x="382299" y="785"/>
                      <a:pt x="384127" y="3387"/>
                    </a:cubicBezTo>
                    <a:cubicBezTo>
                      <a:pt x="387420" y="8075"/>
                      <a:pt x="381855" y="13880"/>
                      <a:pt x="380039" y="18223"/>
                    </a:cubicBezTo>
                    <a:cubicBezTo>
                      <a:pt x="377319" y="24720"/>
                      <a:pt x="375909" y="34557"/>
                      <a:pt x="378349" y="41415"/>
                    </a:cubicBezTo>
                    <a:cubicBezTo>
                      <a:pt x="379681" y="45165"/>
                      <a:pt x="383250" y="48431"/>
                      <a:pt x="387212" y="48057"/>
                    </a:cubicBezTo>
                    <a:cubicBezTo>
                      <a:pt x="389413" y="47849"/>
                      <a:pt x="391358" y="46595"/>
                      <a:pt x="393201" y="45373"/>
                    </a:cubicBezTo>
                    <a:cubicBezTo>
                      <a:pt x="395603" y="43785"/>
                      <a:pt x="398004" y="42197"/>
                      <a:pt x="400406" y="40610"/>
                    </a:cubicBezTo>
                    <a:cubicBezTo>
                      <a:pt x="401773" y="39706"/>
                      <a:pt x="403223" y="38770"/>
                      <a:pt x="404862" y="38660"/>
                    </a:cubicBezTo>
                    <a:cubicBezTo>
                      <a:pt x="408348" y="38424"/>
                      <a:pt x="411029" y="42194"/>
                      <a:pt x="410986" y="45688"/>
                    </a:cubicBezTo>
                    <a:cubicBezTo>
                      <a:pt x="410821" y="58873"/>
                      <a:pt x="397069" y="62977"/>
                      <a:pt x="387338" y="66612"/>
                    </a:cubicBezTo>
                    <a:cubicBezTo>
                      <a:pt x="366857" y="74264"/>
                      <a:pt x="348900" y="91675"/>
                      <a:pt x="340136" y="111644"/>
                    </a:cubicBezTo>
                    <a:cubicBezTo>
                      <a:pt x="333965" y="125703"/>
                      <a:pt x="335565" y="141003"/>
                      <a:pt x="336693" y="155855"/>
                    </a:cubicBezTo>
                    <a:cubicBezTo>
                      <a:pt x="337927" y="172099"/>
                      <a:pt x="337970" y="188351"/>
                      <a:pt x="338799" y="204606"/>
                    </a:cubicBezTo>
                    <a:cubicBezTo>
                      <a:pt x="339538" y="219010"/>
                      <a:pt x="344062" y="232998"/>
                      <a:pt x="344062" y="247453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DD304EC3-1A3C-DBB5-BE85-2E5890184EB0}"/>
                  </a:ext>
                </a:extLst>
              </p:cNvPr>
              <p:cNvSpPr/>
              <p:nvPr/>
            </p:nvSpPr>
            <p:spPr>
              <a:xfrm>
                <a:off x="6199676" y="3236979"/>
                <a:ext cx="410986" cy="414404"/>
              </a:xfrm>
              <a:custGeom>
                <a:avLst/>
                <a:gdLst>
                  <a:gd name="connsiteX0" fmla="*/ 344066 w 410986"/>
                  <a:gd name="connsiteY0" fmla="*/ 247457 h 414404"/>
                  <a:gd name="connsiteX1" fmla="*/ 241656 w 410986"/>
                  <a:gd name="connsiteY1" fmla="*/ 349867 h 414404"/>
                  <a:gd name="connsiteX2" fmla="*/ 207318 w 410986"/>
                  <a:gd name="connsiteY2" fmla="*/ 343755 h 414404"/>
                  <a:gd name="connsiteX3" fmla="*/ 177393 w 410986"/>
                  <a:gd name="connsiteY3" fmla="*/ 336351 h 414404"/>
                  <a:gd name="connsiteX4" fmla="*/ 143287 w 410986"/>
                  <a:gd name="connsiteY4" fmla="*/ 335160 h 414404"/>
                  <a:gd name="connsiteX5" fmla="*/ 123310 w 410986"/>
                  <a:gd name="connsiteY5" fmla="*/ 343696 h 414404"/>
                  <a:gd name="connsiteX6" fmla="*/ 67894 w 410986"/>
                  <a:gd name="connsiteY6" fmla="*/ 380754 h 414404"/>
                  <a:gd name="connsiteX7" fmla="*/ 69568 w 410986"/>
                  <a:gd name="connsiteY7" fmla="*/ 397367 h 414404"/>
                  <a:gd name="connsiteX8" fmla="*/ 64439 w 410986"/>
                  <a:gd name="connsiteY8" fmla="*/ 412510 h 414404"/>
                  <a:gd name="connsiteX9" fmla="*/ 50188 w 410986"/>
                  <a:gd name="connsiteY9" fmla="*/ 411288 h 414404"/>
                  <a:gd name="connsiteX10" fmla="*/ 47213 w 410986"/>
                  <a:gd name="connsiteY10" fmla="*/ 397304 h 414404"/>
                  <a:gd name="connsiteX11" fmla="*/ 45935 w 410986"/>
                  <a:gd name="connsiteY11" fmla="*/ 386834 h 414404"/>
                  <a:gd name="connsiteX12" fmla="*/ 38971 w 410986"/>
                  <a:gd name="connsiteY12" fmla="*/ 386127 h 414404"/>
                  <a:gd name="connsiteX13" fmla="*/ 32868 w 410986"/>
                  <a:gd name="connsiteY13" fmla="*/ 390151 h 414404"/>
                  <a:gd name="connsiteX14" fmla="*/ 18774 w 410986"/>
                  <a:gd name="connsiteY14" fmla="*/ 398059 h 414404"/>
                  <a:gd name="connsiteX15" fmla="*/ 3312 w 410986"/>
                  <a:gd name="connsiteY15" fmla="*/ 395453 h 414404"/>
                  <a:gd name="connsiteX16" fmla="*/ 152 w 410986"/>
                  <a:gd name="connsiteY16" fmla="*/ 390765 h 414404"/>
                  <a:gd name="connsiteX17" fmla="*/ 6048 w 410986"/>
                  <a:gd name="connsiteY17" fmla="*/ 380255 h 414404"/>
                  <a:gd name="connsiteX18" fmla="*/ 21906 w 410986"/>
                  <a:gd name="connsiteY18" fmla="*/ 372925 h 414404"/>
                  <a:gd name="connsiteX19" fmla="*/ 41895 w 410986"/>
                  <a:gd name="connsiteY19" fmla="*/ 368877 h 414404"/>
                  <a:gd name="connsiteX20" fmla="*/ 66612 w 410986"/>
                  <a:gd name="connsiteY20" fmla="*/ 341421 h 414404"/>
                  <a:gd name="connsiteX21" fmla="*/ 94643 w 410986"/>
                  <a:gd name="connsiteY21" fmla="*/ 316028 h 414404"/>
                  <a:gd name="connsiteX22" fmla="*/ 128411 w 410986"/>
                  <a:gd name="connsiteY22" fmla="*/ 297052 h 414404"/>
                  <a:gd name="connsiteX23" fmla="*/ 141106 w 410986"/>
                  <a:gd name="connsiteY23" fmla="*/ 263595 h 414404"/>
                  <a:gd name="connsiteX24" fmla="*/ 141385 w 410986"/>
                  <a:gd name="connsiteY24" fmla="*/ 226124 h 414404"/>
                  <a:gd name="connsiteX25" fmla="*/ 148793 w 410986"/>
                  <a:gd name="connsiteY25" fmla="*/ 204472 h 414404"/>
                  <a:gd name="connsiteX26" fmla="*/ 178250 w 410986"/>
                  <a:gd name="connsiteY26" fmla="*/ 167021 h 414404"/>
                  <a:gd name="connsiteX27" fmla="*/ 219891 w 410986"/>
                  <a:gd name="connsiteY27" fmla="*/ 147358 h 414404"/>
                  <a:gd name="connsiteX28" fmla="*/ 267953 w 410986"/>
                  <a:gd name="connsiteY28" fmla="*/ 134231 h 414404"/>
                  <a:gd name="connsiteX29" fmla="*/ 297186 w 410986"/>
                  <a:gd name="connsiteY29" fmla="*/ 111715 h 414404"/>
                  <a:gd name="connsiteX30" fmla="*/ 317564 w 410986"/>
                  <a:gd name="connsiteY30" fmla="*/ 88613 h 414404"/>
                  <a:gd name="connsiteX31" fmla="*/ 333553 w 410986"/>
                  <a:gd name="connsiteY31" fmla="*/ 80325 h 414404"/>
                  <a:gd name="connsiteX32" fmla="*/ 349112 w 410986"/>
                  <a:gd name="connsiteY32" fmla="*/ 60740 h 414404"/>
                  <a:gd name="connsiteX33" fmla="*/ 357763 w 410986"/>
                  <a:gd name="connsiteY33" fmla="*/ 20432 h 414404"/>
                  <a:gd name="connsiteX34" fmla="*/ 367238 w 410986"/>
                  <a:gd name="connsiteY34" fmla="*/ 4271 h 414404"/>
                  <a:gd name="connsiteX35" fmla="*/ 375669 w 410986"/>
                  <a:gd name="connsiteY35" fmla="*/ 81 h 414404"/>
                  <a:gd name="connsiteX36" fmla="*/ 384127 w 410986"/>
                  <a:gd name="connsiteY36" fmla="*/ 3387 h 414404"/>
                  <a:gd name="connsiteX37" fmla="*/ 380039 w 410986"/>
                  <a:gd name="connsiteY37" fmla="*/ 18223 h 414404"/>
                  <a:gd name="connsiteX38" fmla="*/ 378349 w 410986"/>
                  <a:gd name="connsiteY38" fmla="*/ 41415 h 414404"/>
                  <a:gd name="connsiteX39" fmla="*/ 387212 w 410986"/>
                  <a:gd name="connsiteY39" fmla="*/ 48057 h 414404"/>
                  <a:gd name="connsiteX40" fmla="*/ 393201 w 410986"/>
                  <a:gd name="connsiteY40" fmla="*/ 45373 h 414404"/>
                  <a:gd name="connsiteX41" fmla="*/ 400406 w 410986"/>
                  <a:gd name="connsiteY41" fmla="*/ 40610 h 414404"/>
                  <a:gd name="connsiteX42" fmla="*/ 404862 w 410986"/>
                  <a:gd name="connsiteY42" fmla="*/ 38660 h 414404"/>
                  <a:gd name="connsiteX43" fmla="*/ 410986 w 410986"/>
                  <a:gd name="connsiteY43" fmla="*/ 45688 h 414404"/>
                  <a:gd name="connsiteX44" fmla="*/ 387338 w 410986"/>
                  <a:gd name="connsiteY44" fmla="*/ 66612 h 414404"/>
                  <a:gd name="connsiteX45" fmla="*/ 340136 w 410986"/>
                  <a:gd name="connsiteY45" fmla="*/ 111644 h 414404"/>
                  <a:gd name="connsiteX46" fmla="*/ 336693 w 410986"/>
                  <a:gd name="connsiteY46" fmla="*/ 155855 h 414404"/>
                  <a:gd name="connsiteX47" fmla="*/ 338799 w 410986"/>
                  <a:gd name="connsiteY47" fmla="*/ 204606 h 414404"/>
                  <a:gd name="connsiteX48" fmla="*/ 344062 w 410986"/>
                  <a:gd name="connsiteY48" fmla="*/ 247453 h 41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410986" h="414404">
                    <a:moveTo>
                      <a:pt x="344066" y="247457"/>
                    </a:moveTo>
                    <a:cubicBezTo>
                      <a:pt x="344066" y="304017"/>
                      <a:pt x="298216" y="349867"/>
                      <a:pt x="241656" y="349867"/>
                    </a:cubicBezTo>
                    <a:cubicBezTo>
                      <a:pt x="229386" y="349867"/>
                      <a:pt x="218987" y="346522"/>
                      <a:pt x="207318" y="343755"/>
                    </a:cubicBezTo>
                    <a:cubicBezTo>
                      <a:pt x="197237" y="341362"/>
                      <a:pt x="187510" y="339554"/>
                      <a:pt x="177393" y="336351"/>
                    </a:cubicBezTo>
                    <a:cubicBezTo>
                      <a:pt x="166389" y="332869"/>
                      <a:pt x="154374" y="331957"/>
                      <a:pt x="143287" y="335160"/>
                    </a:cubicBezTo>
                    <a:cubicBezTo>
                      <a:pt x="136323" y="337172"/>
                      <a:pt x="129920" y="340721"/>
                      <a:pt x="123310" y="343696"/>
                    </a:cubicBezTo>
                    <a:cubicBezTo>
                      <a:pt x="105958" y="351514"/>
                      <a:pt x="69984" y="357016"/>
                      <a:pt x="67894" y="380754"/>
                    </a:cubicBezTo>
                    <a:cubicBezTo>
                      <a:pt x="67406" y="386312"/>
                      <a:pt x="69081" y="391810"/>
                      <a:pt x="69568" y="397367"/>
                    </a:cubicBezTo>
                    <a:cubicBezTo>
                      <a:pt x="70055" y="402925"/>
                      <a:pt x="68963" y="409244"/>
                      <a:pt x="64439" y="412510"/>
                    </a:cubicBezTo>
                    <a:cubicBezTo>
                      <a:pt x="60253" y="415533"/>
                      <a:pt x="53973" y="414802"/>
                      <a:pt x="50188" y="411288"/>
                    </a:cubicBezTo>
                    <a:cubicBezTo>
                      <a:pt x="45660" y="407087"/>
                      <a:pt x="45570" y="403047"/>
                      <a:pt x="47213" y="397304"/>
                    </a:cubicBezTo>
                    <a:cubicBezTo>
                      <a:pt x="48239" y="393720"/>
                      <a:pt x="48797" y="389224"/>
                      <a:pt x="45935" y="386834"/>
                    </a:cubicBezTo>
                    <a:cubicBezTo>
                      <a:pt x="44057" y="385266"/>
                      <a:pt x="41259" y="385254"/>
                      <a:pt x="38971" y="386127"/>
                    </a:cubicBezTo>
                    <a:cubicBezTo>
                      <a:pt x="36684" y="386999"/>
                      <a:pt x="34782" y="388623"/>
                      <a:pt x="32868" y="390151"/>
                    </a:cubicBezTo>
                    <a:cubicBezTo>
                      <a:pt x="28627" y="393539"/>
                      <a:pt x="24017" y="396664"/>
                      <a:pt x="18774" y="398059"/>
                    </a:cubicBezTo>
                    <a:cubicBezTo>
                      <a:pt x="13531" y="399454"/>
                      <a:pt x="7522" y="398877"/>
                      <a:pt x="3312" y="395453"/>
                    </a:cubicBezTo>
                    <a:cubicBezTo>
                      <a:pt x="1823" y="394243"/>
                      <a:pt x="565" y="392639"/>
                      <a:pt x="152" y="390765"/>
                    </a:cubicBezTo>
                    <a:cubicBezTo>
                      <a:pt x="-763" y="386606"/>
                      <a:pt x="2605" y="382763"/>
                      <a:pt x="6048" y="380255"/>
                    </a:cubicBezTo>
                    <a:cubicBezTo>
                      <a:pt x="10788" y="376804"/>
                      <a:pt x="16207" y="374297"/>
                      <a:pt x="21906" y="372925"/>
                    </a:cubicBezTo>
                    <a:cubicBezTo>
                      <a:pt x="28525" y="371330"/>
                      <a:pt x="35513" y="371239"/>
                      <a:pt x="41895" y="368877"/>
                    </a:cubicBezTo>
                    <a:cubicBezTo>
                      <a:pt x="54767" y="364114"/>
                      <a:pt x="59742" y="352123"/>
                      <a:pt x="66612" y="341421"/>
                    </a:cubicBezTo>
                    <a:cubicBezTo>
                      <a:pt x="74174" y="329638"/>
                      <a:pt x="81626" y="322002"/>
                      <a:pt x="94643" y="316028"/>
                    </a:cubicBezTo>
                    <a:cubicBezTo>
                      <a:pt x="106457" y="310604"/>
                      <a:pt x="119356" y="306379"/>
                      <a:pt x="128411" y="297052"/>
                    </a:cubicBezTo>
                    <a:cubicBezTo>
                      <a:pt x="136806" y="288402"/>
                      <a:pt x="140889" y="275468"/>
                      <a:pt x="141106" y="263595"/>
                    </a:cubicBezTo>
                    <a:cubicBezTo>
                      <a:pt x="141334" y="251136"/>
                      <a:pt x="138292" y="238433"/>
                      <a:pt x="141385" y="226124"/>
                    </a:cubicBezTo>
                    <a:cubicBezTo>
                      <a:pt x="143248" y="218711"/>
                      <a:pt x="145570" y="211421"/>
                      <a:pt x="148793" y="204472"/>
                    </a:cubicBezTo>
                    <a:cubicBezTo>
                      <a:pt x="155541" y="189934"/>
                      <a:pt x="165662" y="176961"/>
                      <a:pt x="178250" y="167021"/>
                    </a:cubicBezTo>
                    <a:cubicBezTo>
                      <a:pt x="190418" y="157416"/>
                      <a:pt x="204740" y="150636"/>
                      <a:pt x="219891" y="147358"/>
                    </a:cubicBezTo>
                    <a:cubicBezTo>
                      <a:pt x="236897" y="143680"/>
                      <a:pt x="252193" y="142933"/>
                      <a:pt x="267953" y="134231"/>
                    </a:cubicBezTo>
                    <a:cubicBezTo>
                      <a:pt x="278773" y="128261"/>
                      <a:pt x="288497" y="120472"/>
                      <a:pt x="297186" y="111715"/>
                    </a:cubicBezTo>
                    <a:cubicBezTo>
                      <a:pt x="304210" y="104633"/>
                      <a:pt x="309150" y="93703"/>
                      <a:pt x="317564" y="88613"/>
                    </a:cubicBezTo>
                    <a:cubicBezTo>
                      <a:pt x="322705" y="85505"/>
                      <a:pt x="328518" y="83602"/>
                      <a:pt x="333553" y="80325"/>
                    </a:cubicBezTo>
                    <a:cubicBezTo>
                      <a:pt x="340643" y="75707"/>
                      <a:pt x="345819" y="68534"/>
                      <a:pt x="349112" y="60740"/>
                    </a:cubicBezTo>
                    <a:cubicBezTo>
                      <a:pt x="354619" y="47723"/>
                      <a:pt x="355019" y="33944"/>
                      <a:pt x="357763" y="20432"/>
                    </a:cubicBezTo>
                    <a:cubicBezTo>
                      <a:pt x="359028" y="14199"/>
                      <a:pt x="362416" y="8417"/>
                      <a:pt x="367238" y="4271"/>
                    </a:cubicBezTo>
                    <a:cubicBezTo>
                      <a:pt x="369652" y="2196"/>
                      <a:pt x="372513" y="486"/>
                      <a:pt x="375669" y="81"/>
                    </a:cubicBezTo>
                    <a:cubicBezTo>
                      <a:pt x="378825" y="-324"/>
                      <a:pt x="382299" y="785"/>
                      <a:pt x="384127" y="3387"/>
                    </a:cubicBezTo>
                    <a:cubicBezTo>
                      <a:pt x="387420" y="8075"/>
                      <a:pt x="381855" y="13880"/>
                      <a:pt x="380039" y="18223"/>
                    </a:cubicBezTo>
                    <a:cubicBezTo>
                      <a:pt x="377319" y="24720"/>
                      <a:pt x="375909" y="34557"/>
                      <a:pt x="378349" y="41415"/>
                    </a:cubicBezTo>
                    <a:cubicBezTo>
                      <a:pt x="379681" y="45165"/>
                      <a:pt x="383250" y="48431"/>
                      <a:pt x="387212" y="48057"/>
                    </a:cubicBezTo>
                    <a:cubicBezTo>
                      <a:pt x="389413" y="47849"/>
                      <a:pt x="391358" y="46595"/>
                      <a:pt x="393201" y="45373"/>
                    </a:cubicBezTo>
                    <a:cubicBezTo>
                      <a:pt x="395603" y="43785"/>
                      <a:pt x="398004" y="42197"/>
                      <a:pt x="400406" y="40610"/>
                    </a:cubicBezTo>
                    <a:cubicBezTo>
                      <a:pt x="401773" y="39706"/>
                      <a:pt x="403223" y="38770"/>
                      <a:pt x="404862" y="38660"/>
                    </a:cubicBezTo>
                    <a:cubicBezTo>
                      <a:pt x="408348" y="38424"/>
                      <a:pt x="411029" y="42194"/>
                      <a:pt x="410986" y="45688"/>
                    </a:cubicBezTo>
                    <a:cubicBezTo>
                      <a:pt x="410821" y="58873"/>
                      <a:pt x="397069" y="62977"/>
                      <a:pt x="387338" y="66612"/>
                    </a:cubicBezTo>
                    <a:cubicBezTo>
                      <a:pt x="366857" y="74264"/>
                      <a:pt x="348900" y="91675"/>
                      <a:pt x="340136" y="111644"/>
                    </a:cubicBezTo>
                    <a:cubicBezTo>
                      <a:pt x="333965" y="125703"/>
                      <a:pt x="335565" y="141003"/>
                      <a:pt x="336693" y="155855"/>
                    </a:cubicBezTo>
                    <a:cubicBezTo>
                      <a:pt x="337927" y="172099"/>
                      <a:pt x="337970" y="188351"/>
                      <a:pt x="338799" y="204606"/>
                    </a:cubicBezTo>
                    <a:cubicBezTo>
                      <a:pt x="339538" y="219010"/>
                      <a:pt x="344062" y="232998"/>
                      <a:pt x="344062" y="247453"/>
                    </a:cubicBezTo>
                    <a:close/>
                  </a:path>
                </a:pathLst>
              </a:custGeom>
              <a:noFill/>
              <a:ln w="27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57B0832-0AC6-EFF0-38E6-886DAEB053D6}"/>
                </a:ext>
              </a:extLst>
            </p:cNvPr>
            <p:cNvSpPr/>
            <p:nvPr/>
          </p:nvSpPr>
          <p:spPr>
            <a:xfrm>
              <a:off x="6456295" y="3492411"/>
              <a:ext cx="182262" cy="202767"/>
            </a:xfrm>
            <a:custGeom>
              <a:avLst/>
              <a:gdLst>
                <a:gd name="connsiteX0" fmla="*/ 0 w 182262"/>
                <a:gd name="connsiteY0" fmla="*/ 52123 h 202767"/>
                <a:gd name="connsiteX1" fmla="*/ 37046 w 182262"/>
                <a:gd name="connsiteY1" fmla="*/ 73857 h 202767"/>
                <a:gd name="connsiteX2" fmla="*/ 60286 w 182262"/>
                <a:gd name="connsiteY2" fmla="*/ 117647 h 202767"/>
                <a:gd name="connsiteX3" fmla="*/ 99682 w 182262"/>
                <a:gd name="connsiteY3" fmla="*/ 135479 h 202767"/>
                <a:gd name="connsiteX4" fmla="*/ 122104 w 182262"/>
                <a:gd name="connsiteY4" fmla="*/ 158219 h 202767"/>
                <a:gd name="connsiteX5" fmla="*/ 130082 w 182262"/>
                <a:gd name="connsiteY5" fmla="*/ 169314 h 202767"/>
                <a:gd name="connsiteX6" fmla="*/ 132621 w 182262"/>
                <a:gd name="connsiteY6" fmla="*/ 188285 h 202767"/>
                <a:gd name="connsiteX7" fmla="*/ 144160 w 182262"/>
                <a:gd name="connsiteY7" fmla="*/ 202449 h 202767"/>
                <a:gd name="connsiteX8" fmla="*/ 147454 w 182262"/>
                <a:gd name="connsiteY8" fmla="*/ 202666 h 202767"/>
                <a:gd name="connsiteX9" fmla="*/ 152571 w 182262"/>
                <a:gd name="connsiteY9" fmla="*/ 196479 h 202767"/>
                <a:gd name="connsiteX10" fmla="*/ 150905 w 182262"/>
                <a:gd name="connsiteY10" fmla="*/ 188163 h 202767"/>
                <a:gd name="connsiteX11" fmla="*/ 163992 w 182262"/>
                <a:gd name="connsiteY11" fmla="*/ 190199 h 202767"/>
                <a:gd name="connsiteX12" fmla="*/ 174969 w 182262"/>
                <a:gd name="connsiteY12" fmla="*/ 196648 h 202767"/>
                <a:gd name="connsiteX13" fmla="*/ 169263 w 182262"/>
                <a:gd name="connsiteY13" fmla="*/ 171652 h 202767"/>
                <a:gd name="connsiteX14" fmla="*/ 148586 w 182262"/>
                <a:gd name="connsiteY14" fmla="*/ 160718 h 202767"/>
                <a:gd name="connsiteX15" fmla="*/ 136787 w 182262"/>
                <a:gd name="connsiteY15" fmla="*/ 146971 h 202767"/>
                <a:gd name="connsiteX16" fmla="*/ 116983 w 182262"/>
                <a:gd name="connsiteY16" fmla="*/ 115230 h 202767"/>
                <a:gd name="connsiteX17" fmla="*/ 83175 w 182262"/>
                <a:gd name="connsiteY17" fmla="*/ 95327 h 202767"/>
                <a:gd name="connsiteX18" fmla="*/ 64754 w 182262"/>
                <a:gd name="connsiteY18" fmla="*/ 55833 h 202767"/>
                <a:gd name="connsiteX19" fmla="*/ 60297 w 182262"/>
                <a:gd name="connsiteY19" fmla="*/ 36492 h 202767"/>
                <a:gd name="connsiteX20" fmla="*/ 48896 w 182262"/>
                <a:gd name="connsiteY20" fmla="*/ 19443 h 202767"/>
                <a:gd name="connsiteX21" fmla="*/ 45724 w 182262"/>
                <a:gd name="connsiteY21" fmla="*/ 0 h 20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2262" h="202767">
                  <a:moveTo>
                    <a:pt x="0" y="52123"/>
                  </a:moveTo>
                  <a:cubicBezTo>
                    <a:pt x="14833" y="53019"/>
                    <a:pt x="29029" y="61347"/>
                    <a:pt x="37046" y="73857"/>
                  </a:cubicBezTo>
                  <a:cubicBezTo>
                    <a:pt x="46039" y="87884"/>
                    <a:pt x="47740" y="106678"/>
                    <a:pt x="60286" y="117647"/>
                  </a:cubicBezTo>
                  <a:cubicBezTo>
                    <a:pt x="71196" y="127190"/>
                    <a:pt x="87274" y="127991"/>
                    <a:pt x="99682" y="135479"/>
                  </a:cubicBezTo>
                  <a:cubicBezTo>
                    <a:pt x="108957" y="141075"/>
                    <a:pt x="115454" y="149895"/>
                    <a:pt x="122104" y="158219"/>
                  </a:cubicBezTo>
                  <a:cubicBezTo>
                    <a:pt x="124922" y="161744"/>
                    <a:pt x="128699" y="164936"/>
                    <a:pt x="130082" y="169314"/>
                  </a:cubicBezTo>
                  <a:cubicBezTo>
                    <a:pt x="131981" y="175323"/>
                    <a:pt x="131143" y="182134"/>
                    <a:pt x="132621" y="188285"/>
                  </a:cubicBezTo>
                  <a:cubicBezTo>
                    <a:pt x="134115" y="194503"/>
                    <a:pt x="137982" y="200787"/>
                    <a:pt x="144160" y="202449"/>
                  </a:cubicBezTo>
                  <a:cubicBezTo>
                    <a:pt x="145233" y="202736"/>
                    <a:pt x="146365" y="202878"/>
                    <a:pt x="147454" y="202666"/>
                  </a:cubicBezTo>
                  <a:cubicBezTo>
                    <a:pt x="150264" y="202127"/>
                    <a:pt x="152213" y="199317"/>
                    <a:pt x="152571" y="196479"/>
                  </a:cubicBezTo>
                  <a:cubicBezTo>
                    <a:pt x="152929" y="193642"/>
                    <a:pt x="152017" y="190796"/>
                    <a:pt x="150905" y="188163"/>
                  </a:cubicBezTo>
                  <a:cubicBezTo>
                    <a:pt x="145654" y="175732"/>
                    <a:pt x="160534" y="186469"/>
                    <a:pt x="163992" y="190199"/>
                  </a:cubicBezTo>
                  <a:cubicBezTo>
                    <a:pt x="167195" y="193658"/>
                    <a:pt x="169337" y="197545"/>
                    <a:pt x="174969" y="196648"/>
                  </a:cubicBezTo>
                  <a:cubicBezTo>
                    <a:pt x="191354" y="194039"/>
                    <a:pt x="175952" y="175814"/>
                    <a:pt x="169263" y="171652"/>
                  </a:cubicBezTo>
                  <a:cubicBezTo>
                    <a:pt x="162707" y="167573"/>
                    <a:pt x="154603" y="165557"/>
                    <a:pt x="148586" y="160718"/>
                  </a:cubicBezTo>
                  <a:cubicBezTo>
                    <a:pt x="143928" y="156977"/>
                    <a:pt x="139912" y="152044"/>
                    <a:pt x="136787" y="146971"/>
                  </a:cubicBezTo>
                  <a:cubicBezTo>
                    <a:pt x="130275" y="136386"/>
                    <a:pt x="126400" y="123798"/>
                    <a:pt x="116983" y="115230"/>
                  </a:cubicBezTo>
                  <a:cubicBezTo>
                    <a:pt x="107279" y="106399"/>
                    <a:pt x="93272" y="103711"/>
                    <a:pt x="83175" y="95327"/>
                  </a:cubicBezTo>
                  <a:cubicBezTo>
                    <a:pt x="71742" y="85836"/>
                    <a:pt x="67018" y="70516"/>
                    <a:pt x="64754" y="55833"/>
                  </a:cubicBezTo>
                  <a:cubicBezTo>
                    <a:pt x="63744" y="49269"/>
                    <a:pt x="63068" y="42525"/>
                    <a:pt x="60297" y="36492"/>
                  </a:cubicBezTo>
                  <a:cubicBezTo>
                    <a:pt x="57436" y="30271"/>
                    <a:pt x="52539" y="25240"/>
                    <a:pt x="48896" y="19443"/>
                  </a:cubicBezTo>
                  <a:cubicBezTo>
                    <a:pt x="45249" y="13646"/>
                    <a:pt x="42883" y="6233"/>
                    <a:pt x="45724" y="0"/>
                  </a:cubicBezTo>
                </a:path>
              </a:pathLst>
            </a:custGeom>
            <a:solidFill>
              <a:srgbClr val="87A599"/>
            </a:solidFill>
            <a:ln w="2744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472C48D-1EFA-1473-5AF7-B2B7BE433FEA}"/>
                </a:ext>
              </a:extLst>
            </p:cNvPr>
            <p:cNvSpPr/>
            <p:nvPr/>
          </p:nvSpPr>
          <p:spPr>
            <a:xfrm>
              <a:off x="6111653" y="3472056"/>
              <a:ext cx="275937" cy="61125"/>
            </a:xfrm>
            <a:custGeom>
              <a:avLst/>
              <a:gdLst>
                <a:gd name="connsiteX0" fmla="*/ 253944 w 275937"/>
                <a:gd name="connsiteY0" fmla="*/ 0 h 61125"/>
                <a:gd name="connsiteX1" fmla="*/ 204640 w 275937"/>
                <a:gd name="connsiteY1" fmla="*/ 13787 h 61125"/>
                <a:gd name="connsiteX2" fmla="*/ 151727 w 275937"/>
                <a:gd name="connsiteY2" fmla="*/ 8717 h 61125"/>
                <a:gd name="connsiteX3" fmla="*/ 69841 w 275937"/>
                <a:gd name="connsiteY3" fmla="*/ 31854 h 61125"/>
                <a:gd name="connsiteX4" fmla="*/ 32202 w 275937"/>
                <a:gd name="connsiteY4" fmla="*/ 17831 h 61125"/>
                <a:gd name="connsiteX5" fmla="*/ 25725 w 275937"/>
                <a:gd name="connsiteY5" fmla="*/ 10069 h 61125"/>
                <a:gd name="connsiteX6" fmla="*/ 16665 w 275937"/>
                <a:gd name="connsiteY6" fmla="*/ 11048 h 61125"/>
                <a:gd name="connsiteX7" fmla="*/ 19833 w 275937"/>
                <a:gd name="connsiteY7" fmla="*/ 20889 h 61125"/>
                <a:gd name="connsiteX8" fmla="*/ 25729 w 275937"/>
                <a:gd name="connsiteY8" fmla="*/ 30007 h 61125"/>
                <a:gd name="connsiteX9" fmla="*/ 18803 w 275937"/>
                <a:gd name="connsiteY9" fmla="*/ 38591 h 61125"/>
                <a:gd name="connsiteX10" fmla="*/ 6679 w 275937"/>
                <a:gd name="connsiteY10" fmla="*/ 46314 h 61125"/>
                <a:gd name="connsiteX11" fmla="*/ 787 w 275937"/>
                <a:gd name="connsiteY11" fmla="*/ 51627 h 61125"/>
                <a:gd name="connsiteX12" fmla="*/ 1970 w 275937"/>
                <a:gd name="connsiteY12" fmla="*/ 58812 h 61125"/>
                <a:gd name="connsiteX13" fmla="*/ 8734 w 275937"/>
                <a:gd name="connsiteY13" fmla="*/ 58493 h 61125"/>
                <a:gd name="connsiteX14" fmla="*/ 25556 w 275937"/>
                <a:gd name="connsiteY14" fmla="*/ 49733 h 61125"/>
                <a:gd name="connsiteX15" fmla="*/ 76283 w 275937"/>
                <a:gd name="connsiteY15" fmla="*/ 49603 h 61125"/>
                <a:gd name="connsiteX16" fmla="*/ 99062 w 275937"/>
                <a:gd name="connsiteY16" fmla="*/ 50040 h 61125"/>
                <a:gd name="connsiteX17" fmla="*/ 134010 w 275937"/>
                <a:gd name="connsiteY17" fmla="*/ 34165 h 61125"/>
                <a:gd name="connsiteX18" fmla="*/ 170722 w 275937"/>
                <a:gd name="connsiteY18" fmla="*/ 30723 h 61125"/>
                <a:gd name="connsiteX19" fmla="*/ 207230 w 275937"/>
                <a:gd name="connsiteY19" fmla="*/ 37923 h 61125"/>
                <a:gd name="connsiteX20" fmla="*/ 228618 w 275937"/>
                <a:gd name="connsiteY20" fmla="*/ 51132 h 61125"/>
                <a:gd name="connsiteX21" fmla="*/ 275938 w 275937"/>
                <a:gd name="connsiteY21" fmla="*/ 60486 h 6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5937" h="61125">
                  <a:moveTo>
                    <a:pt x="253944" y="0"/>
                  </a:moveTo>
                  <a:cubicBezTo>
                    <a:pt x="242374" y="13496"/>
                    <a:pt x="222306" y="15776"/>
                    <a:pt x="204640" y="13787"/>
                  </a:cubicBezTo>
                  <a:cubicBezTo>
                    <a:pt x="186973" y="11798"/>
                    <a:pt x="169370" y="6540"/>
                    <a:pt x="151727" y="8717"/>
                  </a:cubicBezTo>
                  <a:cubicBezTo>
                    <a:pt x="123328" y="12223"/>
                    <a:pt x="98327" y="34602"/>
                    <a:pt x="69841" y="31854"/>
                  </a:cubicBezTo>
                  <a:cubicBezTo>
                    <a:pt x="55869" y="30506"/>
                    <a:pt x="40903" y="30204"/>
                    <a:pt x="32202" y="17831"/>
                  </a:cubicBezTo>
                  <a:cubicBezTo>
                    <a:pt x="30248" y="15057"/>
                    <a:pt x="28550" y="11948"/>
                    <a:pt x="25725" y="10069"/>
                  </a:cubicBezTo>
                  <a:cubicBezTo>
                    <a:pt x="22899" y="8191"/>
                    <a:pt x="18450" y="8163"/>
                    <a:pt x="16665" y="11048"/>
                  </a:cubicBezTo>
                  <a:cubicBezTo>
                    <a:pt x="14700" y="14227"/>
                    <a:pt x="17149" y="18291"/>
                    <a:pt x="19833" y="20889"/>
                  </a:cubicBezTo>
                  <a:cubicBezTo>
                    <a:pt x="22518" y="23487"/>
                    <a:pt x="25811" y="26273"/>
                    <a:pt x="25729" y="30007"/>
                  </a:cubicBezTo>
                  <a:cubicBezTo>
                    <a:pt x="25646" y="33843"/>
                    <a:pt x="22042" y="36527"/>
                    <a:pt x="18803" y="38591"/>
                  </a:cubicBezTo>
                  <a:cubicBezTo>
                    <a:pt x="14763" y="41165"/>
                    <a:pt x="10723" y="43739"/>
                    <a:pt x="6679" y="46314"/>
                  </a:cubicBezTo>
                  <a:cubicBezTo>
                    <a:pt x="4423" y="47752"/>
                    <a:pt x="2076" y="49285"/>
                    <a:pt x="787" y="51627"/>
                  </a:cubicBezTo>
                  <a:cubicBezTo>
                    <a:pt x="-498" y="53970"/>
                    <a:pt x="-282" y="57373"/>
                    <a:pt x="1970" y="58812"/>
                  </a:cubicBezTo>
                  <a:cubicBezTo>
                    <a:pt x="3951" y="60077"/>
                    <a:pt x="6561" y="59386"/>
                    <a:pt x="8734" y="58493"/>
                  </a:cubicBezTo>
                  <a:cubicBezTo>
                    <a:pt x="14586" y="56088"/>
                    <a:pt x="19869" y="52504"/>
                    <a:pt x="25556" y="49733"/>
                  </a:cubicBezTo>
                  <a:cubicBezTo>
                    <a:pt x="41214" y="42104"/>
                    <a:pt x="59819" y="47524"/>
                    <a:pt x="76283" y="49603"/>
                  </a:cubicBezTo>
                  <a:cubicBezTo>
                    <a:pt x="83852" y="50558"/>
                    <a:pt x="91575" y="51513"/>
                    <a:pt x="99062" y="50040"/>
                  </a:cubicBezTo>
                  <a:cubicBezTo>
                    <a:pt x="111659" y="47560"/>
                    <a:pt x="121956" y="38579"/>
                    <a:pt x="134010" y="34165"/>
                  </a:cubicBezTo>
                  <a:cubicBezTo>
                    <a:pt x="145635" y="29913"/>
                    <a:pt x="158361" y="30082"/>
                    <a:pt x="170722" y="30723"/>
                  </a:cubicBezTo>
                  <a:cubicBezTo>
                    <a:pt x="183193" y="31367"/>
                    <a:pt x="195970" y="32523"/>
                    <a:pt x="207230" y="37923"/>
                  </a:cubicBezTo>
                  <a:cubicBezTo>
                    <a:pt x="214792" y="41550"/>
                    <a:pt x="221351" y="46946"/>
                    <a:pt x="228618" y="51132"/>
                  </a:cubicBezTo>
                  <a:cubicBezTo>
                    <a:pt x="242806" y="59299"/>
                    <a:pt x="259714" y="62644"/>
                    <a:pt x="275938" y="60486"/>
                  </a:cubicBezTo>
                </a:path>
              </a:pathLst>
            </a:custGeom>
            <a:solidFill>
              <a:srgbClr val="90ACA0"/>
            </a:solidFill>
            <a:ln w="2744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D75D035-EF8F-9D4E-C347-9C246FC538A0}"/>
                </a:ext>
              </a:extLst>
            </p:cNvPr>
            <p:cNvSpPr/>
            <p:nvPr/>
          </p:nvSpPr>
          <p:spPr>
            <a:xfrm>
              <a:off x="6415511" y="3174687"/>
              <a:ext cx="127471" cy="248469"/>
            </a:xfrm>
            <a:custGeom>
              <a:avLst/>
              <a:gdLst>
                <a:gd name="connsiteX0" fmla="*/ 0 w 127471"/>
                <a:gd name="connsiteY0" fmla="*/ 231633 h 248469"/>
                <a:gd name="connsiteX1" fmla="*/ 21699 w 127471"/>
                <a:gd name="connsiteY1" fmla="*/ 226119 h 248469"/>
                <a:gd name="connsiteX2" fmla="*/ 37003 w 127471"/>
                <a:gd name="connsiteY2" fmla="*/ 195883 h 248469"/>
                <a:gd name="connsiteX3" fmla="*/ 39200 w 127471"/>
                <a:gd name="connsiteY3" fmla="*/ 160158 h 248469"/>
                <a:gd name="connsiteX4" fmla="*/ 68677 w 127471"/>
                <a:gd name="connsiteY4" fmla="*/ 122502 h 248469"/>
                <a:gd name="connsiteX5" fmla="*/ 71852 w 127471"/>
                <a:gd name="connsiteY5" fmla="*/ 77097 h 248469"/>
                <a:gd name="connsiteX6" fmla="*/ 79410 w 127471"/>
                <a:gd name="connsiteY6" fmla="*/ 44519 h 248469"/>
                <a:gd name="connsiteX7" fmla="*/ 88257 w 127471"/>
                <a:gd name="connsiteY7" fmla="*/ 29533 h 248469"/>
                <a:gd name="connsiteX8" fmla="*/ 86677 w 127471"/>
                <a:gd name="connsiteY8" fmla="*/ 14488 h 248469"/>
                <a:gd name="connsiteX9" fmla="*/ 84688 w 127471"/>
                <a:gd name="connsiteY9" fmla="*/ 6553 h 248469"/>
                <a:gd name="connsiteX10" fmla="*/ 89216 w 127471"/>
                <a:gd name="connsiteY10" fmla="*/ 225 h 248469"/>
                <a:gd name="connsiteX11" fmla="*/ 97076 w 127471"/>
                <a:gd name="connsiteY11" fmla="*/ 2835 h 248469"/>
                <a:gd name="connsiteX12" fmla="*/ 103624 w 127471"/>
                <a:gd name="connsiteY12" fmla="*/ 8451 h 248469"/>
                <a:gd name="connsiteX13" fmla="*/ 116892 w 127471"/>
                <a:gd name="connsiteY13" fmla="*/ 10192 h 248469"/>
                <a:gd name="connsiteX14" fmla="*/ 127378 w 127471"/>
                <a:gd name="connsiteY14" fmla="*/ 17015 h 248469"/>
                <a:gd name="connsiteX15" fmla="*/ 122076 w 127471"/>
                <a:gd name="connsiteY15" fmla="*/ 25681 h 248469"/>
                <a:gd name="connsiteX16" fmla="*/ 111587 w 127471"/>
                <a:gd name="connsiteY16" fmla="*/ 28448 h 248469"/>
                <a:gd name="connsiteX17" fmla="*/ 93091 w 127471"/>
                <a:gd name="connsiteY17" fmla="*/ 55885 h 248469"/>
                <a:gd name="connsiteX18" fmla="*/ 99934 w 127471"/>
                <a:gd name="connsiteY18" fmla="*/ 96917 h 248469"/>
                <a:gd name="connsiteX19" fmla="*/ 70449 w 127471"/>
                <a:gd name="connsiteY19" fmla="*/ 165821 h 248469"/>
                <a:gd name="connsiteX20" fmla="*/ 78585 w 127471"/>
                <a:gd name="connsiteY20" fmla="*/ 203276 h 248469"/>
                <a:gd name="connsiteX21" fmla="*/ 72025 w 127471"/>
                <a:gd name="connsiteY21" fmla="*/ 226292 h 248469"/>
                <a:gd name="connsiteX22" fmla="*/ 76525 w 127471"/>
                <a:gd name="connsiteY22" fmla="*/ 248470 h 24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7471" h="248469">
                  <a:moveTo>
                    <a:pt x="0" y="231633"/>
                  </a:moveTo>
                  <a:cubicBezTo>
                    <a:pt x="6045" y="227133"/>
                    <a:pt x="14664" y="228819"/>
                    <a:pt x="21699" y="226119"/>
                  </a:cubicBezTo>
                  <a:cubicBezTo>
                    <a:pt x="32927" y="221815"/>
                    <a:pt x="36968" y="207910"/>
                    <a:pt x="37003" y="195883"/>
                  </a:cubicBezTo>
                  <a:cubicBezTo>
                    <a:pt x="37038" y="183857"/>
                    <a:pt x="34692" y="171304"/>
                    <a:pt x="39200" y="160158"/>
                  </a:cubicBezTo>
                  <a:cubicBezTo>
                    <a:pt x="45217" y="145286"/>
                    <a:pt x="61834" y="137013"/>
                    <a:pt x="68677" y="122502"/>
                  </a:cubicBezTo>
                  <a:cubicBezTo>
                    <a:pt x="75209" y="108640"/>
                    <a:pt x="71487" y="92413"/>
                    <a:pt x="71852" y="77097"/>
                  </a:cubicBezTo>
                  <a:cubicBezTo>
                    <a:pt x="72119" y="65872"/>
                    <a:pt x="74745" y="54726"/>
                    <a:pt x="79410" y="44519"/>
                  </a:cubicBezTo>
                  <a:cubicBezTo>
                    <a:pt x="81870" y="39139"/>
                    <a:pt x="85156" y="34513"/>
                    <a:pt x="88257" y="29533"/>
                  </a:cubicBezTo>
                  <a:cubicBezTo>
                    <a:pt x="91535" y="24270"/>
                    <a:pt x="89169" y="19629"/>
                    <a:pt x="86677" y="14488"/>
                  </a:cubicBezTo>
                  <a:cubicBezTo>
                    <a:pt x="85474" y="12004"/>
                    <a:pt x="84480" y="9304"/>
                    <a:pt x="84688" y="6553"/>
                  </a:cubicBezTo>
                  <a:cubicBezTo>
                    <a:pt x="84893" y="3802"/>
                    <a:pt x="86567" y="1004"/>
                    <a:pt x="89216" y="225"/>
                  </a:cubicBezTo>
                  <a:cubicBezTo>
                    <a:pt x="91983" y="-592"/>
                    <a:pt x="94907" y="937"/>
                    <a:pt x="97076" y="2835"/>
                  </a:cubicBezTo>
                  <a:cubicBezTo>
                    <a:pt x="99246" y="4733"/>
                    <a:pt x="101081" y="7084"/>
                    <a:pt x="103624" y="8451"/>
                  </a:cubicBezTo>
                  <a:cubicBezTo>
                    <a:pt x="107590" y="10585"/>
                    <a:pt x="112396" y="9909"/>
                    <a:pt x="116892" y="10192"/>
                  </a:cubicBezTo>
                  <a:cubicBezTo>
                    <a:pt x="121389" y="10471"/>
                    <a:pt x="126592" y="12582"/>
                    <a:pt x="127378" y="17015"/>
                  </a:cubicBezTo>
                  <a:cubicBezTo>
                    <a:pt x="128015" y="20588"/>
                    <a:pt x="125311" y="24031"/>
                    <a:pt x="122076" y="25681"/>
                  </a:cubicBezTo>
                  <a:cubicBezTo>
                    <a:pt x="118842" y="27328"/>
                    <a:pt x="115132" y="27678"/>
                    <a:pt x="111587" y="28448"/>
                  </a:cubicBezTo>
                  <a:cubicBezTo>
                    <a:pt x="99949" y="30983"/>
                    <a:pt x="94156" y="44975"/>
                    <a:pt x="93091" y="55885"/>
                  </a:cubicBezTo>
                  <a:cubicBezTo>
                    <a:pt x="91735" y="69763"/>
                    <a:pt x="100338" y="82984"/>
                    <a:pt x="99934" y="96917"/>
                  </a:cubicBezTo>
                  <a:cubicBezTo>
                    <a:pt x="99195" y="122310"/>
                    <a:pt x="69596" y="140432"/>
                    <a:pt x="70449" y="165821"/>
                  </a:cubicBezTo>
                  <a:cubicBezTo>
                    <a:pt x="70881" y="178661"/>
                    <a:pt x="79324" y="190452"/>
                    <a:pt x="78585" y="203276"/>
                  </a:cubicBezTo>
                  <a:cubicBezTo>
                    <a:pt x="78125" y="211266"/>
                    <a:pt x="74140" y="218573"/>
                    <a:pt x="72025" y="226292"/>
                  </a:cubicBezTo>
                  <a:cubicBezTo>
                    <a:pt x="69911" y="234011"/>
                    <a:pt x="70241" y="243518"/>
                    <a:pt x="76525" y="248470"/>
                  </a:cubicBezTo>
                </a:path>
              </a:pathLst>
            </a:custGeom>
            <a:solidFill>
              <a:srgbClr val="92AEA2"/>
            </a:solidFill>
            <a:ln w="2744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43A306E-15C2-0A32-EE73-4DDB2CB1F167}"/>
                </a:ext>
              </a:extLst>
            </p:cNvPr>
            <p:cNvSpPr/>
            <p:nvPr/>
          </p:nvSpPr>
          <p:spPr>
            <a:xfrm>
              <a:off x="6383990" y="3431783"/>
              <a:ext cx="98774" cy="98774"/>
            </a:xfrm>
            <a:custGeom>
              <a:avLst/>
              <a:gdLst>
                <a:gd name="connsiteX0" fmla="*/ 98774 w 98774"/>
                <a:gd name="connsiteY0" fmla="*/ 49387 h 98774"/>
                <a:gd name="connsiteX1" fmla="*/ 49387 w 98774"/>
                <a:gd name="connsiteY1" fmla="*/ 98774 h 98774"/>
                <a:gd name="connsiteX2" fmla="*/ 0 w 98774"/>
                <a:gd name="connsiteY2" fmla="*/ 49387 h 98774"/>
                <a:gd name="connsiteX3" fmla="*/ 49387 w 98774"/>
                <a:gd name="connsiteY3" fmla="*/ 0 h 98774"/>
                <a:gd name="connsiteX4" fmla="*/ 98774 w 98774"/>
                <a:gd name="connsiteY4" fmla="*/ 49387 h 9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774" h="98774">
                  <a:moveTo>
                    <a:pt x="98774" y="49387"/>
                  </a:moveTo>
                  <a:cubicBezTo>
                    <a:pt x="98774" y="76663"/>
                    <a:pt x="76663" y="98774"/>
                    <a:pt x="49387" y="98774"/>
                  </a:cubicBezTo>
                  <a:cubicBezTo>
                    <a:pt x="22111" y="98774"/>
                    <a:pt x="0" y="76663"/>
                    <a:pt x="0" y="49387"/>
                  </a:cubicBezTo>
                  <a:cubicBezTo>
                    <a:pt x="0" y="22111"/>
                    <a:pt x="22111" y="0"/>
                    <a:pt x="49387" y="0"/>
                  </a:cubicBezTo>
                  <a:cubicBezTo>
                    <a:pt x="76663" y="0"/>
                    <a:pt x="98774" y="22111"/>
                    <a:pt x="98774" y="49387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35000"/>
              </a:schemeClr>
            </a:solidFill>
            <a:ln w="2489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50A67BD5-2E9D-EB15-0E15-85D187140A7C}"/>
              </a:ext>
            </a:extLst>
          </p:cNvPr>
          <p:cNvSpPr txBox="1"/>
          <p:nvPr/>
        </p:nvSpPr>
        <p:spPr>
          <a:xfrm>
            <a:off x="8557459" y="5487072"/>
            <a:ext cx="5790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>
                <a:solidFill>
                  <a:schemeClr val="accent5">
                    <a:lumMod val="75000"/>
                  </a:schemeClr>
                </a:solidFill>
              </a:rPr>
              <a:t>Microglia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A399B91-77EC-9024-7779-CA9787C9CC21}"/>
              </a:ext>
            </a:extLst>
          </p:cNvPr>
          <p:cNvSpPr txBox="1"/>
          <p:nvPr/>
        </p:nvSpPr>
        <p:spPr>
          <a:xfrm>
            <a:off x="7532792" y="5147429"/>
            <a:ext cx="64312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>
                <a:solidFill>
                  <a:schemeClr val="accent5">
                    <a:lumMod val="75000"/>
                  </a:schemeClr>
                </a:solidFill>
              </a:rPr>
              <a:t>Astrocytes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7E014BD-E7E1-5B5D-DA53-0C42ABE115D7}"/>
              </a:ext>
            </a:extLst>
          </p:cNvPr>
          <p:cNvSpPr txBox="1"/>
          <p:nvPr/>
        </p:nvSpPr>
        <p:spPr>
          <a:xfrm>
            <a:off x="7391203" y="5481173"/>
            <a:ext cx="9589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>
                <a:solidFill>
                  <a:schemeClr val="accent5">
                    <a:lumMod val="75000"/>
                  </a:schemeClr>
                </a:solidFill>
              </a:rPr>
              <a:t>Brain parenchyma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3185731-71AB-061B-0980-7717EA9480CC}"/>
              </a:ext>
            </a:extLst>
          </p:cNvPr>
          <p:cNvSpPr txBox="1"/>
          <p:nvPr/>
        </p:nvSpPr>
        <p:spPr>
          <a:xfrm>
            <a:off x="6641616" y="5377813"/>
            <a:ext cx="4956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>
                <a:solidFill>
                  <a:schemeClr val="accent5">
                    <a:lumMod val="75000"/>
                  </a:schemeClr>
                </a:solidFill>
              </a:rPr>
              <a:t>Neuron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7C88D87-6330-17E0-5F0D-3D3C48E2194F}"/>
              </a:ext>
            </a:extLst>
          </p:cNvPr>
          <p:cNvSpPr txBox="1"/>
          <p:nvPr/>
        </p:nvSpPr>
        <p:spPr>
          <a:xfrm>
            <a:off x="9554159" y="4602372"/>
            <a:ext cx="941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>
                <a:solidFill>
                  <a:schemeClr val="tx2"/>
                </a:solidFill>
              </a:rPr>
              <a:t>Endothelial cell</a:t>
            </a: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6C7EEB5A-29DC-B3D1-6F41-FDFBE93A8985}"/>
              </a:ext>
            </a:extLst>
          </p:cNvPr>
          <p:cNvCxnSpPr>
            <a:cxnSpLocks/>
          </p:cNvCxnSpPr>
          <p:nvPr/>
        </p:nvCxnSpPr>
        <p:spPr>
          <a:xfrm flipH="1" flipV="1">
            <a:off x="9209310" y="4707241"/>
            <a:ext cx="381105" cy="1172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958C7E7D-E674-D6C1-230D-C5101541BC5E}"/>
              </a:ext>
            </a:extLst>
          </p:cNvPr>
          <p:cNvSpPr txBox="1"/>
          <p:nvPr/>
        </p:nvSpPr>
        <p:spPr>
          <a:xfrm>
            <a:off x="9554159" y="4820588"/>
            <a:ext cx="10102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solidFill>
                  <a:schemeClr val="tx2"/>
                </a:solidFill>
              </a:rPr>
              <a:t>Basal membrane</a:t>
            </a:r>
          </a:p>
        </p:txBody>
      </p: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418B0D88-3D18-64F1-6BC5-E874879C4C09}"/>
              </a:ext>
            </a:extLst>
          </p:cNvPr>
          <p:cNvCxnSpPr>
            <a:cxnSpLocks/>
            <a:endCxn id="151" idx="1"/>
          </p:cNvCxnSpPr>
          <p:nvPr/>
        </p:nvCxnSpPr>
        <p:spPr>
          <a:xfrm>
            <a:off x="8752145" y="4807788"/>
            <a:ext cx="802014" cy="120522"/>
          </a:xfrm>
          <a:prstGeom prst="bentConnector3">
            <a:avLst>
              <a:gd name="adj1" fmla="val 50000"/>
            </a:avLst>
          </a:prstGeom>
          <a:ln w="9525">
            <a:solidFill>
              <a:schemeClr val="accent1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658973C3-FC04-43E1-117D-80FFA1093E34}"/>
              </a:ext>
            </a:extLst>
          </p:cNvPr>
          <p:cNvSpPr txBox="1"/>
          <p:nvPr/>
        </p:nvSpPr>
        <p:spPr>
          <a:xfrm>
            <a:off x="9554159" y="4372593"/>
            <a:ext cx="8627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>
                <a:solidFill>
                  <a:schemeClr val="tx2"/>
                </a:solidFill>
              </a:rPr>
              <a:t>Tight junction</a:t>
            </a:r>
          </a:p>
        </p:txBody>
      </p:sp>
      <p:cxnSp>
        <p:nvCxnSpPr>
          <p:cNvPr id="154" name="Connector: Elbow 153">
            <a:extLst>
              <a:ext uri="{FF2B5EF4-FFF2-40B4-BE49-F238E27FC236}">
                <a16:creationId xmlns:a16="http://schemas.microsoft.com/office/drawing/2014/main" id="{195D7225-9594-C379-A3DE-D76F39BACFB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169898" y="4222644"/>
            <a:ext cx="120521" cy="648000"/>
          </a:xfrm>
          <a:prstGeom prst="bentConnector2">
            <a:avLst/>
          </a:prstGeom>
          <a:ln w="9525">
            <a:solidFill>
              <a:schemeClr val="accent1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71FA22F3-9671-A432-0EC2-10029B6392EF}"/>
              </a:ext>
            </a:extLst>
          </p:cNvPr>
          <p:cNvSpPr txBox="1"/>
          <p:nvPr/>
        </p:nvSpPr>
        <p:spPr>
          <a:xfrm>
            <a:off x="7647265" y="3736049"/>
            <a:ext cx="43794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b="1">
                <a:solidFill>
                  <a:schemeClr val="bg1"/>
                </a:solidFill>
              </a:rPr>
              <a:t>Blood</a:t>
            </a: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569BFCDA-DEB1-0FA6-1333-64A313AC84C3}"/>
              </a:ext>
            </a:extLst>
          </p:cNvPr>
          <p:cNvSpPr/>
          <p:nvPr/>
        </p:nvSpPr>
        <p:spPr>
          <a:xfrm rot="10800000">
            <a:off x="4910462" y="4450924"/>
            <a:ext cx="1061272" cy="654469"/>
          </a:xfrm>
          <a:prstGeom prst="roundRect">
            <a:avLst>
              <a:gd name="adj" fmla="val 12974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B32B0AC-933D-36B5-F1E0-775143E3D4BC}"/>
              </a:ext>
            </a:extLst>
          </p:cNvPr>
          <p:cNvSpPr txBox="1"/>
          <p:nvPr/>
        </p:nvSpPr>
        <p:spPr>
          <a:xfrm>
            <a:off x="4979536" y="4896079"/>
            <a:ext cx="941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>
                <a:solidFill>
                  <a:schemeClr val="tx2"/>
                </a:solidFill>
              </a:rPr>
              <a:t>Endothelial cell</a:t>
            </a:r>
          </a:p>
        </p:txBody>
      </p:sp>
      <p:sp>
        <p:nvSpPr>
          <p:cNvPr id="158" name="Hexagon 157">
            <a:extLst>
              <a:ext uri="{FF2B5EF4-FFF2-40B4-BE49-F238E27FC236}">
                <a16:creationId xmlns:a16="http://schemas.microsoft.com/office/drawing/2014/main" id="{67B741E5-69BF-9DEE-BB6D-E1EEB6825067}"/>
              </a:ext>
            </a:extLst>
          </p:cNvPr>
          <p:cNvSpPr/>
          <p:nvPr/>
        </p:nvSpPr>
        <p:spPr>
          <a:xfrm>
            <a:off x="4932000" y="4638514"/>
            <a:ext cx="612373" cy="279289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GB" sz="800" b="1" dirty="0"/>
              <a:t>CYP450</a:t>
            </a:r>
            <a:br>
              <a:rPr lang="en-GB" sz="800" b="1" dirty="0"/>
            </a:br>
            <a:r>
              <a:rPr lang="en-GB" sz="800" b="1" dirty="0"/>
              <a:t>enzymes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8871D3F3-5D32-0E11-08A3-F4270FB8793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32247" y="4413821"/>
            <a:ext cx="381105" cy="1172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88796FF5-7355-4C3A-56C1-E5C19E4BDE0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475047" y="4413821"/>
            <a:ext cx="381105" cy="1172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C3082F4A-080C-847A-E50A-22F5EC461074}"/>
              </a:ext>
            </a:extLst>
          </p:cNvPr>
          <p:cNvSpPr txBox="1"/>
          <p:nvPr/>
        </p:nvSpPr>
        <p:spPr>
          <a:xfrm>
            <a:off x="4930241" y="4349923"/>
            <a:ext cx="585117" cy="200055"/>
          </a:xfrm>
          <a:prstGeom prst="flowChartPreparation">
            <a:avLst/>
          </a:prstGeom>
          <a:solidFill>
            <a:schemeClr val="accent2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GB" sz="700" b="1">
                <a:solidFill>
                  <a:schemeClr val="bg1"/>
                </a:solidFill>
              </a:rPr>
              <a:t>Pgp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08CC631-4B46-4DE1-E627-5BF4C3A9E373}"/>
              </a:ext>
            </a:extLst>
          </p:cNvPr>
          <p:cNvSpPr txBox="1"/>
          <p:nvPr/>
        </p:nvSpPr>
        <p:spPr>
          <a:xfrm>
            <a:off x="5407341" y="4309293"/>
            <a:ext cx="516516" cy="28131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GB" sz="700" b="1">
                <a:solidFill>
                  <a:schemeClr val="bg1"/>
                </a:solidFill>
              </a:rPr>
              <a:t>BCRP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F4FAAB7-400F-941C-FB8A-EBC032C7384F}"/>
              </a:ext>
            </a:extLst>
          </p:cNvPr>
          <p:cNvSpPr txBox="1"/>
          <p:nvPr/>
        </p:nvSpPr>
        <p:spPr>
          <a:xfrm>
            <a:off x="8343926" y="4427417"/>
            <a:ext cx="5597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tx2"/>
                </a:solidFill>
              </a:rPr>
              <a:t>Albumin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38345FC-CB86-045E-0BD0-DBC1F2E1133E}"/>
              </a:ext>
            </a:extLst>
          </p:cNvPr>
          <p:cNvSpPr txBox="1"/>
          <p:nvPr/>
        </p:nvSpPr>
        <p:spPr>
          <a:xfrm>
            <a:off x="7777382" y="4427417"/>
            <a:ext cx="6575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tx2"/>
                </a:solidFill>
              </a:rPr>
              <a:t>Neutrophil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CDD4CF4-EB27-B366-A7C1-05DF6C5722BA}"/>
              </a:ext>
            </a:extLst>
          </p:cNvPr>
          <p:cNvSpPr txBox="1"/>
          <p:nvPr/>
        </p:nvSpPr>
        <p:spPr>
          <a:xfrm>
            <a:off x="7231677" y="4427417"/>
            <a:ext cx="6367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tx2"/>
                </a:solidFill>
              </a:rPr>
              <a:t>Monocyte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8E028CE-BDB8-8C75-EC50-79ECDFC032A5}"/>
              </a:ext>
            </a:extLst>
          </p:cNvPr>
          <p:cNvSpPr txBox="1"/>
          <p:nvPr/>
        </p:nvSpPr>
        <p:spPr>
          <a:xfrm>
            <a:off x="6575365" y="4427417"/>
            <a:ext cx="747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tx2"/>
                </a:solidFill>
              </a:rPr>
              <a:t>Lymphocyte</a:t>
            </a:r>
          </a:p>
        </p:txBody>
      </p:sp>
      <p:grpSp>
        <p:nvGrpSpPr>
          <p:cNvPr id="167" name="Graphic 303">
            <a:extLst>
              <a:ext uri="{FF2B5EF4-FFF2-40B4-BE49-F238E27FC236}">
                <a16:creationId xmlns:a16="http://schemas.microsoft.com/office/drawing/2014/main" id="{7BFB5690-C143-FD21-6455-A0E46E4CF334}"/>
              </a:ext>
            </a:extLst>
          </p:cNvPr>
          <p:cNvGrpSpPr/>
          <p:nvPr/>
        </p:nvGrpSpPr>
        <p:grpSpPr>
          <a:xfrm>
            <a:off x="6814012" y="4174032"/>
            <a:ext cx="304198" cy="278540"/>
            <a:chOff x="4526995" y="5417676"/>
            <a:chExt cx="717285" cy="722460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410180D7-FF6F-5894-2E44-D1B5A5090A17}"/>
                </a:ext>
              </a:extLst>
            </p:cNvPr>
            <p:cNvSpPr/>
            <p:nvPr/>
          </p:nvSpPr>
          <p:spPr>
            <a:xfrm>
              <a:off x="4526995" y="5417676"/>
              <a:ext cx="717262" cy="722437"/>
            </a:xfrm>
            <a:custGeom>
              <a:avLst/>
              <a:gdLst>
                <a:gd name="connsiteX0" fmla="*/ 677099 w 717262"/>
                <a:gd name="connsiteY0" fmla="*/ 227795 h 722437"/>
                <a:gd name="connsiteX1" fmla="*/ 654798 w 717262"/>
                <a:gd name="connsiteY1" fmla="*/ 589112 h 722437"/>
                <a:gd name="connsiteX2" fmla="*/ 328837 w 717262"/>
                <a:gd name="connsiteY2" fmla="*/ 722010 h 722437"/>
                <a:gd name="connsiteX3" fmla="*/ 91939 w 717262"/>
                <a:gd name="connsiteY3" fmla="*/ 631321 h 722437"/>
                <a:gd name="connsiteX4" fmla="*/ 8823 w 717262"/>
                <a:gd name="connsiteY4" fmla="*/ 473660 h 722437"/>
                <a:gd name="connsiteX5" fmla="*/ 83855 w 717262"/>
                <a:gd name="connsiteY5" fmla="*/ 146212 h 722437"/>
                <a:gd name="connsiteX6" fmla="*/ 310044 w 717262"/>
                <a:gd name="connsiteY6" fmla="*/ 3604 h 722437"/>
                <a:gd name="connsiteX7" fmla="*/ 578163 w 717262"/>
                <a:gd name="connsiteY7" fmla="*/ 102099 h 722437"/>
                <a:gd name="connsiteX8" fmla="*/ 677099 w 717262"/>
                <a:gd name="connsiteY8" fmla="*/ 227795 h 72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262" h="722437">
                  <a:moveTo>
                    <a:pt x="677099" y="227795"/>
                  </a:moveTo>
                  <a:cubicBezTo>
                    <a:pt x="735127" y="341134"/>
                    <a:pt x="732456" y="488202"/>
                    <a:pt x="654798" y="589112"/>
                  </a:cubicBezTo>
                  <a:cubicBezTo>
                    <a:pt x="580416" y="685795"/>
                    <a:pt x="450678" y="727167"/>
                    <a:pt x="328837" y="722010"/>
                  </a:cubicBezTo>
                  <a:cubicBezTo>
                    <a:pt x="242399" y="718363"/>
                    <a:pt x="153591" y="691997"/>
                    <a:pt x="91939" y="631321"/>
                  </a:cubicBezTo>
                  <a:cubicBezTo>
                    <a:pt x="49011" y="589066"/>
                    <a:pt x="21762" y="532501"/>
                    <a:pt x="8823" y="473660"/>
                  </a:cubicBezTo>
                  <a:cubicBezTo>
                    <a:pt x="-15987" y="360647"/>
                    <a:pt x="12307" y="237134"/>
                    <a:pt x="83855" y="146212"/>
                  </a:cubicBezTo>
                  <a:cubicBezTo>
                    <a:pt x="138608" y="76662"/>
                    <a:pt x="220609" y="19238"/>
                    <a:pt x="310044" y="3604"/>
                  </a:cubicBezTo>
                  <a:cubicBezTo>
                    <a:pt x="411930" y="-14190"/>
                    <a:pt x="503758" y="36312"/>
                    <a:pt x="578163" y="102099"/>
                  </a:cubicBezTo>
                  <a:cubicBezTo>
                    <a:pt x="618351" y="137617"/>
                    <a:pt x="652615" y="179988"/>
                    <a:pt x="677099" y="227795"/>
                  </a:cubicBezTo>
                  <a:close/>
                </a:path>
              </a:pathLst>
            </a:custGeom>
            <a:solidFill>
              <a:schemeClr val="accent5"/>
            </a:solidFill>
            <a:ln w="2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082CA41-E6B9-0657-46EE-159F1EF4A77E}"/>
                </a:ext>
              </a:extLst>
            </p:cNvPr>
            <p:cNvSpPr/>
            <p:nvPr/>
          </p:nvSpPr>
          <p:spPr>
            <a:xfrm>
              <a:off x="4622269" y="5576999"/>
              <a:ext cx="535719" cy="473535"/>
            </a:xfrm>
            <a:custGeom>
              <a:avLst/>
              <a:gdLst>
                <a:gd name="connsiteX0" fmla="*/ 29722 w 535719"/>
                <a:gd name="connsiteY0" fmla="*/ 355942 h 473535"/>
                <a:gd name="connsiteX1" fmla="*/ 10208 w 535719"/>
                <a:gd name="connsiteY1" fmla="*/ 179093 h 473535"/>
                <a:gd name="connsiteX2" fmla="*/ 238953 w 535719"/>
                <a:gd name="connsiteY2" fmla="*/ 3568 h 473535"/>
                <a:gd name="connsiteX3" fmla="*/ 433549 w 535719"/>
                <a:gd name="connsiteY3" fmla="*/ 38715 h 473535"/>
                <a:gd name="connsiteX4" fmla="*/ 535575 w 535719"/>
                <a:gd name="connsiteY4" fmla="*/ 203507 h 473535"/>
                <a:gd name="connsiteX5" fmla="*/ 506607 w 535719"/>
                <a:gd name="connsiteY5" fmla="*/ 317891 h 473535"/>
                <a:gd name="connsiteX6" fmla="*/ 366345 w 535719"/>
                <a:gd name="connsiteY6" fmla="*/ 448931 h 473535"/>
                <a:gd name="connsiteX7" fmla="*/ 29722 w 535719"/>
                <a:gd name="connsiteY7" fmla="*/ 355942 h 4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719" h="473535">
                  <a:moveTo>
                    <a:pt x="29722" y="355942"/>
                  </a:moveTo>
                  <a:cubicBezTo>
                    <a:pt x="-1221" y="303256"/>
                    <a:pt x="-8492" y="237260"/>
                    <a:pt x="10208" y="179093"/>
                  </a:cubicBezTo>
                  <a:cubicBezTo>
                    <a:pt x="41220" y="82666"/>
                    <a:pt x="138716" y="18226"/>
                    <a:pt x="238953" y="3568"/>
                  </a:cubicBezTo>
                  <a:cubicBezTo>
                    <a:pt x="305506" y="-6165"/>
                    <a:pt x="376218" y="3522"/>
                    <a:pt x="433549" y="38715"/>
                  </a:cubicBezTo>
                  <a:cubicBezTo>
                    <a:pt x="490880" y="73908"/>
                    <a:pt x="532880" y="136280"/>
                    <a:pt x="535575" y="203507"/>
                  </a:cubicBezTo>
                  <a:cubicBezTo>
                    <a:pt x="537177" y="243277"/>
                    <a:pt x="525400" y="282814"/>
                    <a:pt x="506607" y="317891"/>
                  </a:cubicBezTo>
                  <a:cubicBezTo>
                    <a:pt x="475827" y="375292"/>
                    <a:pt x="425721" y="422123"/>
                    <a:pt x="366345" y="448931"/>
                  </a:cubicBezTo>
                  <a:cubicBezTo>
                    <a:pt x="250846" y="501082"/>
                    <a:pt x="96925" y="470442"/>
                    <a:pt x="29722" y="35594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DBBBE52-C367-4040-D721-010619E2216A}"/>
                </a:ext>
              </a:extLst>
            </p:cNvPr>
            <p:cNvSpPr/>
            <p:nvPr/>
          </p:nvSpPr>
          <p:spPr>
            <a:xfrm>
              <a:off x="4719495" y="5628456"/>
              <a:ext cx="195079" cy="140235"/>
            </a:xfrm>
            <a:custGeom>
              <a:avLst/>
              <a:gdLst>
                <a:gd name="connsiteX0" fmla="*/ 33383 w 195079"/>
                <a:gd name="connsiteY0" fmla="*/ 138508 h 140235"/>
                <a:gd name="connsiteX1" fmla="*/ 6506 w 195079"/>
                <a:gd name="connsiteY1" fmla="*/ 135557 h 140235"/>
                <a:gd name="connsiteX2" fmla="*/ 605 w 195079"/>
                <a:gd name="connsiteY2" fmla="*/ 110446 h 140235"/>
                <a:gd name="connsiteX3" fmla="*/ 61398 w 195079"/>
                <a:gd name="connsiteY3" fmla="*/ 28747 h 140235"/>
                <a:gd name="connsiteX4" fmla="*/ 160961 w 195079"/>
                <a:gd name="connsiteY4" fmla="*/ 2009 h 140235"/>
                <a:gd name="connsiteX5" fmla="*/ 185492 w 195079"/>
                <a:gd name="connsiteY5" fmla="*/ 13787 h 140235"/>
                <a:gd name="connsiteX6" fmla="*/ 194737 w 195079"/>
                <a:gd name="connsiteY6" fmla="*/ 38550 h 140235"/>
                <a:gd name="connsiteX7" fmla="*/ 171693 w 195079"/>
                <a:gd name="connsiteY7" fmla="*/ 65055 h 140235"/>
                <a:gd name="connsiteX8" fmla="*/ 99379 w 195079"/>
                <a:gd name="connsiteY8" fmla="*/ 107287 h 140235"/>
                <a:gd name="connsiteX9" fmla="*/ 33359 w 195079"/>
                <a:gd name="connsiteY9" fmla="*/ 138484 h 14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5079" h="140235">
                  <a:moveTo>
                    <a:pt x="33383" y="138508"/>
                  </a:moveTo>
                  <a:cubicBezTo>
                    <a:pt x="24253" y="140714"/>
                    <a:pt x="13521" y="141783"/>
                    <a:pt x="6506" y="135557"/>
                  </a:cubicBezTo>
                  <a:cubicBezTo>
                    <a:pt x="-208" y="129611"/>
                    <a:pt x="-765" y="119320"/>
                    <a:pt x="605" y="110446"/>
                  </a:cubicBezTo>
                  <a:cubicBezTo>
                    <a:pt x="6018" y="75926"/>
                    <a:pt x="32477" y="48329"/>
                    <a:pt x="61398" y="28747"/>
                  </a:cubicBezTo>
                  <a:cubicBezTo>
                    <a:pt x="90667" y="8932"/>
                    <a:pt x="126441" y="-5471"/>
                    <a:pt x="160961" y="2009"/>
                  </a:cubicBezTo>
                  <a:cubicBezTo>
                    <a:pt x="169928" y="3960"/>
                    <a:pt x="178801" y="7468"/>
                    <a:pt x="185492" y="13787"/>
                  </a:cubicBezTo>
                  <a:cubicBezTo>
                    <a:pt x="192159" y="20082"/>
                    <a:pt x="196340" y="29513"/>
                    <a:pt x="194737" y="38550"/>
                  </a:cubicBezTo>
                  <a:cubicBezTo>
                    <a:pt x="192623" y="50420"/>
                    <a:pt x="181798" y="58481"/>
                    <a:pt x="171693" y="65055"/>
                  </a:cubicBezTo>
                  <a:cubicBezTo>
                    <a:pt x="148231" y="80340"/>
                    <a:pt x="123840" y="93697"/>
                    <a:pt x="99379" y="107287"/>
                  </a:cubicBezTo>
                  <a:cubicBezTo>
                    <a:pt x="77496" y="119436"/>
                    <a:pt x="58192" y="132468"/>
                    <a:pt x="33359" y="13848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032DFCE-33D0-BC53-80DB-994794F4A239}"/>
                </a:ext>
              </a:extLst>
            </p:cNvPr>
            <p:cNvSpPr/>
            <p:nvPr/>
          </p:nvSpPr>
          <p:spPr>
            <a:xfrm>
              <a:off x="4580645" y="5483488"/>
              <a:ext cx="424121" cy="372984"/>
            </a:xfrm>
            <a:custGeom>
              <a:avLst/>
              <a:gdLst>
                <a:gd name="connsiteX0" fmla="*/ 251049 w 424121"/>
                <a:gd name="connsiteY0" fmla="*/ 2789 h 372984"/>
                <a:gd name="connsiteX1" fmla="*/ 35987 w 424121"/>
                <a:gd name="connsiteY1" fmla="*/ 146605 h 372984"/>
                <a:gd name="connsiteX2" fmla="*/ 21167 w 424121"/>
                <a:gd name="connsiteY2" fmla="*/ 325011 h 372984"/>
                <a:gd name="connsiteX3" fmla="*/ 141776 w 424121"/>
                <a:gd name="connsiteY3" fmla="*/ 372423 h 372984"/>
                <a:gd name="connsiteX4" fmla="*/ 268472 w 424121"/>
                <a:gd name="connsiteY4" fmla="*/ 327566 h 372984"/>
                <a:gd name="connsiteX5" fmla="*/ 407618 w 424121"/>
                <a:gd name="connsiteY5" fmla="*/ 205075 h 372984"/>
                <a:gd name="connsiteX6" fmla="*/ 251026 w 424121"/>
                <a:gd name="connsiteY6" fmla="*/ 2789 h 37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121" h="372984">
                  <a:moveTo>
                    <a:pt x="251049" y="2789"/>
                  </a:moveTo>
                  <a:cubicBezTo>
                    <a:pt x="164053" y="19492"/>
                    <a:pt x="84631" y="72595"/>
                    <a:pt x="35987" y="146605"/>
                  </a:cubicBezTo>
                  <a:cubicBezTo>
                    <a:pt x="1050" y="199732"/>
                    <a:pt x="-16605" y="273835"/>
                    <a:pt x="21167" y="325011"/>
                  </a:cubicBezTo>
                  <a:cubicBezTo>
                    <a:pt x="47974" y="361319"/>
                    <a:pt x="96803" y="376163"/>
                    <a:pt x="141776" y="372423"/>
                  </a:cubicBezTo>
                  <a:cubicBezTo>
                    <a:pt x="186749" y="368659"/>
                    <a:pt x="228795" y="349053"/>
                    <a:pt x="268472" y="327566"/>
                  </a:cubicBezTo>
                  <a:cubicBezTo>
                    <a:pt x="323666" y="297692"/>
                    <a:pt x="379046" y="260966"/>
                    <a:pt x="407618" y="205075"/>
                  </a:cubicBezTo>
                  <a:cubicBezTo>
                    <a:pt x="464090" y="94687"/>
                    <a:pt x="366687" y="-19395"/>
                    <a:pt x="251026" y="2789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30000"/>
              </a:schemeClr>
            </a:solidFill>
            <a:ln w="2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FC127A8-0C79-E4E4-F6A2-FF137A5B6555}"/>
                </a:ext>
              </a:extLst>
            </p:cNvPr>
            <p:cNvSpPr/>
            <p:nvPr/>
          </p:nvSpPr>
          <p:spPr>
            <a:xfrm>
              <a:off x="4550011" y="5572018"/>
              <a:ext cx="694269" cy="568118"/>
            </a:xfrm>
            <a:custGeom>
              <a:avLst/>
              <a:gdLst>
                <a:gd name="connsiteX0" fmla="*/ 605648 w 694269"/>
                <a:gd name="connsiteY0" fmla="*/ 0 h 568118"/>
                <a:gd name="connsiteX1" fmla="*/ 654617 w 694269"/>
                <a:gd name="connsiteY1" fmla="*/ 150413 h 568118"/>
                <a:gd name="connsiteX2" fmla="*/ 407405 w 694269"/>
                <a:gd name="connsiteY2" fmla="*/ 509361 h 568118"/>
                <a:gd name="connsiteX3" fmla="*/ 138496 w 694269"/>
                <a:gd name="connsiteY3" fmla="*/ 480625 h 568118"/>
                <a:gd name="connsiteX4" fmla="*/ 0 w 694269"/>
                <a:gd name="connsiteY4" fmla="*/ 367589 h 568118"/>
                <a:gd name="connsiteX5" fmla="*/ 68946 w 694269"/>
                <a:gd name="connsiteY5" fmla="*/ 477002 h 568118"/>
                <a:gd name="connsiteX6" fmla="*/ 305844 w 694269"/>
                <a:gd name="connsiteY6" fmla="*/ 567691 h 568118"/>
                <a:gd name="connsiteX7" fmla="*/ 631805 w 694269"/>
                <a:gd name="connsiteY7" fmla="*/ 434793 h 568118"/>
                <a:gd name="connsiteX8" fmla="*/ 654106 w 694269"/>
                <a:gd name="connsiteY8" fmla="*/ 73476 h 568118"/>
                <a:gd name="connsiteX9" fmla="*/ 605672 w 694269"/>
                <a:gd name="connsiteY9" fmla="*/ 23 h 56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4269" h="568118">
                  <a:moveTo>
                    <a:pt x="605648" y="0"/>
                  </a:moveTo>
                  <a:cubicBezTo>
                    <a:pt x="635429" y="52035"/>
                    <a:pt x="645580" y="94755"/>
                    <a:pt x="654617" y="150413"/>
                  </a:cubicBezTo>
                  <a:cubicBezTo>
                    <a:pt x="682655" y="322802"/>
                    <a:pt x="577215" y="471473"/>
                    <a:pt x="407405" y="509361"/>
                  </a:cubicBezTo>
                  <a:cubicBezTo>
                    <a:pt x="317761" y="529362"/>
                    <a:pt x="221334" y="520209"/>
                    <a:pt x="138496" y="480625"/>
                  </a:cubicBezTo>
                  <a:cubicBezTo>
                    <a:pt x="84231" y="454678"/>
                    <a:pt x="36262" y="415489"/>
                    <a:pt x="0" y="367589"/>
                  </a:cubicBezTo>
                  <a:cubicBezTo>
                    <a:pt x="15146" y="408497"/>
                    <a:pt x="37934" y="446478"/>
                    <a:pt x="68946" y="477002"/>
                  </a:cubicBezTo>
                  <a:cubicBezTo>
                    <a:pt x="130598" y="537678"/>
                    <a:pt x="219406" y="564044"/>
                    <a:pt x="305844" y="567691"/>
                  </a:cubicBezTo>
                  <a:cubicBezTo>
                    <a:pt x="427708" y="572848"/>
                    <a:pt x="557446" y="531476"/>
                    <a:pt x="631805" y="434793"/>
                  </a:cubicBezTo>
                  <a:cubicBezTo>
                    <a:pt x="709463" y="333883"/>
                    <a:pt x="712134" y="186814"/>
                    <a:pt x="654106" y="73476"/>
                  </a:cubicBezTo>
                  <a:cubicBezTo>
                    <a:pt x="640679" y="47273"/>
                    <a:pt x="624325" y="22719"/>
                    <a:pt x="605672" y="2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DA266ED8-86CC-D037-6304-DA5FAAC3D7D9}"/>
              </a:ext>
            </a:extLst>
          </p:cNvPr>
          <p:cNvSpPr/>
          <p:nvPr/>
        </p:nvSpPr>
        <p:spPr>
          <a:xfrm>
            <a:off x="8471509" y="4142467"/>
            <a:ext cx="304603" cy="304603"/>
          </a:xfrm>
          <a:prstGeom prst="roundRect">
            <a:avLst>
              <a:gd name="adj" fmla="val 594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4" name="Graphic 173">
            <a:extLst>
              <a:ext uri="{FF2B5EF4-FFF2-40B4-BE49-F238E27FC236}">
                <a16:creationId xmlns:a16="http://schemas.microsoft.com/office/drawing/2014/main" id="{65BAF150-5D8F-3D9A-2873-D28327FA78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87618" y="4160548"/>
            <a:ext cx="272385" cy="268440"/>
          </a:xfrm>
          <a:prstGeom prst="rect">
            <a:avLst/>
          </a:prstGeom>
        </p:spPr>
      </p:pic>
      <p:grpSp>
        <p:nvGrpSpPr>
          <p:cNvPr id="175" name="Graphic 316">
            <a:extLst>
              <a:ext uri="{FF2B5EF4-FFF2-40B4-BE49-F238E27FC236}">
                <a16:creationId xmlns:a16="http://schemas.microsoft.com/office/drawing/2014/main" id="{A2D713BE-5E87-E3BE-694D-D150B5797DC8}"/>
              </a:ext>
            </a:extLst>
          </p:cNvPr>
          <p:cNvGrpSpPr/>
          <p:nvPr/>
        </p:nvGrpSpPr>
        <p:grpSpPr>
          <a:xfrm>
            <a:off x="7959315" y="4170709"/>
            <a:ext cx="298086" cy="288504"/>
            <a:chOff x="6804230" y="5878862"/>
            <a:chExt cx="688725" cy="666586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5AA4258-61F9-6FBC-B582-6670EB0B116B}"/>
                </a:ext>
              </a:extLst>
            </p:cNvPr>
            <p:cNvSpPr/>
            <p:nvPr/>
          </p:nvSpPr>
          <p:spPr>
            <a:xfrm>
              <a:off x="6807408" y="5881894"/>
              <a:ext cx="682582" cy="660639"/>
            </a:xfrm>
            <a:custGeom>
              <a:avLst/>
              <a:gdLst>
                <a:gd name="connsiteX0" fmla="*/ 594796 w 682582"/>
                <a:gd name="connsiteY0" fmla="*/ 110457 h 660639"/>
                <a:gd name="connsiteX1" fmla="*/ 675770 w 682582"/>
                <a:gd name="connsiteY1" fmla="*/ 384429 h 660639"/>
                <a:gd name="connsiteX2" fmla="*/ 553962 w 682582"/>
                <a:gd name="connsiteY2" fmla="*/ 568066 h 660639"/>
                <a:gd name="connsiteX3" fmla="*/ 198701 w 682582"/>
                <a:gd name="connsiteY3" fmla="*/ 641697 h 660639"/>
                <a:gd name="connsiteX4" fmla="*/ 8921 w 682582"/>
                <a:gd name="connsiteY4" fmla="*/ 424548 h 660639"/>
                <a:gd name="connsiteX5" fmla="*/ 70288 w 682582"/>
                <a:gd name="connsiteY5" fmla="*/ 140835 h 660639"/>
                <a:gd name="connsiteX6" fmla="*/ 259542 w 682582"/>
                <a:gd name="connsiteY6" fmla="*/ 12002 h 660639"/>
                <a:gd name="connsiteX7" fmla="*/ 486726 w 682582"/>
                <a:gd name="connsiteY7" fmla="*/ 34385 h 660639"/>
                <a:gd name="connsiteX8" fmla="*/ 594796 w 682582"/>
                <a:gd name="connsiteY8" fmla="*/ 110436 h 66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2582" h="660639">
                  <a:moveTo>
                    <a:pt x="594796" y="110457"/>
                  </a:moveTo>
                  <a:cubicBezTo>
                    <a:pt x="663568" y="182048"/>
                    <a:pt x="698238" y="287741"/>
                    <a:pt x="675770" y="384429"/>
                  </a:cubicBezTo>
                  <a:cubicBezTo>
                    <a:pt x="658835" y="457282"/>
                    <a:pt x="611774" y="520605"/>
                    <a:pt x="553962" y="568066"/>
                  </a:cubicBezTo>
                  <a:cubicBezTo>
                    <a:pt x="456075" y="648429"/>
                    <a:pt x="317290" y="686234"/>
                    <a:pt x="198701" y="641697"/>
                  </a:cubicBezTo>
                  <a:cubicBezTo>
                    <a:pt x="105063" y="606543"/>
                    <a:pt x="32589" y="521741"/>
                    <a:pt x="8921" y="424548"/>
                  </a:cubicBezTo>
                  <a:cubicBezTo>
                    <a:pt x="-14746" y="327354"/>
                    <a:pt x="9679" y="220399"/>
                    <a:pt x="70288" y="140835"/>
                  </a:cubicBezTo>
                  <a:cubicBezTo>
                    <a:pt x="117412" y="79027"/>
                    <a:pt x="185279" y="34175"/>
                    <a:pt x="259542" y="12002"/>
                  </a:cubicBezTo>
                  <a:cubicBezTo>
                    <a:pt x="337002" y="-11140"/>
                    <a:pt x="413705" y="725"/>
                    <a:pt x="486726" y="34385"/>
                  </a:cubicBezTo>
                  <a:cubicBezTo>
                    <a:pt x="526950" y="52941"/>
                    <a:pt x="564061" y="78459"/>
                    <a:pt x="594796" y="110436"/>
                  </a:cubicBezTo>
                  <a:close/>
                </a:path>
              </a:pathLst>
            </a:custGeom>
            <a:solidFill>
              <a:srgbClr val="ECBECE"/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F3E89F3-53F9-2A8F-CCFB-C5ACE25B3887}"/>
                </a:ext>
              </a:extLst>
            </p:cNvPr>
            <p:cNvSpPr/>
            <p:nvPr/>
          </p:nvSpPr>
          <p:spPr>
            <a:xfrm>
              <a:off x="6804230" y="5878862"/>
              <a:ext cx="688725" cy="666586"/>
            </a:xfrm>
            <a:custGeom>
              <a:avLst/>
              <a:gdLst>
                <a:gd name="connsiteX0" fmla="*/ 308834 w 688725"/>
                <a:gd name="connsiteY0" fmla="*/ 666587 h 666586"/>
                <a:gd name="connsiteX1" fmla="*/ 200827 w 688725"/>
                <a:gd name="connsiteY1" fmla="*/ 647653 h 666586"/>
                <a:gd name="connsiteX2" fmla="*/ 9133 w 688725"/>
                <a:gd name="connsiteY2" fmla="*/ 428337 h 666586"/>
                <a:gd name="connsiteX3" fmla="*/ 71047 w 688725"/>
                <a:gd name="connsiteY3" fmla="*/ 141995 h 666586"/>
                <a:gd name="connsiteX4" fmla="*/ 261836 w 688725"/>
                <a:gd name="connsiteY4" fmla="*/ 12067 h 666586"/>
                <a:gd name="connsiteX5" fmla="*/ 491209 w 688725"/>
                <a:gd name="connsiteY5" fmla="*/ 34598 h 666586"/>
                <a:gd name="connsiteX6" fmla="*/ 600225 w 688725"/>
                <a:gd name="connsiteY6" fmla="*/ 111322 h 666586"/>
                <a:gd name="connsiteX7" fmla="*/ 600225 w 688725"/>
                <a:gd name="connsiteY7" fmla="*/ 111322 h 666586"/>
                <a:gd name="connsiteX8" fmla="*/ 681998 w 688725"/>
                <a:gd name="connsiteY8" fmla="*/ 388155 h 666586"/>
                <a:gd name="connsiteX9" fmla="*/ 559139 w 688725"/>
                <a:gd name="connsiteY9" fmla="*/ 573496 h 666586"/>
                <a:gd name="connsiteX10" fmla="*/ 308855 w 688725"/>
                <a:gd name="connsiteY10" fmla="*/ 666587 h 666586"/>
                <a:gd name="connsiteX11" fmla="*/ 344451 w 688725"/>
                <a:gd name="connsiteY11" fmla="*/ 6218 h 666586"/>
                <a:gd name="connsiteX12" fmla="*/ 263583 w 688725"/>
                <a:gd name="connsiteY12" fmla="*/ 18020 h 666586"/>
                <a:gd name="connsiteX13" fmla="*/ 75928 w 688725"/>
                <a:gd name="connsiteY13" fmla="*/ 145781 h 666586"/>
                <a:gd name="connsiteX14" fmla="*/ 15129 w 688725"/>
                <a:gd name="connsiteY14" fmla="*/ 426885 h 666586"/>
                <a:gd name="connsiteX15" fmla="*/ 202994 w 688725"/>
                <a:gd name="connsiteY15" fmla="*/ 641847 h 666586"/>
                <a:gd name="connsiteX16" fmla="*/ 555163 w 688725"/>
                <a:gd name="connsiteY16" fmla="*/ 568720 h 666586"/>
                <a:gd name="connsiteX17" fmla="*/ 675898 w 688725"/>
                <a:gd name="connsiteY17" fmla="*/ 386788 h 666586"/>
                <a:gd name="connsiteX18" fmla="*/ 595702 w 688725"/>
                <a:gd name="connsiteY18" fmla="*/ 115656 h 666586"/>
                <a:gd name="connsiteX19" fmla="*/ 488558 w 688725"/>
                <a:gd name="connsiteY19" fmla="*/ 40257 h 666586"/>
                <a:gd name="connsiteX20" fmla="*/ 344430 w 688725"/>
                <a:gd name="connsiteY20" fmla="*/ 6218 h 66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88725" h="666586">
                  <a:moveTo>
                    <a:pt x="308834" y="666587"/>
                  </a:moveTo>
                  <a:cubicBezTo>
                    <a:pt x="271324" y="666587"/>
                    <a:pt x="234740" y="660402"/>
                    <a:pt x="200827" y="647653"/>
                  </a:cubicBezTo>
                  <a:cubicBezTo>
                    <a:pt x="106937" y="612394"/>
                    <a:pt x="33453" y="528349"/>
                    <a:pt x="9133" y="428337"/>
                  </a:cubicBezTo>
                  <a:cubicBezTo>
                    <a:pt x="-14597" y="331080"/>
                    <a:pt x="8565" y="224041"/>
                    <a:pt x="71047" y="141995"/>
                  </a:cubicBezTo>
                  <a:cubicBezTo>
                    <a:pt x="117435" y="81091"/>
                    <a:pt x="185197" y="34935"/>
                    <a:pt x="261836" y="12067"/>
                  </a:cubicBezTo>
                  <a:cubicBezTo>
                    <a:pt x="334437" y="-9623"/>
                    <a:pt x="411687" y="-2049"/>
                    <a:pt x="491209" y="34598"/>
                  </a:cubicBezTo>
                  <a:cubicBezTo>
                    <a:pt x="533242" y="53974"/>
                    <a:pt x="569910" y="79787"/>
                    <a:pt x="600225" y="111322"/>
                  </a:cubicBezTo>
                  <a:lnTo>
                    <a:pt x="600225" y="111322"/>
                  </a:lnTo>
                  <a:cubicBezTo>
                    <a:pt x="671690" y="185732"/>
                    <a:pt x="703772" y="294391"/>
                    <a:pt x="681998" y="388155"/>
                  </a:cubicBezTo>
                  <a:cubicBezTo>
                    <a:pt x="666346" y="455475"/>
                    <a:pt x="622736" y="521302"/>
                    <a:pt x="559139" y="573496"/>
                  </a:cubicBezTo>
                  <a:cubicBezTo>
                    <a:pt x="485360" y="634063"/>
                    <a:pt x="394752" y="666587"/>
                    <a:pt x="308855" y="666587"/>
                  </a:cubicBezTo>
                  <a:close/>
                  <a:moveTo>
                    <a:pt x="344451" y="6218"/>
                  </a:moveTo>
                  <a:cubicBezTo>
                    <a:pt x="316955" y="6218"/>
                    <a:pt x="289964" y="10152"/>
                    <a:pt x="263583" y="18020"/>
                  </a:cubicBezTo>
                  <a:cubicBezTo>
                    <a:pt x="188184" y="40531"/>
                    <a:pt x="121537" y="85909"/>
                    <a:pt x="75928" y="145781"/>
                  </a:cubicBezTo>
                  <a:cubicBezTo>
                    <a:pt x="14603" y="226334"/>
                    <a:pt x="-8139" y="331417"/>
                    <a:pt x="15129" y="426885"/>
                  </a:cubicBezTo>
                  <a:cubicBezTo>
                    <a:pt x="39007" y="524941"/>
                    <a:pt x="110997" y="607303"/>
                    <a:pt x="202994" y="641847"/>
                  </a:cubicBezTo>
                  <a:cubicBezTo>
                    <a:pt x="312579" y="683038"/>
                    <a:pt x="450880" y="654301"/>
                    <a:pt x="555163" y="568720"/>
                  </a:cubicBezTo>
                  <a:cubicBezTo>
                    <a:pt x="617708" y="517389"/>
                    <a:pt x="660603" y="452782"/>
                    <a:pt x="675898" y="386788"/>
                  </a:cubicBezTo>
                  <a:cubicBezTo>
                    <a:pt x="697251" y="295001"/>
                    <a:pt x="665757" y="188593"/>
                    <a:pt x="595702" y="115656"/>
                  </a:cubicBezTo>
                  <a:cubicBezTo>
                    <a:pt x="565934" y="84688"/>
                    <a:pt x="529918" y="59317"/>
                    <a:pt x="488558" y="40257"/>
                  </a:cubicBezTo>
                  <a:cubicBezTo>
                    <a:pt x="439372" y="17579"/>
                    <a:pt x="391175" y="6218"/>
                    <a:pt x="344430" y="6218"/>
                  </a:cubicBezTo>
                  <a:close/>
                </a:path>
              </a:pathLst>
            </a:custGeom>
            <a:solidFill>
              <a:srgbClr val="EDC0E3"/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E0BF2AC-876E-499A-F63B-A7AEBE1D8DCE}"/>
                </a:ext>
              </a:extLst>
            </p:cNvPr>
            <p:cNvSpPr/>
            <p:nvPr/>
          </p:nvSpPr>
          <p:spPr>
            <a:xfrm>
              <a:off x="6889052" y="6018391"/>
              <a:ext cx="499140" cy="446482"/>
            </a:xfrm>
            <a:custGeom>
              <a:avLst/>
              <a:gdLst>
                <a:gd name="connsiteX0" fmla="*/ 114364 w 499140"/>
                <a:gd name="connsiteY0" fmla="*/ 205625 h 446482"/>
                <a:gd name="connsiteX1" fmla="*/ 137063 w 499140"/>
                <a:gd name="connsiteY1" fmla="*/ 291143 h 446482"/>
                <a:gd name="connsiteX2" fmla="*/ 179707 w 499140"/>
                <a:gd name="connsiteY2" fmla="*/ 366331 h 446482"/>
                <a:gd name="connsiteX3" fmla="*/ 223591 w 499140"/>
                <a:gd name="connsiteY3" fmla="*/ 369486 h 446482"/>
                <a:gd name="connsiteX4" fmla="*/ 249257 w 499140"/>
                <a:gd name="connsiteY4" fmla="*/ 323056 h 446482"/>
                <a:gd name="connsiteX5" fmla="*/ 353918 w 499140"/>
                <a:gd name="connsiteY5" fmla="*/ 276711 h 446482"/>
                <a:gd name="connsiteX6" fmla="*/ 405334 w 499140"/>
                <a:gd name="connsiteY6" fmla="*/ 283506 h 446482"/>
                <a:gd name="connsiteX7" fmla="*/ 414822 w 499140"/>
                <a:gd name="connsiteY7" fmla="*/ 248794 h 446482"/>
                <a:gd name="connsiteX8" fmla="*/ 393217 w 499140"/>
                <a:gd name="connsiteY8" fmla="*/ 217090 h 446482"/>
                <a:gd name="connsiteX9" fmla="*/ 330609 w 499140"/>
                <a:gd name="connsiteY9" fmla="*/ 127008 h 446482"/>
                <a:gd name="connsiteX10" fmla="*/ 345735 w 499140"/>
                <a:gd name="connsiteY10" fmla="*/ 23398 h 446482"/>
                <a:gd name="connsiteX11" fmla="*/ 434829 w 499140"/>
                <a:gd name="connsiteY11" fmla="*/ 5747 h 446482"/>
                <a:gd name="connsiteX12" fmla="*/ 495186 w 499140"/>
                <a:gd name="connsiteY12" fmla="*/ 76202 h 446482"/>
                <a:gd name="connsiteX13" fmla="*/ 484541 w 499140"/>
                <a:gd name="connsiteY13" fmla="*/ 169903 h 446482"/>
                <a:gd name="connsiteX14" fmla="*/ 444801 w 499140"/>
                <a:gd name="connsiteY14" fmla="*/ 251865 h 446482"/>
                <a:gd name="connsiteX15" fmla="*/ 448566 w 499140"/>
                <a:gd name="connsiteY15" fmla="*/ 364753 h 446482"/>
                <a:gd name="connsiteX16" fmla="*/ 349648 w 499140"/>
                <a:gd name="connsiteY16" fmla="*/ 445348 h 446482"/>
                <a:gd name="connsiteX17" fmla="*/ 217469 w 499140"/>
                <a:gd name="connsiteY17" fmla="*/ 418483 h 446482"/>
                <a:gd name="connsiteX18" fmla="*/ 89392 w 499140"/>
                <a:gd name="connsiteY18" fmla="*/ 372453 h 446482"/>
                <a:gd name="connsiteX19" fmla="*/ 25144 w 499140"/>
                <a:gd name="connsiteY19" fmla="*/ 353056 h 446482"/>
                <a:gd name="connsiteX20" fmla="*/ 25 w 499140"/>
                <a:gd name="connsiteY20" fmla="*/ 270505 h 446482"/>
                <a:gd name="connsiteX21" fmla="*/ 5915 w 499140"/>
                <a:gd name="connsiteY21" fmla="*/ 212336 h 446482"/>
                <a:gd name="connsiteX22" fmla="*/ 114343 w 499140"/>
                <a:gd name="connsiteY22" fmla="*/ 205604 h 4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9140" h="446482">
                  <a:moveTo>
                    <a:pt x="114364" y="205625"/>
                  </a:moveTo>
                  <a:cubicBezTo>
                    <a:pt x="128354" y="231733"/>
                    <a:pt x="130962" y="262153"/>
                    <a:pt x="137063" y="291143"/>
                  </a:cubicBezTo>
                  <a:cubicBezTo>
                    <a:pt x="143164" y="320132"/>
                    <a:pt x="154672" y="350489"/>
                    <a:pt x="179707" y="366331"/>
                  </a:cubicBezTo>
                  <a:cubicBezTo>
                    <a:pt x="192792" y="374619"/>
                    <a:pt x="210527" y="377796"/>
                    <a:pt x="223591" y="369486"/>
                  </a:cubicBezTo>
                  <a:cubicBezTo>
                    <a:pt x="238801" y="359830"/>
                    <a:pt x="241978" y="339529"/>
                    <a:pt x="249257" y="323056"/>
                  </a:cubicBezTo>
                  <a:cubicBezTo>
                    <a:pt x="266171" y="284768"/>
                    <a:pt x="314200" y="263499"/>
                    <a:pt x="353918" y="276711"/>
                  </a:cubicBezTo>
                  <a:cubicBezTo>
                    <a:pt x="371001" y="282391"/>
                    <a:pt x="390250" y="293330"/>
                    <a:pt x="405334" y="283506"/>
                  </a:cubicBezTo>
                  <a:cubicBezTo>
                    <a:pt x="416148" y="276479"/>
                    <a:pt x="418756" y="261080"/>
                    <a:pt x="414822" y="248794"/>
                  </a:cubicBezTo>
                  <a:cubicBezTo>
                    <a:pt x="410888" y="236508"/>
                    <a:pt x="401905" y="226620"/>
                    <a:pt x="393217" y="217090"/>
                  </a:cubicBezTo>
                  <a:cubicBezTo>
                    <a:pt x="368392" y="189910"/>
                    <a:pt x="343316" y="161551"/>
                    <a:pt x="330609" y="127008"/>
                  </a:cubicBezTo>
                  <a:cubicBezTo>
                    <a:pt x="317902" y="92464"/>
                    <a:pt x="320195" y="49905"/>
                    <a:pt x="345735" y="23398"/>
                  </a:cubicBezTo>
                  <a:cubicBezTo>
                    <a:pt x="367993" y="299"/>
                    <a:pt x="404935" y="-5929"/>
                    <a:pt x="434829" y="5747"/>
                  </a:cubicBezTo>
                  <a:cubicBezTo>
                    <a:pt x="464723" y="17423"/>
                    <a:pt x="486981" y="45172"/>
                    <a:pt x="495186" y="76202"/>
                  </a:cubicBezTo>
                  <a:cubicBezTo>
                    <a:pt x="503390" y="107232"/>
                    <a:pt x="498341" y="140935"/>
                    <a:pt x="484541" y="169903"/>
                  </a:cubicBezTo>
                  <a:cubicBezTo>
                    <a:pt x="471413" y="197441"/>
                    <a:pt x="450439" y="221887"/>
                    <a:pt x="444801" y="251865"/>
                  </a:cubicBezTo>
                  <a:cubicBezTo>
                    <a:pt x="437816" y="289060"/>
                    <a:pt x="455930" y="327622"/>
                    <a:pt x="448566" y="364753"/>
                  </a:cubicBezTo>
                  <a:cubicBezTo>
                    <a:pt x="439731" y="409374"/>
                    <a:pt x="394815" y="439941"/>
                    <a:pt x="349648" y="445348"/>
                  </a:cubicBezTo>
                  <a:cubicBezTo>
                    <a:pt x="304501" y="450754"/>
                    <a:pt x="259418" y="436028"/>
                    <a:pt x="217469" y="418483"/>
                  </a:cubicBezTo>
                  <a:cubicBezTo>
                    <a:pt x="175520" y="400937"/>
                    <a:pt x="134223" y="380173"/>
                    <a:pt x="89392" y="372453"/>
                  </a:cubicBezTo>
                  <a:cubicBezTo>
                    <a:pt x="67050" y="368603"/>
                    <a:pt x="42626" y="367467"/>
                    <a:pt x="25144" y="353056"/>
                  </a:cubicBezTo>
                  <a:cubicBezTo>
                    <a:pt x="2171" y="334122"/>
                    <a:pt x="193" y="300273"/>
                    <a:pt x="25" y="270505"/>
                  </a:cubicBezTo>
                  <a:cubicBezTo>
                    <a:pt x="-80" y="250919"/>
                    <a:pt x="-123" y="230954"/>
                    <a:pt x="5915" y="212336"/>
                  </a:cubicBezTo>
                  <a:cubicBezTo>
                    <a:pt x="24597" y="154630"/>
                    <a:pt x="86805" y="154272"/>
                    <a:pt x="114343" y="20560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C6723E55-55B9-70A9-E386-2E6ECD6D90FA}"/>
                </a:ext>
              </a:extLst>
            </p:cNvPr>
            <p:cNvSpPr/>
            <p:nvPr/>
          </p:nvSpPr>
          <p:spPr>
            <a:xfrm>
              <a:off x="6889161" y="6028052"/>
              <a:ext cx="499035" cy="436843"/>
            </a:xfrm>
            <a:custGeom>
              <a:avLst/>
              <a:gdLst>
                <a:gd name="connsiteX0" fmla="*/ 448458 w 499035"/>
                <a:gd name="connsiteY0" fmla="*/ 355093 h 436843"/>
                <a:gd name="connsiteX1" fmla="*/ 444692 w 499035"/>
                <a:gd name="connsiteY1" fmla="*/ 242205 h 436843"/>
                <a:gd name="connsiteX2" fmla="*/ 484432 w 499035"/>
                <a:gd name="connsiteY2" fmla="*/ 160243 h 436843"/>
                <a:gd name="connsiteX3" fmla="*/ 495077 w 499035"/>
                <a:gd name="connsiteY3" fmla="*/ 66542 h 436843"/>
                <a:gd name="connsiteX4" fmla="*/ 443219 w 499035"/>
                <a:gd name="connsiteY4" fmla="*/ 0 h 436843"/>
                <a:gd name="connsiteX5" fmla="*/ 466571 w 499035"/>
                <a:gd name="connsiteY5" fmla="*/ 108217 h 436843"/>
                <a:gd name="connsiteX6" fmla="*/ 431123 w 499035"/>
                <a:gd name="connsiteY6" fmla="*/ 241890 h 436843"/>
                <a:gd name="connsiteX7" fmla="*/ 410884 w 499035"/>
                <a:gd name="connsiteY7" fmla="*/ 327891 h 436843"/>
                <a:gd name="connsiteX8" fmla="*/ 262654 w 499035"/>
                <a:gd name="connsiteY8" fmla="*/ 399524 h 436843"/>
                <a:gd name="connsiteX9" fmla="*/ 99381 w 499035"/>
                <a:gd name="connsiteY9" fmla="*/ 339946 h 436843"/>
                <a:gd name="connsiteX10" fmla="*/ 20385 w 499035"/>
                <a:gd name="connsiteY10" fmla="*/ 289897 h 436843"/>
                <a:gd name="connsiteX11" fmla="*/ 0 w 499035"/>
                <a:gd name="connsiteY11" fmla="*/ 268166 h 436843"/>
                <a:gd name="connsiteX12" fmla="*/ 25014 w 499035"/>
                <a:gd name="connsiteY12" fmla="*/ 343417 h 436843"/>
                <a:gd name="connsiteX13" fmla="*/ 89262 w 499035"/>
                <a:gd name="connsiteY13" fmla="*/ 362813 h 436843"/>
                <a:gd name="connsiteX14" fmla="*/ 217339 w 499035"/>
                <a:gd name="connsiteY14" fmla="*/ 408844 h 436843"/>
                <a:gd name="connsiteX15" fmla="*/ 349518 w 499035"/>
                <a:gd name="connsiteY15" fmla="*/ 435708 h 436843"/>
                <a:gd name="connsiteX16" fmla="*/ 448436 w 499035"/>
                <a:gd name="connsiteY16" fmla="*/ 355114 h 436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99035" h="436843">
                  <a:moveTo>
                    <a:pt x="448458" y="355093"/>
                  </a:moveTo>
                  <a:cubicBezTo>
                    <a:pt x="455821" y="317982"/>
                    <a:pt x="437707" y="279400"/>
                    <a:pt x="444692" y="242205"/>
                  </a:cubicBezTo>
                  <a:cubicBezTo>
                    <a:pt x="450330" y="212227"/>
                    <a:pt x="471304" y="187781"/>
                    <a:pt x="484432" y="160243"/>
                  </a:cubicBezTo>
                  <a:cubicBezTo>
                    <a:pt x="498253" y="131274"/>
                    <a:pt x="503281" y="97572"/>
                    <a:pt x="495077" y="66542"/>
                  </a:cubicBezTo>
                  <a:cubicBezTo>
                    <a:pt x="487672" y="38541"/>
                    <a:pt x="468801" y="13254"/>
                    <a:pt x="443219" y="0"/>
                  </a:cubicBezTo>
                  <a:cubicBezTo>
                    <a:pt x="466318" y="28569"/>
                    <a:pt x="472062" y="70749"/>
                    <a:pt x="466571" y="108217"/>
                  </a:cubicBezTo>
                  <a:cubicBezTo>
                    <a:pt x="459881" y="153869"/>
                    <a:pt x="440169" y="196659"/>
                    <a:pt x="431123" y="241890"/>
                  </a:cubicBezTo>
                  <a:cubicBezTo>
                    <a:pt x="425337" y="270879"/>
                    <a:pt x="423781" y="301300"/>
                    <a:pt x="410884" y="327891"/>
                  </a:cubicBezTo>
                  <a:cubicBezTo>
                    <a:pt x="385450" y="380401"/>
                    <a:pt x="320802" y="404320"/>
                    <a:pt x="262654" y="399524"/>
                  </a:cubicBezTo>
                  <a:cubicBezTo>
                    <a:pt x="204506" y="394706"/>
                    <a:pt x="151050" y="367063"/>
                    <a:pt x="99381" y="339946"/>
                  </a:cubicBezTo>
                  <a:cubicBezTo>
                    <a:pt x="71696" y="325430"/>
                    <a:pt x="43716" y="310682"/>
                    <a:pt x="20385" y="289897"/>
                  </a:cubicBezTo>
                  <a:cubicBezTo>
                    <a:pt x="13001" y="283313"/>
                    <a:pt x="6101" y="276034"/>
                    <a:pt x="0" y="268166"/>
                  </a:cubicBezTo>
                  <a:cubicBezTo>
                    <a:pt x="526" y="296019"/>
                    <a:pt x="3913" y="326019"/>
                    <a:pt x="25014" y="343417"/>
                  </a:cubicBezTo>
                  <a:cubicBezTo>
                    <a:pt x="42517" y="357828"/>
                    <a:pt x="66920" y="358964"/>
                    <a:pt x="89262" y="362813"/>
                  </a:cubicBezTo>
                  <a:cubicBezTo>
                    <a:pt x="134072" y="370513"/>
                    <a:pt x="175369" y="391298"/>
                    <a:pt x="217339" y="408844"/>
                  </a:cubicBezTo>
                  <a:cubicBezTo>
                    <a:pt x="259288" y="426389"/>
                    <a:pt x="304371" y="441115"/>
                    <a:pt x="349518" y="435708"/>
                  </a:cubicBezTo>
                  <a:cubicBezTo>
                    <a:pt x="394665" y="430302"/>
                    <a:pt x="439601" y="399713"/>
                    <a:pt x="448436" y="355114"/>
                  </a:cubicBez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B603B242-9DCE-F59E-314A-E9AD9517FFB7}"/>
                </a:ext>
              </a:extLst>
            </p:cNvPr>
            <p:cNvSpPr/>
            <p:nvPr/>
          </p:nvSpPr>
          <p:spPr>
            <a:xfrm>
              <a:off x="6922231" y="6212742"/>
              <a:ext cx="39546" cy="54048"/>
            </a:xfrm>
            <a:custGeom>
              <a:avLst/>
              <a:gdLst>
                <a:gd name="connsiteX0" fmla="*/ 696 w 39546"/>
                <a:gd name="connsiteY0" fmla="*/ 33953 h 54048"/>
                <a:gd name="connsiteX1" fmla="*/ 7260 w 39546"/>
                <a:gd name="connsiteY1" fmla="*/ 8182 h 54048"/>
                <a:gd name="connsiteX2" fmla="*/ 26951 w 39546"/>
                <a:gd name="connsiteY2" fmla="*/ 251 h 54048"/>
                <a:gd name="connsiteX3" fmla="*/ 39426 w 39546"/>
                <a:gd name="connsiteY3" fmla="*/ 15945 h 54048"/>
                <a:gd name="connsiteX4" fmla="*/ 32841 w 39546"/>
                <a:gd name="connsiteY4" fmla="*/ 30923 h 54048"/>
                <a:gd name="connsiteX5" fmla="*/ 31874 w 39546"/>
                <a:gd name="connsiteY5" fmla="*/ 40937 h 54048"/>
                <a:gd name="connsiteX6" fmla="*/ 675 w 39546"/>
                <a:gd name="connsiteY6" fmla="*/ 33953 h 5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546" h="54048">
                  <a:moveTo>
                    <a:pt x="696" y="33953"/>
                  </a:moveTo>
                  <a:cubicBezTo>
                    <a:pt x="-1345" y="24970"/>
                    <a:pt x="1180" y="15082"/>
                    <a:pt x="7260" y="8182"/>
                  </a:cubicBezTo>
                  <a:cubicBezTo>
                    <a:pt x="12140" y="2628"/>
                    <a:pt x="19672" y="-1012"/>
                    <a:pt x="26951" y="251"/>
                  </a:cubicBezTo>
                  <a:cubicBezTo>
                    <a:pt x="34230" y="1513"/>
                    <a:pt x="40499" y="8624"/>
                    <a:pt x="39426" y="15945"/>
                  </a:cubicBezTo>
                  <a:cubicBezTo>
                    <a:pt x="38627" y="21372"/>
                    <a:pt x="34356" y="25664"/>
                    <a:pt x="32841" y="30923"/>
                  </a:cubicBezTo>
                  <a:cubicBezTo>
                    <a:pt x="31916" y="34163"/>
                    <a:pt x="32084" y="37592"/>
                    <a:pt x="31874" y="40937"/>
                  </a:cubicBezTo>
                  <a:cubicBezTo>
                    <a:pt x="30401" y="66372"/>
                    <a:pt x="4230" y="49668"/>
                    <a:pt x="675" y="3395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0000"/>
              </a:scheme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609040E-618C-035B-9958-F14C45A77203}"/>
                </a:ext>
              </a:extLst>
            </p:cNvPr>
            <p:cNvSpPr/>
            <p:nvPr/>
          </p:nvSpPr>
          <p:spPr>
            <a:xfrm>
              <a:off x="7174460" y="6314841"/>
              <a:ext cx="71719" cy="55327"/>
            </a:xfrm>
            <a:custGeom>
              <a:avLst/>
              <a:gdLst>
                <a:gd name="connsiteX0" fmla="*/ 138 w 71719"/>
                <a:gd name="connsiteY0" fmla="*/ 41396 h 55327"/>
                <a:gd name="connsiteX1" fmla="*/ 30622 w 71719"/>
                <a:gd name="connsiteY1" fmla="*/ 2708 h 55327"/>
                <a:gd name="connsiteX2" fmla="*/ 63798 w 71719"/>
                <a:gd name="connsiteY2" fmla="*/ 6432 h 55327"/>
                <a:gd name="connsiteX3" fmla="*/ 65712 w 71719"/>
                <a:gd name="connsiteY3" fmla="*/ 38514 h 55327"/>
                <a:gd name="connsiteX4" fmla="*/ 19745 w 71719"/>
                <a:gd name="connsiteY4" fmla="*/ 53766 h 55327"/>
                <a:gd name="connsiteX5" fmla="*/ 138 w 71719"/>
                <a:gd name="connsiteY5" fmla="*/ 41417 h 5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719" h="55327">
                  <a:moveTo>
                    <a:pt x="138" y="41396"/>
                  </a:moveTo>
                  <a:cubicBezTo>
                    <a:pt x="1779" y="24166"/>
                    <a:pt x="14444" y="8851"/>
                    <a:pt x="30622" y="2708"/>
                  </a:cubicBezTo>
                  <a:cubicBezTo>
                    <a:pt x="41561" y="-1437"/>
                    <a:pt x="55004" y="-1289"/>
                    <a:pt x="63798" y="6432"/>
                  </a:cubicBezTo>
                  <a:cubicBezTo>
                    <a:pt x="73917" y="15309"/>
                    <a:pt x="74106" y="28416"/>
                    <a:pt x="65712" y="38514"/>
                  </a:cubicBezTo>
                  <a:cubicBezTo>
                    <a:pt x="54310" y="52230"/>
                    <a:pt x="35229" y="49285"/>
                    <a:pt x="19745" y="53766"/>
                  </a:cubicBezTo>
                  <a:cubicBezTo>
                    <a:pt x="8301" y="57069"/>
                    <a:pt x="-1271" y="56080"/>
                    <a:pt x="138" y="4141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0000"/>
              </a:scheme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EAEE477-524D-B64E-F4F3-0270F6DA8E1D}"/>
                </a:ext>
              </a:extLst>
            </p:cNvPr>
            <p:cNvSpPr/>
            <p:nvPr/>
          </p:nvSpPr>
          <p:spPr>
            <a:xfrm>
              <a:off x="7243324" y="6050121"/>
              <a:ext cx="56027" cy="84123"/>
            </a:xfrm>
            <a:custGeom>
              <a:avLst/>
              <a:gdLst>
                <a:gd name="connsiteX0" fmla="*/ 68 w 56027"/>
                <a:gd name="connsiteY0" fmla="*/ 37698 h 84123"/>
                <a:gd name="connsiteX1" fmla="*/ 10860 w 56027"/>
                <a:gd name="connsiteY1" fmla="*/ 10307 h 84123"/>
                <a:gd name="connsiteX2" fmla="*/ 37809 w 56027"/>
                <a:gd name="connsiteY2" fmla="*/ 441 h 84123"/>
                <a:gd name="connsiteX3" fmla="*/ 56027 w 56027"/>
                <a:gd name="connsiteY3" fmla="*/ 21226 h 84123"/>
                <a:gd name="connsiteX4" fmla="*/ 44562 w 56027"/>
                <a:gd name="connsiteY4" fmla="*/ 50110 h 84123"/>
                <a:gd name="connsiteX5" fmla="*/ 33580 w 56027"/>
                <a:gd name="connsiteY5" fmla="*/ 81414 h 84123"/>
                <a:gd name="connsiteX6" fmla="*/ 68 w 56027"/>
                <a:gd name="connsiteY6" fmla="*/ 37698 h 8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27" h="84123">
                  <a:moveTo>
                    <a:pt x="68" y="37698"/>
                  </a:moveTo>
                  <a:cubicBezTo>
                    <a:pt x="804" y="27726"/>
                    <a:pt x="4128" y="17713"/>
                    <a:pt x="10860" y="10307"/>
                  </a:cubicBezTo>
                  <a:cubicBezTo>
                    <a:pt x="17592" y="2923"/>
                    <a:pt x="27984" y="-1453"/>
                    <a:pt x="37809" y="441"/>
                  </a:cubicBezTo>
                  <a:cubicBezTo>
                    <a:pt x="47612" y="2334"/>
                    <a:pt x="56048" y="11233"/>
                    <a:pt x="56027" y="21226"/>
                  </a:cubicBezTo>
                  <a:cubicBezTo>
                    <a:pt x="56006" y="32334"/>
                    <a:pt x="49169" y="40601"/>
                    <a:pt x="44562" y="50110"/>
                  </a:cubicBezTo>
                  <a:cubicBezTo>
                    <a:pt x="40523" y="58462"/>
                    <a:pt x="41596" y="76723"/>
                    <a:pt x="33580" y="81414"/>
                  </a:cubicBezTo>
                  <a:cubicBezTo>
                    <a:pt x="9787" y="95341"/>
                    <a:pt x="-963" y="51730"/>
                    <a:pt x="68" y="3769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0000"/>
              </a:scheme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F5BB8B-4FE9-ADC2-C153-A1BFFB69A50E}"/>
                </a:ext>
              </a:extLst>
            </p:cNvPr>
            <p:cNvSpPr/>
            <p:nvPr/>
          </p:nvSpPr>
          <p:spPr>
            <a:xfrm>
              <a:off x="6807620" y="5956103"/>
              <a:ext cx="682370" cy="586462"/>
            </a:xfrm>
            <a:custGeom>
              <a:avLst/>
              <a:gdLst>
                <a:gd name="connsiteX0" fmla="*/ 675558 w 682370"/>
                <a:gd name="connsiteY0" fmla="*/ 310220 h 586462"/>
                <a:gd name="connsiteX1" fmla="*/ 594584 w 682370"/>
                <a:gd name="connsiteY1" fmla="*/ 36248 h 586462"/>
                <a:gd name="connsiteX2" fmla="*/ 553393 w 682370"/>
                <a:gd name="connsiteY2" fmla="*/ 0 h 586462"/>
                <a:gd name="connsiteX3" fmla="*/ 633651 w 682370"/>
                <a:gd name="connsiteY3" fmla="*/ 190221 h 586462"/>
                <a:gd name="connsiteX4" fmla="*/ 544557 w 682370"/>
                <a:gd name="connsiteY4" fmla="*/ 444692 h 586462"/>
                <a:gd name="connsiteX5" fmla="*/ 220894 w 682370"/>
                <a:gd name="connsiteY5" fmla="*/ 524256 h 586462"/>
                <a:gd name="connsiteX6" fmla="*/ 0 w 682370"/>
                <a:gd name="connsiteY6" fmla="*/ 286342 h 586462"/>
                <a:gd name="connsiteX7" fmla="*/ 8731 w 682370"/>
                <a:gd name="connsiteY7" fmla="*/ 350380 h 586462"/>
                <a:gd name="connsiteX8" fmla="*/ 198510 w 682370"/>
                <a:gd name="connsiteY8" fmla="*/ 567530 h 586462"/>
                <a:gd name="connsiteX9" fmla="*/ 553772 w 682370"/>
                <a:gd name="connsiteY9" fmla="*/ 493898 h 586462"/>
                <a:gd name="connsiteX10" fmla="*/ 675579 w 682370"/>
                <a:gd name="connsiteY10" fmla="*/ 310262 h 58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2370" h="586462">
                  <a:moveTo>
                    <a:pt x="675558" y="310220"/>
                  </a:moveTo>
                  <a:cubicBezTo>
                    <a:pt x="698026" y="213531"/>
                    <a:pt x="663356" y="107817"/>
                    <a:pt x="594584" y="36248"/>
                  </a:cubicBezTo>
                  <a:cubicBezTo>
                    <a:pt x="581878" y="23015"/>
                    <a:pt x="568035" y="10982"/>
                    <a:pt x="553393" y="0"/>
                  </a:cubicBezTo>
                  <a:cubicBezTo>
                    <a:pt x="597509" y="57054"/>
                    <a:pt x="625846" y="121113"/>
                    <a:pt x="633651" y="190221"/>
                  </a:cubicBezTo>
                  <a:cubicBezTo>
                    <a:pt x="643581" y="278137"/>
                    <a:pt x="603252" y="378465"/>
                    <a:pt x="544557" y="444692"/>
                  </a:cubicBezTo>
                  <a:cubicBezTo>
                    <a:pt x="466634" y="532586"/>
                    <a:pt x="333003" y="559325"/>
                    <a:pt x="220894" y="524256"/>
                  </a:cubicBezTo>
                  <a:cubicBezTo>
                    <a:pt x="109038" y="489228"/>
                    <a:pt x="30210" y="409938"/>
                    <a:pt x="0" y="286342"/>
                  </a:cubicBezTo>
                  <a:cubicBezTo>
                    <a:pt x="736" y="307884"/>
                    <a:pt x="3597" y="329364"/>
                    <a:pt x="8731" y="350380"/>
                  </a:cubicBezTo>
                  <a:cubicBezTo>
                    <a:pt x="32398" y="447574"/>
                    <a:pt x="104872" y="532355"/>
                    <a:pt x="198510" y="567530"/>
                  </a:cubicBezTo>
                  <a:cubicBezTo>
                    <a:pt x="317078" y="612045"/>
                    <a:pt x="455863" y="574262"/>
                    <a:pt x="553772" y="493898"/>
                  </a:cubicBezTo>
                  <a:cubicBezTo>
                    <a:pt x="611583" y="446438"/>
                    <a:pt x="658644" y="383115"/>
                    <a:pt x="675579" y="310262"/>
                  </a:cubicBezTo>
                  <a:close/>
                </a:path>
              </a:pathLst>
            </a:custGeom>
            <a:solidFill>
              <a:srgbClr val="D98BA5"/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6207367-152F-075B-0AD7-01F1F43D445C}"/>
                </a:ext>
              </a:extLst>
            </p:cNvPr>
            <p:cNvSpPr/>
            <p:nvPr/>
          </p:nvSpPr>
          <p:spPr>
            <a:xfrm>
              <a:off x="7283468" y="5967485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3489B73-BE88-0536-E5A1-98F7ABF13273}"/>
                </a:ext>
              </a:extLst>
            </p:cNvPr>
            <p:cNvSpPr/>
            <p:nvPr/>
          </p:nvSpPr>
          <p:spPr>
            <a:xfrm>
              <a:off x="7422800" y="6254184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04C6036-1C15-EBFF-7A29-2565CEE87930}"/>
                </a:ext>
              </a:extLst>
            </p:cNvPr>
            <p:cNvSpPr/>
            <p:nvPr/>
          </p:nvSpPr>
          <p:spPr>
            <a:xfrm>
              <a:off x="7410219" y="6181436"/>
              <a:ext cx="25202" cy="25202"/>
            </a:xfrm>
            <a:custGeom>
              <a:avLst/>
              <a:gdLst>
                <a:gd name="connsiteX0" fmla="*/ 25203 w 25202"/>
                <a:gd name="connsiteY0" fmla="*/ 12602 h 25202"/>
                <a:gd name="connsiteX1" fmla="*/ 12602 w 25202"/>
                <a:gd name="connsiteY1" fmla="*/ 25203 h 25202"/>
                <a:gd name="connsiteX2" fmla="*/ 0 w 25202"/>
                <a:gd name="connsiteY2" fmla="*/ 12602 h 25202"/>
                <a:gd name="connsiteX3" fmla="*/ 12602 w 25202"/>
                <a:gd name="connsiteY3" fmla="*/ 0 h 25202"/>
                <a:gd name="connsiteX4" fmla="*/ 25203 w 25202"/>
                <a:gd name="connsiteY4" fmla="*/ 12602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2"/>
                  </a:moveTo>
                  <a:cubicBezTo>
                    <a:pt x="25203" y="19561"/>
                    <a:pt x="19561" y="25203"/>
                    <a:pt x="12602" y="25203"/>
                  </a:cubicBezTo>
                  <a:cubicBezTo>
                    <a:pt x="5642" y="25203"/>
                    <a:pt x="0" y="19561"/>
                    <a:pt x="0" y="12602"/>
                  </a:cubicBezTo>
                  <a:cubicBezTo>
                    <a:pt x="0" y="5642"/>
                    <a:pt x="5642" y="0"/>
                    <a:pt x="12602" y="0"/>
                  </a:cubicBezTo>
                  <a:cubicBezTo>
                    <a:pt x="19561" y="0"/>
                    <a:pt x="25203" y="5642"/>
                    <a:pt x="25203" y="12602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8CFD7C64-6651-B0F8-06D1-DF5D3132B76E}"/>
                </a:ext>
              </a:extLst>
            </p:cNvPr>
            <p:cNvSpPr/>
            <p:nvPr/>
          </p:nvSpPr>
          <p:spPr>
            <a:xfrm>
              <a:off x="7375591" y="6324113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701970D-2FB7-3630-56FD-C321A608C30E}"/>
                </a:ext>
              </a:extLst>
            </p:cNvPr>
            <p:cNvSpPr/>
            <p:nvPr/>
          </p:nvSpPr>
          <p:spPr>
            <a:xfrm>
              <a:off x="6851020" y="6151879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AC1006F2-0C4D-D9E7-CECE-EC55B57F1331}"/>
                </a:ext>
              </a:extLst>
            </p:cNvPr>
            <p:cNvSpPr/>
            <p:nvPr/>
          </p:nvSpPr>
          <p:spPr>
            <a:xfrm>
              <a:off x="6954588" y="6092090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2FB6589-5872-58CB-F304-C2D5C71D19CD}"/>
                </a:ext>
              </a:extLst>
            </p:cNvPr>
            <p:cNvSpPr/>
            <p:nvPr/>
          </p:nvSpPr>
          <p:spPr>
            <a:xfrm>
              <a:off x="6941986" y="5992309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2 w 25202"/>
                <a:gd name="connsiteY1" fmla="*/ 25203 h 25202"/>
                <a:gd name="connsiteX2" fmla="*/ 0 w 25202"/>
                <a:gd name="connsiteY2" fmla="*/ 12601 h 25202"/>
                <a:gd name="connsiteX3" fmla="*/ 12602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2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2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B442DAB-4587-8938-464D-DD653D68D695}"/>
                </a:ext>
              </a:extLst>
            </p:cNvPr>
            <p:cNvSpPr/>
            <p:nvPr/>
          </p:nvSpPr>
          <p:spPr>
            <a:xfrm>
              <a:off x="7180468" y="6039139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2F427BB-1AF4-C1EC-93F4-A5FAE008E51D}"/>
                </a:ext>
              </a:extLst>
            </p:cNvPr>
            <p:cNvSpPr/>
            <p:nvPr/>
          </p:nvSpPr>
          <p:spPr>
            <a:xfrm>
              <a:off x="7086599" y="5980065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B9B97811-D1F2-3AE1-7380-FBAB2AB472B2}"/>
                </a:ext>
              </a:extLst>
            </p:cNvPr>
            <p:cNvSpPr/>
            <p:nvPr/>
          </p:nvSpPr>
          <p:spPr>
            <a:xfrm>
              <a:off x="7138162" y="5915606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D01882AA-E13A-6A29-0AAE-493107B262D8}"/>
                </a:ext>
              </a:extLst>
            </p:cNvPr>
            <p:cNvSpPr/>
            <p:nvPr/>
          </p:nvSpPr>
          <p:spPr>
            <a:xfrm>
              <a:off x="7017364" y="6109067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2 w 25202"/>
                <a:gd name="connsiteY1" fmla="*/ 25203 h 25202"/>
                <a:gd name="connsiteX2" fmla="*/ 0 w 25202"/>
                <a:gd name="connsiteY2" fmla="*/ 12601 h 25202"/>
                <a:gd name="connsiteX3" fmla="*/ 12602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2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2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ACD1ACB3-3F71-3319-0F71-BBED18AECBE1}"/>
                </a:ext>
              </a:extLst>
            </p:cNvPr>
            <p:cNvSpPr/>
            <p:nvPr/>
          </p:nvSpPr>
          <p:spPr>
            <a:xfrm>
              <a:off x="7133302" y="6161850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0F2B0868-36DF-B78C-47AC-E4522FA41526}"/>
                </a:ext>
              </a:extLst>
            </p:cNvPr>
            <p:cNvSpPr/>
            <p:nvPr/>
          </p:nvSpPr>
          <p:spPr>
            <a:xfrm>
              <a:off x="7073997" y="6311512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2303322-D169-7C0E-1494-F179DD62BA3D}"/>
                </a:ext>
              </a:extLst>
            </p:cNvPr>
            <p:cNvSpPr/>
            <p:nvPr/>
          </p:nvSpPr>
          <p:spPr>
            <a:xfrm>
              <a:off x="7077658" y="6224753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780B17DF-3CDE-B41E-703C-B8D9C25989E4}"/>
                </a:ext>
              </a:extLst>
            </p:cNvPr>
            <p:cNvSpPr/>
            <p:nvPr/>
          </p:nvSpPr>
          <p:spPr>
            <a:xfrm>
              <a:off x="7233567" y="6254184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5F00FF7-AA42-88A4-FF6F-4286EE0FDF70}"/>
                </a:ext>
              </a:extLst>
            </p:cNvPr>
            <p:cNvSpPr/>
            <p:nvPr/>
          </p:nvSpPr>
          <p:spPr>
            <a:xfrm>
              <a:off x="7360970" y="6010443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2 w 25202"/>
                <a:gd name="connsiteY1" fmla="*/ 25203 h 25202"/>
                <a:gd name="connsiteX2" fmla="*/ 0 w 25202"/>
                <a:gd name="connsiteY2" fmla="*/ 12601 h 25202"/>
                <a:gd name="connsiteX3" fmla="*/ 12602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2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2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E3EAFAE-9736-B5B7-C1B2-9E9D54C3B44B}"/>
                </a:ext>
              </a:extLst>
            </p:cNvPr>
            <p:cNvSpPr/>
            <p:nvPr/>
          </p:nvSpPr>
          <p:spPr>
            <a:xfrm>
              <a:off x="7073997" y="6478255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1 w 25202"/>
                <a:gd name="connsiteY1" fmla="*/ 25203 h 25202"/>
                <a:gd name="connsiteX2" fmla="*/ 0 w 25202"/>
                <a:gd name="connsiteY2" fmla="*/ 12601 h 25202"/>
                <a:gd name="connsiteX3" fmla="*/ 12601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1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1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C8A42CF-5F7A-F6B3-02CB-936D38263DE6}"/>
                </a:ext>
              </a:extLst>
            </p:cNvPr>
            <p:cNvSpPr/>
            <p:nvPr/>
          </p:nvSpPr>
          <p:spPr>
            <a:xfrm>
              <a:off x="6996179" y="6452274"/>
              <a:ext cx="25202" cy="25202"/>
            </a:xfrm>
            <a:custGeom>
              <a:avLst/>
              <a:gdLst>
                <a:gd name="connsiteX0" fmla="*/ 25203 w 25202"/>
                <a:gd name="connsiteY0" fmla="*/ 12601 h 25202"/>
                <a:gd name="connsiteX1" fmla="*/ 12602 w 25202"/>
                <a:gd name="connsiteY1" fmla="*/ 25203 h 25202"/>
                <a:gd name="connsiteX2" fmla="*/ 0 w 25202"/>
                <a:gd name="connsiteY2" fmla="*/ 12601 h 25202"/>
                <a:gd name="connsiteX3" fmla="*/ 12602 w 25202"/>
                <a:gd name="connsiteY3" fmla="*/ 0 h 25202"/>
                <a:gd name="connsiteX4" fmla="*/ 25203 w 25202"/>
                <a:gd name="connsiteY4" fmla="*/ 12601 h 2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02" h="25202">
                  <a:moveTo>
                    <a:pt x="25203" y="12601"/>
                  </a:moveTo>
                  <a:cubicBezTo>
                    <a:pt x="25203" y="19561"/>
                    <a:pt x="19561" y="25203"/>
                    <a:pt x="12602" y="25203"/>
                  </a:cubicBezTo>
                  <a:cubicBezTo>
                    <a:pt x="5642" y="25203"/>
                    <a:pt x="0" y="19561"/>
                    <a:pt x="0" y="12601"/>
                  </a:cubicBezTo>
                  <a:cubicBezTo>
                    <a:pt x="0" y="5642"/>
                    <a:pt x="5642" y="0"/>
                    <a:pt x="12602" y="0"/>
                  </a:cubicBezTo>
                  <a:cubicBezTo>
                    <a:pt x="19561" y="0"/>
                    <a:pt x="25203" y="5642"/>
                    <a:pt x="25203" y="12601"/>
                  </a:cubicBezTo>
                  <a:close/>
                </a:path>
              </a:pathLst>
            </a:custGeom>
            <a:solidFill>
              <a:srgbClr val="912F50">
                <a:alpha val="25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801B108D-0104-6354-2FB5-437CE3C0A118}"/>
                </a:ext>
              </a:extLst>
            </p:cNvPr>
            <p:cNvSpPr/>
            <p:nvPr/>
          </p:nvSpPr>
          <p:spPr>
            <a:xfrm>
              <a:off x="6876216" y="5928236"/>
              <a:ext cx="354546" cy="327773"/>
            </a:xfrm>
            <a:custGeom>
              <a:avLst/>
              <a:gdLst>
                <a:gd name="connsiteX0" fmla="*/ 146807 w 354546"/>
                <a:gd name="connsiteY0" fmla="*/ 36724 h 327773"/>
                <a:gd name="connsiteX1" fmla="*/ 17615 w 354546"/>
                <a:gd name="connsiteY1" fmla="*/ 188194 h 327773"/>
                <a:gd name="connsiteX2" fmla="*/ 7 w 354546"/>
                <a:gd name="connsiteY2" fmla="*/ 256524 h 327773"/>
                <a:gd name="connsiteX3" fmla="*/ 30175 w 354546"/>
                <a:gd name="connsiteY3" fmla="*/ 317785 h 327773"/>
                <a:gd name="connsiteX4" fmla="*/ 123623 w 354546"/>
                <a:gd name="connsiteY4" fmla="*/ 314356 h 327773"/>
                <a:gd name="connsiteX5" fmla="*/ 318010 w 354546"/>
                <a:gd name="connsiteY5" fmla="*/ 163180 h 327773"/>
                <a:gd name="connsiteX6" fmla="*/ 327351 w 354546"/>
                <a:gd name="connsiteY6" fmla="*/ 13877 h 327773"/>
                <a:gd name="connsiteX7" fmla="*/ 146807 w 354546"/>
                <a:gd name="connsiteY7" fmla="*/ 36745 h 32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4546" h="327773">
                  <a:moveTo>
                    <a:pt x="146807" y="36724"/>
                  </a:moveTo>
                  <a:cubicBezTo>
                    <a:pt x="88722" y="70931"/>
                    <a:pt x="45385" y="126764"/>
                    <a:pt x="17615" y="188194"/>
                  </a:cubicBezTo>
                  <a:cubicBezTo>
                    <a:pt x="7854" y="209800"/>
                    <a:pt x="-267" y="232815"/>
                    <a:pt x="7" y="256524"/>
                  </a:cubicBezTo>
                  <a:cubicBezTo>
                    <a:pt x="280" y="280233"/>
                    <a:pt x="10273" y="304889"/>
                    <a:pt x="30175" y="317785"/>
                  </a:cubicBezTo>
                  <a:cubicBezTo>
                    <a:pt x="57418" y="335436"/>
                    <a:pt x="93603" y="326747"/>
                    <a:pt x="123623" y="314356"/>
                  </a:cubicBezTo>
                  <a:cubicBezTo>
                    <a:pt x="200410" y="282632"/>
                    <a:pt x="268341" y="229785"/>
                    <a:pt x="318010" y="163180"/>
                  </a:cubicBezTo>
                  <a:cubicBezTo>
                    <a:pt x="345801" y="125923"/>
                    <a:pt x="379272" y="47790"/>
                    <a:pt x="327351" y="13877"/>
                  </a:cubicBezTo>
                  <a:cubicBezTo>
                    <a:pt x="279133" y="-17637"/>
                    <a:pt x="190817" y="10848"/>
                    <a:pt x="146807" y="36745"/>
                  </a:cubicBezTo>
                  <a:close/>
                </a:path>
              </a:pathLst>
            </a:custGeom>
            <a:solidFill>
              <a:srgbClr val="F9EBF0">
                <a:alpha val="30000"/>
              </a:srgbClr>
            </a:solidFill>
            <a:ln w="2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D1355DD-F1D1-445E-0FCD-2A32A22E9359}"/>
              </a:ext>
            </a:extLst>
          </p:cNvPr>
          <p:cNvGrpSpPr/>
          <p:nvPr/>
        </p:nvGrpSpPr>
        <p:grpSpPr>
          <a:xfrm>
            <a:off x="7423260" y="4167905"/>
            <a:ext cx="277451" cy="282045"/>
            <a:chOff x="5600233" y="3474234"/>
            <a:chExt cx="977069" cy="993248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7A0FBFC-AC0D-CBE1-A1C7-58EEB7E2FA44}"/>
                </a:ext>
              </a:extLst>
            </p:cNvPr>
            <p:cNvSpPr/>
            <p:nvPr/>
          </p:nvSpPr>
          <p:spPr>
            <a:xfrm>
              <a:off x="5600233" y="3474234"/>
              <a:ext cx="977069" cy="993153"/>
            </a:xfrm>
            <a:custGeom>
              <a:avLst/>
              <a:gdLst>
                <a:gd name="connsiteX0" fmla="*/ 104827 w 977069"/>
                <a:gd name="connsiteY0" fmla="*/ 829957 h 993153"/>
                <a:gd name="connsiteX1" fmla="*/ 2423 w 977069"/>
                <a:gd name="connsiteY1" fmla="*/ 458198 h 993153"/>
                <a:gd name="connsiteX2" fmla="*/ 146448 w 977069"/>
                <a:gd name="connsiteY2" fmla="*/ 132480 h 993153"/>
                <a:gd name="connsiteX3" fmla="*/ 472855 w 977069"/>
                <a:gd name="connsiteY3" fmla="*/ 719 h 993153"/>
                <a:gd name="connsiteX4" fmla="*/ 804092 w 977069"/>
                <a:gd name="connsiteY4" fmla="*/ 165820 h 993153"/>
                <a:gd name="connsiteX5" fmla="*/ 966120 w 977069"/>
                <a:gd name="connsiteY5" fmla="*/ 423948 h 993153"/>
                <a:gd name="connsiteX6" fmla="*/ 939993 w 977069"/>
                <a:gd name="connsiteY6" fmla="*/ 694872 h 993153"/>
                <a:gd name="connsiteX7" fmla="*/ 747700 w 977069"/>
                <a:gd name="connsiteY7" fmla="*/ 918248 h 993153"/>
                <a:gd name="connsiteX8" fmla="*/ 221502 w 977069"/>
                <a:gd name="connsiteY8" fmla="*/ 931107 h 993153"/>
                <a:gd name="connsiteX9" fmla="*/ 104859 w 977069"/>
                <a:gd name="connsiteY9" fmla="*/ 829926 h 99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7069" h="993153">
                  <a:moveTo>
                    <a:pt x="104827" y="829957"/>
                  </a:moveTo>
                  <a:cubicBezTo>
                    <a:pt x="23030" y="726738"/>
                    <a:pt x="-9621" y="589363"/>
                    <a:pt x="2423" y="458198"/>
                  </a:cubicBezTo>
                  <a:cubicBezTo>
                    <a:pt x="13526" y="337665"/>
                    <a:pt x="62078" y="219234"/>
                    <a:pt x="146448" y="132480"/>
                  </a:cubicBezTo>
                  <a:cubicBezTo>
                    <a:pt x="230849" y="45727"/>
                    <a:pt x="352040" y="-6839"/>
                    <a:pt x="472855" y="719"/>
                  </a:cubicBezTo>
                  <a:cubicBezTo>
                    <a:pt x="598563" y="8592"/>
                    <a:pt x="713199" y="78597"/>
                    <a:pt x="804092" y="165820"/>
                  </a:cubicBezTo>
                  <a:cubicBezTo>
                    <a:pt x="878394" y="237111"/>
                    <a:pt x="941875" y="323865"/>
                    <a:pt x="966120" y="423948"/>
                  </a:cubicBezTo>
                  <a:cubicBezTo>
                    <a:pt x="987824" y="513649"/>
                    <a:pt x="976313" y="610000"/>
                    <a:pt x="939993" y="694872"/>
                  </a:cubicBezTo>
                  <a:cubicBezTo>
                    <a:pt x="900726" y="786612"/>
                    <a:pt x="832602" y="865775"/>
                    <a:pt x="747700" y="918248"/>
                  </a:cubicBezTo>
                  <a:cubicBezTo>
                    <a:pt x="598845" y="1010302"/>
                    <a:pt x="374528" y="1020903"/>
                    <a:pt x="221502" y="931107"/>
                  </a:cubicBezTo>
                  <a:cubicBezTo>
                    <a:pt x="176871" y="904918"/>
                    <a:pt x="137007" y="870480"/>
                    <a:pt x="104859" y="829926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3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33D76D9-0116-42C5-C7A7-4CC5799C50A4}"/>
                </a:ext>
              </a:extLst>
            </p:cNvPr>
            <p:cNvSpPr/>
            <p:nvPr/>
          </p:nvSpPr>
          <p:spPr>
            <a:xfrm>
              <a:off x="5659771" y="3609757"/>
              <a:ext cx="917469" cy="857725"/>
            </a:xfrm>
            <a:custGeom>
              <a:avLst/>
              <a:gdLst>
                <a:gd name="connsiteX0" fmla="*/ 906582 w 917469"/>
                <a:gd name="connsiteY0" fmla="*/ 288457 h 857725"/>
                <a:gd name="connsiteX1" fmla="*/ 744555 w 917469"/>
                <a:gd name="connsiteY1" fmla="*/ 30329 h 857725"/>
                <a:gd name="connsiteX2" fmla="*/ 711089 w 917469"/>
                <a:gd name="connsiteY2" fmla="*/ 0 h 857725"/>
                <a:gd name="connsiteX3" fmla="*/ 840937 w 917469"/>
                <a:gd name="connsiteY3" fmla="*/ 341964 h 857725"/>
                <a:gd name="connsiteX4" fmla="*/ 639861 w 917469"/>
                <a:gd name="connsiteY4" fmla="*/ 699610 h 857725"/>
                <a:gd name="connsiteX5" fmla="*/ 229021 w 917469"/>
                <a:gd name="connsiteY5" fmla="*/ 755595 h 857725"/>
                <a:gd name="connsiteX6" fmla="*/ 0 w 917469"/>
                <a:gd name="connsiteY6" fmla="*/ 624649 h 857725"/>
                <a:gd name="connsiteX7" fmla="*/ 45259 w 917469"/>
                <a:gd name="connsiteY7" fmla="*/ 694497 h 857725"/>
                <a:gd name="connsiteX8" fmla="*/ 161902 w 917469"/>
                <a:gd name="connsiteY8" fmla="*/ 795678 h 857725"/>
                <a:gd name="connsiteX9" fmla="*/ 688099 w 917469"/>
                <a:gd name="connsiteY9" fmla="*/ 782819 h 857725"/>
                <a:gd name="connsiteX10" fmla="*/ 880393 w 917469"/>
                <a:gd name="connsiteY10" fmla="*/ 559443 h 857725"/>
                <a:gd name="connsiteX11" fmla="*/ 906520 w 917469"/>
                <a:gd name="connsiteY11" fmla="*/ 288519 h 85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7469" h="857725">
                  <a:moveTo>
                    <a:pt x="906582" y="288457"/>
                  </a:moveTo>
                  <a:cubicBezTo>
                    <a:pt x="882369" y="188342"/>
                    <a:pt x="818888" y="101620"/>
                    <a:pt x="744555" y="30329"/>
                  </a:cubicBezTo>
                  <a:cubicBezTo>
                    <a:pt x="733734" y="19948"/>
                    <a:pt x="722569" y="9817"/>
                    <a:pt x="711089" y="0"/>
                  </a:cubicBezTo>
                  <a:cubicBezTo>
                    <a:pt x="785360" y="101714"/>
                    <a:pt x="841596" y="217605"/>
                    <a:pt x="840937" y="341964"/>
                  </a:cubicBezTo>
                  <a:cubicBezTo>
                    <a:pt x="840153" y="484483"/>
                    <a:pt x="759484" y="622140"/>
                    <a:pt x="639861" y="699610"/>
                  </a:cubicBezTo>
                  <a:cubicBezTo>
                    <a:pt x="520238" y="777079"/>
                    <a:pt x="365958" y="795145"/>
                    <a:pt x="229021" y="755595"/>
                  </a:cubicBezTo>
                  <a:cubicBezTo>
                    <a:pt x="143648" y="730943"/>
                    <a:pt x="65426" y="684900"/>
                    <a:pt x="0" y="624649"/>
                  </a:cubicBezTo>
                  <a:cubicBezTo>
                    <a:pt x="12953" y="649176"/>
                    <a:pt x="27946" y="672637"/>
                    <a:pt x="45259" y="694497"/>
                  </a:cubicBezTo>
                  <a:cubicBezTo>
                    <a:pt x="77407" y="735051"/>
                    <a:pt x="117271" y="769489"/>
                    <a:pt x="161902" y="795678"/>
                  </a:cubicBezTo>
                  <a:cubicBezTo>
                    <a:pt x="314959" y="885474"/>
                    <a:pt x="539245" y="874873"/>
                    <a:pt x="688099" y="782819"/>
                  </a:cubicBezTo>
                  <a:cubicBezTo>
                    <a:pt x="772971" y="730315"/>
                    <a:pt x="841094" y="651184"/>
                    <a:pt x="880393" y="559443"/>
                  </a:cubicBezTo>
                  <a:cubicBezTo>
                    <a:pt x="916713" y="474603"/>
                    <a:pt x="928224" y="378252"/>
                    <a:pt x="906520" y="28851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176AEB-0B55-4AE8-C69E-2DB4E8EA4EF0}"/>
                </a:ext>
              </a:extLst>
            </p:cNvPr>
            <p:cNvSpPr/>
            <p:nvPr/>
          </p:nvSpPr>
          <p:spPr>
            <a:xfrm>
              <a:off x="5820952" y="3782937"/>
              <a:ext cx="653930" cy="596551"/>
            </a:xfrm>
            <a:custGeom>
              <a:avLst/>
              <a:gdLst>
                <a:gd name="connsiteX0" fmla="*/ 618658 w 653930"/>
                <a:gd name="connsiteY0" fmla="*/ 91031 h 596551"/>
                <a:gd name="connsiteX1" fmla="*/ 649238 w 653930"/>
                <a:gd name="connsiteY1" fmla="*/ 281255 h 596551"/>
                <a:gd name="connsiteX2" fmla="*/ 484012 w 653930"/>
                <a:gd name="connsiteY2" fmla="*/ 534741 h 596551"/>
                <a:gd name="connsiteX3" fmla="*/ 185801 w 653930"/>
                <a:gd name="connsiteY3" fmla="*/ 585833 h 596551"/>
                <a:gd name="connsiteX4" fmla="*/ 22613 w 653930"/>
                <a:gd name="connsiteY4" fmla="*/ 474553 h 596551"/>
                <a:gd name="connsiteX5" fmla="*/ 40553 w 653930"/>
                <a:gd name="connsiteY5" fmla="*/ 287214 h 596551"/>
                <a:gd name="connsiteX6" fmla="*/ 269700 w 653930"/>
                <a:gd name="connsiteY6" fmla="*/ 189484 h 596551"/>
                <a:gd name="connsiteX7" fmla="*/ 345351 w 653930"/>
                <a:gd name="connsiteY7" fmla="*/ 87926 h 596551"/>
                <a:gd name="connsiteX8" fmla="*/ 476014 w 653930"/>
                <a:gd name="connsiteY8" fmla="*/ 75 h 596551"/>
                <a:gd name="connsiteX9" fmla="*/ 618596 w 653930"/>
                <a:gd name="connsiteY9" fmla="*/ 91063 h 59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3930" h="596551">
                  <a:moveTo>
                    <a:pt x="618658" y="91031"/>
                  </a:moveTo>
                  <a:cubicBezTo>
                    <a:pt x="653002" y="146954"/>
                    <a:pt x="660090" y="216519"/>
                    <a:pt x="649238" y="281255"/>
                  </a:cubicBezTo>
                  <a:cubicBezTo>
                    <a:pt x="632114" y="383597"/>
                    <a:pt x="570734" y="477752"/>
                    <a:pt x="484012" y="534741"/>
                  </a:cubicBezTo>
                  <a:cubicBezTo>
                    <a:pt x="397290" y="591729"/>
                    <a:pt x="286543" y="610705"/>
                    <a:pt x="185801" y="585833"/>
                  </a:cubicBezTo>
                  <a:cubicBezTo>
                    <a:pt x="120124" y="569618"/>
                    <a:pt x="56612" y="533047"/>
                    <a:pt x="22613" y="474553"/>
                  </a:cubicBezTo>
                  <a:cubicBezTo>
                    <a:pt x="-11355" y="416059"/>
                    <a:pt x="-8375" y="333947"/>
                    <a:pt x="40553" y="287214"/>
                  </a:cubicBezTo>
                  <a:cubicBezTo>
                    <a:pt x="101243" y="229253"/>
                    <a:pt x="204368" y="242113"/>
                    <a:pt x="269700" y="189484"/>
                  </a:cubicBezTo>
                  <a:cubicBezTo>
                    <a:pt x="302727" y="162887"/>
                    <a:pt x="321608" y="123054"/>
                    <a:pt x="345351" y="87926"/>
                  </a:cubicBezTo>
                  <a:cubicBezTo>
                    <a:pt x="372167" y="48282"/>
                    <a:pt x="424326" y="-2214"/>
                    <a:pt x="476014" y="75"/>
                  </a:cubicBezTo>
                  <a:cubicBezTo>
                    <a:pt x="533630" y="2616"/>
                    <a:pt x="589301" y="43358"/>
                    <a:pt x="618596" y="9106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C4D958A-D01B-2084-4448-BB5692985B6F}"/>
                </a:ext>
              </a:extLst>
            </p:cNvPr>
            <p:cNvSpPr/>
            <p:nvPr/>
          </p:nvSpPr>
          <p:spPr>
            <a:xfrm>
              <a:off x="5869754" y="3896300"/>
              <a:ext cx="605149" cy="483188"/>
            </a:xfrm>
            <a:custGeom>
              <a:avLst/>
              <a:gdLst>
                <a:gd name="connsiteX0" fmla="*/ 431070 w 605149"/>
                <a:gd name="connsiteY0" fmla="*/ 275001 h 483188"/>
                <a:gd name="connsiteX1" fmla="*/ 97354 w 605149"/>
                <a:gd name="connsiteY1" fmla="*/ 408487 h 483188"/>
                <a:gd name="connsiteX2" fmla="*/ 0 w 605149"/>
                <a:gd name="connsiteY2" fmla="*/ 396193 h 483188"/>
                <a:gd name="connsiteX3" fmla="*/ 137030 w 605149"/>
                <a:gd name="connsiteY3" fmla="*/ 472470 h 483188"/>
                <a:gd name="connsiteX4" fmla="*/ 435241 w 605149"/>
                <a:gd name="connsiteY4" fmla="*/ 421378 h 483188"/>
                <a:gd name="connsiteX5" fmla="*/ 600468 w 605149"/>
                <a:gd name="connsiteY5" fmla="*/ 167893 h 483188"/>
                <a:gd name="connsiteX6" fmla="*/ 581837 w 605149"/>
                <a:gd name="connsiteY6" fmla="*/ 0 h 483188"/>
                <a:gd name="connsiteX7" fmla="*/ 431101 w 605149"/>
                <a:gd name="connsiteY7" fmla="*/ 275001 h 48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5149" h="483188">
                  <a:moveTo>
                    <a:pt x="431070" y="275001"/>
                  </a:moveTo>
                  <a:cubicBezTo>
                    <a:pt x="341305" y="358461"/>
                    <a:pt x="219894" y="407045"/>
                    <a:pt x="97354" y="408487"/>
                  </a:cubicBezTo>
                  <a:cubicBezTo>
                    <a:pt x="64893" y="408864"/>
                    <a:pt x="31270" y="405320"/>
                    <a:pt x="0" y="396193"/>
                  </a:cubicBezTo>
                  <a:cubicBezTo>
                    <a:pt x="35630" y="434582"/>
                    <a:pt x="85624" y="459799"/>
                    <a:pt x="137030" y="472470"/>
                  </a:cubicBezTo>
                  <a:cubicBezTo>
                    <a:pt x="237772" y="497342"/>
                    <a:pt x="348550" y="478367"/>
                    <a:pt x="435241" y="421378"/>
                  </a:cubicBezTo>
                  <a:cubicBezTo>
                    <a:pt x="521963" y="364389"/>
                    <a:pt x="583312" y="270234"/>
                    <a:pt x="600468" y="167893"/>
                  </a:cubicBezTo>
                  <a:cubicBezTo>
                    <a:pt x="609908" y="111531"/>
                    <a:pt x="605737" y="51500"/>
                    <a:pt x="581837" y="0"/>
                  </a:cubicBezTo>
                  <a:cubicBezTo>
                    <a:pt x="562297" y="104474"/>
                    <a:pt x="508978" y="202581"/>
                    <a:pt x="431101" y="27500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DCA3E9C-B8FC-E62F-556F-AD110DC31080}"/>
                </a:ext>
              </a:extLst>
            </p:cNvPr>
            <p:cNvSpPr/>
            <p:nvPr/>
          </p:nvSpPr>
          <p:spPr>
            <a:xfrm>
              <a:off x="5906700" y="4055479"/>
              <a:ext cx="150520" cy="102352"/>
            </a:xfrm>
            <a:custGeom>
              <a:avLst/>
              <a:gdLst>
                <a:gd name="connsiteX0" fmla="*/ 84433 w 150520"/>
                <a:gd name="connsiteY0" fmla="*/ 4699 h 102352"/>
                <a:gd name="connsiteX1" fmla="*/ 3451 w 150520"/>
                <a:gd name="connsiteY1" fmla="*/ 59524 h 102352"/>
                <a:gd name="connsiteX2" fmla="*/ 17376 w 150520"/>
                <a:gd name="connsiteY2" fmla="*/ 97130 h 102352"/>
                <a:gd name="connsiteX3" fmla="*/ 54167 w 150520"/>
                <a:gd name="connsiteY3" fmla="*/ 102085 h 102352"/>
                <a:gd name="connsiteX4" fmla="*/ 115076 w 150520"/>
                <a:gd name="connsiteY4" fmla="*/ 88254 h 102352"/>
                <a:gd name="connsiteX5" fmla="*/ 150392 w 150520"/>
                <a:gd name="connsiteY5" fmla="*/ 39326 h 102352"/>
                <a:gd name="connsiteX6" fmla="*/ 84433 w 150520"/>
                <a:gd name="connsiteY6" fmla="*/ 4699 h 10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520" h="102352">
                  <a:moveTo>
                    <a:pt x="84433" y="4699"/>
                  </a:moveTo>
                  <a:cubicBezTo>
                    <a:pt x="59718" y="15332"/>
                    <a:pt x="17878" y="35499"/>
                    <a:pt x="3451" y="59524"/>
                  </a:cubicBezTo>
                  <a:cubicBezTo>
                    <a:pt x="-5174" y="73858"/>
                    <a:pt x="3451" y="90292"/>
                    <a:pt x="17376" y="97130"/>
                  </a:cubicBezTo>
                  <a:cubicBezTo>
                    <a:pt x="28605" y="102650"/>
                    <a:pt x="41684" y="102713"/>
                    <a:pt x="54167" y="102085"/>
                  </a:cubicBezTo>
                  <a:cubicBezTo>
                    <a:pt x="75118" y="101019"/>
                    <a:pt x="96540" y="98165"/>
                    <a:pt x="115076" y="88254"/>
                  </a:cubicBezTo>
                  <a:cubicBezTo>
                    <a:pt x="133581" y="78374"/>
                    <a:pt x="148824" y="60277"/>
                    <a:pt x="150392" y="39326"/>
                  </a:cubicBezTo>
                  <a:cubicBezTo>
                    <a:pt x="153121" y="2724"/>
                    <a:pt x="111751" y="-7031"/>
                    <a:pt x="84433" y="469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1B8B869C-36C2-8874-4690-FCDDE723B51E}"/>
              </a:ext>
            </a:extLst>
          </p:cNvPr>
          <p:cNvCxnSpPr>
            <a:cxnSpLocks/>
          </p:cNvCxnSpPr>
          <p:nvPr/>
        </p:nvCxnSpPr>
        <p:spPr>
          <a:xfrm flipH="1">
            <a:off x="5978254" y="4708413"/>
            <a:ext cx="581062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61CA8EDF-5BC7-6BAC-7B3D-5A8A1BBDA9B4}"/>
              </a:ext>
            </a:extLst>
          </p:cNvPr>
          <p:cNvSpPr/>
          <p:nvPr/>
        </p:nvSpPr>
        <p:spPr>
          <a:xfrm rot="16200000">
            <a:off x="10137430" y="1728621"/>
            <a:ext cx="897102" cy="1207092"/>
          </a:xfrm>
          <a:custGeom>
            <a:avLst/>
            <a:gdLst>
              <a:gd name="connsiteX0" fmla="*/ 897102 w 897102"/>
              <a:gd name="connsiteY0" fmla="*/ 182549 h 1207092"/>
              <a:gd name="connsiteX1" fmla="*/ 897102 w 897102"/>
              <a:gd name="connsiteY1" fmla="*/ 1207092 h 1207092"/>
              <a:gd name="connsiteX2" fmla="*/ 0 w 897102"/>
              <a:gd name="connsiteY2" fmla="*/ 1207092 h 1207092"/>
              <a:gd name="connsiteX3" fmla="*/ 0 w 897102"/>
              <a:gd name="connsiteY3" fmla="*/ 3711 h 1207092"/>
              <a:gd name="connsiteX4" fmla="*/ 18379 w 897102"/>
              <a:gd name="connsiteY4" fmla="*/ 0 h 1207092"/>
              <a:gd name="connsiteX5" fmla="*/ 714553 w 897102"/>
              <a:gd name="connsiteY5" fmla="*/ 0 h 1207092"/>
              <a:gd name="connsiteX6" fmla="*/ 897102 w 897102"/>
              <a:gd name="connsiteY6" fmla="*/ 182549 h 1207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7102" h="1207092">
                <a:moveTo>
                  <a:pt x="897102" y="182549"/>
                </a:moveTo>
                <a:lnTo>
                  <a:pt x="897102" y="1207092"/>
                </a:lnTo>
                <a:lnTo>
                  <a:pt x="0" y="1207092"/>
                </a:lnTo>
                <a:lnTo>
                  <a:pt x="0" y="3711"/>
                </a:lnTo>
                <a:lnTo>
                  <a:pt x="18379" y="0"/>
                </a:lnTo>
                <a:lnTo>
                  <a:pt x="714553" y="0"/>
                </a:lnTo>
                <a:cubicBezTo>
                  <a:pt x="815372" y="0"/>
                  <a:pt x="897102" y="81730"/>
                  <a:pt x="897102" y="182549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6F01234B-9628-91E1-B318-C1CC8F149AE7}"/>
              </a:ext>
            </a:extLst>
          </p:cNvPr>
          <p:cNvSpPr txBox="1"/>
          <p:nvPr/>
        </p:nvSpPr>
        <p:spPr>
          <a:xfrm>
            <a:off x="9495890" y="1883616"/>
            <a:ext cx="241615" cy="897102"/>
          </a:xfrm>
          <a:custGeom>
            <a:avLst/>
            <a:gdLst>
              <a:gd name="connsiteX0" fmla="*/ 0 w 294486"/>
              <a:gd name="connsiteY0" fmla="*/ 0 h 897102"/>
              <a:gd name="connsiteX1" fmla="*/ 81148 w 294486"/>
              <a:gd name="connsiteY1" fmla="*/ 0 h 897102"/>
              <a:gd name="connsiteX2" fmla="*/ 294486 w 294486"/>
              <a:gd name="connsiteY2" fmla="*/ 213339 h 897102"/>
              <a:gd name="connsiteX3" fmla="*/ 294486 w 294486"/>
              <a:gd name="connsiteY3" fmla="*/ 847933 h 897102"/>
              <a:gd name="connsiteX4" fmla="*/ 290152 w 294486"/>
              <a:gd name="connsiteY4" fmla="*/ 890928 h 897102"/>
              <a:gd name="connsiteX5" fmla="*/ 288235 w 294486"/>
              <a:gd name="connsiteY5" fmla="*/ 897102 h 897102"/>
              <a:gd name="connsiteX6" fmla="*/ 0 w 294486"/>
              <a:gd name="connsiteY6" fmla="*/ 897102 h 897102"/>
              <a:gd name="connsiteX7" fmla="*/ 0 w 294486"/>
              <a:gd name="connsiteY7" fmla="*/ 0 h 89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4486" h="897102">
                <a:moveTo>
                  <a:pt x="0" y="0"/>
                </a:moveTo>
                <a:lnTo>
                  <a:pt x="81148" y="0"/>
                </a:lnTo>
                <a:cubicBezTo>
                  <a:pt x="198972" y="0"/>
                  <a:pt x="294486" y="95515"/>
                  <a:pt x="294486" y="213339"/>
                </a:cubicBezTo>
                <a:lnTo>
                  <a:pt x="294486" y="847933"/>
                </a:lnTo>
                <a:cubicBezTo>
                  <a:pt x="294486" y="862661"/>
                  <a:pt x="292994" y="877041"/>
                  <a:pt x="290152" y="890928"/>
                </a:cubicBezTo>
                <a:lnTo>
                  <a:pt x="288235" y="897102"/>
                </a:lnTo>
                <a:lnTo>
                  <a:pt x="0" y="89710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</a:lstStyle>
          <a:p>
            <a:endParaRPr lang="en-GB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DD246194-C898-1FFA-D68F-88845759FAAE}"/>
              </a:ext>
            </a:extLst>
          </p:cNvPr>
          <p:cNvSpPr txBox="1"/>
          <p:nvPr/>
        </p:nvSpPr>
        <p:spPr>
          <a:xfrm>
            <a:off x="10655400" y="2178278"/>
            <a:ext cx="534121" cy="30777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en-GB" sz="700" b="1">
                <a:solidFill>
                  <a:schemeClr val="tx2"/>
                </a:solidFill>
              </a:rPr>
              <a:t>Tight</a:t>
            </a:r>
            <a:br>
              <a:rPr lang="en-GB" sz="700" b="1">
                <a:solidFill>
                  <a:schemeClr val="tx2"/>
                </a:solidFill>
              </a:rPr>
            </a:br>
            <a:r>
              <a:rPr lang="en-GB" sz="700" b="1">
                <a:solidFill>
                  <a:schemeClr val="tx2"/>
                </a:solidFill>
              </a:rPr>
              <a:t>junction</a:t>
            </a:r>
          </a:p>
        </p:txBody>
      </p:sp>
      <p:sp>
        <p:nvSpPr>
          <p:cNvPr id="214" name="Left Bracket 213">
            <a:extLst>
              <a:ext uri="{FF2B5EF4-FFF2-40B4-BE49-F238E27FC236}">
                <a16:creationId xmlns:a16="http://schemas.microsoft.com/office/drawing/2014/main" id="{88468F20-380C-6D48-733E-7B383032C50B}"/>
              </a:ext>
            </a:extLst>
          </p:cNvPr>
          <p:cNvSpPr/>
          <p:nvPr/>
        </p:nvSpPr>
        <p:spPr>
          <a:xfrm rot="10800000">
            <a:off x="10585981" y="1980978"/>
            <a:ext cx="101365" cy="702378"/>
          </a:xfrm>
          <a:prstGeom prst="leftBracket">
            <a:avLst>
              <a:gd name="adj" fmla="val 0"/>
            </a:avLst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B47B21EA-D1FE-9F08-4A27-7962A9DD9277}"/>
              </a:ext>
            </a:extLst>
          </p:cNvPr>
          <p:cNvSpPr txBox="1"/>
          <p:nvPr/>
        </p:nvSpPr>
        <p:spPr>
          <a:xfrm>
            <a:off x="10018013" y="2055167"/>
            <a:ext cx="684803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en-GB" sz="600" dirty="0">
                <a:solidFill>
                  <a:schemeClr val="tx2"/>
                </a:solidFill>
              </a:rPr>
              <a:t>Claudin 3,5,12</a:t>
            </a:r>
            <a:br>
              <a:rPr lang="en-GB" sz="600" dirty="0">
                <a:solidFill>
                  <a:schemeClr val="tx2"/>
                </a:solidFill>
              </a:rPr>
            </a:br>
            <a:r>
              <a:rPr lang="en-GB" sz="600" dirty="0">
                <a:solidFill>
                  <a:schemeClr val="tx2"/>
                </a:solidFill>
              </a:rPr>
              <a:t>Occludin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1879D3C-FDF7-C73F-143F-0DEDF54F18C5}"/>
              </a:ext>
            </a:extLst>
          </p:cNvPr>
          <p:cNvSpPr txBox="1"/>
          <p:nvPr/>
        </p:nvSpPr>
        <p:spPr>
          <a:xfrm>
            <a:off x="10018013" y="2455308"/>
            <a:ext cx="636713" cy="1846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en-GB" sz="600">
                <a:solidFill>
                  <a:schemeClr val="tx2"/>
                </a:solidFill>
              </a:rPr>
              <a:t>JAMs, ESAM</a:t>
            </a:r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DA6E7F68-860B-6D46-F93E-6289C06238F4}"/>
              </a:ext>
            </a:extLst>
          </p:cNvPr>
          <p:cNvSpPr/>
          <p:nvPr/>
        </p:nvSpPr>
        <p:spPr>
          <a:xfrm>
            <a:off x="9855767" y="2010418"/>
            <a:ext cx="196087" cy="282334"/>
          </a:xfrm>
          <a:custGeom>
            <a:avLst/>
            <a:gdLst>
              <a:gd name="connsiteX0" fmla="*/ 190028 w 196087"/>
              <a:gd name="connsiteY0" fmla="*/ 0 h 282334"/>
              <a:gd name="connsiteX1" fmla="*/ 171645 w 196087"/>
              <a:gd name="connsiteY1" fmla="*/ 69347 h 282334"/>
              <a:gd name="connsiteX2" fmla="*/ 151234 w 196087"/>
              <a:gd name="connsiteY2" fmla="*/ 113846 h 282334"/>
              <a:gd name="connsiteX3" fmla="*/ 11017 w 196087"/>
              <a:gd name="connsiteY3" fmla="*/ 140597 h 282334"/>
              <a:gd name="connsiteX4" fmla="*/ 33711 w 196087"/>
              <a:gd name="connsiteY4" fmla="*/ 181419 h 282334"/>
              <a:gd name="connsiteX5" fmla="*/ 130696 w 196087"/>
              <a:gd name="connsiteY5" fmla="*/ 173939 h 282334"/>
              <a:gd name="connsiteX6" fmla="*/ 134119 w 196087"/>
              <a:gd name="connsiteY6" fmla="*/ 209690 h 282334"/>
              <a:gd name="connsiteX7" fmla="*/ 10764 w 196087"/>
              <a:gd name="connsiteY7" fmla="*/ 217551 h 282334"/>
              <a:gd name="connsiteX8" fmla="*/ 21033 w 196087"/>
              <a:gd name="connsiteY8" fmla="*/ 257486 h 282334"/>
              <a:gd name="connsiteX9" fmla="*/ 164038 w 196087"/>
              <a:gd name="connsiteY9" fmla="*/ 282334 h 28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087" h="282334">
                <a:moveTo>
                  <a:pt x="190028" y="0"/>
                </a:moveTo>
                <a:cubicBezTo>
                  <a:pt x="207143" y="33469"/>
                  <a:pt x="183816" y="41837"/>
                  <a:pt x="171645" y="69347"/>
                </a:cubicBezTo>
                <a:cubicBezTo>
                  <a:pt x="165686" y="84941"/>
                  <a:pt x="167968" y="104592"/>
                  <a:pt x="151234" y="113846"/>
                </a:cubicBezTo>
                <a:cubicBezTo>
                  <a:pt x="109143" y="136920"/>
                  <a:pt x="52854" y="118918"/>
                  <a:pt x="11017" y="140597"/>
                </a:cubicBezTo>
                <a:cubicBezTo>
                  <a:pt x="-7365" y="156317"/>
                  <a:pt x="16469" y="178123"/>
                  <a:pt x="33711" y="181419"/>
                </a:cubicBezTo>
                <a:cubicBezTo>
                  <a:pt x="62489" y="189533"/>
                  <a:pt x="99128" y="174953"/>
                  <a:pt x="130696" y="173939"/>
                </a:cubicBezTo>
                <a:cubicBezTo>
                  <a:pt x="174181" y="172671"/>
                  <a:pt x="172279" y="199929"/>
                  <a:pt x="134119" y="209690"/>
                </a:cubicBezTo>
                <a:cubicBezTo>
                  <a:pt x="95451" y="222368"/>
                  <a:pt x="47529" y="201070"/>
                  <a:pt x="10764" y="217551"/>
                </a:cubicBezTo>
                <a:cubicBezTo>
                  <a:pt x="-10155" y="228580"/>
                  <a:pt x="2777" y="252161"/>
                  <a:pt x="21033" y="257486"/>
                </a:cubicBezTo>
                <a:cubicBezTo>
                  <a:pt x="66166" y="275488"/>
                  <a:pt x="124230" y="247851"/>
                  <a:pt x="164038" y="282334"/>
                </a:cubicBezTo>
              </a:path>
            </a:pathLst>
          </a:custGeom>
          <a:noFill/>
          <a:ln w="12481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0A713BC2-85B7-FF7F-16DF-4DCDFB36BD09}"/>
              </a:ext>
            </a:extLst>
          </p:cNvPr>
          <p:cNvSpPr/>
          <p:nvPr/>
        </p:nvSpPr>
        <p:spPr>
          <a:xfrm>
            <a:off x="9692301" y="2064553"/>
            <a:ext cx="172727" cy="278530"/>
          </a:xfrm>
          <a:custGeom>
            <a:avLst/>
            <a:gdLst>
              <a:gd name="connsiteX0" fmla="*/ 2446 w 172727"/>
              <a:gd name="connsiteY0" fmla="*/ 278531 h 278530"/>
              <a:gd name="connsiteX1" fmla="*/ 13983 w 172727"/>
              <a:gd name="connsiteY1" fmla="*/ 221100 h 278530"/>
              <a:gd name="connsiteX2" fmla="*/ 23364 w 172727"/>
              <a:gd name="connsiteY2" fmla="*/ 209817 h 278530"/>
              <a:gd name="connsiteX3" fmla="*/ 31098 w 172727"/>
              <a:gd name="connsiteY3" fmla="*/ 163924 h 278530"/>
              <a:gd name="connsiteX4" fmla="*/ 145959 w 172727"/>
              <a:gd name="connsiteY4" fmla="*/ 159233 h 278530"/>
              <a:gd name="connsiteX5" fmla="*/ 166370 w 172727"/>
              <a:gd name="connsiteY5" fmla="*/ 119805 h 278530"/>
              <a:gd name="connsiteX6" fmla="*/ 35408 w 172727"/>
              <a:gd name="connsiteY6" fmla="*/ 77081 h 278530"/>
              <a:gd name="connsiteX7" fmla="*/ 172709 w 172727"/>
              <a:gd name="connsiteY7" fmla="*/ 46147 h 278530"/>
              <a:gd name="connsiteX8" fmla="*/ 141521 w 172727"/>
              <a:gd name="connsiteY8" fmla="*/ 28145 h 278530"/>
              <a:gd name="connsiteX9" fmla="*/ 19561 w 172727"/>
              <a:gd name="connsiteY9" fmla="*/ 17876 h 278530"/>
              <a:gd name="connsiteX10" fmla="*/ 4982 w 172727"/>
              <a:gd name="connsiteY10" fmla="*/ 0 h 278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727" h="278530">
                <a:moveTo>
                  <a:pt x="2446" y="278531"/>
                </a:moveTo>
                <a:cubicBezTo>
                  <a:pt x="-1231" y="258120"/>
                  <a:pt x="-3005" y="234412"/>
                  <a:pt x="13983" y="221100"/>
                </a:cubicBezTo>
                <a:cubicBezTo>
                  <a:pt x="17659" y="217804"/>
                  <a:pt x="21463" y="214381"/>
                  <a:pt x="23364" y="209817"/>
                </a:cubicBezTo>
                <a:cubicBezTo>
                  <a:pt x="30210" y="195872"/>
                  <a:pt x="16772" y="174446"/>
                  <a:pt x="31098" y="163924"/>
                </a:cubicBezTo>
                <a:cubicBezTo>
                  <a:pt x="67483" y="154035"/>
                  <a:pt x="108559" y="158979"/>
                  <a:pt x="145959" y="159233"/>
                </a:cubicBezTo>
                <a:cubicBezTo>
                  <a:pt x="167257" y="162402"/>
                  <a:pt x="174103" y="135145"/>
                  <a:pt x="166370" y="119805"/>
                </a:cubicBezTo>
                <a:cubicBezTo>
                  <a:pt x="152171" y="94449"/>
                  <a:pt x="-4527" y="119171"/>
                  <a:pt x="35408" y="77081"/>
                </a:cubicBezTo>
                <a:cubicBezTo>
                  <a:pt x="67737" y="60853"/>
                  <a:pt x="174357" y="103958"/>
                  <a:pt x="172709" y="46147"/>
                </a:cubicBezTo>
                <a:cubicBezTo>
                  <a:pt x="169159" y="32709"/>
                  <a:pt x="153692" y="29412"/>
                  <a:pt x="141521" y="28145"/>
                </a:cubicBezTo>
                <a:cubicBezTo>
                  <a:pt x="100952" y="24595"/>
                  <a:pt x="59876" y="21425"/>
                  <a:pt x="19561" y="17876"/>
                </a:cubicBezTo>
                <a:cubicBezTo>
                  <a:pt x="9926" y="18383"/>
                  <a:pt x="-3386" y="9889"/>
                  <a:pt x="4982" y="0"/>
                </a:cubicBezTo>
              </a:path>
            </a:pathLst>
          </a:custGeom>
          <a:noFill/>
          <a:ln w="12481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DB5D4F05-0C80-88E4-BC1A-E0AA8E4C4618}"/>
              </a:ext>
            </a:extLst>
          </p:cNvPr>
          <p:cNvSpPr/>
          <p:nvPr/>
        </p:nvSpPr>
        <p:spPr>
          <a:xfrm>
            <a:off x="9927385" y="2115898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B6317FC0-8ED3-5982-7CC1-782395ECE40A}"/>
              </a:ext>
            </a:extLst>
          </p:cNvPr>
          <p:cNvSpPr/>
          <p:nvPr/>
        </p:nvSpPr>
        <p:spPr>
          <a:xfrm>
            <a:off x="9727709" y="2077357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78FD2CEE-2E84-BE35-2A4F-176E8A8B6604}"/>
              </a:ext>
            </a:extLst>
          </p:cNvPr>
          <p:cNvSpPr/>
          <p:nvPr/>
        </p:nvSpPr>
        <p:spPr>
          <a:xfrm>
            <a:off x="9727709" y="2120081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FC5C92B-001E-034B-9C41-7DC80A2A883C}"/>
              </a:ext>
            </a:extLst>
          </p:cNvPr>
          <p:cNvSpPr/>
          <p:nvPr/>
        </p:nvSpPr>
        <p:spPr>
          <a:xfrm>
            <a:off x="9727709" y="2160270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9FAF58B9-8F70-352A-D2C4-607177198049}"/>
              </a:ext>
            </a:extLst>
          </p:cNvPr>
          <p:cNvSpPr/>
          <p:nvPr/>
        </p:nvSpPr>
        <p:spPr>
          <a:xfrm>
            <a:off x="9727709" y="2206670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2FD00B00-415E-2281-5E84-2BD680D38CFF}"/>
              </a:ext>
            </a:extLst>
          </p:cNvPr>
          <p:cNvSpPr/>
          <p:nvPr/>
        </p:nvSpPr>
        <p:spPr>
          <a:xfrm>
            <a:off x="9927385" y="2168130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C2C84746-B58F-331D-19D2-AA65DF6CFFFE}"/>
              </a:ext>
            </a:extLst>
          </p:cNvPr>
          <p:cNvSpPr/>
          <p:nvPr/>
        </p:nvSpPr>
        <p:spPr>
          <a:xfrm>
            <a:off x="9927385" y="2210474"/>
            <a:ext cx="95083" cy="35751"/>
          </a:xfrm>
          <a:custGeom>
            <a:avLst/>
            <a:gdLst>
              <a:gd name="connsiteX0" fmla="*/ 81391 w 95083"/>
              <a:gd name="connsiteY0" fmla="*/ 0 h 35751"/>
              <a:gd name="connsiteX1" fmla="*/ 95083 w 95083"/>
              <a:gd name="connsiteY1" fmla="*/ 13692 h 35751"/>
              <a:gd name="connsiteX2" fmla="*/ 95083 w 95083"/>
              <a:gd name="connsiteY2" fmla="*/ 22059 h 35751"/>
              <a:gd name="connsiteX3" fmla="*/ 81391 w 95083"/>
              <a:gd name="connsiteY3" fmla="*/ 35751 h 35751"/>
              <a:gd name="connsiteX4" fmla="*/ 13692 w 95083"/>
              <a:gd name="connsiteY4" fmla="*/ 35751 h 35751"/>
              <a:gd name="connsiteX5" fmla="*/ 0 w 95083"/>
              <a:gd name="connsiteY5" fmla="*/ 22059 h 35751"/>
              <a:gd name="connsiteX6" fmla="*/ 0 w 95083"/>
              <a:gd name="connsiteY6" fmla="*/ 13692 h 35751"/>
              <a:gd name="connsiteX7" fmla="*/ 13692 w 95083"/>
              <a:gd name="connsiteY7" fmla="*/ 0 h 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83" h="35751">
                <a:moveTo>
                  <a:pt x="81391" y="0"/>
                </a:moveTo>
                <a:cubicBezTo>
                  <a:pt x="88953" y="0"/>
                  <a:pt x="95083" y="6130"/>
                  <a:pt x="95083" y="13692"/>
                </a:cubicBezTo>
                <a:lnTo>
                  <a:pt x="95083" y="22059"/>
                </a:lnTo>
                <a:cubicBezTo>
                  <a:pt x="95083" y="29621"/>
                  <a:pt x="88953" y="35751"/>
                  <a:pt x="81391" y="35751"/>
                </a:cubicBezTo>
                <a:lnTo>
                  <a:pt x="13692" y="35751"/>
                </a:lnTo>
                <a:cubicBezTo>
                  <a:pt x="6130" y="35751"/>
                  <a:pt x="0" y="29621"/>
                  <a:pt x="0" y="22059"/>
                </a:cubicBezTo>
                <a:lnTo>
                  <a:pt x="0" y="13692"/>
                </a:lnTo>
                <a:cubicBezTo>
                  <a:pt x="0" y="6130"/>
                  <a:pt x="6130" y="0"/>
                  <a:pt x="13692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4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617E6F25-36FE-DF91-753B-D30C0D55461F}"/>
              </a:ext>
            </a:extLst>
          </p:cNvPr>
          <p:cNvSpPr/>
          <p:nvPr/>
        </p:nvSpPr>
        <p:spPr>
          <a:xfrm>
            <a:off x="9661178" y="2540984"/>
            <a:ext cx="260401" cy="60015"/>
          </a:xfrm>
          <a:custGeom>
            <a:avLst/>
            <a:gdLst>
              <a:gd name="connsiteX0" fmla="*/ 0 w 260401"/>
              <a:gd name="connsiteY0" fmla="*/ 40729 h 60015"/>
              <a:gd name="connsiteX1" fmla="*/ 2916 w 260401"/>
              <a:gd name="connsiteY1" fmla="*/ 55689 h 60015"/>
              <a:gd name="connsiteX2" fmla="*/ 15340 w 260401"/>
              <a:gd name="connsiteY2" fmla="*/ 52520 h 60015"/>
              <a:gd name="connsiteX3" fmla="*/ 15720 w 260401"/>
              <a:gd name="connsiteY3" fmla="*/ 38321 h 60015"/>
              <a:gd name="connsiteX4" fmla="*/ 24468 w 260401"/>
              <a:gd name="connsiteY4" fmla="*/ 37560 h 60015"/>
              <a:gd name="connsiteX5" fmla="*/ 24848 w 260401"/>
              <a:gd name="connsiteY5" fmla="*/ 47068 h 60015"/>
              <a:gd name="connsiteX6" fmla="*/ 34864 w 260401"/>
              <a:gd name="connsiteY6" fmla="*/ 58605 h 60015"/>
              <a:gd name="connsiteX7" fmla="*/ 45767 w 260401"/>
              <a:gd name="connsiteY7" fmla="*/ 32742 h 60015"/>
              <a:gd name="connsiteX8" fmla="*/ 55782 w 260401"/>
              <a:gd name="connsiteY8" fmla="*/ 44026 h 60015"/>
              <a:gd name="connsiteX9" fmla="*/ 143893 w 260401"/>
              <a:gd name="connsiteY9" fmla="*/ 39208 h 60015"/>
              <a:gd name="connsiteX10" fmla="*/ 150739 w 260401"/>
              <a:gd name="connsiteY10" fmla="*/ 16515 h 60015"/>
              <a:gd name="connsiteX11" fmla="*/ 173812 w 260401"/>
              <a:gd name="connsiteY11" fmla="*/ 3583 h 60015"/>
              <a:gd name="connsiteX12" fmla="*/ 185096 w 260401"/>
              <a:gd name="connsiteY12" fmla="*/ 17909 h 60015"/>
              <a:gd name="connsiteX13" fmla="*/ 190674 w 260401"/>
              <a:gd name="connsiteY13" fmla="*/ 11190 h 60015"/>
              <a:gd name="connsiteX14" fmla="*/ 225791 w 260401"/>
              <a:gd name="connsiteY14" fmla="*/ 13852 h 60015"/>
              <a:gd name="connsiteX15" fmla="*/ 244554 w 260401"/>
              <a:gd name="connsiteY15" fmla="*/ 45293 h 60015"/>
              <a:gd name="connsiteX16" fmla="*/ 260402 w 260401"/>
              <a:gd name="connsiteY16" fmla="*/ 43772 h 6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0401" h="60015">
                <a:moveTo>
                  <a:pt x="0" y="40729"/>
                </a:moveTo>
                <a:cubicBezTo>
                  <a:pt x="0" y="45801"/>
                  <a:pt x="1014" y="51379"/>
                  <a:pt x="2916" y="55689"/>
                </a:cubicBezTo>
                <a:cubicBezTo>
                  <a:pt x="5451" y="63042"/>
                  <a:pt x="14326" y="60380"/>
                  <a:pt x="15340" y="52520"/>
                </a:cubicBezTo>
                <a:cubicBezTo>
                  <a:pt x="15974" y="47829"/>
                  <a:pt x="14072" y="42758"/>
                  <a:pt x="15720" y="38321"/>
                </a:cubicBezTo>
                <a:cubicBezTo>
                  <a:pt x="17115" y="33883"/>
                  <a:pt x="22947" y="32616"/>
                  <a:pt x="24468" y="37560"/>
                </a:cubicBezTo>
                <a:cubicBezTo>
                  <a:pt x="25482" y="40476"/>
                  <a:pt x="24722" y="43899"/>
                  <a:pt x="24848" y="47068"/>
                </a:cubicBezTo>
                <a:cubicBezTo>
                  <a:pt x="24215" y="52013"/>
                  <a:pt x="30934" y="60253"/>
                  <a:pt x="34864" y="58605"/>
                </a:cubicBezTo>
                <a:cubicBezTo>
                  <a:pt x="40442" y="53661"/>
                  <a:pt x="37019" y="35151"/>
                  <a:pt x="45767" y="32742"/>
                </a:cubicBezTo>
                <a:cubicBezTo>
                  <a:pt x="52359" y="31601"/>
                  <a:pt x="50204" y="43392"/>
                  <a:pt x="55782" y="44026"/>
                </a:cubicBezTo>
                <a:cubicBezTo>
                  <a:pt x="84054" y="37814"/>
                  <a:pt x="114480" y="39588"/>
                  <a:pt x="143893" y="39208"/>
                </a:cubicBezTo>
                <a:cubicBezTo>
                  <a:pt x="151246" y="35532"/>
                  <a:pt x="146809" y="23234"/>
                  <a:pt x="150739" y="16515"/>
                </a:cubicBezTo>
                <a:cubicBezTo>
                  <a:pt x="153528" y="7133"/>
                  <a:pt x="164177" y="-981"/>
                  <a:pt x="173812" y="3583"/>
                </a:cubicBezTo>
                <a:cubicBezTo>
                  <a:pt x="179898" y="5739"/>
                  <a:pt x="181166" y="14360"/>
                  <a:pt x="185096" y="17909"/>
                </a:cubicBezTo>
                <a:cubicBezTo>
                  <a:pt x="187251" y="18797"/>
                  <a:pt x="189153" y="14867"/>
                  <a:pt x="190674" y="11190"/>
                </a:cubicBezTo>
                <a:cubicBezTo>
                  <a:pt x="197140" y="-5164"/>
                  <a:pt x="221988" y="-3009"/>
                  <a:pt x="225791" y="13852"/>
                </a:cubicBezTo>
                <a:cubicBezTo>
                  <a:pt x="227186" y="24629"/>
                  <a:pt x="227693" y="46942"/>
                  <a:pt x="244554" y="45293"/>
                </a:cubicBezTo>
                <a:cubicBezTo>
                  <a:pt x="249752" y="44786"/>
                  <a:pt x="255077" y="43011"/>
                  <a:pt x="260402" y="43772"/>
                </a:cubicBezTo>
              </a:path>
            </a:pathLst>
          </a:custGeom>
          <a:noFill/>
          <a:ln w="12481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51CC2FF8-E6AF-9945-F6EC-3BA44FDA8BA9}"/>
              </a:ext>
            </a:extLst>
          </p:cNvPr>
          <p:cNvSpPr/>
          <p:nvPr/>
        </p:nvSpPr>
        <p:spPr>
          <a:xfrm>
            <a:off x="9802789" y="2473429"/>
            <a:ext cx="260401" cy="60015"/>
          </a:xfrm>
          <a:custGeom>
            <a:avLst/>
            <a:gdLst>
              <a:gd name="connsiteX0" fmla="*/ 260402 w 260401"/>
              <a:gd name="connsiteY0" fmla="*/ 19286 h 60015"/>
              <a:gd name="connsiteX1" fmla="*/ 257486 w 260401"/>
              <a:gd name="connsiteY1" fmla="*/ 4326 h 60015"/>
              <a:gd name="connsiteX2" fmla="*/ 245062 w 260401"/>
              <a:gd name="connsiteY2" fmla="*/ 7495 h 60015"/>
              <a:gd name="connsiteX3" fmla="*/ 244681 w 260401"/>
              <a:gd name="connsiteY3" fmla="*/ 21694 h 60015"/>
              <a:gd name="connsiteX4" fmla="*/ 235934 w 260401"/>
              <a:gd name="connsiteY4" fmla="*/ 22455 h 60015"/>
              <a:gd name="connsiteX5" fmla="*/ 235553 w 260401"/>
              <a:gd name="connsiteY5" fmla="*/ 12947 h 60015"/>
              <a:gd name="connsiteX6" fmla="*/ 225538 w 260401"/>
              <a:gd name="connsiteY6" fmla="*/ 1410 h 60015"/>
              <a:gd name="connsiteX7" fmla="*/ 214635 w 260401"/>
              <a:gd name="connsiteY7" fmla="*/ 27273 h 60015"/>
              <a:gd name="connsiteX8" fmla="*/ 204619 w 260401"/>
              <a:gd name="connsiteY8" fmla="*/ 15989 h 60015"/>
              <a:gd name="connsiteX9" fmla="*/ 116509 w 260401"/>
              <a:gd name="connsiteY9" fmla="*/ 20807 h 60015"/>
              <a:gd name="connsiteX10" fmla="*/ 109663 w 260401"/>
              <a:gd name="connsiteY10" fmla="*/ 43500 h 60015"/>
              <a:gd name="connsiteX11" fmla="*/ 86589 w 260401"/>
              <a:gd name="connsiteY11" fmla="*/ 56432 h 60015"/>
              <a:gd name="connsiteX12" fmla="*/ 75306 w 260401"/>
              <a:gd name="connsiteY12" fmla="*/ 42106 h 60015"/>
              <a:gd name="connsiteX13" fmla="*/ 69728 w 260401"/>
              <a:gd name="connsiteY13" fmla="*/ 48825 h 60015"/>
              <a:gd name="connsiteX14" fmla="*/ 34610 w 260401"/>
              <a:gd name="connsiteY14" fmla="*/ 46163 h 60015"/>
              <a:gd name="connsiteX15" fmla="*/ 15847 w 260401"/>
              <a:gd name="connsiteY15" fmla="*/ 14722 h 60015"/>
              <a:gd name="connsiteX16" fmla="*/ 0 w 260401"/>
              <a:gd name="connsiteY16" fmla="*/ 16243 h 6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0401" h="60015">
                <a:moveTo>
                  <a:pt x="260402" y="19286"/>
                </a:moveTo>
                <a:cubicBezTo>
                  <a:pt x="260402" y="14215"/>
                  <a:pt x="259387" y="8636"/>
                  <a:pt x="257486" y="4326"/>
                </a:cubicBezTo>
                <a:cubicBezTo>
                  <a:pt x="254950" y="-3027"/>
                  <a:pt x="246076" y="-365"/>
                  <a:pt x="245062" y="7495"/>
                </a:cubicBezTo>
                <a:cubicBezTo>
                  <a:pt x="244428" y="12186"/>
                  <a:pt x="246329" y="17257"/>
                  <a:pt x="244681" y="21694"/>
                </a:cubicBezTo>
                <a:cubicBezTo>
                  <a:pt x="243287" y="26132"/>
                  <a:pt x="237455" y="27399"/>
                  <a:pt x="235934" y="22455"/>
                </a:cubicBezTo>
                <a:cubicBezTo>
                  <a:pt x="234919" y="19539"/>
                  <a:pt x="235680" y="16116"/>
                  <a:pt x="235553" y="12947"/>
                </a:cubicBezTo>
                <a:cubicBezTo>
                  <a:pt x="236187" y="8002"/>
                  <a:pt x="229468" y="-238"/>
                  <a:pt x="225538" y="1410"/>
                </a:cubicBezTo>
                <a:cubicBezTo>
                  <a:pt x="219960" y="6354"/>
                  <a:pt x="223383" y="24864"/>
                  <a:pt x="214635" y="27273"/>
                </a:cubicBezTo>
                <a:cubicBezTo>
                  <a:pt x="208042" y="28414"/>
                  <a:pt x="210198" y="16623"/>
                  <a:pt x="204619" y="15989"/>
                </a:cubicBezTo>
                <a:cubicBezTo>
                  <a:pt x="176348" y="22202"/>
                  <a:pt x="145921" y="20427"/>
                  <a:pt x="116509" y="20807"/>
                </a:cubicBezTo>
                <a:cubicBezTo>
                  <a:pt x="109156" y="24484"/>
                  <a:pt x="113593" y="36781"/>
                  <a:pt x="109663" y="43500"/>
                </a:cubicBezTo>
                <a:cubicBezTo>
                  <a:pt x="106874" y="52882"/>
                  <a:pt x="96224" y="60996"/>
                  <a:pt x="86589" y="56432"/>
                </a:cubicBezTo>
                <a:cubicBezTo>
                  <a:pt x="80504" y="54276"/>
                  <a:pt x="79236" y="45656"/>
                  <a:pt x="75306" y="42106"/>
                </a:cubicBezTo>
                <a:cubicBezTo>
                  <a:pt x="73151" y="41218"/>
                  <a:pt x="71249" y="45148"/>
                  <a:pt x="69728" y="48825"/>
                </a:cubicBezTo>
                <a:cubicBezTo>
                  <a:pt x="63262" y="65179"/>
                  <a:pt x="38414" y="63024"/>
                  <a:pt x="34610" y="46163"/>
                </a:cubicBezTo>
                <a:cubicBezTo>
                  <a:pt x="33216" y="35386"/>
                  <a:pt x="32709" y="13074"/>
                  <a:pt x="15847" y="14722"/>
                </a:cubicBezTo>
                <a:cubicBezTo>
                  <a:pt x="10649" y="15229"/>
                  <a:pt x="5325" y="17004"/>
                  <a:pt x="0" y="16243"/>
                </a:cubicBezTo>
              </a:path>
            </a:pathLst>
          </a:custGeom>
          <a:noFill/>
          <a:ln w="12481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06DE90D3-D3B3-4728-B465-7344075596DE}"/>
              </a:ext>
            </a:extLst>
          </p:cNvPr>
          <p:cNvSpPr/>
          <p:nvPr/>
        </p:nvSpPr>
        <p:spPr>
          <a:xfrm>
            <a:off x="9732427" y="2565359"/>
            <a:ext cx="75052" cy="28525"/>
          </a:xfrm>
          <a:custGeom>
            <a:avLst/>
            <a:gdLst>
              <a:gd name="connsiteX0" fmla="*/ 60853 w 75052"/>
              <a:gd name="connsiteY0" fmla="*/ 0 h 28525"/>
              <a:gd name="connsiteX1" fmla="*/ 75052 w 75052"/>
              <a:gd name="connsiteY1" fmla="*/ 14199 h 28525"/>
              <a:gd name="connsiteX2" fmla="*/ 75052 w 75052"/>
              <a:gd name="connsiteY2" fmla="*/ 14326 h 28525"/>
              <a:gd name="connsiteX3" fmla="*/ 60853 w 75052"/>
              <a:gd name="connsiteY3" fmla="*/ 28525 h 28525"/>
              <a:gd name="connsiteX4" fmla="*/ 14199 w 75052"/>
              <a:gd name="connsiteY4" fmla="*/ 28525 h 28525"/>
              <a:gd name="connsiteX5" fmla="*/ 0 w 75052"/>
              <a:gd name="connsiteY5" fmla="*/ 14326 h 28525"/>
              <a:gd name="connsiteX6" fmla="*/ 0 w 75052"/>
              <a:gd name="connsiteY6" fmla="*/ 14199 h 28525"/>
              <a:gd name="connsiteX7" fmla="*/ 14199 w 75052"/>
              <a:gd name="connsiteY7" fmla="*/ 0 h 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052" h="28525">
                <a:moveTo>
                  <a:pt x="60853" y="0"/>
                </a:moveTo>
                <a:cubicBezTo>
                  <a:pt x="68695" y="0"/>
                  <a:pt x="75052" y="6357"/>
                  <a:pt x="75052" y="14199"/>
                </a:cubicBezTo>
                <a:lnTo>
                  <a:pt x="75052" y="14326"/>
                </a:lnTo>
                <a:cubicBezTo>
                  <a:pt x="75052" y="22168"/>
                  <a:pt x="68695" y="28525"/>
                  <a:pt x="60853" y="28525"/>
                </a:cubicBezTo>
                <a:lnTo>
                  <a:pt x="14199" y="28525"/>
                </a:lnTo>
                <a:cubicBezTo>
                  <a:pt x="6357" y="28525"/>
                  <a:pt x="0" y="22168"/>
                  <a:pt x="0" y="14326"/>
                </a:cubicBezTo>
                <a:lnTo>
                  <a:pt x="0" y="14199"/>
                </a:lnTo>
                <a:cubicBezTo>
                  <a:pt x="0" y="6357"/>
                  <a:pt x="6357" y="0"/>
                  <a:pt x="14199" y="0"/>
                </a:cubicBezTo>
                <a:close/>
              </a:path>
            </a:pathLst>
          </a:custGeom>
          <a:solidFill>
            <a:schemeClr val="accent5"/>
          </a:solidFill>
          <a:ln w="125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D4C76455-3439-DDED-C58B-B58A88BA86C8}"/>
              </a:ext>
            </a:extLst>
          </p:cNvPr>
          <p:cNvSpPr/>
          <p:nvPr/>
        </p:nvSpPr>
        <p:spPr>
          <a:xfrm>
            <a:off x="9916128" y="2480291"/>
            <a:ext cx="75052" cy="28525"/>
          </a:xfrm>
          <a:custGeom>
            <a:avLst/>
            <a:gdLst>
              <a:gd name="connsiteX0" fmla="*/ 60853 w 75052"/>
              <a:gd name="connsiteY0" fmla="*/ 0 h 28525"/>
              <a:gd name="connsiteX1" fmla="*/ 75052 w 75052"/>
              <a:gd name="connsiteY1" fmla="*/ 14199 h 28525"/>
              <a:gd name="connsiteX2" fmla="*/ 75052 w 75052"/>
              <a:gd name="connsiteY2" fmla="*/ 14326 h 28525"/>
              <a:gd name="connsiteX3" fmla="*/ 60853 w 75052"/>
              <a:gd name="connsiteY3" fmla="*/ 28525 h 28525"/>
              <a:gd name="connsiteX4" fmla="*/ 14199 w 75052"/>
              <a:gd name="connsiteY4" fmla="*/ 28525 h 28525"/>
              <a:gd name="connsiteX5" fmla="*/ 0 w 75052"/>
              <a:gd name="connsiteY5" fmla="*/ 14326 h 28525"/>
              <a:gd name="connsiteX6" fmla="*/ 0 w 75052"/>
              <a:gd name="connsiteY6" fmla="*/ 14199 h 28525"/>
              <a:gd name="connsiteX7" fmla="*/ 14199 w 75052"/>
              <a:gd name="connsiteY7" fmla="*/ 0 h 2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052" h="28525">
                <a:moveTo>
                  <a:pt x="60853" y="0"/>
                </a:moveTo>
                <a:cubicBezTo>
                  <a:pt x="68695" y="0"/>
                  <a:pt x="75052" y="6357"/>
                  <a:pt x="75052" y="14199"/>
                </a:cubicBezTo>
                <a:lnTo>
                  <a:pt x="75052" y="14326"/>
                </a:lnTo>
                <a:cubicBezTo>
                  <a:pt x="75052" y="22168"/>
                  <a:pt x="68695" y="28525"/>
                  <a:pt x="60853" y="28525"/>
                </a:cubicBezTo>
                <a:lnTo>
                  <a:pt x="14199" y="28525"/>
                </a:lnTo>
                <a:cubicBezTo>
                  <a:pt x="6357" y="28525"/>
                  <a:pt x="0" y="22168"/>
                  <a:pt x="0" y="14326"/>
                </a:cubicBezTo>
                <a:lnTo>
                  <a:pt x="0" y="14199"/>
                </a:lnTo>
                <a:cubicBezTo>
                  <a:pt x="0" y="6357"/>
                  <a:pt x="6357" y="0"/>
                  <a:pt x="14199" y="0"/>
                </a:cubicBezTo>
                <a:close/>
              </a:path>
            </a:pathLst>
          </a:custGeom>
          <a:solidFill>
            <a:schemeClr val="accent5"/>
          </a:solidFill>
          <a:ln w="125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485B313-3316-DA3F-1DBF-5FFEA185AEFA}"/>
              </a:ext>
            </a:extLst>
          </p:cNvPr>
          <p:cNvCxnSpPr>
            <a:cxnSpLocks/>
          </p:cNvCxnSpPr>
          <p:nvPr/>
        </p:nvCxnSpPr>
        <p:spPr>
          <a:xfrm>
            <a:off x="7243763" y="2237604"/>
            <a:ext cx="165535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>
            <a:extLst>
              <a:ext uri="{FF2B5EF4-FFF2-40B4-BE49-F238E27FC236}">
                <a16:creationId xmlns:a16="http://schemas.microsoft.com/office/drawing/2014/main" id="{48AA6DA0-67F9-6EC9-40CB-325708C88BE0}"/>
              </a:ext>
            </a:extLst>
          </p:cNvPr>
          <p:cNvSpPr txBox="1"/>
          <p:nvPr/>
        </p:nvSpPr>
        <p:spPr>
          <a:xfrm>
            <a:off x="5749638" y="5978535"/>
            <a:ext cx="580398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‘Structural, molecular, and functional alterations of the blood–brain barrier during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epileptogenesis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and epilepsy: a cause, consequence, or both?’ by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Löscher &amp; Friedman,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This work is licensed under Creative Commons license CC-BY-SA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1153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32244</TotalTime>
  <Words>331</Words>
  <Application>Microsoft Office PowerPoint</Application>
  <PresentationFormat>Widescreen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blood–brain barrier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99</cp:revision>
  <dcterms:created xsi:type="dcterms:W3CDTF">2022-12-01T09:25:49Z</dcterms:created>
  <dcterms:modified xsi:type="dcterms:W3CDTF">2025-11-26T12:00:04Z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