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Löscher W, Friedman A. Structural, molecular, and functional alterations of the blood–brain barrier during epileptogenesis and epilepsy: a cause, consequence, or both? Int J Mol Sci 2020; 21 (2): 591.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Bernardino PN, Luo AS, Andrew PM, et al. Evidence implicating blood–brain barrier impairment in the pathogenesis of acquired epilepsy following acute organophosphate intoxication. J </a:t>
            </a:r>
            <a:r>
              <a:rPr lang="en-GB" dirty="0" err="1"/>
              <a:t>Pharmacol</a:t>
            </a:r>
            <a:r>
              <a:rPr lang="en-GB" dirty="0"/>
              <a:t> Exp Ther 2024; 388 (2): 301–312.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08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169C34-7544-9947-0023-431C443589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A50C13-E39A-173A-4C57-5DA73952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blood–brain barrier, seizure activity and epilepsy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F22A3-A8E6-D33C-8262-26FD23DDF191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Early experiments gave hints that seizures were associated with the breakdown of the BBB; these experiments with dyes and tracers showed that after a seizure the tracer could enter the brain from the blood, which did not happen under control conditions in the absence of a seizure</a:t>
            </a:r>
            <a:r>
              <a:rPr lang="en-GB" baseline="30000" dirty="0"/>
              <a:t>1</a:t>
            </a:r>
          </a:p>
          <a:p>
            <a:r>
              <a:rPr lang="en-GB" dirty="0"/>
              <a:t>Acquired epilepsy caused by organophosphate poisoning is associated with BBB dysfunction</a:t>
            </a:r>
            <a:r>
              <a:rPr lang="en-GB" baseline="30000" dirty="0"/>
              <a:t>2</a:t>
            </a:r>
          </a:p>
          <a:p>
            <a:pPr lvl="1"/>
            <a:r>
              <a:rPr lang="en-GB" dirty="0"/>
              <a:t>Organophosphates inhibit acetylcholinesterase, which normally limits cholinergic neurotransmission by removing acetylcholine from the synapse; when inhibited, a cholinergic crisis can happen involving excessive activation of the CNS, status epilepticus and brain injury that often leads to epilepsy</a:t>
            </a:r>
          </a:p>
          <a:p>
            <a:pPr lvl="1"/>
            <a:r>
              <a:rPr lang="en-GB" dirty="0"/>
              <a:t>The period following organophosphate poisoning has been studied, showing that a consequence of the toxidrome accompanying the seizures is breakdown of the BBB</a:t>
            </a:r>
          </a:p>
          <a:p>
            <a:r>
              <a:rPr lang="en-GB" dirty="0"/>
              <a:t>Whilst various lines of evidence implicate dysfunction of the BBB in the pathogenesis of epilepsy, the causal relationship has been difficult to establish – is this dysfunction a cause of epilepsy or a consequence of the seizures?</a:t>
            </a:r>
            <a:r>
              <a:rPr lang="en-GB" baseline="30000" dirty="0"/>
              <a:t>1,2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A6072-6FF9-575B-CFEB-7B0B0BC462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BBB=blood–brain barrier; CNS=central nervous system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US" dirty="0"/>
              <a:t>Löscher &amp; Friedman. Int J Mol Sci 2020;21(2):591; </a:t>
            </a:r>
            <a:r>
              <a:rPr lang="en-GB" dirty="0"/>
              <a:t>2. Bernardino et al. J </a:t>
            </a:r>
            <a:r>
              <a:rPr lang="en-GB" dirty="0" err="1"/>
              <a:t>Pharmacol</a:t>
            </a:r>
            <a:r>
              <a:rPr lang="en-GB" dirty="0"/>
              <a:t> Exp Ther 2024;388(2):301–312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3308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32244</TotalTime>
  <Words>308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blood–brain barrier, seizure activity and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100</cp:revision>
  <dcterms:created xsi:type="dcterms:W3CDTF">2022-12-01T09:25:49Z</dcterms:created>
  <dcterms:modified xsi:type="dcterms:W3CDTF">2025-11-26T12:00:11Z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