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6"/>
  </p:notesMasterIdLst>
  <p:sldIdLst>
    <p:sldId id="354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3FF3114-CC0A-F384-27CB-EF63DB00FB9D}" name="Amy Brooks-Kayal, M.D." initials="ABKM" userId="S::ABrooks-Kayal@abpn.org::f063a834-b3b5-4c18-a143-95a783059f26" providerId="AD"/>
  <p188:author id="{6A82CB39-BC0E-B291-2729-B0EE88F28A76}" name="Sam Kew" initials="SK" userId="Sam Kew" providerId="None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46555C6D-31EC-DA99-61B5-C6F6A324EF99}" name="Fact Check" initials="FC" userId="Fact Check" providerId="None"/>
  <p188:author id="{8F4F1484-770B-D90B-A95A-C4CCDCB84F04}" name="Writer" initials="W" userId="Writer" providerId="None"/>
  <p188:author id="{FFE610A8-FDE8-265E-25FC-F98F9FA8FAAD}" name="Source" initials="S" userId="Source" providerId="None"/>
  <p188:author id="{548E33BE-41FD-592C-5C8D-31BD765ADCA9}" name="Cambridge" initials="MW" userId="Cambridge" providerId="None"/>
  <p188:author id="{FFE47EE6-A2F0-13A5-8EE8-3661DB1849A6}" name="Medical Writer" initials="CI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F1A01"/>
    <a:srgbClr val="D9D1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F6227A-AE9A-4A28-ACC7-D1C20585AC22}" v="35" dt="2025-11-19T22:14:38.9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11" autoAdjust="0"/>
    <p:restoredTop sz="84052" autoAdjust="0"/>
  </p:normalViewPr>
  <p:slideViewPr>
    <p:cSldViewPr snapToGrid="0">
      <p:cViewPr varScale="1">
        <p:scale>
          <a:sx n="81" d="100"/>
          <a:sy n="81" d="100"/>
        </p:scale>
        <p:origin x="834" y="300"/>
      </p:cViewPr>
      <p:guideLst/>
    </p:cSldViewPr>
  </p:slideViewPr>
  <p:outlineViewPr>
    <p:cViewPr>
      <p:scale>
        <a:sx n="33" d="100"/>
        <a:sy n="33" d="100"/>
      </p:scale>
      <p:origin x="0" y="-1206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 snapToGrid="0">
      <p:cViewPr>
        <p:scale>
          <a:sx n="140" d="100"/>
          <a:sy n="140" d="100"/>
        </p:scale>
        <p:origin x="4614" y="-4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3A0FB-6C74-48BA-B76F-76E3220A53F2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References: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dirty="0"/>
              <a:t>Löscher W, Friedman A. Structural, molecular, and functional alterations of the blood–brain barrier during epileptogenesis and epilepsy: a cause, consequence, or both? Int J Mol Sci 2020; 21 (2): 591.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Löscher W. Epilepsy and alterations of the blood–brain barrier: cause or consequence of epileptic seizures or both? </a:t>
            </a:r>
            <a:r>
              <a:rPr lang="en-US" dirty="0" err="1"/>
              <a:t>Handb</a:t>
            </a:r>
            <a:r>
              <a:rPr lang="en-US" dirty="0"/>
              <a:t> Exp </a:t>
            </a:r>
            <a:r>
              <a:rPr lang="en-US" dirty="0" err="1"/>
              <a:t>Pharmacol</a:t>
            </a:r>
            <a:r>
              <a:rPr lang="en-US" dirty="0"/>
              <a:t> 2022; 273: 331–350.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21F48-A6A6-4C52-B94D-420AADA25D4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939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73741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03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27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71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083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93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930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68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2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928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387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393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8563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44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5517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6779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54404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49041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141671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308923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890060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107740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594527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816383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9606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170153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181410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979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7413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2459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6515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2421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2493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6880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105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  <p:sldLayoutId id="2147483748" r:id="rId28"/>
    <p:sldLayoutId id="2147483749" r:id="rId29"/>
    <p:sldLayoutId id="2147483750" r:id="rId30"/>
    <p:sldLayoutId id="2147483751" r:id="rId31"/>
    <p:sldLayoutId id="2147483752" r:id="rId32"/>
    <p:sldLayoutId id="2147483753" r:id="rId33"/>
    <p:sldLayoutId id="2147483754" r:id="rId34"/>
    <p:sldLayoutId id="2147483755" r:id="rId35"/>
    <p:sldLayoutId id="214748375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088AF5-F829-5967-577E-9DE11125311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Epilepsy – Neurobiology and aetiology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7E8DDC3-0F2C-80C1-84C9-FBF5099B3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Mechanisms of blood–brain barrier failure in epilepsy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498EEA8-1DD7-CBA3-D8F3-9CC4313650E4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1" y="1416785"/>
            <a:ext cx="4163363" cy="4415215"/>
          </a:xfrm>
        </p:spPr>
        <p:txBody>
          <a:bodyPr/>
          <a:lstStyle/>
          <a:p>
            <a:r>
              <a:rPr lang="en-GB" sz="1400" dirty="0"/>
              <a:t>BBB breakdown in epilepsy drives seizure susceptibility in a positive feedback loop, and is seen by some as a biomarker of epileptogenesis</a:t>
            </a:r>
            <a:r>
              <a:rPr lang="en-GB" sz="1400" baseline="30000" dirty="0"/>
              <a:t>1,2</a:t>
            </a:r>
            <a:endParaRPr lang="en-GB" sz="1400" dirty="0"/>
          </a:p>
          <a:p>
            <a:r>
              <a:rPr lang="en-GB" sz="1400" dirty="0"/>
              <a:t>Several mechanisms appear to drive changes to the BBB, because there are rapid (within 30 minutes) increases in permeability together with a more lasting effect over hours</a:t>
            </a:r>
            <a:r>
              <a:rPr lang="en-GB" sz="1400" baseline="30000" dirty="0"/>
              <a:t>1</a:t>
            </a:r>
            <a:endParaRPr lang="en-GB" sz="1400" dirty="0"/>
          </a:p>
          <a:p>
            <a:pPr lvl="1"/>
            <a:r>
              <a:rPr lang="en-GB" sz="1200" dirty="0"/>
              <a:t>A direct result of a seizure is increased levels of glutamate, which increases the activity of MMPs that degrade the extracellular matrix surrounding capillaries and the integrity of the endothelium</a:t>
            </a:r>
          </a:p>
          <a:p>
            <a:pPr lvl="1"/>
            <a:r>
              <a:rPr lang="en-GB" sz="1200" dirty="0"/>
              <a:t>Seizures also contribute to pericyte dysfunction, as well as activation of glia, release of reactive oxygen species and cytokines, and extravasation of immune cells</a:t>
            </a:r>
          </a:p>
          <a:p>
            <a:r>
              <a:rPr lang="en-GB" sz="1400" dirty="0"/>
              <a:t>Although complex, and not completely understood, BBB damage and permeability can be seen as both a consequence and a trigger of seizures</a:t>
            </a:r>
            <a:r>
              <a:rPr lang="en-GB" sz="1400" baseline="30000" dirty="0"/>
              <a:t>1,2</a:t>
            </a:r>
            <a:endParaRPr lang="en-GB" sz="1400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9B2A04A-C7B1-1BBE-1B80-53C3EFBB78A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BBB=blood–brain barrier; Kir 4.1=inward-rectifying potassium channel; MMP=matrix metalloproteinase; </a:t>
            </a:r>
            <a:br>
              <a:rPr lang="en-GB" dirty="0"/>
            </a:br>
            <a:r>
              <a:rPr lang="en-GB" dirty="0"/>
              <a:t>NKCC1=sodium-potassium-chloride; ROS=reactive oxygen species; SLc1=solute carrier family 1; </a:t>
            </a:r>
            <a:br>
              <a:rPr lang="en-GB" dirty="0"/>
            </a:br>
            <a:r>
              <a:rPr lang="en-GB" dirty="0"/>
              <a:t>TGF-ß= transforming growth factor-ß</a:t>
            </a:r>
          </a:p>
          <a:p>
            <a:endParaRPr lang="en-US" dirty="0"/>
          </a:p>
          <a:p>
            <a:r>
              <a:rPr lang="en-US" dirty="0"/>
              <a:t>1. Löscher &amp; Friedman. Int J Mol Sci 2020;21(2):591; 2. Löscher. </a:t>
            </a:r>
            <a:r>
              <a:rPr lang="en-US" dirty="0" err="1"/>
              <a:t>Handb</a:t>
            </a:r>
            <a:r>
              <a:rPr lang="en-US" dirty="0"/>
              <a:t> Exp </a:t>
            </a:r>
            <a:r>
              <a:rPr lang="en-US" dirty="0" err="1"/>
              <a:t>Pharmacol</a:t>
            </a:r>
            <a:r>
              <a:rPr lang="en-US" dirty="0"/>
              <a:t> 2022;273:331–350</a:t>
            </a:r>
          </a:p>
        </p:txBody>
      </p:sp>
      <p:sp>
        <p:nvSpPr>
          <p:cNvPr id="98" name="Arc 97">
            <a:extLst>
              <a:ext uri="{FF2B5EF4-FFF2-40B4-BE49-F238E27FC236}">
                <a16:creationId xmlns:a16="http://schemas.microsoft.com/office/drawing/2014/main" id="{F258CDE8-F88B-05A1-D49B-CB8704CEAA25}"/>
              </a:ext>
            </a:extLst>
          </p:cNvPr>
          <p:cNvSpPr/>
          <p:nvPr/>
        </p:nvSpPr>
        <p:spPr>
          <a:xfrm>
            <a:off x="5998322" y="2732161"/>
            <a:ext cx="4480617" cy="1323186"/>
          </a:xfrm>
          <a:prstGeom prst="arc">
            <a:avLst>
              <a:gd name="adj1" fmla="val 6338053"/>
              <a:gd name="adj2" fmla="val 4302448"/>
            </a:avLst>
          </a:prstGeom>
          <a:ln w="285750" cap="rnd">
            <a:gradFill>
              <a:gsLst>
                <a:gs pos="0">
                  <a:schemeClr val="accent5">
                    <a:lumMod val="20000"/>
                    <a:lumOff val="80000"/>
                  </a:schemeClr>
                </a:gs>
                <a:gs pos="74000">
                  <a:schemeClr val="accent5">
                    <a:lumMod val="40000"/>
                    <a:lumOff val="6000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5400000" scaled="1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99" name="Arc 98">
            <a:extLst>
              <a:ext uri="{FF2B5EF4-FFF2-40B4-BE49-F238E27FC236}">
                <a16:creationId xmlns:a16="http://schemas.microsoft.com/office/drawing/2014/main" id="{20B34F91-9C6B-5F25-9D9F-E3CC6950FB02}"/>
              </a:ext>
            </a:extLst>
          </p:cNvPr>
          <p:cNvSpPr/>
          <p:nvPr/>
        </p:nvSpPr>
        <p:spPr>
          <a:xfrm>
            <a:off x="5998322" y="2754122"/>
            <a:ext cx="4480617" cy="1323186"/>
          </a:xfrm>
          <a:prstGeom prst="arc">
            <a:avLst>
              <a:gd name="adj1" fmla="val 6338053"/>
              <a:gd name="adj2" fmla="val 4302448"/>
            </a:avLst>
          </a:prstGeom>
          <a:ln w="19050" cap="rnd">
            <a:solidFill>
              <a:schemeClr val="accent5">
                <a:lumMod val="50000"/>
                <a:alpha val="5000"/>
              </a:schemeClr>
            </a:solidFill>
            <a:prstDash val="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7F80CE62-6A6B-7D09-9ECE-D4D832C041DB}"/>
              </a:ext>
            </a:extLst>
          </p:cNvPr>
          <p:cNvSpPr txBox="1"/>
          <p:nvPr/>
        </p:nvSpPr>
        <p:spPr>
          <a:xfrm>
            <a:off x="6737258" y="1557312"/>
            <a:ext cx="3002745" cy="26161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GB" sz="1400" b="1" dirty="0">
                <a:solidFill>
                  <a:schemeClr val="accent2">
                    <a:lumMod val="50000"/>
                  </a:schemeClr>
                </a:solidFill>
              </a:rPr>
              <a:t>Increased BBB permeability and epilepsy</a:t>
            </a:r>
            <a:r>
              <a:rPr lang="en-GB" sz="1400" b="1" baseline="30000" dirty="0">
                <a:solidFill>
                  <a:schemeClr val="accent2">
                    <a:lumMod val="50000"/>
                  </a:schemeClr>
                </a:solidFill>
              </a:rPr>
              <a:t>1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90F57630-5C78-B2C4-AB56-5149FA049B7F}"/>
              </a:ext>
            </a:extLst>
          </p:cNvPr>
          <p:cNvSpPr txBox="1"/>
          <p:nvPr/>
        </p:nvSpPr>
        <p:spPr>
          <a:xfrm>
            <a:off x="5109543" y="2255437"/>
            <a:ext cx="1321751" cy="216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GB" sz="900" dirty="0">
                <a:solidFill>
                  <a:schemeClr val="accent5">
                    <a:lumMod val="75000"/>
                  </a:schemeClr>
                </a:solidFill>
                <a:latin typeface="Arial Nova" panose="020B0504020202020204" pitchFamily="34" charset="0"/>
              </a:rPr>
              <a:t>Free radical production</a:t>
            </a:r>
            <a:endParaRPr lang="en-GB" sz="900" baseline="30000" dirty="0">
              <a:solidFill>
                <a:schemeClr val="accent5">
                  <a:lumMod val="75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D7BDC26D-3B3E-BF8A-316D-4F3E675318C0}"/>
              </a:ext>
            </a:extLst>
          </p:cNvPr>
          <p:cNvSpPr txBox="1"/>
          <p:nvPr/>
        </p:nvSpPr>
        <p:spPr>
          <a:xfrm>
            <a:off x="6755018" y="2255437"/>
            <a:ext cx="1321751" cy="216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GB" sz="900">
                <a:solidFill>
                  <a:schemeClr val="accent5">
                    <a:lumMod val="75000"/>
                  </a:schemeClr>
                </a:solidFill>
                <a:latin typeface="Arial Nova" panose="020B0504020202020204" pitchFamily="34" charset="0"/>
              </a:rPr>
              <a:t>Pericyte modifications</a:t>
            </a:r>
            <a:endParaRPr lang="en-GB" sz="900" baseline="30000">
              <a:solidFill>
                <a:schemeClr val="accent5">
                  <a:lumMod val="75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FB34D98C-E435-22E8-801B-81DE75F18C96}"/>
              </a:ext>
            </a:extLst>
          </p:cNvPr>
          <p:cNvSpPr txBox="1"/>
          <p:nvPr/>
        </p:nvSpPr>
        <p:spPr>
          <a:xfrm>
            <a:off x="8400493" y="2255437"/>
            <a:ext cx="1321751" cy="216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GB" sz="900" dirty="0">
                <a:solidFill>
                  <a:schemeClr val="accent5">
                    <a:lumMod val="75000"/>
                  </a:schemeClr>
                </a:solidFill>
                <a:latin typeface="Arial Nova" panose="020B0504020202020204" pitchFamily="34" charset="0"/>
              </a:rPr>
              <a:t>Cytokine release</a:t>
            </a:r>
            <a:endParaRPr lang="en-GB" sz="900" baseline="30000" dirty="0">
              <a:solidFill>
                <a:schemeClr val="accent5">
                  <a:lumMod val="75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6177614F-9DBF-B910-7E78-87F250E3DBD1}"/>
              </a:ext>
            </a:extLst>
          </p:cNvPr>
          <p:cNvSpPr txBox="1"/>
          <p:nvPr/>
        </p:nvSpPr>
        <p:spPr>
          <a:xfrm>
            <a:off x="9960243" y="2255437"/>
            <a:ext cx="1321200" cy="216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GB" sz="900" dirty="0">
                <a:solidFill>
                  <a:schemeClr val="accent5">
                    <a:lumMod val="75000"/>
                  </a:schemeClr>
                </a:solidFill>
                <a:latin typeface="Arial Nova" panose="020B0504020202020204" pitchFamily="34" charset="0"/>
              </a:rPr>
              <a:t>Glutamate release</a:t>
            </a:r>
            <a:endParaRPr lang="en-GB" sz="900" baseline="30000" dirty="0">
              <a:solidFill>
                <a:schemeClr val="accent5">
                  <a:lumMod val="75000"/>
                </a:schemeClr>
              </a:solidFill>
              <a:latin typeface="Arial Nova" panose="020B0504020202020204" pitchFamily="34" charset="0"/>
            </a:endParaRPr>
          </a:p>
        </p:txBody>
      </p: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6C803703-8E3F-85A5-61F3-4C86DA62D2C6}"/>
              </a:ext>
            </a:extLst>
          </p:cNvPr>
          <p:cNvCxnSpPr>
            <a:cxnSpLocks/>
          </p:cNvCxnSpPr>
          <p:nvPr/>
        </p:nvCxnSpPr>
        <p:spPr>
          <a:xfrm>
            <a:off x="7415893" y="2129966"/>
            <a:ext cx="0" cy="147619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6EB8CA8F-F48D-E5C3-44CD-644F83C7337C}"/>
              </a:ext>
            </a:extLst>
          </p:cNvPr>
          <p:cNvCxnSpPr>
            <a:cxnSpLocks/>
          </p:cNvCxnSpPr>
          <p:nvPr/>
        </p:nvCxnSpPr>
        <p:spPr>
          <a:xfrm>
            <a:off x="9061368" y="2129966"/>
            <a:ext cx="0" cy="147619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nector: Elbow 107">
            <a:extLst>
              <a:ext uri="{FF2B5EF4-FFF2-40B4-BE49-F238E27FC236}">
                <a16:creationId xmlns:a16="http://schemas.microsoft.com/office/drawing/2014/main" id="{6934DB08-8E29-9EBE-38C9-5CBE3C1FEA54}"/>
              </a:ext>
            </a:extLst>
          </p:cNvPr>
          <p:cNvCxnSpPr>
            <a:cxnSpLocks/>
          </p:cNvCxnSpPr>
          <p:nvPr/>
        </p:nvCxnSpPr>
        <p:spPr>
          <a:xfrm rot="10800000" flipV="1">
            <a:off x="5772771" y="1993758"/>
            <a:ext cx="1012613" cy="283827"/>
          </a:xfrm>
          <a:prstGeom prst="bentConnector2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Connector: Elbow 108">
            <a:extLst>
              <a:ext uri="{FF2B5EF4-FFF2-40B4-BE49-F238E27FC236}">
                <a16:creationId xmlns:a16="http://schemas.microsoft.com/office/drawing/2014/main" id="{3E7A6E75-2A5C-FE67-00A8-D34C669C27D6}"/>
              </a:ext>
            </a:extLst>
          </p:cNvPr>
          <p:cNvCxnSpPr>
            <a:cxnSpLocks/>
            <a:stCxn id="110" idx="3"/>
            <a:endCxn id="104" idx="0"/>
          </p:cNvCxnSpPr>
          <p:nvPr/>
        </p:nvCxnSpPr>
        <p:spPr>
          <a:xfrm>
            <a:off x="9694850" y="1993760"/>
            <a:ext cx="925993" cy="261677"/>
          </a:xfrm>
          <a:prstGeom prst="bentConnector2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BCDCCE77-1730-0133-3583-250C2DF12CAA}"/>
              </a:ext>
            </a:extLst>
          </p:cNvPr>
          <p:cNvSpPr txBox="1"/>
          <p:nvPr/>
        </p:nvSpPr>
        <p:spPr>
          <a:xfrm>
            <a:off x="6782406" y="1863694"/>
            <a:ext cx="2912444" cy="260131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</p:spPr>
        <p:txBody>
          <a:bodyPr wrap="none" rtlCol="0" anchor="ctr">
            <a:noAutofit/>
          </a:bodyPr>
          <a:lstStyle/>
          <a:p>
            <a:pPr algn="ctr"/>
            <a:r>
              <a:rPr lang="en-GB" sz="1000" b="1" dirty="0">
                <a:solidFill>
                  <a:schemeClr val="bg1"/>
                </a:solidFill>
                <a:latin typeface="Arial Nova" panose="020B0504020202020204" pitchFamily="34" charset="0"/>
              </a:rPr>
              <a:t>Epileptogenic brain insult</a:t>
            </a:r>
            <a:endParaRPr lang="en-GB" sz="1000" b="1" baseline="30000" dirty="0">
              <a:solidFill>
                <a:schemeClr val="bg1"/>
              </a:solidFill>
              <a:latin typeface="Arial Nova" panose="020B0504020202020204" pitchFamily="34" charset="0"/>
            </a:endParaRPr>
          </a:p>
        </p:txBody>
      </p:sp>
      <p:cxnSp>
        <p:nvCxnSpPr>
          <p:cNvPr id="111" name="Connector: Elbow 110">
            <a:extLst>
              <a:ext uri="{FF2B5EF4-FFF2-40B4-BE49-F238E27FC236}">
                <a16:creationId xmlns:a16="http://schemas.microsoft.com/office/drawing/2014/main" id="{8018E95A-1EA5-B87B-43B4-F7714F534D75}"/>
              </a:ext>
            </a:extLst>
          </p:cNvPr>
          <p:cNvCxnSpPr>
            <a:cxnSpLocks/>
            <a:stCxn id="101" idx="2"/>
            <a:endCxn id="112" idx="3"/>
          </p:cNvCxnSpPr>
          <p:nvPr/>
        </p:nvCxnSpPr>
        <p:spPr>
          <a:xfrm rot="16200000" flipH="1">
            <a:off x="6327670" y="1914186"/>
            <a:ext cx="309111" cy="1423612"/>
          </a:xfrm>
          <a:prstGeom prst="bentConnector2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Hexagon 111">
            <a:extLst>
              <a:ext uri="{FF2B5EF4-FFF2-40B4-BE49-F238E27FC236}">
                <a16:creationId xmlns:a16="http://schemas.microsoft.com/office/drawing/2014/main" id="{33FEC387-23EC-48ED-6C41-0D70CD71001A}"/>
              </a:ext>
            </a:extLst>
          </p:cNvPr>
          <p:cNvSpPr/>
          <p:nvPr/>
        </p:nvSpPr>
        <p:spPr>
          <a:xfrm>
            <a:off x="7194031" y="2600548"/>
            <a:ext cx="2089198" cy="360000"/>
          </a:xfrm>
          <a:prstGeom prst="hexagon">
            <a:avLst/>
          </a:prstGeom>
          <a:solidFill>
            <a:schemeClr val="accent3"/>
          </a:solidFill>
        </p:spPr>
        <p:txBody>
          <a:bodyPr wrap="none" rtlCol="0" anchor="ctr">
            <a:noAutofit/>
          </a:bodyPr>
          <a:lstStyle/>
          <a:p>
            <a:pPr algn="ctr"/>
            <a:r>
              <a:rPr lang="en-GB" sz="1000" b="1" dirty="0">
                <a:solidFill>
                  <a:schemeClr val="bg1"/>
                </a:solidFill>
                <a:latin typeface="Arial Nova" panose="020B0504020202020204" pitchFamily="34" charset="0"/>
              </a:rPr>
              <a:t>BBB dysfunction</a:t>
            </a:r>
          </a:p>
        </p:txBody>
      </p:sp>
      <p:sp>
        <p:nvSpPr>
          <p:cNvPr id="113" name="Arc 112">
            <a:extLst>
              <a:ext uri="{FF2B5EF4-FFF2-40B4-BE49-F238E27FC236}">
                <a16:creationId xmlns:a16="http://schemas.microsoft.com/office/drawing/2014/main" id="{359DC3CE-9E30-E796-8845-0EF89D1FA643}"/>
              </a:ext>
            </a:extLst>
          </p:cNvPr>
          <p:cNvSpPr/>
          <p:nvPr/>
        </p:nvSpPr>
        <p:spPr>
          <a:xfrm>
            <a:off x="5998322" y="4418304"/>
            <a:ext cx="4480617" cy="932975"/>
          </a:xfrm>
          <a:prstGeom prst="arc">
            <a:avLst>
              <a:gd name="adj1" fmla="val 3712285"/>
              <a:gd name="adj2" fmla="val 3411787"/>
            </a:avLst>
          </a:prstGeom>
          <a:ln w="285750" cap="rnd">
            <a:gradFill>
              <a:gsLst>
                <a:gs pos="0">
                  <a:schemeClr val="accent4">
                    <a:lumMod val="20000"/>
                    <a:lumOff val="80000"/>
                  </a:schemeClr>
                </a:gs>
                <a:gs pos="74000">
                  <a:schemeClr val="accent4">
                    <a:lumMod val="40000"/>
                    <a:lumOff val="60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5400000" scaled="1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cxnSp>
        <p:nvCxnSpPr>
          <p:cNvPr id="114" name="Straight Arrow Connector 113">
            <a:extLst>
              <a:ext uri="{FF2B5EF4-FFF2-40B4-BE49-F238E27FC236}">
                <a16:creationId xmlns:a16="http://schemas.microsoft.com/office/drawing/2014/main" id="{D05D4ED6-14B1-6989-B628-606791DEDCE2}"/>
              </a:ext>
            </a:extLst>
          </p:cNvPr>
          <p:cNvCxnSpPr>
            <a:cxnSpLocks/>
          </p:cNvCxnSpPr>
          <p:nvPr/>
        </p:nvCxnSpPr>
        <p:spPr>
          <a:xfrm>
            <a:off x="7415893" y="2471436"/>
            <a:ext cx="0" cy="147619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7439E2CB-0D26-0515-73A9-B0CDA39340FD}"/>
              </a:ext>
            </a:extLst>
          </p:cNvPr>
          <p:cNvCxnSpPr>
            <a:cxnSpLocks/>
          </p:cNvCxnSpPr>
          <p:nvPr/>
        </p:nvCxnSpPr>
        <p:spPr>
          <a:xfrm>
            <a:off x="9061368" y="2471436"/>
            <a:ext cx="0" cy="147619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47DD4BE6-411D-8465-B121-82E4C1EC1FFA}"/>
              </a:ext>
            </a:extLst>
          </p:cNvPr>
          <p:cNvGrpSpPr/>
          <p:nvPr/>
        </p:nvGrpSpPr>
        <p:grpSpPr>
          <a:xfrm>
            <a:off x="5093582" y="2950703"/>
            <a:ext cx="1387408" cy="1489641"/>
            <a:chOff x="5925728" y="2974275"/>
            <a:chExt cx="1042380" cy="1119189"/>
          </a:xfrm>
        </p:grpSpPr>
        <p:grpSp>
          <p:nvGrpSpPr>
            <p:cNvPr id="117" name="Graphic 40">
              <a:extLst>
                <a:ext uri="{FF2B5EF4-FFF2-40B4-BE49-F238E27FC236}">
                  <a16:creationId xmlns:a16="http://schemas.microsoft.com/office/drawing/2014/main" id="{5B2EBFBD-CE30-AF54-4A0A-2391616938B9}"/>
                </a:ext>
              </a:extLst>
            </p:cNvPr>
            <p:cNvGrpSpPr/>
            <p:nvPr/>
          </p:nvGrpSpPr>
          <p:grpSpPr>
            <a:xfrm>
              <a:off x="5925728" y="2974275"/>
              <a:ext cx="1042380" cy="1119189"/>
              <a:chOff x="5925728" y="2974275"/>
              <a:chExt cx="1042380" cy="1119189"/>
            </a:xfrm>
            <a:solidFill>
              <a:srgbClr val="1F991F"/>
            </a:solidFill>
          </p:grpSpPr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3878AF67-CD67-7300-F542-C65C7B1138E9}"/>
                  </a:ext>
                </a:extLst>
              </p:cNvPr>
              <p:cNvSpPr/>
              <p:nvPr/>
            </p:nvSpPr>
            <p:spPr>
              <a:xfrm>
                <a:off x="5925728" y="3948907"/>
                <a:ext cx="16820" cy="10716"/>
              </a:xfrm>
              <a:custGeom>
                <a:avLst/>
                <a:gdLst>
                  <a:gd name="connsiteX0" fmla="*/ 1305 w 16820"/>
                  <a:gd name="connsiteY0" fmla="*/ 10716 h 10716"/>
                  <a:gd name="connsiteX1" fmla="*/ 16821 w 16820"/>
                  <a:gd name="connsiteY1" fmla="*/ 0 h 10716"/>
                  <a:gd name="connsiteX2" fmla="*/ 0 w 16820"/>
                  <a:gd name="connsiteY2" fmla="*/ 8555 h 10716"/>
                  <a:gd name="connsiteX3" fmla="*/ 1320 w 16820"/>
                  <a:gd name="connsiteY3" fmla="*/ 10716 h 10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820" h="10716">
                    <a:moveTo>
                      <a:pt x="1305" y="10716"/>
                    </a:moveTo>
                    <a:cubicBezTo>
                      <a:pt x="6438" y="7105"/>
                      <a:pt x="11630" y="3553"/>
                      <a:pt x="16821" y="0"/>
                    </a:cubicBezTo>
                    <a:cubicBezTo>
                      <a:pt x="11209" y="2828"/>
                      <a:pt x="5583" y="5655"/>
                      <a:pt x="0" y="8555"/>
                    </a:cubicBezTo>
                    <a:lnTo>
                      <a:pt x="1320" y="10716"/>
                    </a:lnTo>
                    <a:close/>
                  </a:path>
                </a:pathLst>
              </a:custGeom>
              <a:gradFill>
                <a:gsLst>
                  <a:gs pos="82000">
                    <a:schemeClr val="accent2"/>
                  </a:gs>
                  <a:gs pos="3000">
                    <a:schemeClr val="accent2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 w="551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86ED5EE7-3CD4-AF3D-342E-6693DF76B057}"/>
                  </a:ext>
                </a:extLst>
              </p:cNvPr>
              <p:cNvSpPr/>
              <p:nvPr/>
            </p:nvSpPr>
            <p:spPr>
              <a:xfrm>
                <a:off x="5966446" y="3688737"/>
                <a:ext cx="15936" cy="16559"/>
              </a:xfrm>
              <a:custGeom>
                <a:avLst/>
                <a:gdLst>
                  <a:gd name="connsiteX0" fmla="*/ 0 w 15936"/>
                  <a:gd name="connsiteY0" fmla="*/ 13848 h 16559"/>
                  <a:gd name="connsiteX1" fmla="*/ 2045 w 15936"/>
                  <a:gd name="connsiteY1" fmla="*/ 16560 h 16559"/>
                  <a:gd name="connsiteX2" fmla="*/ 15936 w 15936"/>
                  <a:gd name="connsiteY2" fmla="*/ 0 h 16559"/>
                  <a:gd name="connsiteX3" fmla="*/ 0 w 15936"/>
                  <a:gd name="connsiteY3" fmla="*/ 13848 h 16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936" h="16559">
                    <a:moveTo>
                      <a:pt x="0" y="13848"/>
                    </a:moveTo>
                    <a:lnTo>
                      <a:pt x="2045" y="16560"/>
                    </a:lnTo>
                    <a:cubicBezTo>
                      <a:pt x="7439" y="11789"/>
                      <a:pt x="12166" y="6177"/>
                      <a:pt x="15936" y="0"/>
                    </a:cubicBezTo>
                    <a:cubicBezTo>
                      <a:pt x="11340" y="5380"/>
                      <a:pt x="5960" y="10020"/>
                      <a:pt x="0" y="13848"/>
                    </a:cubicBezTo>
                    <a:close/>
                  </a:path>
                </a:pathLst>
              </a:custGeom>
              <a:gradFill>
                <a:gsLst>
                  <a:gs pos="82000">
                    <a:schemeClr val="accent2"/>
                  </a:gs>
                  <a:gs pos="3000">
                    <a:schemeClr val="accent2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 w="551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49D9FFCD-2DEB-046F-53EF-AD94D0E5A8C1}"/>
                  </a:ext>
                </a:extLst>
              </p:cNvPr>
              <p:cNvSpPr/>
              <p:nvPr/>
            </p:nvSpPr>
            <p:spPr>
              <a:xfrm>
                <a:off x="6570732" y="4090216"/>
                <a:ext cx="6133" cy="3248"/>
              </a:xfrm>
              <a:custGeom>
                <a:avLst/>
                <a:gdLst>
                  <a:gd name="connsiteX0" fmla="*/ 6134 w 6133"/>
                  <a:gd name="connsiteY0" fmla="*/ 2364 h 3248"/>
                  <a:gd name="connsiteX1" fmla="*/ 0 w 6133"/>
                  <a:gd name="connsiteY1" fmla="*/ 0 h 3248"/>
                  <a:gd name="connsiteX2" fmla="*/ 5742 w 6133"/>
                  <a:gd name="connsiteY2" fmla="*/ 3248 h 3248"/>
                  <a:gd name="connsiteX3" fmla="*/ 6134 w 6133"/>
                  <a:gd name="connsiteY3" fmla="*/ 2364 h 3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33" h="3248">
                    <a:moveTo>
                      <a:pt x="6134" y="2364"/>
                    </a:moveTo>
                    <a:cubicBezTo>
                      <a:pt x="4060" y="1653"/>
                      <a:pt x="2016" y="855"/>
                      <a:pt x="0" y="0"/>
                    </a:cubicBezTo>
                    <a:cubicBezTo>
                      <a:pt x="1885" y="1131"/>
                      <a:pt x="3799" y="2219"/>
                      <a:pt x="5742" y="3248"/>
                    </a:cubicBezTo>
                    <a:lnTo>
                      <a:pt x="6134" y="2364"/>
                    </a:lnTo>
                    <a:close/>
                  </a:path>
                </a:pathLst>
              </a:custGeom>
              <a:gradFill>
                <a:gsLst>
                  <a:gs pos="82000">
                    <a:schemeClr val="accent2"/>
                  </a:gs>
                  <a:gs pos="3000">
                    <a:schemeClr val="accent2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 w="551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D7EB9D2F-857C-6B79-7066-D308B7D018E8}"/>
                  </a:ext>
                </a:extLst>
              </p:cNvPr>
              <p:cNvSpPr/>
              <p:nvPr/>
            </p:nvSpPr>
            <p:spPr>
              <a:xfrm>
                <a:off x="6165772" y="2974275"/>
                <a:ext cx="2508" cy="17850"/>
              </a:xfrm>
              <a:custGeom>
                <a:avLst/>
                <a:gdLst>
                  <a:gd name="connsiteX0" fmla="*/ 14 w 2508"/>
                  <a:gd name="connsiteY0" fmla="*/ 0 h 17850"/>
                  <a:gd name="connsiteX1" fmla="*/ 1320 w 2508"/>
                  <a:gd name="connsiteY1" fmla="*/ 17850 h 17850"/>
                  <a:gd name="connsiteX2" fmla="*/ 2509 w 2508"/>
                  <a:gd name="connsiteY2" fmla="*/ 0 h 17850"/>
                  <a:gd name="connsiteX3" fmla="*/ 0 w 2508"/>
                  <a:gd name="connsiteY3" fmla="*/ 0 h 17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08" h="17850">
                    <a:moveTo>
                      <a:pt x="14" y="0"/>
                    </a:moveTo>
                    <a:cubicBezTo>
                      <a:pt x="435" y="5945"/>
                      <a:pt x="870" y="11905"/>
                      <a:pt x="1320" y="17850"/>
                    </a:cubicBezTo>
                    <a:cubicBezTo>
                      <a:pt x="1697" y="11905"/>
                      <a:pt x="2103" y="5945"/>
                      <a:pt x="250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82000">
                    <a:schemeClr val="accent2"/>
                  </a:gs>
                  <a:gs pos="3000">
                    <a:schemeClr val="accent2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 w="551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54D4104A-2AE2-F7F6-FCC4-F60ECBD87182}"/>
                  </a:ext>
                </a:extLst>
              </p:cNvPr>
              <p:cNvSpPr/>
              <p:nvPr/>
            </p:nvSpPr>
            <p:spPr>
              <a:xfrm>
                <a:off x="6221556" y="4067218"/>
                <a:ext cx="11252" cy="9324"/>
              </a:xfrm>
              <a:custGeom>
                <a:avLst/>
                <a:gdLst>
                  <a:gd name="connsiteX0" fmla="*/ 10411 w 11252"/>
                  <a:gd name="connsiteY0" fmla="*/ 9324 h 9324"/>
                  <a:gd name="connsiteX1" fmla="*/ 11253 w 11252"/>
                  <a:gd name="connsiteY1" fmla="*/ 7801 h 9324"/>
                  <a:gd name="connsiteX2" fmla="*/ 0 w 11252"/>
                  <a:gd name="connsiteY2" fmla="*/ 0 h 9324"/>
                  <a:gd name="connsiteX3" fmla="*/ 10397 w 11252"/>
                  <a:gd name="connsiteY3" fmla="*/ 9324 h 9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252" h="9324">
                    <a:moveTo>
                      <a:pt x="10411" y="9324"/>
                    </a:moveTo>
                    <a:lnTo>
                      <a:pt x="11253" y="7801"/>
                    </a:lnTo>
                    <a:cubicBezTo>
                      <a:pt x="7076" y="5902"/>
                      <a:pt x="3292" y="3205"/>
                      <a:pt x="0" y="0"/>
                    </a:cubicBezTo>
                    <a:cubicBezTo>
                      <a:pt x="3016" y="3567"/>
                      <a:pt x="6525" y="6728"/>
                      <a:pt x="10397" y="9324"/>
                    </a:cubicBezTo>
                    <a:close/>
                  </a:path>
                </a:pathLst>
              </a:custGeom>
              <a:gradFill>
                <a:gsLst>
                  <a:gs pos="82000">
                    <a:schemeClr val="accent2"/>
                  </a:gs>
                  <a:gs pos="3000">
                    <a:schemeClr val="accent2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 w="551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928724C4-8CEF-73E2-15B4-101B6C98D133}"/>
                  </a:ext>
                </a:extLst>
              </p:cNvPr>
              <p:cNvSpPr/>
              <p:nvPr/>
            </p:nvSpPr>
            <p:spPr>
              <a:xfrm>
                <a:off x="5942592" y="2992081"/>
                <a:ext cx="1025298" cy="1098106"/>
              </a:xfrm>
              <a:custGeom>
                <a:avLst/>
                <a:gdLst>
                  <a:gd name="connsiteX0" fmla="*/ 976809 w 1025298"/>
                  <a:gd name="connsiteY0" fmla="*/ 771319 h 1098106"/>
                  <a:gd name="connsiteX1" fmla="*/ 924882 w 1025298"/>
                  <a:gd name="connsiteY1" fmla="*/ 795622 h 1098106"/>
                  <a:gd name="connsiteX2" fmla="*/ 867894 w 1025298"/>
                  <a:gd name="connsiteY2" fmla="*/ 798769 h 1098106"/>
                  <a:gd name="connsiteX3" fmla="*/ 814865 w 1025298"/>
                  <a:gd name="connsiteY3" fmla="*/ 777308 h 1098106"/>
                  <a:gd name="connsiteX4" fmla="*/ 768535 w 1025298"/>
                  <a:gd name="connsiteY4" fmla="*/ 743217 h 1098106"/>
                  <a:gd name="connsiteX5" fmla="*/ 721365 w 1025298"/>
                  <a:gd name="connsiteY5" fmla="*/ 710286 h 1098106"/>
                  <a:gd name="connsiteX6" fmla="*/ 709387 w 1025298"/>
                  <a:gd name="connsiteY6" fmla="*/ 702369 h 1098106"/>
                  <a:gd name="connsiteX7" fmla="*/ 696525 w 1025298"/>
                  <a:gd name="connsiteY7" fmla="*/ 695988 h 1098106"/>
                  <a:gd name="connsiteX8" fmla="*/ 670090 w 1025298"/>
                  <a:gd name="connsiteY8" fmla="*/ 684605 h 1098106"/>
                  <a:gd name="connsiteX9" fmla="*/ 646164 w 1025298"/>
                  <a:gd name="connsiteY9" fmla="*/ 668771 h 1098106"/>
                  <a:gd name="connsiteX10" fmla="*/ 632041 w 1025298"/>
                  <a:gd name="connsiteY10" fmla="*/ 643945 h 1098106"/>
                  <a:gd name="connsiteX11" fmla="*/ 622006 w 1025298"/>
                  <a:gd name="connsiteY11" fmla="*/ 587349 h 1098106"/>
                  <a:gd name="connsiteX12" fmla="*/ 622093 w 1025298"/>
                  <a:gd name="connsiteY12" fmla="*/ 587103 h 1098106"/>
                  <a:gd name="connsiteX13" fmla="*/ 710011 w 1025298"/>
                  <a:gd name="connsiteY13" fmla="*/ 543833 h 1098106"/>
                  <a:gd name="connsiteX14" fmla="*/ 806107 w 1025298"/>
                  <a:gd name="connsiteY14" fmla="*/ 523894 h 1098106"/>
                  <a:gd name="connsiteX15" fmla="*/ 904262 w 1025298"/>
                  <a:gd name="connsiteY15" fmla="*/ 525112 h 1098106"/>
                  <a:gd name="connsiteX16" fmla="*/ 994746 w 1025298"/>
                  <a:gd name="connsiteY16" fmla="*/ 547922 h 1098106"/>
                  <a:gd name="connsiteX17" fmla="*/ 902754 w 1025298"/>
                  <a:gd name="connsiteY17" fmla="*/ 507407 h 1098106"/>
                  <a:gd name="connsiteX18" fmla="*/ 798914 w 1025298"/>
                  <a:gd name="connsiteY18" fmla="*/ 489136 h 1098106"/>
                  <a:gd name="connsiteX19" fmla="*/ 693581 w 1025298"/>
                  <a:gd name="connsiteY19" fmla="*/ 493559 h 1098106"/>
                  <a:gd name="connsiteX20" fmla="*/ 592410 w 1025298"/>
                  <a:gd name="connsiteY20" fmla="*/ 522734 h 1098106"/>
                  <a:gd name="connsiteX21" fmla="*/ 591642 w 1025298"/>
                  <a:gd name="connsiteY21" fmla="*/ 522502 h 1098106"/>
                  <a:gd name="connsiteX22" fmla="*/ 562350 w 1025298"/>
                  <a:gd name="connsiteY22" fmla="*/ 486628 h 1098106"/>
                  <a:gd name="connsiteX23" fmla="*/ 558827 w 1025298"/>
                  <a:gd name="connsiteY23" fmla="*/ 475404 h 1098106"/>
                  <a:gd name="connsiteX24" fmla="*/ 560915 w 1025298"/>
                  <a:gd name="connsiteY24" fmla="*/ 463804 h 1098106"/>
                  <a:gd name="connsiteX25" fmla="*/ 576213 w 1025298"/>
                  <a:gd name="connsiteY25" fmla="*/ 446258 h 1098106"/>
                  <a:gd name="connsiteX26" fmla="*/ 617003 w 1025298"/>
                  <a:gd name="connsiteY26" fmla="*/ 424159 h 1098106"/>
                  <a:gd name="connsiteX27" fmla="*/ 657765 w 1025298"/>
                  <a:gd name="connsiteY27" fmla="*/ 402132 h 1098106"/>
                  <a:gd name="connsiteX28" fmla="*/ 696047 w 1025298"/>
                  <a:gd name="connsiteY28" fmla="*/ 376307 h 1098106"/>
                  <a:gd name="connsiteX29" fmla="*/ 726309 w 1025298"/>
                  <a:gd name="connsiteY29" fmla="*/ 341940 h 1098106"/>
                  <a:gd name="connsiteX30" fmla="*/ 741405 w 1025298"/>
                  <a:gd name="connsiteY30" fmla="*/ 298482 h 1098106"/>
                  <a:gd name="connsiteX31" fmla="*/ 750932 w 1025298"/>
                  <a:gd name="connsiteY31" fmla="*/ 262128 h 1098106"/>
                  <a:gd name="connsiteX32" fmla="*/ 730877 w 1025298"/>
                  <a:gd name="connsiteY32" fmla="*/ 304920 h 1098106"/>
                  <a:gd name="connsiteX33" fmla="*/ 716942 w 1025298"/>
                  <a:gd name="connsiteY33" fmla="*/ 329441 h 1098106"/>
                  <a:gd name="connsiteX34" fmla="*/ 696656 w 1025298"/>
                  <a:gd name="connsiteY34" fmla="*/ 349060 h 1098106"/>
                  <a:gd name="connsiteX35" fmla="*/ 684736 w 1025298"/>
                  <a:gd name="connsiteY35" fmla="*/ 356586 h 1098106"/>
                  <a:gd name="connsiteX36" fmla="*/ 672512 w 1025298"/>
                  <a:gd name="connsiteY36" fmla="*/ 363546 h 1098106"/>
                  <a:gd name="connsiteX37" fmla="*/ 647455 w 1025298"/>
                  <a:gd name="connsiteY37" fmla="*/ 376336 h 1098106"/>
                  <a:gd name="connsiteX38" fmla="*/ 595078 w 1025298"/>
                  <a:gd name="connsiteY38" fmla="*/ 396796 h 1098106"/>
                  <a:gd name="connsiteX39" fmla="*/ 568020 w 1025298"/>
                  <a:gd name="connsiteY39" fmla="*/ 404423 h 1098106"/>
                  <a:gd name="connsiteX40" fmla="*/ 541223 w 1025298"/>
                  <a:gd name="connsiteY40" fmla="*/ 412544 h 1098106"/>
                  <a:gd name="connsiteX41" fmla="*/ 528317 w 1025298"/>
                  <a:gd name="connsiteY41" fmla="*/ 417706 h 1098106"/>
                  <a:gd name="connsiteX42" fmla="*/ 516093 w 1025298"/>
                  <a:gd name="connsiteY42" fmla="*/ 424478 h 1098106"/>
                  <a:gd name="connsiteX43" fmla="*/ 489818 w 1025298"/>
                  <a:gd name="connsiteY43" fmla="*/ 434875 h 1098106"/>
                  <a:gd name="connsiteX44" fmla="*/ 477725 w 1025298"/>
                  <a:gd name="connsiteY44" fmla="*/ 435237 h 1098106"/>
                  <a:gd name="connsiteX45" fmla="*/ 575140 w 1025298"/>
                  <a:gd name="connsiteY45" fmla="*/ 230227 h 1098106"/>
                  <a:gd name="connsiteX46" fmla="*/ 700368 w 1025298"/>
                  <a:gd name="connsiteY46" fmla="*/ 142904 h 1098106"/>
                  <a:gd name="connsiteX47" fmla="*/ 761358 w 1025298"/>
                  <a:gd name="connsiteY47" fmla="*/ 141845 h 1098106"/>
                  <a:gd name="connsiteX48" fmla="*/ 700223 w 1025298"/>
                  <a:gd name="connsiteY48" fmla="*/ 135161 h 1098106"/>
                  <a:gd name="connsiteX49" fmla="*/ 637638 w 1025298"/>
                  <a:gd name="connsiteY49" fmla="*/ 140178 h 1098106"/>
                  <a:gd name="connsiteX50" fmla="*/ 503898 w 1025298"/>
                  <a:gd name="connsiteY50" fmla="*/ 289056 h 1098106"/>
                  <a:gd name="connsiteX51" fmla="*/ 459077 w 1025298"/>
                  <a:gd name="connsiteY51" fmla="*/ 374567 h 1098106"/>
                  <a:gd name="connsiteX52" fmla="*/ 420200 w 1025298"/>
                  <a:gd name="connsiteY52" fmla="*/ 409455 h 1098106"/>
                  <a:gd name="connsiteX53" fmla="*/ 414487 w 1025298"/>
                  <a:gd name="connsiteY53" fmla="*/ 403249 h 1098106"/>
                  <a:gd name="connsiteX54" fmla="*/ 397550 w 1025298"/>
                  <a:gd name="connsiteY54" fmla="*/ 380729 h 1098106"/>
                  <a:gd name="connsiteX55" fmla="*/ 364242 w 1025298"/>
                  <a:gd name="connsiteY55" fmla="*/ 335763 h 1098106"/>
                  <a:gd name="connsiteX56" fmla="*/ 325076 w 1025298"/>
                  <a:gd name="connsiteY56" fmla="*/ 295581 h 1098106"/>
                  <a:gd name="connsiteX57" fmla="*/ 288810 w 1025298"/>
                  <a:gd name="connsiteY57" fmla="*/ 252558 h 1098106"/>
                  <a:gd name="connsiteX58" fmla="*/ 262607 w 1025298"/>
                  <a:gd name="connsiteY58" fmla="*/ 202734 h 1098106"/>
                  <a:gd name="connsiteX59" fmla="*/ 234664 w 1025298"/>
                  <a:gd name="connsiteY59" fmla="*/ 93950 h 1098106"/>
                  <a:gd name="connsiteX60" fmla="*/ 224499 w 1025298"/>
                  <a:gd name="connsiteY60" fmla="*/ 0 h 1098106"/>
                  <a:gd name="connsiteX61" fmla="*/ 221730 w 1025298"/>
                  <a:gd name="connsiteY61" fmla="*/ 105681 h 1098106"/>
                  <a:gd name="connsiteX62" fmla="*/ 239435 w 1025298"/>
                  <a:gd name="connsiteY62" fmla="*/ 227501 h 1098106"/>
                  <a:gd name="connsiteX63" fmla="*/ 295596 w 1025298"/>
                  <a:gd name="connsiteY63" fmla="*/ 336198 h 1098106"/>
                  <a:gd name="connsiteX64" fmla="*/ 334211 w 1025298"/>
                  <a:gd name="connsiteY64" fmla="*/ 384746 h 1098106"/>
                  <a:gd name="connsiteX65" fmla="*/ 341244 w 1025298"/>
                  <a:gd name="connsiteY65" fmla="*/ 398797 h 1098106"/>
                  <a:gd name="connsiteX66" fmla="*/ 342390 w 1025298"/>
                  <a:gd name="connsiteY66" fmla="*/ 414878 h 1098106"/>
                  <a:gd name="connsiteX67" fmla="*/ 338794 w 1025298"/>
                  <a:gd name="connsiteY67" fmla="*/ 422419 h 1098106"/>
                  <a:gd name="connsiteX68" fmla="*/ 335560 w 1025298"/>
                  <a:gd name="connsiteY68" fmla="*/ 425261 h 1098106"/>
                  <a:gd name="connsiteX69" fmla="*/ 331877 w 1025298"/>
                  <a:gd name="connsiteY69" fmla="*/ 427131 h 1098106"/>
                  <a:gd name="connsiteX70" fmla="*/ 325830 w 1025298"/>
                  <a:gd name="connsiteY70" fmla="*/ 429075 h 1098106"/>
                  <a:gd name="connsiteX71" fmla="*/ 273541 w 1025298"/>
                  <a:gd name="connsiteY71" fmla="*/ 412428 h 1098106"/>
                  <a:gd name="connsiteX72" fmla="*/ 244583 w 1025298"/>
                  <a:gd name="connsiteY72" fmla="*/ 404148 h 1098106"/>
                  <a:gd name="connsiteX73" fmla="*/ 218931 w 1025298"/>
                  <a:gd name="connsiteY73" fmla="*/ 394621 h 1098106"/>
                  <a:gd name="connsiteX74" fmla="*/ 169614 w 1025298"/>
                  <a:gd name="connsiteY74" fmla="*/ 364170 h 1098106"/>
                  <a:gd name="connsiteX75" fmla="*/ 85525 w 1025298"/>
                  <a:gd name="connsiteY75" fmla="*/ 278935 h 1098106"/>
                  <a:gd name="connsiteX76" fmla="*/ 15835 w 1025298"/>
                  <a:gd name="connsiteY76" fmla="*/ 177662 h 1098106"/>
                  <a:gd name="connsiteX77" fmla="*/ 71256 w 1025298"/>
                  <a:gd name="connsiteY77" fmla="*/ 288563 h 1098106"/>
                  <a:gd name="connsiteX78" fmla="*/ 146906 w 1025298"/>
                  <a:gd name="connsiteY78" fmla="*/ 390068 h 1098106"/>
                  <a:gd name="connsiteX79" fmla="*/ 197209 w 1025298"/>
                  <a:gd name="connsiteY79" fmla="*/ 431801 h 1098106"/>
                  <a:gd name="connsiteX80" fmla="*/ 227356 w 1025298"/>
                  <a:gd name="connsiteY80" fmla="*/ 448259 h 1098106"/>
                  <a:gd name="connsiteX81" fmla="*/ 256256 w 1025298"/>
                  <a:gd name="connsiteY81" fmla="*/ 461121 h 1098106"/>
                  <a:gd name="connsiteX82" fmla="*/ 262955 w 1025298"/>
                  <a:gd name="connsiteY82" fmla="*/ 464065 h 1098106"/>
                  <a:gd name="connsiteX83" fmla="*/ 256865 w 1025298"/>
                  <a:gd name="connsiteY83" fmla="*/ 473882 h 1098106"/>
                  <a:gd name="connsiteX84" fmla="*/ 246120 w 1025298"/>
                  <a:gd name="connsiteY84" fmla="*/ 485845 h 1098106"/>
                  <a:gd name="connsiteX85" fmla="*/ 238101 w 1025298"/>
                  <a:gd name="connsiteY85" fmla="*/ 488368 h 1098106"/>
                  <a:gd name="connsiteX86" fmla="*/ 229937 w 1025298"/>
                  <a:gd name="connsiteY86" fmla="*/ 487077 h 1098106"/>
                  <a:gd name="connsiteX87" fmla="*/ 215857 w 1025298"/>
                  <a:gd name="connsiteY87" fmla="*/ 479943 h 1098106"/>
                  <a:gd name="connsiteX88" fmla="*/ 202574 w 1025298"/>
                  <a:gd name="connsiteY88" fmla="*/ 472171 h 1098106"/>
                  <a:gd name="connsiteX89" fmla="*/ 188668 w 1025298"/>
                  <a:gd name="connsiteY89" fmla="*/ 465906 h 1098106"/>
                  <a:gd name="connsiteX90" fmla="*/ 159014 w 1025298"/>
                  <a:gd name="connsiteY90" fmla="*/ 460744 h 1098106"/>
                  <a:gd name="connsiteX91" fmla="*/ 130013 w 1025298"/>
                  <a:gd name="connsiteY91" fmla="*/ 468647 h 1098106"/>
                  <a:gd name="connsiteX92" fmla="*/ 104506 w 1025298"/>
                  <a:gd name="connsiteY92" fmla="*/ 485250 h 1098106"/>
                  <a:gd name="connsiteX93" fmla="*/ 84655 w 1025298"/>
                  <a:gd name="connsiteY93" fmla="*/ 508234 h 1098106"/>
                  <a:gd name="connsiteX94" fmla="*/ 71445 w 1025298"/>
                  <a:gd name="connsiteY94" fmla="*/ 535727 h 1098106"/>
                  <a:gd name="connsiteX95" fmla="*/ 58974 w 1025298"/>
                  <a:gd name="connsiteY95" fmla="*/ 595847 h 1098106"/>
                  <a:gd name="connsiteX96" fmla="*/ 51840 w 1025298"/>
                  <a:gd name="connsiteY96" fmla="*/ 657373 h 1098106"/>
                  <a:gd name="connsiteX97" fmla="*/ 49143 w 1025298"/>
                  <a:gd name="connsiteY97" fmla="*/ 672700 h 1098106"/>
                  <a:gd name="connsiteX98" fmla="*/ 44430 w 1025298"/>
                  <a:gd name="connsiteY98" fmla="*/ 687781 h 1098106"/>
                  <a:gd name="connsiteX99" fmla="*/ 39833 w 1025298"/>
                  <a:gd name="connsiteY99" fmla="*/ 696655 h 1098106"/>
                  <a:gd name="connsiteX100" fmla="*/ 43241 w 1025298"/>
                  <a:gd name="connsiteY100" fmla="*/ 692349 h 1098106"/>
                  <a:gd name="connsiteX101" fmla="*/ 55335 w 1025298"/>
                  <a:gd name="connsiteY101" fmla="*/ 668567 h 1098106"/>
                  <a:gd name="connsiteX102" fmla="*/ 65761 w 1025298"/>
                  <a:gd name="connsiteY102" fmla="*/ 615365 h 1098106"/>
                  <a:gd name="connsiteX103" fmla="*/ 81291 w 1025298"/>
                  <a:gd name="connsiteY103" fmla="*/ 562727 h 1098106"/>
                  <a:gd name="connsiteX104" fmla="*/ 89092 w 1025298"/>
                  <a:gd name="connsiteY104" fmla="*/ 551257 h 1098106"/>
                  <a:gd name="connsiteX105" fmla="*/ 97604 w 1025298"/>
                  <a:gd name="connsiteY105" fmla="*/ 540527 h 1098106"/>
                  <a:gd name="connsiteX106" fmla="*/ 116542 w 1025298"/>
                  <a:gd name="connsiteY106" fmla="*/ 520530 h 1098106"/>
                  <a:gd name="connsiteX107" fmla="*/ 140294 w 1025298"/>
                  <a:gd name="connsiteY107" fmla="*/ 506175 h 1098106"/>
                  <a:gd name="connsiteX108" fmla="*/ 154316 w 1025298"/>
                  <a:gd name="connsiteY108" fmla="*/ 504246 h 1098106"/>
                  <a:gd name="connsiteX109" fmla="*/ 168048 w 1025298"/>
                  <a:gd name="connsiteY109" fmla="*/ 507146 h 1098106"/>
                  <a:gd name="connsiteX110" fmla="*/ 192598 w 1025298"/>
                  <a:gd name="connsiteY110" fmla="*/ 519863 h 1098106"/>
                  <a:gd name="connsiteX111" fmla="*/ 213435 w 1025298"/>
                  <a:gd name="connsiteY111" fmla="*/ 537975 h 1098106"/>
                  <a:gd name="connsiteX112" fmla="*/ 221440 w 1025298"/>
                  <a:gd name="connsiteY112" fmla="*/ 549459 h 1098106"/>
                  <a:gd name="connsiteX113" fmla="*/ 226268 w 1025298"/>
                  <a:gd name="connsiteY113" fmla="*/ 562582 h 1098106"/>
                  <a:gd name="connsiteX114" fmla="*/ 227893 w 1025298"/>
                  <a:gd name="connsiteY114" fmla="*/ 590206 h 1098106"/>
                  <a:gd name="connsiteX115" fmla="*/ 222411 w 1025298"/>
                  <a:gd name="connsiteY115" fmla="*/ 617221 h 1098106"/>
                  <a:gd name="connsiteX116" fmla="*/ 217742 w 1025298"/>
                  <a:gd name="connsiteY116" fmla="*/ 630199 h 1098106"/>
                  <a:gd name="connsiteX117" fmla="*/ 211289 w 1025298"/>
                  <a:gd name="connsiteY117" fmla="*/ 642524 h 1098106"/>
                  <a:gd name="connsiteX118" fmla="*/ 191655 w 1025298"/>
                  <a:gd name="connsiteY118" fmla="*/ 662057 h 1098106"/>
                  <a:gd name="connsiteX119" fmla="*/ 167164 w 1025298"/>
                  <a:gd name="connsiteY119" fmla="*/ 674687 h 1098106"/>
                  <a:gd name="connsiteX120" fmla="*/ 116933 w 1025298"/>
                  <a:gd name="connsiteY120" fmla="*/ 695481 h 1098106"/>
                  <a:gd name="connsiteX121" fmla="*/ 96487 w 1025298"/>
                  <a:gd name="connsiteY121" fmla="*/ 712475 h 1098106"/>
                  <a:gd name="connsiteX122" fmla="*/ 85061 w 1025298"/>
                  <a:gd name="connsiteY122" fmla="*/ 736387 h 1098106"/>
                  <a:gd name="connsiteX123" fmla="*/ 85249 w 1025298"/>
                  <a:gd name="connsiteY123" fmla="*/ 790156 h 1098106"/>
                  <a:gd name="connsiteX124" fmla="*/ 87961 w 1025298"/>
                  <a:gd name="connsiteY124" fmla="*/ 817431 h 1098106"/>
                  <a:gd name="connsiteX125" fmla="*/ 86322 w 1025298"/>
                  <a:gd name="connsiteY125" fmla="*/ 844910 h 1098106"/>
                  <a:gd name="connsiteX126" fmla="*/ 66544 w 1025298"/>
                  <a:gd name="connsiteY126" fmla="*/ 895981 h 1098106"/>
                  <a:gd name="connsiteX127" fmla="*/ 29146 w 1025298"/>
                  <a:gd name="connsiteY127" fmla="*/ 935989 h 1098106"/>
                  <a:gd name="connsiteX128" fmla="*/ 0 w 1025298"/>
                  <a:gd name="connsiteY128" fmla="*/ 956797 h 1098106"/>
                  <a:gd name="connsiteX129" fmla="*/ 27740 w 1025298"/>
                  <a:gd name="connsiteY129" fmla="*/ 942311 h 1098106"/>
                  <a:gd name="connsiteX130" fmla="*/ 67573 w 1025298"/>
                  <a:gd name="connsiteY130" fmla="*/ 912657 h 1098106"/>
                  <a:gd name="connsiteX131" fmla="*/ 95632 w 1025298"/>
                  <a:gd name="connsiteY131" fmla="*/ 871794 h 1098106"/>
                  <a:gd name="connsiteX132" fmla="*/ 110365 w 1025298"/>
                  <a:gd name="connsiteY132" fmla="*/ 824261 h 1098106"/>
                  <a:gd name="connsiteX133" fmla="*/ 114425 w 1025298"/>
                  <a:gd name="connsiteY133" fmla="*/ 774495 h 1098106"/>
                  <a:gd name="connsiteX134" fmla="*/ 115121 w 1025298"/>
                  <a:gd name="connsiteY134" fmla="*/ 761850 h 1098106"/>
                  <a:gd name="connsiteX135" fmla="*/ 118296 w 1025298"/>
                  <a:gd name="connsiteY135" fmla="*/ 749409 h 1098106"/>
                  <a:gd name="connsiteX136" fmla="*/ 136944 w 1025298"/>
                  <a:gd name="connsiteY136" fmla="*/ 732240 h 1098106"/>
                  <a:gd name="connsiteX137" fmla="*/ 185971 w 1025298"/>
                  <a:gd name="connsiteY137" fmla="*/ 720871 h 1098106"/>
                  <a:gd name="connsiteX138" fmla="*/ 198413 w 1025298"/>
                  <a:gd name="connsiteY138" fmla="*/ 718638 h 1098106"/>
                  <a:gd name="connsiteX139" fmla="*/ 211144 w 1025298"/>
                  <a:gd name="connsiteY139" fmla="*/ 718595 h 1098106"/>
                  <a:gd name="connsiteX140" fmla="*/ 235868 w 1025298"/>
                  <a:gd name="connsiteY140" fmla="*/ 724018 h 1098106"/>
                  <a:gd name="connsiteX141" fmla="*/ 258590 w 1025298"/>
                  <a:gd name="connsiteY141" fmla="*/ 735140 h 1098106"/>
                  <a:gd name="connsiteX142" fmla="*/ 277441 w 1025298"/>
                  <a:gd name="connsiteY142" fmla="*/ 752077 h 1098106"/>
                  <a:gd name="connsiteX143" fmla="*/ 283967 w 1025298"/>
                  <a:gd name="connsiteY143" fmla="*/ 763010 h 1098106"/>
                  <a:gd name="connsiteX144" fmla="*/ 288998 w 1025298"/>
                  <a:gd name="connsiteY144" fmla="*/ 774596 h 1098106"/>
                  <a:gd name="connsiteX145" fmla="*/ 296452 w 1025298"/>
                  <a:gd name="connsiteY145" fmla="*/ 798696 h 1098106"/>
                  <a:gd name="connsiteX146" fmla="*/ 300222 w 1025298"/>
                  <a:gd name="connsiteY146" fmla="*/ 848869 h 1098106"/>
                  <a:gd name="connsiteX147" fmla="*/ 296060 w 1025298"/>
                  <a:gd name="connsiteY147" fmla="*/ 873766 h 1098106"/>
                  <a:gd name="connsiteX148" fmla="*/ 288114 w 1025298"/>
                  <a:gd name="connsiteY148" fmla="*/ 897663 h 1098106"/>
                  <a:gd name="connsiteX149" fmla="*/ 261462 w 1025298"/>
                  <a:gd name="connsiteY149" fmla="*/ 993977 h 1098106"/>
                  <a:gd name="connsiteX150" fmla="*/ 263521 w 1025298"/>
                  <a:gd name="connsiteY150" fmla="*/ 1043642 h 1098106"/>
                  <a:gd name="connsiteX151" fmla="*/ 272294 w 1025298"/>
                  <a:gd name="connsiteY151" fmla="*/ 1066698 h 1098106"/>
                  <a:gd name="connsiteX152" fmla="*/ 279036 w 1025298"/>
                  <a:gd name="connsiteY152" fmla="*/ 1075123 h 1098106"/>
                  <a:gd name="connsiteX153" fmla="*/ 273193 w 1025298"/>
                  <a:gd name="connsiteY153" fmla="*/ 1066437 h 1098106"/>
                  <a:gd name="connsiteX154" fmla="*/ 266928 w 1025298"/>
                  <a:gd name="connsiteY154" fmla="*/ 1043004 h 1098106"/>
                  <a:gd name="connsiteX155" fmla="*/ 274106 w 1025298"/>
                  <a:gd name="connsiteY155" fmla="*/ 995340 h 1098106"/>
                  <a:gd name="connsiteX156" fmla="*/ 292768 w 1025298"/>
                  <a:gd name="connsiteY156" fmla="*/ 950852 h 1098106"/>
                  <a:gd name="connsiteX157" fmla="*/ 304311 w 1025298"/>
                  <a:gd name="connsiteY157" fmla="*/ 929666 h 1098106"/>
                  <a:gd name="connsiteX158" fmla="*/ 316579 w 1025298"/>
                  <a:gd name="connsiteY158" fmla="*/ 908945 h 1098106"/>
                  <a:gd name="connsiteX159" fmla="*/ 336952 w 1025298"/>
                  <a:gd name="connsiteY159" fmla="*/ 865544 h 1098106"/>
                  <a:gd name="connsiteX160" fmla="*/ 343158 w 1025298"/>
                  <a:gd name="connsiteY160" fmla="*/ 842416 h 1098106"/>
                  <a:gd name="connsiteX161" fmla="*/ 346131 w 1025298"/>
                  <a:gd name="connsiteY161" fmla="*/ 818504 h 1098106"/>
                  <a:gd name="connsiteX162" fmla="*/ 351569 w 1025298"/>
                  <a:gd name="connsiteY162" fmla="*/ 807513 h 1098106"/>
                  <a:gd name="connsiteX163" fmla="*/ 361444 w 1025298"/>
                  <a:gd name="connsiteY163" fmla="*/ 800262 h 1098106"/>
                  <a:gd name="connsiteX164" fmla="*/ 384746 w 1025298"/>
                  <a:gd name="connsiteY164" fmla="*/ 793723 h 1098106"/>
                  <a:gd name="connsiteX165" fmla="*/ 408875 w 1025298"/>
                  <a:gd name="connsiteY165" fmla="*/ 792374 h 1098106"/>
                  <a:gd name="connsiteX166" fmla="*/ 432917 w 1025298"/>
                  <a:gd name="connsiteY166" fmla="*/ 794912 h 1098106"/>
                  <a:gd name="connsiteX167" fmla="*/ 455060 w 1025298"/>
                  <a:gd name="connsiteY167" fmla="*/ 804642 h 1098106"/>
                  <a:gd name="connsiteX168" fmla="*/ 472606 w 1025298"/>
                  <a:gd name="connsiteY168" fmla="*/ 821274 h 1098106"/>
                  <a:gd name="connsiteX169" fmla="*/ 488455 w 1025298"/>
                  <a:gd name="connsiteY169" fmla="*/ 839414 h 1098106"/>
                  <a:gd name="connsiteX170" fmla="*/ 503289 w 1025298"/>
                  <a:gd name="connsiteY170" fmla="*/ 858468 h 1098106"/>
                  <a:gd name="connsiteX171" fmla="*/ 513280 w 1025298"/>
                  <a:gd name="connsiteY171" fmla="*/ 880480 h 1098106"/>
                  <a:gd name="connsiteX172" fmla="*/ 517500 w 1025298"/>
                  <a:gd name="connsiteY172" fmla="*/ 904247 h 1098106"/>
                  <a:gd name="connsiteX173" fmla="*/ 525751 w 1025298"/>
                  <a:gd name="connsiteY173" fmla="*/ 951649 h 1098106"/>
                  <a:gd name="connsiteX174" fmla="*/ 539149 w 1025298"/>
                  <a:gd name="connsiteY174" fmla="*/ 997761 h 1098106"/>
                  <a:gd name="connsiteX175" fmla="*/ 561437 w 1025298"/>
                  <a:gd name="connsiteY175" fmla="*/ 1040176 h 1098106"/>
                  <a:gd name="connsiteX176" fmla="*/ 593585 w 1025298"/>
                  <a:gd name="connsiteY176" fmla="*/ 1075703 h 1098106"/>
                  <a:gd name="connsiteX177" fmla="*/ 628198 w 1025298"/>
                  <a:gd name="connsiteY177" fmla="*/ 1098106 h 1098106"/>
                  <a:gd name="connsiteX178" fmla="*/ 590250 w 1025298"/>
                  <a:gd name="connsiteY178" fmla="*/ 1063972 h 1098106"/>
                  <a:gd name="connsiteX179" fmla="*/ 562133 w 1025298"/>
                  <a:gd name="connsiteY179" fmla="*/ 1013640 h 1098106"/>
                  <a:gd name="connsiteX180" fmla="*/ 549242 w 1025298"/>
                  <a:gd name="connsiteY180" fmla="*/ 957435 h 1098106"/>
                  <a:gd name="connsiteX181" fmla="*/ 549242 w 1025298"/>
                  <a:gd name="connsiteY181" fmla="*/ 928535 h 1098106"/>
                  <a:gd name="connsiteX182" fmla="*/ 552011 w 1025298"/>
                  <a:gd name="connsiteY182" fmla="*/ 899795 h 1098106"/>
                  <a:gd name="connsiteX183" fmla="*/ 552388 w 1025298"/>
                  <a:gd name="connsiteY183" fmla="*/ 871011 h 1098106"/>
                  <a:gd name="connsiteX184" fmla="*/ 546327 w 1025298"/>
                  <a:gd name="connsiteY184" fmla="*/ 843010 h 1098106"/>
                  <a:gd name="connsiteX185" fmla="*/ 532059 w 1025298"/>
                  <a:gd name="connsiteY185" fmla="*/ 817982 h 1098106"/>
                  <a:gd name="connsiteX186" fmla="*/ 526563 w 1025298"/>
                  <a:gd name="connsiteY186" fmla="*/ 804584 h 1098106"/>
                  <a:gd name="connsiteX187" fmla="*/ 526476 w 1025298"/>
                  <a:gd name="connsiteY187" fmla="*/ 790112 h 1098106"/>
                  <a:gd name="connsiteX188" fmla="*/ 532798 w 1025298"/>
                  <a:gd name="connsiteY188" fmla="*/ 777134 h 1098106"/>
                  <a:gd name="connsiteX189" fmla="*/ 543601 w 1025298"/>
                  <a:gd name="connsiteY189" fmla="*/ 767607 h 1098106"/>
                  <a:gd name="connsiteX190" fmla="*/ 626095 w 1025298"/>
                  <a:gd name="connsiteY190" fmla="*/ 802032 h 1098106"/>
                  <a:gd name="connsiteX191" fmla="*/ 713418 w 1025298"/>
                  <a:gd name="connsiteY191" fmla="*/ 927259 h 1098106"/>
                  <a:gd name="connsiteX192" fmla="*/ 714477 w 1025298"/>
                  <a:gd name="connsiteY192" fmla="*/ 988249 h 1098106"/>
                  <a:gd name="connsiteX193" fmla="*/ 721162 w 1025298"/>
                  <a:gd name="connsiteY193" fmla="*/ 927114 h 1098106"/>
                  <a:gd name="connsiteX194" fmla="*/ 716145 w 1025298"/>
                  <a:gd name="connsiteY194" fmla="*/ 864529 h 1098106"/>
                  <a:gd name="connsiteX195" fmla="*/ 583057 w 1025298"/>
                  <a:gd name="connsiteY195" fmla="*/ 738214 h 1098106"/>
                  <a:gd name="connsiteX196" fmla="*/ 588727 w 1025298"/>
                  <a:gd name="connsiteY196" fmla="*/ 732211 h 1098106"/>
                  <a:gd name="connsiteX197" fmla="*/ 599777 w 1025298"/>
                  <a:gd name="connsiteY197" fmla="*/ 722872 h 1098106"/>
                  <a:gd name="connsiteX198" fmla="*/ 613364 w 1025298"/>
                  <a:gd name="connsiteY198" fmla="*/ 718102 h 1098106"/>
                  <a:gd name="connsiteX199" fmla="*/ 627647 w 1025298"/>
                  <a:gd name="connsiteY199" fmla="*/ 720306 h 1098106"/>
                  <a:gd name="connsiteX200" fmla="*/ 641220 w 1025298"/>
                  <a:gd name="connsiteY200" fmla="*/ 725265 h 1098106"/>
                  <a:gd name="connsiteX201" fmla="*/ 667698 w 1025298"/>
                  <a:gd name="connsiteY201" fmla="*/ 736779 h 1098106"/>
                  <a:gd name="connsiteX202" fmla="*/ 720002 w 1025298"/>
                  <a:gd name="connsiteY202" fmla="*/ 761241 h 1098106"/>
                  <a:gd name="connsiteX203" fmla="*/ 823246 w 1025298"/>
                  <a:gd name="connsiteY203" fmla="*/ 812632 h 1098106"/>
                  <a:gd name="connsiteX204" fmla="*/ 879857 w 1025298"/>
                  <a:gd name="connsiteY204" fmla="*/ 821955 h 1098106"/>
                  <a:gd name="connsiteX205" fmla="*/ 935438 w 1025298"/>
                  <a:gd name="connsiteY205" fmla="*/ 808078 h 1098106"/>
                  <a:gd name="connsiteX206" fmla="*/ 983609 w 1025298"/>
                  <a:gd name="connsiteY206" fmla="*/ 776554 h 1098106"/>
                  <a:gd name="connsiteX207" fmla="*/ 1025299 w 1025298"/>
                  <a:gd name="connsiteY207" fmla="*/ 737141 h 1098106"/>
                  <a:gd name="connsiteX208" fmla="*/ 976852 w 1025298"/>
                  <a:gd name="connsiteY208" fmla="*/ 771261 h 10981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</a:cxnLst>
                <a:rect l="l" t="t" r="r" b="b"/>
                <a:pathLst>
                  <a:path w="1025298" h="1098106">
                    <a:moveTo>
                      <a:pt x="976809" y="771319"/>
                    </a:moveTo>
                    <a:cubicBezTo>
                      <a:pt x="960640" y="781571"/>
                      <a:pt x="943399" y="790460"/>
                      <a:pt x="924882" y="795622"/>
                    </a:cubicBezTo>
                    <a:cubicBezTo>
                      <a:pt x="906422" y="800785"/>
                      <a:pt x="886803" y="802075"/>
                      <a:pt x="867894" y="798769"/>
                    </a:cubicBezTo>
                    <a:cubicBezTo>
                      <a:pt x="848927" y="795506"/>
                      <a:pt x="831091" y="787458"/>
                      <a:pt x="814865" y="777308"/>
                    </a:cubicBezTo>
                    <a:cubicBezTo>
                      <a:pt x="798552" y="767158"/>
                      <a:pt x="783602" y="755078"/>
                      <a:pt x="768535" y="743217"/>
                    </a:cubicBezTo>
                    <a:cubicBezTo>
                      <a:pt x="753339" y="731515"/>
                      <a:pt x="737054" y="721321"/>
                      <a:pt x="721365" y="710286"/>
                    </a:cubicBezTo>
                    <a:cubicBezTo>
                      <a:pt x="717464" y="707487"/>
                      <a:pt x="713578" y="704689"/>
                      <a:pt x="709387" y="702369"/>
                    </a:cubicBezTo>
                    <a:cubicBezTo>
                      <a:pt x="705211" y="700019"/>
                      <a:pt x="700890" y="697931"/>
                      <a:pt x="696525" y="695988"/>
                    </a:cubicBezTo>
                    <a:cubicBezTo>
                      <a:pt x="687767" y="692102"/>
                      <a:pt x="678776" y="688723"/>
                      <a:pt x="670090" y="684605"/>
                    </a:cubicBezTo>
                    <a:cubicBezTo>
                      <a:pt x="661448" y="680502"/>
                      <a:pt x="653023" y="675571"/>
                      <a:pt x="646164" y="668771"/>
                    </a:cubicBezTo>
                    <a:cubicBezTo>
                      <a:pt x="639305" y="661970"/>
                      <a:pt x="634738" y="653153"/>
                      <a:pt x="632041" y="643945"/>
                    </a:cubicBezTo>
                    <a:cubicBezTo>
                      <a:pt x="626603" y="625428"/>
                      <a:pt x="627154" y="605838"/>
                      <a:pt x="622006" y="587349"/>
                    </a:cubicBezTo>
                    <a:cubicBezTo>
                      <a:pt x="621977" y="587248"/>
                      <a:pt x="622006" y="587161"/>
                      <a:pt x="622093" y="587103"/>
                    </a:cubicBezTo>
                    <a:cubicBezTo>
                      <a:pt x="648861" y="568121"/>
                      <a:pt x="678936" y="554143"/>
                      <a:pt x="710011" y="543833"/>
                    </a:cubicBezTo>
                    <a:cubicBezTo>
                      <a:pt x="741144" y="533552"/>
                      <a:pt x="773480" y="527041"/>
                      <a:pt x="806107" y="523894"/>
                    </a:cubicBezTo>
                    <a:cubicBezTo>
                      <a:pt x="838733" y="520762"/>
                      <a:pt x="871708" y="521081"/>
                      <a:pt x="904262" y="525112"/>
                    </a:cubicBezTo>
                    <a:cubicBezTo>
                      <a:pt x="935192" y="528955"/>
                      <a:pt x="965788" y="536292"/>
                      <a:pt x="994746" y="547922"/>
                    </a:cubicBezTo>
                    <a:cubicBezTo>
                      <a:pt x="966209" y="530144"/>
                      <a:pt x="934960" y="516949"/>
                      <a:pt x="902754" y="507407"/>
                    </a:cubicBezTo>
                    <a:cubicBezTo>
                      <a:pt x="868967" y="497460"/>
                      <a:pt x="834064" y="491442"/>
                      <a:pt x="798914" y="489136"/>
                    </a:cubicBezTo>
                    <a:cubicBezTo>
                      <a:pt x="763779" y="486816"/>
                      <a:pt x="728383" y="488179"/>
                      <a:pt x="693581" y="493559"/>
                    </a:cubicBezTo>
                    <a:cubicBezTo>
                      <a:pt x="658809" y="498953"/>
                      <a:pt x="624558" y="508393"/>
                      <a:pt x="592410" y="522734"/>
                    </a:cubicBezTo>
                    <a:cubicBezTo>
                      <a:pt x="592135" y="522865"/>
                      <a:pt x="591801" y="522749"/>
                      <a:pt x="591642" y="522502"/>
                    </a:cubicBezTo>
                    <a:cubicBezTo>
                      <a:pt x="582985" y="509872"/>
                      <a:pt x="569978" y="500476"/>
                      <a:pt x="562350" y="486628"/>
                    </a:cubicBezTo>
                    <a:cubicBezTo>
                      <a:pt x="560509" y="483177"/>
                      <a:pt x="559160" y="479377"/>
                      <a:pt x="558827" y="475404"/>
                    </a:cubicBezTo>
                    <a:cubicBezTo>
                      <a:pt x="558479" y="471445"/>
                      <a:pt x="559276" y="467400"/>
                      <a:pt x="560915" y="463804"/>
                    </a:cubicBezTo>
                    <a:cubicBezTo>
                      <a:pt x="564294" y="456597"/>
                      <a:pt x="570021" y="450927"/>
                      <a:pt x="576213" y="446258"/>
                    </a:cubicBezTo>
                    <a:cubicBezTo>
                      <a:pt x="588785" y="436919"/>
                      <a:pt x="603503" y="431496"/>
                      <a:pt x="617003" y="424159"/>
                    </a:cubicBezTo>
                    <a:cubicBezTo>
                      <a:pt x="630663" y="416909"/>
                      <a:pt x="644395" y="409847"/>
                      <a:pt x="657765" y="402132"/>
                    </a:cubicBezTo>
                    <a:cubicBezTo>
                      <a:pt x="671120" y="394418"/>
                      <a:pt x="684127" y="386051"/>
                      <a:pt x="696047" y="376307"/>
                    </a:cubicBezTo>
                    <a:cubicBezTo>
                      <a:pt x="707995" y="366635"/>
                      <a:pt x="718784" y="355353"/>
                      <a:pt x="726309" y="341940"/>
                    </a:cubicBezTo>
                    <a:cubicBezTo>
                      <a:pt x="733705" y="328454"/>
                      <a:pt x="737765" y="313446"/>
                      <a:pt x="741405" y="298482"/>
                    </a:cubicBezTo>
                    <a:cubicBezTo>
                      <a:pt x="744406" y="286359"/>
                      <a:pt x="747074" y="274077"/>
                      <a:pt x="750932" y="262128"/>
                    </a:cubicBezTo>
                    <a:cubicBezTo>
                      <a:pt x="743464" y="275933"/>
                      <a:pt x="737663" y="290651"/>
                      <a:pt x="730877" y="304920"/>
                    </a:cubicBezTo>
                    <a:cubicBezTo>
                      <a:pt x="726861" y="313388"/>
                      <a:pt x="722481" y="321755"/>
                      <a:pt x="716942" y="329441"/>
                    </a:cubicBezTo>
                    <a:cubicBezTo>
                      <a:pt x="711417" y="337140"/>
                      <a:pt x="704355" y="343637"/>
                      <a:pt x="696656" y="349060"/>
                    </a:cubicBezTo>
                    <a:cubicBezTo>
                      <a:pt x="692813" y="351786"/>
                      <a:pt x="688753" y="354222"/>
                      <a:pt x="684736" y="356586"/>
                    </a:cubicBezTo>
                    <a:cubicBezTo>
                      <a:pt x="680690" y="358964"/>
                      <a:pt x="676616" y="361284"/>
                      <a:pt x="672512" y="363546"/>
                    </a:cubicBezTo>
                    <a:cubicBezTo>
                      <a:pt x="664290" y="368056"/>
                      <a:pt x="655938" y="372333"/>
                      <a:pt x="647455" y="376336"/>
                    </a:cubicBezTo>
                    <a:cubicBezTo>
                      <a:pt x="630489" y="384340"/>
                      <a:pt x="612972" y="391170"/>
                      <a:pt x="595078" y="396796"/>
                    </a:cubicBezTo>
                    <a:cubicBezTo>
                      <a:pt x="586146" y="399638"/>
                      <a:pt x="577040" y="402002"/>
                      <a:pt x="568020" y="404423"/>
                    </a:cubicBezTo>
                    <a:cubicBezTo>
                      <a:pt x="559001" y="406874"/>
                      <a:pt x="550025" y="409484"/>
                      <a:pt x="541223" y="412544"/>
                    </a:cubicBezTo>
                    <a:cubicBezTo>
                      <a:pt x="536800" y="414095"/>
                      <a:pt x="532421" y="415603"/>
                      <a:pt x="528317" y="417706"/>
                    </a:cubicBezTo>
                    <a:cubicBezTo>
                      <a:pt x="524170" y="419765"/>
                      <a:pt x="520153" y="422143"/>
                      <a:pt x="516093" y="424478"/>
                    </a:cubicBezTo>
                    <a:cubicBezTo>
                      <a:pt x="508016" y="429104"/>
                      <a:pt x="499447" y="433816"/>
                      <a:pt x="489818" y="434875"/>
                    </a:cubicBezTo>
                    <a:cubicBezTo>
                      <a:pt x="485787" y="435353"/>
                      <a:pt x="481741" y="435440"/>
                      <a:pt x="477725" y="435237"/>
                    </a:cubicBezTo>
                    <a:cubicBezTo>
                      <a:pt x="521053" y="371086"/>
                      <a:pt x="565193" y="251833"/>
                      <a:pt x="575140" y="230227"/>
                    </a:cubicBezTo>
                    <a:cubicBezTo>
                      <a:pt x="600038" y="176154"/>
                      <a:pt x="639929" y="147863"/>
                      <a:pt x="700368" y="142904"/>
                    </a:cubicBezTo>
                    <a:cubicBezTo>
                      <a:pt x="720509" y="141265"/>
                      <a:pt x="740955" y="141367"/>
                      <a:pt x="761358" y="141845"/>
                    </a:cubicBezTo>
                    <a:cubicBezTo>
                      <a:pt x="741158" y="138800"/>
                      <a:pt x="720872" y="136103"/>
                      <a:pt x="700223" y="135161"/>
                    </a:cubicBezTo>
                    <a:cubicBezTo>
                      <a:pt x="679632" y="134262"/>
                      <a:pt x="658519" y="135074"/>
                      <a:pt x="637638" y="140178"/>
                    </a:cubicBezTo>
                    <a:cubicBezTo>
                      <a:pt x="565744" y="157753"/>
                      <a:pt x="532508" y="227747"/>
                      <a:pt x="503898" y="289056"/>
                    </a:cubicBezTo>
                    <a:cubicBezTo>
                      <a:pt x="490529" y="317666"/>
                      <a:pt x="478957" y="349756"/>
                      <a:pt x="459077" y="374567"/>
                    </a:cubicBezTo>
                    <a:cubicBezTo>
                      <a:pt x="449477" y="386559"/>
                      <a:pt x="432685" y="397014"/>
                      <a:pt x="420200" y="409455"/>
                    </a:cubicBezTo>
                    <a:cubicBezTo>
                      <a:pt x="418243" y="407440"/>
                      <a:pt x="416329" y="405380"/>
                      <a:pt x="414487" y="403249"/>
                    </a:cubicBezTo>
                    <a:cubicBezTo>
                      <a:pt x="408339" y="396115"/>
                      <a:pt x="402829" y="388473"/>
                      <a:pt x="397550" y="380729"/>
                    </a:cubicBezTo>
                    <a:cubicBezTo>
                      <a:pt x="387008" y="365228"/>
                      <a:pt x="377061" y="349364"/>
                      <a:pt x="364242" y="335763"/>
                    </a:cubicBezTo>
                    <a:cubicBezTo>
                      <a:pt x="351670" y="321973"/>
                      <a:pt x="338156" y="309009"/>
                      <a:pt x="325076" y="295581"/>
                    </a:cubicBezTo>
                    <a:cubicBezTo>
                      <a:pt x="312040" y="282154"/>
                      <a:pt x="299265" y="268248"/>
                      <a:pt x="288810" y="252558"/>
                    </a:cubicBezTo>
                    <a:cubicBezTo>
                      <a:pt x="278282" y="236970"/>
                      <a:pt x="269669" y="220135"/>
                      <a:pt x="262607" y="202734"/>
                    </a:cubicBezTo>
                    <a:cubicBezTo>
                      <a:pt x="248498" y="167845"/>
                      <a:pt x="240479" y="130926"/>
                      <a:pt x="234664" y="93950"/>
                    </a:cubicBezTo>
                    <a:cubicBezTo>
                      <a:pt x="229792" y="62788"/>
                      <a:pt x="226877" y="31408"/>
                      <a:pt x="224499" y="0"/>
                    </a:cubicBezTo>
                    <a:cubicBezTo>
                      <a:pt x="222237" y="35208"/>
                      <a:pt x="220700" y="70459"/>
                      <a:pt x="221730" y="105681"/>
                    </a:cubicBezTo>
                    <a:cubicBezTo>
                      <a:pt x="222948" y="146805"/>
                      <a:pt x="227878" y="188001"/>
                      <a:pt x="239435" y="227501"/>
                    </a:cubicBezTo>
                    <a:cubicBezTo>
                      <a:pt x="250905" y="266914"/>
                      <a:pt x="269364" y="304557"/>
                      <a:pt x="295596" y="336198"/>
                    </a:cubicBezTo>
                    <a:cubicBezTo>
                      <a:pt x="308705" y="351960"/>
                      <a:pt x="323423" y="366794"/>
                      <a:pt x="334211" y="384746"/>
                    </a:cubicBezTo>
                    <a:cubicBezTo>
                      <a:pt x="336894" y="389227"/>
                      <a:pt x="339287" y="393867"/>
                      <a:pt x="341244" y="398797"/>
                    </a:cubicBezTo>
                    <a:cubicBezTo>
                      <a:pt x="343173" y="403930"/>
                      <a:pt x="343593" y="409499"/>
                      <a:pt x="342390" y="414878"/>
                    </a:cubicBezTo>
                    <a:cubicBezTo>
                      <a:pt x="341752" y="417547"/>
                      <a:pt x="340635" y="420200"/>
                      <a:pt x="338794" y="422419"/>
                    </a:cubicBezTo>
                    <a:cubicBezTo>
                      <a:pt x="337909" y="423506"/>
                      <a:pt x="336764" y="424507"/>
                      <a:pt x="335560" y="425261"/>
                    </a:cubicBezTo>
                    <a:cubicBezTo>
                      <a:pt x="334371" y="426029"/>
                      <a:pt x="333124" y="426624"/>
                      <a:pt x="331877" y="427131"/>
                    </a:cubicBezTo>
                    <a:cubicBezTo>
                      <a:pt x="329876" y="427929"/>
                      <a:pt x="327846" y="428538"/>
                      <a:pt x="325830" y="429075"/>
                    </a:cubicBezTo>
                    <a:cubicBezTo>
                      <a:pt x="307820" y="421998"/>
                      <a:pt x="290376" y="417170"/>
                      <a:pt x="273541" y="412428"/>
                    </a:cubicBezTo>
                    <a:cubicBezTo>
                      <a:pt x="263593" y="409658"/>
                      <a:pt x="253863" y="406990"/>
                      <a:pt x="244583" y="404148"/>
                    </a:cubicBezTo>
                    <a:cubicBezTo>
                      <a:pt x="235273" y="401262"/>
                      <a:pt x="226573" y="398319"/>
                      <a:pt x="218931" y="394621"/>
                    </a:cubicBezTo>
                    <a:cubicBezTo>
                      <a:pt x="201748" y="386240"/>
                      <a:pt x="185261" y="375973"/>
                      <a:pt x="169614" y="364170"/>
                    </a:cubicBezTo>
                    <a:cubicBezTo>
                      <a:pt x="138293" y="340534"/>
                      <a:pt x="110568" y="310938"/>
                      <a:pt x="85525" y="278935"/>
                    </a:cubicBezTo>
                    <a:cubicBezTo>
                      <a:pt x="60439" y="246888"/>
                      <a:pt x="37890" y="212406"/>
                      <a:pt x="15835" y="177662"/>
                    </a:cubicBezTo>
                    <a:cubicBezTo>
                      <a:pt x="32844" y="215132"/>
                      <a:pt x="50375" y="252500"/>
                      <a:pt x="71256" y="288563"/>
                    </a:cubicBezTo>
                    <a:cubicBezTo>
                      <a:pt x="92108" y="324568"/>
                      <a:pt x="116411" y="359457"/>
                      <a:pt x="146906" y="390068"/>
                    </a:cubicBezTo>
                    <a:cubicBezTo>
                      <a:pt x="162146" y="405337"/>
                      <a:pt x="178924" y="419446"/>
                      <a:pt x="197209" y="431801"/>
                    </a:cubicBezTo>
                    <a:cubicBezTo>
                      <a:pt x="207287" y="438558"/>
                      <a:pt x="217568" y="443633"/>
                      <a:pt x="227356" y="448259"/>
                    </a:cubicBezTo>
                    <a:cubicBezTo>
                      <a:pt x="237216" y="452885"/>
                      <a:pt x="246859" y="457017"/>
                      <a:pt x="256256" y="461121"/>
                    </a:cubicBezTo>
                    <a:cubicBezTo>
                      <a:pt x="258503" y="462107"/>
                      <a:pt x="260737" y="463079"/>
                      <a:pt x="262955" y="464065"/>
                    </a:cubicBezTo>
                    <a:cubicBezTo>
                      <a:pt x="260766" y="467211"/>
                      <a:pt x="258779" y="470488"/>
                      <a:pt x="256865" y="473882"/>
                    </a:cubicBezTo>
                    <a:cubicBezTo>
                      <a:pt x="254124" y="478391"/>
                      <a:pt x="250920" y="482857"/>
                      <a:pt x="246120" y="485845"/>
                    </a:cubicBezTo>
                    <a:cubicBezTo>
                      <a:pt x="243742" y="487309"/>
                      <a:pt x="240929" y="488252"/>
                      <a:pt x="238101" y="488368"/>
                    </a:cubicBezTo>
                    <a:cubicBezTo>
                      <a:pt x="235259" y="488527"/>
                      <a:pt x="232489" y="487933"/>
                      <a:pt x="229937" y="487077"/>
                    </a:cubicBezTo>
                    <a:cubicBezTo>
                      <a:pt x="224804" y="485323"/>
                      <a:pt x="220294" y="482582"/>
                      <a:pt x="215857" y="479943"/>
                    </a:cubicBezTo>
                    <a:cubicBezTo>
                      <a:pt x="211420" y="477260"/>
                      <a:pt x="207084" y="474549"/>
                      <a:pt x="202574" y="472171"/>
                    </a:cubicBezTo>
                    <a:cubicBezTo>
                      <a:pt x="198079" y="469821"/>
                      <a:pt x="193410" y="467690"/>
                      <a:pt x="188668" y="465906"/>
                    </a:cubicBezTo>
                    <a:cubicBezTo>
                      <a:pt x="179214" y="462368"/>
                      <a:pt x="169020" y="460265"/>
                      <a:pt x="159014" y="460744"/>
                    </a:cubicBezTo>
                    <a:cubicBezTo>
                      <a:pt x="148907" y="461165"/>
                      <a:pt x="139105" y="464036"/>
                      <a:pt x="130013" y="468647"/>
                    </a:cubicBezTo>
                    <a:cubicBezTo>
                      <a:pt x="120834" y="473084"/>
                      <a:pt x="112192" y="478594"/>
                      <a:pt x="104506" y="485250"/>
                    </a:cubicBezTo>
                    <a:cubicBezTo>
                      <a:pt x="96821" y="491891"/>
                      <a:pt x="90122" y="499664"/>
                      <a:pt x="84655" y="508234"/>
                    </a:cubicBezTo>
                    <a:cubicBezTo>
                      <a:pt x="79145" y="516789"/>
                      <a:pt x="74838" y="526098"/>
                      <a:pt x="71445" y="535727"/>
                    </a:cubicBezTo>
                    <a:cubicBezTo>
                      <a:pt x="64673" y="555027"/>
                      <a:pt x="61439" y="575444"/>
                      <a:pt x="58974" y="595847"/>
                    </a:cubicBezTo>
                    <a:cubicBezTo>
                      <a:pt x="56524" y="616278"/>
                      <a:pt x="54943" y="636884"/>
                      <a:pt x="51840" y="657373"/>
                    </a:cubicBezTo>
                    <a:cubicBezTo>
                      <a:pt x="51057" y="662492"/>
                      <a:pt x="50187" y="667596"/>
                      <a:pt x="49143" y="672700"/>
                    </a:cubicBezTo>
                    <a:cubicBezTo>
                      <a:pt x="48041" y="677862"/>
                      <a:pt x="46518" y="682909"/>
                      <a:pt x="44430" y="687781"/>
                    </a:cubicBezTo>
                    <a:cubicBezTo>
                      <a:pt x="43139" y="690855"/>
                      <a:pt x="41573" y="693799"/>
                      <a:pt x="39833" y="696655"/>
                    </a:cubicBezTo>
                    <a:cubicBezTo>
                      <a:pt x="41022" y="695263"/>
                      <a:pt x="42168" y="693842"/>
                      <a:pt x="43241" y="692349"/>
                    </a:cubicBezTo>
                    <a:cubicBezTo>
                      <a:pt x="48461" y="685171"/>
                      <a:pt x="52420" y="677036"/>
                      <a:pt x="55335" y="668567"/>
                    </a:cubicBezTo>
                    <a:cubicBezTo>
                      <a:pt x="61164" y="651529"/>
                      <a:pt x="63049" y="633374"/>
                      <a:pt x="65761" y="615365"/>
                    </a:cubicBezTo>
                    <a:cubicBezTo>
                      <a:pt x="68458" y="597413"/>
                      <a:pt x="72039" y="578953"/>
                      <a:pt x="81291" y="562727"/>
                    </a:cubicBezTo>
                    <a:cubicBezTo>
                      <a:pt x="83567" y="558710"/>
                      <a:pt x="86250" y="554839"/>
                      <a:pt x="89092" y="551257"/>
                    </a:cubicBezTo>
                    <a:cubicBezTo>
                      <a:pt x="91876" y="547646"/>
                      <a:pt x="94689" y="544065"/>
                      <a:pt x="97604" y="540527"/>
                    </a:cubicBezTo>
                    <a:cubicBezTo>
                      <a:pt x="103419" y="533465"/>
                      <a:pt x="109582" y="526621"/>
                      <a:pt x="116542" y="520530"/>
                    </a:cubicBezTo>
                    <a:cubicBezTo>
                      <a:pt x="123488" y="514498"/>
                      <a:pt x="131289" y="509089"/>
                      <a:pt x="140294" y="506175"/>
                    </a:cubicBezTo>
                    <a:cubicBezTo>
                      <a:pt x="144789" y="504754"/>
                      <a:pt x="149502" y="503956"/>
                      <a:pt x="154316" y="504246"/>
                    </a:cubicBezTo>
                    <a:cubicBezTo>
                      <a:pt x="159058" y="504536"/>
                      <a:pt x="163640" y="505653"/>
                      <a:pt x="168048" y="507146"/>
                    </a:cubicBezTo>
                    <a:cubicBezTo>
                      <a:pt x="176850" y="510177"/>
                      <a:pt x="184985" y="514686"/>
                      <a:pt x="192598" y="519863"/>
                    </a:cubicBezTo>
                    <a:cubicBezTo>
                      <a:pt x="200182" y="525098"/>
                      <a:pt x="207287" y="531043"/>
                      <a:pt x="213435" y="537975"/>
                    </a:cubicBezTo>
                    <a:cubicBezTo>
                      <a:pt x="216509" y="541469"/>
                      <a:pt x="219279" y="545225"/>
                      <a:pt x="221440" y="549459"/>
                    </a:cubicBezTo>
                    <a:cubicBezTo>
                      <a:pt x="223600" y="553621"/>
                      <a:pt x="225181" y="558058"/>
                      <a:pt x="226268" y="562582"/>
                    </a:cubicBezTo>
                    <a:cubicBezTo>
                      <a:pt x="228444" y="571660"/>
                      <a:pt x="228719" y="581042"/>
                      <a:pt x="227893" y="590206"/>
                    </a:cubicBezTo>
                    <a:cubicBezTo>
                      <a:pt x="227051" y="599399"/>
                      <a:pt x="225123" y="608433"/>
                      <a:pt x="222411" y="617221"/>
                    </a:cubicBezTo>
                    <a:cubicBezTo>
                      <a:pt x="221063" y="621614"/>
                      <a:pt x="219497" y="625936"/>
                      <a:pt x="217742" y="630199"/>
                    </a:cubicBezTo>
                    <a:cubicBezTo>
                      <a:pt x="215987" y="634433"/>
                      <a:pt x="213885" y="638667"/>
                      <a:pt x="211289" y="642524"/>
                    </a:cubicBezTo>
                    <a:cubicBezTo>
                      <a:pt x="206185" y="650340"/>
                      <a:pt x="199297" y="656865"/>
                      <a:pt x="191655" y="662057"/>
                    </a:cubicBezTo>
                    <a:cubicBezTo>
                      <a:pt x="183999" y="667262"/>
                      <a:pt x="175632" y="671221"/>
                      <a:pt x="167164" y="674687"/>
                    </a:cubicBezTo>
                    <a:cubicBezTo>
                      <a:pt x="150256" y="681633"/>
                      <a:pt x="132609" y="686577"/>
                      <a:pt x="116933" y="695481"/>
                    </a:cubicBezTo>
                    <a:cubicBezTo>
                      <a:pt x="109147" y="699918"/>
                      <a:pt x="101983" y="705486"/>
                      <a:pt x="96487" y="712475"/>
                    </a:cubicBezTo>
                    <a:cubicBezTo>
                      <a:pt x="90948" y="719436"/>
                      <a:pt x="87207" y="727730"/>
                      <a:pt x="85061" y="736387"/>
                    </a:cubicBezTo>
                    <a:cubicBezTo>
                      <a:pt x="80754" y="753860"/>
                      <a:pt x="83002" y="772204"/>
                      <a:pt x="85249" y="790156"/>
                    </a:cubicBezTo>
                    <a:cubicBezTo>
                      <a:pt x="86380" y="799189"/>
                      <a:pt x="87555" y="808238"/>
                      <a:pt x="87961" y="817431"/>
                    </a:cubicBezTo>
                    <a:cubicBezTo>
                      <a:pt x="88353" y="826596"/>
                      <a:pt x="87816" y="835833"/>
                      <a:pt x="86322" y="844910"/>
                    </a:cubicBezTo>
                    <a:cubicBezTo>
                      <a:pt x="83350" y="863065"/>
                      <a:pt x="76491" y="880538"/>
                      <a:pt x="66544" y="895981"/>
                    </a:cubicBezTo>
                    <a:cubicBezTo>
                      <a:pt x="56640" y="911468"/>
                      <a:pt x="43720" y="924939"/>
                      <a:pt x="29146" y="935989"/>
                    </a:cubicBezTo>
                    <a:cubicBezTo>
                      <a:pt x="19663" y="943297"/>
                      <a:pt x="9831" y="950054"/>
                      <a:pt x="0" y="956797"/>
                    </a:cubicBezTo>
                    <a:cubicBezTo>
                      <a:pt x="9338" y="952099"/>
                      <a:pt x="18648" y="947386"/>
                      <a:pt x="27740" y="942311"/>
                    </a:cubicBezTo>
                    <a:cubicBezTo>
                      <a:pt x="42385" y="934336"/>
                      <a:pt x="56016" y="924620"/>
                      <a:pt x="67573" y="912657"/>
                    </a:cubicBezTo>
                    <a:cubicBezTo>
                      <a:pt x="79159" y="900752"/>
                      <a:pt x="88614" y="886846"/>
                      <a:pt x="95632" y="871794"/>
                    </a:cubicBezTo>
                    <a:cubicBezTo>
                      <a:pt x="102694" y="856743"/>
                      <a:pt x="107406" y="840647"/>
                      <a:pt x="110365" y="824261"/>
                    </a:cubicBezTo>
                    <a:cubicBezTo>
                      <a:pt x="113250" y="807832"/>
                      <a:pt x="114802" y="791258"/>
                      <a:pt x="114425" y="774495"/>
                    </a:cubicBezTo>
                    <a:cubicBezTo>
                      <a:pt x="114483" y="770290"/>
                      <a:pt x="114613" y="766070"/>
                      <a:pt x="115121" y="761850"/>
                    </a:cubicBezTo>
                    <a:cubicBezTo>
                      <a:pt x="115628" y="757645"/>
                      <a:pt x="116498" y="753367"/>
                      <a:pt x="118296" y="749409"/>
                    </a:cubicBezTo>
                    <a:cubicBezTo>
                      <a:pt x="121893" y="741303"/>
                      <a:pt x="129273" y="735735"/>
                      <a:pt x="136944" y="732240"/>
                    </a:cubicBezTo>
                    <a:cubicBezTo>
                      <a:pt x="152591" y="725222"/>
                      <a:pt x="169643" y="723830"/>
                      <a:pt x="185971" y="720871"/>
                    </a:cubicBezTo>
                    <a:cubicBezTo>
                      <a:pt x="190031" y="720175"/>
                      <a:pt x="194120" y="718986"/>
                      <a:pt x="198413" y="718638"/>
                    </a:cubicBezTo>
                    <a:cubicBezTo>
                      <a:pt x="202661" y="718218"/>
                      <a:pt x="206925" y="718247"/>
                      <a:pt x="211144" y="718595"/>
                    </a:cubicBezTo>
                    <a:cubicBezTo>
                      <a:pt x="219598" y="719291"/>
                      <a:pt x="227907" y="721205"/>
                      <a:pt x="235868" y="724018"/>
                    </a:cubicBezTo>
                    <a:cubicBezTo>
                      <a:pt x="243843" y="726831"/>
                      <a:pt x="251485" y="730529"/>
                      <a:pt x="258590" y="735140"/>
                    </a:cubicBezTo>
                    <a:cubicBezTo>
                      <a:pt x="265667" y="739766"/>
                      <a:pt x="272221" y="745320"/>
                      <a:pt x="277441" y="752077"/>
                    </a:cubicBezTo>
                    <a:cubicBezTo>
                      <a:pt x="280066" y="755412"/>
                      <a:pt x="282227" y="759211"/>
                      <a:pt x="283967" y="763010"/>
                    </a:cubicBezTo>
                    <a:cubicBezTo>
                      <a:pt x="285794" y="766810"/>
                      <a:pt x="287461" y="770667"/>
                      <a:pt x="288998" y="774596"/>
                    </a:cubicBezTo>
                    <a:cubicBezTo>
                      <a:pt x="292072" y="782441"/>
                      <a:pt x="294552" y="790504"/>
                      <a:pt x="296452" y="798696"/>
                    </a:cubicBezTo>
                    <a:cubicBezTo>
                      <a:pt x="300222" y="815097"/>
                      <a:pt x="301599" y="832077"/>
                      <a:pt x="300222" y="848869"/>
                    </a:cubicBezTo>
                    <a:cubicBezTo>
                      <a:pt x="299540" y="857265"/>
                      <a:pt x="298163" y="865602"/>
                      <a:pt x="296060" y="873766"/>
                    </a:cubicBezTo>
                    <a:cubicBezTo>
                      <a:pt x="294016" y="881974"/>
                      <a:pt x="290927" y="889804"/>
                      <a:pt x="288114" y="897663"/>
                    </a:cubicBezTo>
                    <a:cubicBezTo>
                      <a:pt x="276760" y="929057"/>
                      <a:pt x="265145" y="960741"/>
                      <a:pt x="261462" y="993977"/>
                    </a:cubicBezTo>
                    <a:cubicBezTo>
                      <a:pt x="259649" y="1010522"/>
                      <a:pt x="259997" y="1027372"/>
                      <a:pt x="263521" y="1043642"/>
                    </a:cubicBezTo>
                    <a:cubicBezTo>
                      <a:pt x="265246" y="1051733"/>
                      <a:pt x="267943" y="1059708"/>
                      <a:pt x="272294" y="1066698"/>
                    </a:cubicBezTo>
                    <a:cubicBezTo>
                      <a:pt x="274179" y="1069772"/>
                      <a:pt x="276455" y="1072599"/>
                      <a:pt x="279036" y="1075123"/>
                    </a:cubicBezTo>
                    <a:cubicBezTo>
                      <a:pt x="276774" y="1072454"/>
                      <a:pt x="274802" y="1069554"/>
                      <a:pt x="273193" y="1066437"/>
                    </a:cubicBezTo>
                    <a:cubicBezTo>
                      <a:pt x="269393" y="1059186"/>
                      <a:pt x="267508" y="1051080"/>
                      <a:pt x="266928" y="1043004"/>
                    </a:cubicBezTo>
                    <a:cubicBezTo>
                      <a:pt x="265841" y="1026748"/>
                      <a:pt x="269306" y="1010667"/>
                      <a:pt x="274106" y="995340"/>
                    </a:cubicBezTo>
                    <a:cubicBezTo>
                      <a:pt x="279007" y="979984"/>
                      <a:pt x="285489" y="965193"/>
                      <a:pt x="292768" y="950852"/>
                    </a:cubicBezTo>
                    <a:cubicBezTo>
                      <a:pt x="296408" y="943674"/>
                      <a:pt x="300280" y="936627"/>
                      <a:pt x="304311" y="929666"/>
                    </a:cubicBezTo>
                    <a:cubicBezTo>
                      <a:pt x="308357" y="922706"/>
                      <a:pt x="312634" y="915934"/>
                      <a:pt x="316579" y="908945"/>
                    </a:cubicBezTo>
                    <a:cubicBezTo>
                      <a:pt x="324510" y="895039"/>
                      <a:pt x="331703" y="880654"/>
                      <a:pt x="336952" y="865544"/>
                    </a:cubicBezTo>
                    <a:cubicBezTo>
                      <a:pt x="339577" y="857990"/>
                      <a:pt x="341694" y="850275"/>
                      <a:pt x="343158" y="842416"/>
                    </a:cubicBezTo>
                    <a:cubicBezTo>
                      <a:pt x="344811" y="834629"/>
                      <a:pt x="344260" y="826509"/>
                      <a:pt x="346131" y="818504"/>
                    </a:cubicBezTo>
                    <a:cubicBezTo>
                      <a:pt x="347074" y="814531"/>
                      <a:pt x="348814" y="810630"/>
                      <a:pt x="351569" y="807513"/>
                    </a:cubicBezTo>
                    <a:cubicBezTo>
                      <a:pt x="354309" y="804381"/>
                      <a:pt x="357804" y="802075"/>
                      <a:pt x="361444" y="800262"/>
                    </a:cubicBezTo>
                    <a:cubicBezTo>
                      <a:pt x="368781" y="796666"/>
                      <a:pt x="376785" y="794868"/>
                      <a:pt x="384746" y="793723"/>
                    </a:cubicBezTo>
                    <a:cubicBezTo>
                      <a:pt x="392751" y="792606"/>
                      <a:pt x="400813" y="792229"/>
                      <a:pt x="408875" y="792374"/>
                    </a:cubicBezTo>
                    <a:cubicBezTo>
                      <a:pt x="416923" y="792563"/>
                      <a:pt x="425000" y="793157"/>
                      <a:pt x="432917" y="794912"/>
                    </a:cubicBezTo>
                    <a:cubicBezTo>
                      <a:pt x="440820" y="796652"/>
                      <a:pt x="448477" y="799886"/>
                      <a:pt x="455060" y="804642"/>
                    </a:cubicBezTo>
                    <a:cubicBezTo>
                      <a:pt x="461687" y="809354"/>
                      <a:pt x="467299" y="815256"/>
                      <a:pt x="472606" y="821274"/>
                    </a:cubicBezTo>
                    <a:cubicBezTo>
                      <a:pt x="477841" y="827393"/>
                      <a:pt x="483133" y="833367"/>
                      <a:pt x="488455" y="839414"/>
                    </a:cubicBezTo>
                    <a:cubicBezTo>
                      <a:pt x="493733" y="845461"/>
                      <a:pt x="498939" y="851653"/>
                      <a:pt x="503289" y="858468"/>
                    </a:cubicBezTo>
                    <a:cubicBezTo>
                      <a:pt x="507668" y="865254"/>
                      <a:pt x="511091" y="872693"/>
                      <a:pt x="513280" y="880480"/>
                    </a:cubicBezTo>
                    <a:cubicBezTo>
                      <a:pt x="515557" y="888281"/>
                      <a:pt x="516238" y="896344"/>
                      <a:pt x="517500" y="904247"/>
                    </a:cubicBezTo>
                    <a:cubicBezTo>
                      <a:pt x="519849" y="920125"/>
                      <a:pt x="522372" y="935974"/>
                      <a:pt x="525751" y="951649"/>
                    </a:cubicBezTo>
                    <a:cubicBezTo>
                      <a:pt x="529129" y="967310"/>
                      <a:pt x="533364" y="982826"/>
                      <a:pt x="539149" y="997761"/>
                    </a:cubicBezTo>
                    <a:cubicBezTo>
                      <a:pt x="544921" y="1012697"/>
                      <a:pt x="552287" y="1027038"/>
                      <a:pt x="561437" y="1040176"/>
                    </a:cubicBezTo>
                    <a:cubicBezTo>
                      <a:pt x="570572" y="1053328"/>
                      <a:pt x="581462" y="1065233"/>
                      <a:pt x="593585" y="1075703"/>
                    </a:cubicBezTo>
                    <a:cubicBezTo>
                      <a:pt x="604040" y="1084664"/>
                      <a:pt x="615524" y="1092712"/>
                      <a:pt x="628198" y="1098106"/>
                    </a:cubicBezTo>
                    <a:cubicBezTo>
                      <a:pt x="613523" y="1089275"/>
                      <a:pt x="600792" y="1077399"/>
                      <a:pt x="590250" y="1063972"/>
                    </a:cubicBezTo>
                    <a:cubicBezTo>
                      <a:pt x="578316" y="1048789"/>
                      <a:pt x="569006" y="1031635"/>
                      <a:pt x="562133" y="1013640"/>
                    </a:cubicBezTo>
                    <a:cubicBezTo>
                      <a:pt x="555289" y="995615"/>
                      <a:pt x="550837" y="976663"/>
                      <a:pt x="549242" y="957435"/>
                    </a:cubicBezTo>
                    <a:cubicBezTo>
                      <a:pt x="548459" y="947821"/>
                      <a:pt x="548401" y="938149"/>
                      <a:pt x="549242" y="928535"/>
                    </a:cubicBezTo>
                    <a:cubicBezTo>
                      <a:pt x="550112" y="918936"/>
                      <a:pt x="551257" y="909380"/>
                      <a:pt x="552011" y="899795"/>
                    </a:cubicBezTo>
                    <a:cubicBezTo>
                      <a:pt x="552765" y="890225"/>
                      <a:pt x="553128" y="880582"/>
                      <a:pt x="552388" y="871011"/>
                    </a:cubicBezTo>
                    <a:cubicBezTo>
                      <a:pt x="551634" y="861470"/>
                      <a:pt x="549894" y="851899"/>
                      <a:pt x="546327" y="843010"/>
                    </a:cubicBezTo>
                    <a:cubicBezTo>
                      <a:pt x="542557" y="834180"/>
                      <a:pt x="536713" y="826422"/>
                      <a:pt x="532059" y="817982"/>
                    </a:cubicBezTo>
                    <a:cubicBezTo>
                      <a:pt x="529738" y="813763"/>
                      <a:pt x="527665" y="809325"/>
                      <a:pt x="526563" y="804584"/>
                    </a:cubicBezTo>
                    <a:cubicBezTo>
                      <a:pt x="525461" y="799842"/>
                      <a:pt x="525504" y="794883"/>
                      <a:pt x="526476" y="790112"/>
                    </a:cubicBezTo>
                    <a:cubicBezTo>
                      <a:pt x="527476" y="785356"/>
                      <a:pt x="529709" y="780875"/>
                      <a:pt x="532798" y="777134"/>
                    </a:cubicBezTo>
                    <a:cubicBezTo>
                      <a:pt x="535872" y="773393"/>
                      <a:pt x="539642" y="770333"/>
                      <a:pt x="543601" y="767607"/>
                    </a:cubicBezTo>
                    <a:cubicBezTo>
                      <a:pt x="582419" y="784428"/>
                      <a:pt x="615655" y="797232"/>
                      <a:pt x="626095" y="802032"/>
                    </a:cubicBezTo>
                    <a:cubicBezTo>
                      <a:pt x="680168" y="826929"/>
                      <a:pt x="708459" y="866821"/>
                      <a:pt x="713418" y="927259"/>
                    </a:cubicBezTo>
                    <a:cubicBezTo>
                      <a:pt x="715057" y="947401"/>
                      <a:pt x="714955" y="967847"/>
                      <a:pt x="714477" y="988249"/>
                    </a:cubicBezTo>
                    <a:cubicBezTo>
                      <a:pt x="717522" y="968050"/>
                      <a:pt x="720219" y="947763"/>
                      <a:pt x="721162" y="927114"/>
                    </a:cubicBezTo>
                    <a:cubicBezTo>
                      <a:pt x="722061" y="906523"/>
                      <a:pt x="721249" y="885410"/>
                      <a:pt x="716145" y="864529"/>
                    </a:cubicBezTo>
                    <a:cubicBezTo>
                      <a:pt x="700063" y="798754"/>
                      <a:pt x="640103" y="765345"/>
                      <a:pt x="583057" y="738214"/>
                    </a:cubicBezTo>
                    <a:cubicBezTo>
                      <a:pt x="584913" y="736184"/>
                      <a:pt x="586784" y="734154"/>
                      <a:pt x="588727" y="732211"/>
                    </a:cubicBezTo>
                    <a:cubicBezTo>
                      <a:pt x="592106" y="728789"/>
                      <a:pt x="595687" y="725483"/>
                      <a:pt x="599777" y="722872"/>
                    </a:cubicBezTo>
                    <a:cubicBezTo>
                      <a:pt x="603837" y="720291"/>
                      <a:pt x="608492" y="718363"/>
                      <a:pt x="613364" y="718102"/>
                    </a:cubicBezTo>
                    <a:cubicBezTo>
                      <a:pt x="618250" y="717870"/>
                      <a:pt x="623036" y="718972"/>
                      <a:pt x="627647" y="720306"/>
                    </a:cubicBezTo>
                    <a:cubicBezTo>
                      <a:pt x="632273" y="721683"/>
                      <a:pt x="636782" y="723424"/>
                      <a:pt x="641220" y="725265"/>
                    </a:cubicBezTo>
                    <a:cubicBezTo>
                      <a:pt x="650108" y="728992"/>
                      <a:pt x="658722" y="733269"/>
                      <a:pt x="667698" y="736779"/>
                    </a:cubicBezTo>
                    <a:cubicBezTo>
                      <a:pt x="685461" y="744232"/>
                      <a:pt x="702688" y="752845"/>
                      <a:pt x="720002" y="761241"/>
                    </a:cubicBezTo>
                    <a:cubicBezTo>
                      <a:pt x="754557" y="778135"/>
                      <a:pt x="786734" y="800045"/>
                      <a:pt x="823246" y="812632"/>
                    </a:cubicBezTo>
                    <a:cubicBezTo>
                      <a:pt x="841401" y="818925"/>
                      <a:pt x="860615" y="822507"/>
                      <a:pt x="879857" y="821955"/>
                    </a:cubicBezTo>
                    <a:cubicBezTo>
                      <a:pt x="899114" y="821477"/>
                      <a:pt x="918066" y="816300"/>
                      <a:pt x="935438" y="808078"/>
                    </a:cubicBezTo>
                    <a:cubicBezTo>
                      <a:pt x="952853" y="799856"/>
                      <a:pt x="968790" y="788807"/>
                      <a:pt x="983609" y="776554"/>
                    </a:cubicBezTo>
                    <a:cubicBezTo>
                      <a:pt x="998357" y="764344"/>
                      <a:pt x="1012016" y="750917"/>
                      <a:pt x="1025299" y="737141"/>
                    </a:cubicBezTo>
                    <a:cubicBezTo>
                      <a:pt x="1009290" y="748713"/>
                      <a:pt x="993557" y="760705"/>
                      <a:pt x="976852" y="771261"/>
                    </a:cubicBezTo>
                    <a:close/>
                  </a:path>
                </a:pathLst>
              </a:custGeom>
              <a:gradFill>
                <a:gsLst>
                  <a:gs pos="82000">
                    <a:schemeClr val="accent2"/>
                  </a:gs>
                  <a:gs pos="3000">
                    <a:schemeClr val="accent2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 w="551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CC4687C4-B06D-1C58-874F-49EE22008DD7}"/>
                  </a:ext>
                </a:extLst>
              </p:cNvPr>
              <p:cNvSpPr/>
              <p:nvPr/>
            </p:nvSpPr>
            <p:spPr>
              <a:xfrm>
                <a:off x="6967847" y="3729048"/>
                <a:ext cx="261" cy="231"/>
              </a:xfrm>
              <a:custGeom>
                <a:avLst/>
                <a:gdLst>
                  <a:gd name="connsiteX0" fmla="*/ 232 w 261"/>
                  <a:gd name="connsiteY0" fmla="*/ 0 h 231"/>
                  <a:gd name="connsiteX1" fmla="*/ 0 w 261"/>
                  <a:gd name="connsiteY1" fmla="*/ 232 h 231"/>
                  <a:gd name="connsiteX2" fmla="*/ 261 w 261"/>
                  <a:gd name="connsiteY2" fmla="*/ 43 h 231"/>
                  <a:gd name="connsiteX3" fmla="*/ 232 w 261"/>
                  <a:gd name="connsiteY3" fmla="*/ 0 h 2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1" h="231">
                    <a:moveTo>
                      <a:pt x="232" y="0"/>
                    </a:moveTo>
                    <a:cubicBezTo>
                      <a:pt x="159" y="72"/>
                      <a:pt x="72" y="159"/>
                      <a:pt x="0" y="232"/>
                    </a:cubicBezTo>
                    <a:cubicBezTo>
                      <a:pt x="87" y="174"/>
                      <a:pt x="174" y="102"/>
                      <a:pt x="261" y="43"/>
                    </a:cubicBezTo>
                    <a:lnTo>
                      <a:pt x="232" y="0"/>
                    </a:lnTo>
                    <a:close/>
                  </a:path>
                </a:pathLst>
              </a:custGeom>
              <a:gradFill>
                <a:gsLst>
                  <a:gs pos="82000">
                    <a:schemeClr val="accent2"/>
                  </a:gs>
                  <a:gs pos="3000">
                    <a:schemeClr val="accent2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 w="551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60739D01-162D-719B-40B0-57F1310155F4}"/>
                  </a:ext>
                </a:extLst>
              </p:cNvPr>
              <p:cNvSpPr/>
              <p:nvPr/>
            </p:nvSpPr>
            <p:spPr>
              <a:xfrm>
                <a:off x="6937338" y="3540018"/>
                <a:ext cx="4451" cy="2552"/>
              </a:xfrm>
              <a:custGeom>
                <a:avLst/>
                <a:gdLst>
                  <a:gd name="connsiteX0" fmla="*/ 4452 w 4451"/>
                  <a:gd name="connsiteY0" fmla="*/ 1813 h 2552"/>
                  <a:gd name="connsiteX1" fmla="*/ 0 w 4451"/>
                  <a:gd name="connsiteY1" fmla="*/ 0 h 2552"/>
                  <a:gd name="connsiteX2" fmla="*/ 4060 w 4451"/>
                  <a:gd name="connsiteY2" fmla="*/ 2552 h 2552"/>
                  <a:gd name="connsiteX3" fmla="*/ 4452 w 4451"/>
                  <a:gd name="connsiteY3" fmla="*/ 1813 h 25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51" h="2552">
                    <a:moveTo>
                      <a:pt x="4452" y="1813"/>
                    </a:moveTo>
                    <a:cubicBezTo>
                      <a:pt x="2973" y="1189"/>
                      <a:pt x="1479" y="595"/>
                      <a:pt x="0" y="0"/>
                    </a:cubicBezTo>
                    <a:cubicBezTo>
                      <a:pt x="1363" y="841"/>
                      <a:pt x="2712" y="1697"/>
                      <a:pt x="4060" y="2552"/>
                    </a:cubicBezTo>
                    <a:lnTo>
                      <a:pt x="4452" y="1813"/>
                    </a:lnTo>
                    <a:close/>
                  </a:path>
                </a:pathLst>
              </a:custGeom>
              <a:gradFill>
                <a:gsLst>
                  <a:gs pos="82000">
                    <a:schemeClr val="accent2"/>
                  </a:gs>
                  <a:gs pos="3000">
                    <a:schemeClr val="accent2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 w="551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2FEAE2C5-ADE3-D3D9-03B4-565A7F5F22B4}"/>
                  </a:ext>
                </a:extLst>
              </p:cNvPr>
              <p:cNvSpPr/>
              <p:nvPr/>
            </p:nvSpPr>
            <p:spPr>
              <a:xfrm>
                <a:off x="6693538" y="3245857"/>
                <a:ext cx="4350" cy="8366"/>
              </a:xfrm>
              <a:custGeom>
                <a:avLst/>
                <a:gdLst>
                  <a:gd name="connsiteX0" fmla="*/ 2900 w 4350"/>
                  <a:gd name="connsiteY0" fmla="*/ 0 h 8366"/>
                  <a:gd name="connsiteX1" fmla="*/ 0 w 4350"/>
                  <a:gd name="connsiteY1" fmla="*/ 8367 h 8366"/>
                  <a:gd name="connsiteX2" fmla="*/ 4350 w 4350"/>
                  <a:gd name="connsiteY2" fmla="*/ 725 h 8366"/>
                  <a:gd name="connsiteX3" fmla="*/ 2900 w 4350"/>
                  <a:gd name="connsiteY3" fmla="*/ 15 h 83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350" h="8366">
                    <a:moveTo>
                      <a:pt x="2900" y="0"/>
                    </a:moveTo>
                    <a:cubicBezTo>
                      <a:pt x="1842" y="2770"/>
                      <a:pt x="899" y="5554"/>
                      <a:pt x="0" y="8367"/>
                    </a:cubicBezTo>
                    <a:cubicBezTo>
                      <a:pt x="1392" y="5786"/>
                      <a:pt x="2828" y="3234"/>
                      <a:pt x="4350" y="725"/>
                    </a:cubicBezTo>
                    <a:lnTo>
                      <a:pt x="2900" y="15"/>
                    </a:lnTo>
                    <a:close/>
                  </a:path>
                </a:pathLst>
              </a:custGeom>
              <a:gradFill>
                <a:gsLst>
                  <a:gs pos="82000">
                    <a:schemeClr val="accent2"/>
                  </a:gs>
                  <a:gs pos="3000">
                    <a:schemeClr val="accent2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 w="551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</p:grp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2E0E4578-2A23-0D87-BDBA-581C00906E81}"/>
                </a:ext>
              </a:extLst>
            </p:cNvPr>
            <p:cNvSpPr/>
            <p:nvPr/>
          </p:nvSpPr>
          <p:spPr>
            <a:xfrm>
              <a:off x="6271036" y="3522757"/>
              <a:ext cx="162662" cy="151461"/>
            </a:xfrm>
            <a:custGeom>
              <a:avLst/>
              <a:gdLst>
                <a:gd name="connsiteX0" fmla="*/ 162346 w 162662"/>
                <a:gd name="connsiteY0" fmla="*/ 84225 h 151461"/>
                <a:gd name="connsiteX1" fmla="*/ 69890 w 162662"/>
                <a:gd name="connsiteY1" fmla="*/ 150928 h 151461"/>
                <a:gd name="connsiteX2" fmla="*/ 257 w 162662"/>
                <a:gd name="connsiteY2" fmla="*/ 69898 h 151461"/>
                <a:gd name="connsiteX3" fmla="*/ 84666 w 162662"/>
                <a:gd name="connsiteY3" fmla="*/ 5 h 151461"/>
                <a:gd name="connsiteX4" fmla="*/ 162346 w 162662"/>
                <a:gd name="connsiteY4" fmla="*/ 84240 h 151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2662" h="151461">
                  <a:moveTo>
                    <a:pt x="162346" y="84225"/>
                  </a:moveTo>
                  <a:cubicBezTo>
                    <a:pt x="158300" y="125900"/>
                    <a:pt x="116857" y="155873"/>
                    <a:pt x="69890" y="150928"/>
                  </a:cubicBezTo>
                  <a:cubicBezTo>
                    <a:pt x="33348" y="147114"/>
                    <a:pt x="-3440" y="107600"/>
                    <a:pt x="257" y="69898"/>
                  </a:cubicBezTo>
                  <a:cubicBezTo>
                    <a:pt x="3940" y="32168"/>
                    <a:pt x="34783" y="614"/>
                    <a:pt x="84666" y="5"/>
                  </a:cubicBezTo>
                  <a:cubicBezTo>
                    <a:pt x="131488" y="-546"/>
                    <a:pt x="166377" y="42666"/>
                    <a:pt x="162346" y="84240"/>
                  </a:cubicBezTo>
                  <a:close/>
                </a:path>
              </a:pathLst>
            </a:custGeom>
            <a:solidFill>
              <a:schemeClr val="accent2"/>
            </a:solidFill>
            <a:ln w="551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128" name="TextBox 127">
            <a:extLst>
              <a:ext uri="{FF2B5EF4-FFF2-40B4-BE49-F238E27FC236}">
                <a16:creationId xmlns:a16="http://schemas.microsoft.com/office/drawing/2014/main" id="{4D2C383E-A4EE-9D12-3B7D-3CF7A3A0C0AB}"/>
              </a:ext>
            </a:extLst>
          </p:cNvPr>
          <p:cNvSpPr txBox="1"/>
          <p:nvPr/>
        </p:nvSpPr>
        <p:spPr>
          <a:xfrm>
            <a:off x="5172339" y="3174918"/>
            <a:ext cx="749274" cy="151477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  <a:alpha val="75000"/>
            </a:schemeClr>
          </a:solidFill>
        </p:spPr>
        <p:txBody>
          <a:bodyPr wrap="square" lIns="0" tIns="0" rIns="0" bIns="0">
            <a:noAutofit/>
          </a:bodyPr>
          <a:lstStyle/>
          <a:p>
            <a:pPr algn="ctr"/>
            <a:r>
              <a:rPr lang="en-GB" sz="700" dirty="0"/>
              <a:t>Interleukins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05E9E677-318E-15CC-332F-D280B0A9759E}"/>
              </a:ext>
            </a:extLst>
          </p:cNvPr>
          <p:cNvSpPr txBox="1"/>
          <p:nvPr/>
        </p:nvSpPr>
        <p:spPr>
          <a:xfrm>
            <a:off x="5850316" y="3361852"/>
            <a:ext cx="387301" cy="151477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  <a:alpha val="75000"/>
            </a:schemeClr>
          </a:solidFill>
        </p:spPr>
        <p:txBody>
          <a:bodyPr wrap="square" lIns="0" tIns="0" rIns="0" bIns="0">
            <a:noAutofit/>
          </a:bodyPr>
          <a:lstStyle/>
          <a:p>
            <a:pPr algn="ctr"/>
            <a:r>
              <a:rPr lang="en-GB" sz="700" dirty="0"/>
              <a:t>NKCC1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FBCB985D-ABBA-FB4E-E9E5-AC0F8D419EF6}"/>
              </a:ext>
            </a:extLst>
          </p:cNvPr>
          <p:cNvSpPr txBox="1"/>
          <p:nvPr/>
        </p:nvSpPr>
        <p:spPr>
          <a:xfrm>
            <a:off x="6002475" y="3604994"/>
            <a:ext cx="528475" cy="151477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  <a:alpha val="75000"/>
            </a:schemeClr>
          </a:solidFill>
        </p:spPr>
        <p:txBody>
          <a:bodyPr wrap="square" lIns="0" tIns="0" rIns="0" bIns="0">
            <a:noAutofit/>
          </a:bodyPr>
          <a:lstStyle/>
          <a:p>
            <a:pPr algn="ctr"/>
            <a:r>
              <a:rPr lang="fr-FR" sz="700" dirty="0"/>
              <a:t>SLC 1A2/3</a:t>
            </a:r>
            <a:endParaRPr lang="en-GB" sz="700" dirty="0"/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AC5611A0-53A9-633F-D660-5F8A08121BFD}"/>
              </a:ext>
            </a:extLst>
          </p:cNvPr>
          <p:cNvSpPr txBox="1"/>
          <p:nvPr/>
        </p:nvSpPr>
        <p:spPr>
          <a:xfrm>
            <a:off x="5126912" y="3437565"/>
            <a:ext cx="387301" cy="151477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  <a:alpha val="75000"/>
            </a:schemeClr>
          </a:solidFill>
        </p:spPr>
        <p:txBody>
          <a:bodyPr wrap="square" lIns="0" tIns="0" rIns="0" bIns="0">
            <a:noAutofit/>
          </a:bodyPr>
          <a:lstStyle/>
          <a:p>
            <a:pPr algn="ctr"/>
            <a:r>
              <a:rPr lang="fr-FR" sz="700" dirty="0"/>
              <a:t>KIR 4.1</a:t>
            </a:r>
            <a:endParaRPr lang="en-GB" sz="700" dirty="0"/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A5945A2F-8ED4-5B1D-0499-CB770E1AF51A}"/>
              </a:ext>
            </a:extLst>
          </p:cNvPr>
          <p:cNvSpPr txBox="1"/>
          <p:nvPr/>
        </p:nvSpPr>
        <p:spPr>
          <a:xfrm>
            <a:off x="5676361" y="4090241"/>
            <a:ext cx="749274" cy="151477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  <a:alpha val="75000"/>
            </a:schemeClr>
          </a:solidFill>
        </p:spPr>
        <p:txBody>
          <a:bodyPr wrap="square" lIns="0" tIns="0" rIns="0" bIns="0" anchor="ctr">
            <a:noAutofit/>
          </a:bodyPr>
          <a:lstStyle/>
          <a:p>
            <a:pPr algn="ctr"/>
            <a:r>
              <a:rPr lang="fr-FR" sz="700" dirty="0"/>
              <a:t>Aquaporine 4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A5204555-0F90-FA78-D7BF-B4D0B3FA42C2}"/>
              </a:ext>
            </a:extLst>
          </p:cNvPr>
          <p:cNvSpPr txBox="1"/>
          <p:nvPr/>
        </p:nvSpPr>
        <p:spPr>
          <a:xfrm>
            <a:off x="5021783" y="3931940"/>
            <a:ext cx="575081" cy="151477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  <a:alpha val="75000"/>
            </a:schemeClr>
          </a:solidFill>
        </p:spPr>
        <p:txBody>
          <a:bodyPr wrap="square" lIns="0" tIns="0" rIns="0" bIns="0" anchor="ctr">
            <a:noAutofit/>
          </a:bodyPr>
          <a:lstStyle/>
          <a:p>
            <a:pPr algn="ctr"/>
            <a:r>
              <a:rPr lang="fr-FR" sz="700" dirty="0" err="1"/>
              <a:t>Connexins</a:t>
            </a:r>
            <a:endParaRPr lang="fr-FR" sz="700" dirty="0"/>
          </a:p>
        </p:txBody>
      </p:sp>
      <p:cxnSp>
        <p:nvCxnSpPr>
          <p:cNvPr id="134" name="Connector: Elbow 133">
            <a:extLst>
              <a:ext uri="{FF2B5EF4-FFF2-40B4-BE49-F238E27FC236}">
                <a16:creationId xmlns:a16="http://schemas.microsoft.com/office/drawing/2014/main" id="{C99E007A-ED51-1F9C-523F-B5DDE461CE86}"/>
              </a:ext>
            </a:extLst>
          </p:cNvPr>
          <p:cNvCxnSpPr>
            <a:cxnSpLocks/>
            <a:stCxn id="104" idx="2"/>
            <a:endCxn id="112" idx="0"/>
          </p:cNvCxnSpPr>
          <p:nvPr/>
        </p:nvCxnSpPr>
        <p:spPr>
          <a:xfrm rot="5400000">
            <a:off x="9797481" y="1957185"/>
            <a:ext cx="309111" cy="1337614"/>
          </a:xfrm>
          <a:prstGeom prst="bentConnector2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Hexagon 134">
            <a:extLst>
              <a:ext uri="{FF2B5EF4-FFF2-40B4-BE49-F238E27FC236}">
                <a16:creationId xmlns:a16="http://schemas.microsoft.com/office/drawing/2014/main" id="{300DBEAF-FD71-105D-73E6-446AC7D0E641}"/>
              </a:ext>
            </a:extLst>
          </p:cNvPr>
          <p:cNvSpPr/>
          <p:nvPr/>
        </p:nvSpPr>
        <p:spPr>
          <a:xfrm>
            <a:off x="7629776" y="2907402"/>
            <a:ext cx="1217706" cy="215359"/>
          </a:xfrm>
          <a:prstGeom prst="hexagon">
            <a:avLst/>
          </a:prstGeom>
          <a:solidFill>
            <a:schemeClr val="accent3">
              <a:lumMod val="50000"/>
            </a:schemeClr>
          </a:solidFill>
        </p:spPr>
        <p:txBody>
          <a:bodyPr wrap="none" rtlCol="0" anchor="ctr">
            <a:noAutofit/>
          </a:bodyPr>
          <a:lstStyle/>
          <a:p>
            <a:pPr algn="ctr"/>
            <a:r>
              <a:rPr lang="en-GB" sz="900" b="1" dirty="0">
                <a:solidFill>
                  <a:schemeClr val="bg1"/>
                </a:solidFill>
                <a:latin typeface="Arial Nova" panose="020B0504020202020204" pitchFamily="34" charset="0"/>
              </a:rPr>
              <a:t>TGF-</a:t>
            </a:r>
            <a:r>
              <a:rPr lang="el-GR" sz="900" b="1" dirty="0">
                <a:solidFill>
                  <a:schemeClr val="bg1"/>
                </a:solidFill>
                <a:latin typeface="Arial Nova" panose="020B0504020202020204" pitchFamily="34" charset="0"/>
              </a:rPr>
              <a:t>β </a:t>
            </a:r>
            <a:r>
              <a:rPr lang="en-GB" sz="900" b="1" dirty="0">
                <a:solidFill>
                  <a:schemeClr val="bg1"/>
                </a:solidFill>
                <a:latin typeface="Arial Nova" panose="020B0504020202020204" pitchFamily="34" charset="0"/>
              </a:rPr>
              <a:t>signalling</a:t>
            </a:r>
          </a:p>
        </p:txBody>
      </p: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AFD846A7-B773-7401-A932-EB916D5813DA}"/>
              </a:ext>
            </a:extLst>
          </p:cNvPr>
          <p:cNvGrpSpPr/>
          <p:nvPr/>
        </p:nvGrpSpPr>
        <p:grpSpPr>
          <a:xfrm>
            <a:off x="10083285" y="3041272"/>
            <a:ext cx="852944" cy="833958"/>
            <a:chOff x="12331130" y="146504"/>
            <a:chExt cx="852944" cy="833958"/>
          </a:xfrm>
        </p:grpSpPr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5B951B21-985A-A4E7-3FAF-C2207D020325}"/>
                </a:ext>
              </a:extLst>
            </p:cNvPr>
            <p:cNvGrpSpPr/>
            <p:nvPr/>
          </p:nvGrpSpPr>
          <p:grpSpPr>
            <a:xfrm>
              <a:off x="12331130" y="146504"/>
              <a:ext cx="852944" cy="833958"/>
              <a:chOff x="12133205" y="-47016"/>
              <a:chExt cx="1248795" cy="1220998"/>
            </a:xfrm>
          </p:grpSpPr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18A5E7D9-E66A-B269-7B68-6CFCFFC23094}"/>
                  </a:ext>
                </a:extLst>
              </p:cNvPr>
              <p:cNvSpPr/>
              <p:nvPr/>
            </p:nvSpPr>
            <p:spPr>
              <a:xfrm>
                <a:off x="12133205" y="-47016"/>
                <a:ext cx="1248651" cy="1220926"/>
              </a:xfrm>
              <a:custGeom>
                <a:avLst/>
                <a:gdLst>
                  <a:gd name="connsiteX0" fmla="*/ 900773 w 1248651"/>
                  <a:gd name="connsiteY0" fmla="*/ 1027959 h 1220926"/>
                  <a:gd name="connsiteX1" fmla="*/ 817493 w 1248651"/>
                  <a:gd name="connsiteY1" fmla="*/ 1012752 h 1220926"/>
                  <a:gd name="connsiteX2" fmla="*/ 800628 w 1248651"/>
                  <a:gd name="connsiteY2" fmla="*/ 1056356 h 1220926"/>
                  <a:gd name="connsiteX3" fmla="*/ 771150 w 1248651"/>
                  <a:gd name="connsiteY3" fmla="*/ 1090086 h 1220926"/>
                  <a:gd name="connsiteX4" fmla="*/ 683509 w 1248651"/>
                  <a:gd name="connsiteY4" fmla="*/ 1049941 h 1220926"/>
                  <a:gd name="connsiteX5" fmla="*/ 655292 w 1248651"/>
                  <a:gd name="connsiteY5" fmla="*/ 1100573 h 1220926"/>
                  <a:gd name="connsiteX6" fmla="*/ 643724 w 1248651"/>
                  <a:gd name="connsiteY6" fmla="*/ 1192214 h 1220926"/>
                  <a:gd name="connsiteX7" fmla="*/ 579435 w 1248651"/>
                  <a:gd name="connsiteY7" fmla="*/ 1210773 h 1220926"/>
                  <a:gd name="connsiteX8" fmla="*/ 552696 w 1248651"/>
                  <a:gd name="connsiteY8" fmla="*/ 1158195 h 1220926"/>
                  <a:gd name="connsiteX9" fmla="*/ 533308 w 1248651"/>
                  <a:gd name="connsiteY9" fmla="*/ 1046950 h 1220926"/>
                  <a:gd name="connsiteX10" fmla="*/ 512984 w 1248651"/>
                  <a:gd name="connsiteY10" fmla="*/ 1032644 h 1220926"/>
                  <a:gd name="connsiteX11" fmla="*/ 489127 w 1248651"/>
                  <a:gd name="connsiteY11" fmla="*/ 1040211 h 1220926"/>
                  <a:gd name="connsiteX12" fmla="*/ 438965 w 1248651"/>
                  <a:gd name="connsiteY12" fmla="*/ 1108249 h 1220926"/>
                  <a:gd name="connsiteX13" fmla="*/ 377955 w 1248651"/>
                  <a:gd name="connsiteY13" fmla="*/ 1082591 h 1220926"/>
                  <a:gd name="connsiteX14" fmla="*/ 382747 w 1248651"/>
                  <a:gd name="connsiteY14" fmla="*/ 1032355 h 1220926"/>
                  <a:gd name="connsiteX15" fmla="*/ 360044 w 1248651"/>
                  <a:gd name="connsiteY15" fmla="*/ 995166 h 1220926"/>
                  <a:gd name="connsiteX16" fmla="*/ 323179 w 1248651"/>
                  <a:gd name="connsiteY16" fmla="*/ 1034410 h 1220926"/>
                  <a:gd name="connsiteX17" fmla="*/ 294386 w 1248651"/>
                  <a:gd name="connsiteY17" fmla="*/ 1096032 h 1220926"/>
                  <a:gd name="connsiteX18" fmla="*/ 246926 w 1248651"/>
                  <a:gd name="connsiteY18" fmla="*/ 1109294 h 1220926"/>
                  <a:gd name="connsiteX19" fmla="*/ 233484 w 1248651"/>
                  <a:gd name="connsiteY19" fmla="*/ 1065005 h 1220926"/>
                  <a:gd name="connsiteX20" fmla="*/ 265592 w 1248651"/>
                  <a:gd name="connsiteY20" fmla="*/ 935057 h 1220926"/>
                  <a:gd name="connsiteX21" fmla="*/ 235250 w 1248651"/>
                  <a:gd name="connsiteY21" fmla="*/ 881434 h 1220926"/>
                  <a:gd name="connsiteX22" fmla="*/ 177447 w 1248651"/>
                  <a:gd name="connsiteY22" fmla="*/ 868749 h 1220926"/>
                  <a:gd name="connsiteX23" fmla="*/ 182276 w 1248651"/>
                  <a:gd name="connsiteY23" fmla="*/ 822154 h 1220926"/>
                  <a:gd name="connsiteX24" fmla="*/ 202492 w 1248651"/>
                  <a:gd name="connsiteY24" fmla="*/ 775667 h 1220926"/>
                  <a:gd name="connsiteX25" fmla="*/ 136257 w 1248651"/>
                  <a:gd name="connsiteY25" fmla="*/ 750693 h 1220926"/>
                  <a:gd name="connsiteX26" fmla="*/ 38922 w 1248651"/>
                  <a:gd name="connsiteY26" fmla="*/ 756207 h 1220926"/>
                  <a:gd name="connsiteX27" fmla="*/ 12724 w 1248651"/>
                  <a:gd name="connsiteY27" fmla="*/ 744855 h 1220926"/>
                  <a:gd name="connsiteX28" fmla="*/ 3 w 1248651"/>
                  <a:gd name="connsiteY28" fmla="*/ 720098 h 1220926"/>
                  <a:gd name="connsiteX29" fmla="*/ 195321 w 1248651"/>
                  <a:gd name="connsiteY29" fmla="*/ 637502 h 1220926"/>
                  <a:gd name="connsiteX30" fmla="*/ 208763 w 1248651"/>
                  <a:gd name="connsiteY30" fmla="*/ 607447 h 1220926"/>
                  <a:gd name="connsiteX31" fmla="*/ 154528 w 1248651"/>
                  <a:gd name="connsiteY31" fmla="*/ 571807 h 1220926"/>
                  <a:gd name="connsiteX32" fmla="*/ 191213 w 1248651"/>
                  <a:gd name="connsiteY32" fmla="*/ 515590 h 1220926"/>
                  <a:gd name="connsiteX33" fmla="*/ 197591 w 1248651"/>
                  <a:gd name="connsiteY33" fmla="*/ 509356 h 1220926"/>
                  <a:gd name="connsiteX34" fmla="*/ 183934 w 1248651"/>
                  <a:gd name="connsiteY34" fmla="*/ 483626 h 1220926"/>
                  <a:gd name="connsiteX35" fmla="*/ 101410 w 1248651"/>
                  <a:gd name="connsiteY35" fmla="*/ 436129 h 1220926"/>
                  <a:gd name="connsiteX36" fmla="*/ 59860 w 1248651"/>
                  <a:gd name="connsiteY36" fmla="*/ 411516 h 1220926"/>
                  <a:gd name="connsiteX37" fmla="*/ 67788 w 1248651"/>
                  <a:gd name="connsiteY37" fmla="*/ 359335 h 1220926"/>
                  <a:gd name="connsiteX38" fmla="*/ 92761 w 1248651"/>
                  <a:gd name="connsiteY38" fmla="*/ 359299 h 1220926"/>
                  <a:gd name="connsiteX39" fmla="*/ 209880 w 1248651"/>
                  <a:gd name="connsiteY39" fmla="*/ 397606 h 1220926"/>
                  <a:gd name="connsiteX40" fmla="*/ 226709 w 1248651"/>
                  <a:gd name="connsiteY40" fmla="*/ 331515 h 1220926"/>
                  <a:gd name="connsiteX41" fmla="*/ 216006 w 1248651"/>
                  <a:gd name="connsiteY41" fmla="*/ 250721 h 1220926"/>
                  <a:gd name="connsiteX42" fmla="*/ 230421 w 1248651"/>
                  <a:gd name="connsiteY42" fmla="*/ 260811 h 1220926"/>
                  <a:gd name="connsiteX43" fmla="*/ 316837 w 1248651"/>
                  <a:gd name="connsiteY43" fmla="*/ 316019 h 1220926"/>
                  <a:gd name="connsiteX44" fmla="*/ 328873 w 1248651"/>
                  <a:gd name="connsiteY44" fmla="*/ 288019 h 1220926"/>
                  <a:gd name="connsiteX45" fmla="*/ 288187 w 1248651"/>
                  <a:gd name="connsiteY45" fmla="*/ 196774 h 1220926"/>
                  <a:gd name="connsiteX46" fmla="*/ 270890 w 1248651"/>
                  <a:gd name="connsiteY46" fmla="*/ 83943 h 1220926"/>
                  <a:gd name="connsiteX47" fmla="*/ 321089 w 1248651"/>
                  <a:gd name="connsiteY47" fmla="*/ 133782 h 1220926"/>
                  <a:gd name="connsiteX48" fmla="*/ 403216 w 1248651"/>
                  <a:gd name="connsiteY48" fmla="*/ 211153 h 1220926"/>
                  <a:gd name="connsiteX49" fmla="*/ 438460 w 1248651"/>
                  <a:gd name="connsiteY49" fmla="*/ 149782 h 1220926"/>
                  <a:gd name="connsiteX50" fmla="*/ 468911 w 1248651"/>
                  <a:gd name="connsiteY50" fmla="*/ 82646 h 1220926"/>
                  <a:gd name="connsiteX51" fmla="*/ 481344 w 1248651"/>
                  <a:gd name="connsiteY51" fmla="*/ 104304 h 1220926"/>
                  <a:gd name="connsiteX52" fmla="*/ 518029 w 1248651"/>
                  <a:gd name="connsiteY52" fmla="*/ 165674 h 1220926"/>
                  <a:gd name="connsiteX53" fmla="*/ 529308 w 1248651"/>
                  <a:gd name="connsiteY53" fmla="*/ 171332 h 1220926"/>
                  <a:gd name="connsiteX54" fmla="*/ 553092 w 1248651"/>
                  <a:gd name="connsiteY54" fmla="*/ 160161 h 1220926"/>
                  <a:gd name="connsiteX55" fmla="*/ 585165 w 1248651"/>
                  <a:gd name="connsiteY55" fmla="*/ 86862 h 1220926"/>
                  <a:gd name="connsiteX56" fmla="*/ 604048 w 1248651"/>
                  <a:gd name="connsiteY56" fmla="*/ 75691 h 1220926"/>
                  <a:gd name="connsiteX57" fmla="*/ 629778 w 1248651"/>
                  <a:gd name="connsiteY57" fmla="*/ 92880 h 1220926"/>
                  <a:gd name="connsiteX58" fmla="*/ 641166 w 1248651"/>
                  <a:gd name="connsiteY58" fmla="*/ 138611 h 1220926"/>
                  <a:gd name="connsiteX59" fmla="*/ 691833 w 1248651"/>
                  <a:gd name="connsiteY59" fmla="*/ 137422 h 1220926"/>
                  <a:gd name="connsiteX60" fmla="*/ 710789 w 1248651"/>
                  <a:gd name="connsiteY60" fmla="*/ 91151 h 1220926"/>
                  <a:gd name="connsiteX61" fmla="*/ 733239 w 1248651"/>
                  <a:gd name="connsiteY61" fmla="*/ 40663 h 1220926"/>
                  <a:gd name="connsiteX62" fmla="*/ 791691 w 1248651"/>
                  <a:gd name="connsiteY62" fmla="*/ 5527 h 1220926"/>
                  <a:gd name="connsiteX63" fmla="*/ 801961 w 1248651"/>
                  <a:gd name="connsiteY63" fmla="*/ 29924 h 1220926"/>
                  <a:gd name="connsiteX64" fmla="*/ 785132 w 1248651"/>
                  <a:gd name="connsiteY64" fmla="*/ 188990 h 1220926"/>
                  <a:gd name="connsiteX65" fmla="*/ 793132 w 1248651"/>
                  <a:gd name="connsiteY65" fmla="*/ 209315 h 1220926"/>
                  <a:gd name="connsiteX66" fmla="*/ 820880 w 1248651"/>
                  <a:gd name="connsiteY66" fmla="*/ 187008 h 1220926"/>
                  <a:gd name="connsiteX67" fmla="*/ 872196 w 1248651"/>
                  <a:gd name="connsiteY67" fmla="*/ 149926 h 1220926"/>
                  <a:gd name="connsiteX68" fmla="*/ 896593 w 1248651"/>
                  <a:gd name="connsiteY68" fmla="*/ 195873 h 1220926"/>
                  <a:gd name="connsiteX69" fmla="*/ 892521 w 1248651"/>
                  <a:gd name="connsiteY69" fmla="*/ 251550 h 1220926"/>
                  <a:gd name="connsiteX70" fmla="*/ 920846 w 1248651"/>
                  <a:gd name="connsiteY70" fmla="*/ 279046 h 1220926"/>
                  <a:gd name="connsiteX71" fmla="*/ 943693 w 1248651"/>
                  <a:gd name="connsiteY71" fmla="*/ 274793 h 1220926"/>
                  <a:gd name="connsiteX72" fmla="*/ 1062794 w 1248651"/>
                  <a:gd name="connsiteY72" fmla="*/ 242144 h 1220926"/>
                  <a:gd name="connsiteX73" fmla="*/ 1097353 w 1248651"/>
                  <a:gd name="connsiteY73" fmla="*/ 258072 h 1220926"/>
                  <a:gd name="connsiteX74" fmla="*/ 1089353 w 1248651"/>
                  <a:gd name="connsiteY74" fmla="*/ 305064 h 1220926"/>
                  <a:gd name="connsiteX75" fmla="*/ 1030577 w 1248651"/>
                  <a:gd name="connsiteY75" fmla="*/ 338254 h 1220926"/>
                  <a:gd name="connsiteX76" fmla="*/ 1004595 w 1248651"/>
                  <a:gd name="connsiteY76" fmla="*/ 383336 h 1220926"/>
                  <a:gd name="connsiteX77" fmla="*/ 1014108 w 1248651"/>
                  <a:gd name="connsiteY77" fmla="*/ 399012 h 1220926"/>
                  <a:gd name="connsiteX78" fmla="*/ 1075551 w 1248651"/>
                  <a:gd name="connsiteY78" fmla="*/ 421066 h 1220926"/>
                  <a:gd name="connsiteX79" fmla="*/ 1079155 w 1248651"/>
                  <a:gd name="connsiteY79" fmla="*/ 446832 h 1220926"/>
                  <a:gd name="connsiteX80" fmla="*/ 1062830 w 1248651"/>
                  <a:gd name="connsiteY80" fmla="*/ 469643 h 1220926"/>
                  <a:gd name="connsiteX81" fmla="*/ 1078902 w 1248651"/>
                  <a:gd name="connsiteY81" fmla="*/ 512022 h 1220926"/>
                  <a:gd name="connsiteX82" fmla="*/ 1174724 w 1248651"/>
                  <a:gd name="connsiteY82" fmla="*/ 516023 h 1220926"/>
                  <a:gd name="connsiteX83" fmla="*/ 1196454 w 1248651"/>
                  <a:gd name="connsiteY83" fmla="*/ 525500 h 1220926"/>
                  <a:gd name="connsiteX84" fmla="*/ 1137642 w 1248651"/>
                  <a:gd name="connsiteY84" fmla="*/ 588348 h 1220926"/>
                  <a:gd name="connsiteX85" fmla="*/ 1100813 w 1248651"/>
                  <a:gd name="connsiteY85" fmla="*/ 628817 h 1220926"/>
                  <a:gd name="connsiteX86" fmla="*/ 1151840 w 1248651"/>
                  <a:gd name="connsiteY86" fmla="*/ 666367 h 1220926"/>
                  <a:gd name="connsiteX87" fmla="*/ 1246148 w 1248651"/>
                  <a:gd name="connsiteY87" fmla="*/ 720422 h 1220926"/>
                  <a:gd name="connsiteX88" fmla="*/ 1238328 w 1248651"/>
                  <a:gd name="connsiteY88" fmla="*/ 756531 h 1220926"/>
                  <a:gd name="connsiteX89" fmla="*/ 1202616 w 1248651"/>
                  <a:gd name="connsiteY89" fmla="*/ 770910 h 1220926"/>
                  <a:gd name="connsiteX90" fmla="*/ 1074290 w 1248651"/>
                  <a:gd name="connsiteY90" fmla="*/ 779955 h 1220926"/>
                  <a:gd name="connsiteX91" fmla="*/ 1105569 w 1248651"/>
                  <a:gd name="connsiteY91" fmla="*/ 836028 h 1220926"/>
                  <a:gd name="connsiteX92" fmla="*/ 1108200 w 1248651"/>
                  <a:gd name="connsiteY92" fmla="*/ 897687 h 1220926"/>
                  <a:gd name="connsiteX93" fmla="*/ 1050794 w 1248651"/>
                  <a:gd name="connsiteY93" fmla="*/ 911128 h 1220926"/>
                  <a:gd name="connsiteX94" fmla="*/ 986216 w 1248651"/>
                  <a:gd name="connsiteY94" fmla="*/ 885470 h 1220926"/>
                  <a:gd name="connsiteX95" fmla="*/ 964270 w 1248651"/>
                  <a:gd name="connsiteY95" fmla="*/ 910047 h 1220926"/>
                  <a:gd name="connsiteX96" fmla="*/ 1002433 w 1248651"/>
                  <a:gd name="connsiteY96" fmla="*/ 1019022 h 1220926"/>
                  <a:gd name="connsiteX97" fmla="*/ 1056488 w 1248651"/>
                  <a:gd name="connsiteY97" fmla="*/ 1116357 h 1220926"/>
                  <a:gd name="connsiteX98" fmla="*/ 1046037 w 1248651"/>
                  <a:gd name="connsiteY98" fmla="*/ 1133474 h 1220926"/>
                  <a:gd name="connsiteX99" fmla="*/ 931044 w 1248651"/>
                  <a:gd name="connsiteY99" fmla="*/ 1063023 h 1220926"/>
                  <a:gd name="connsiteX100" fmla="*/ 900665 w 1248651"/>
                  <a:gd name="connsiteY100" fmla="*/ 1027923 h 1220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</a:cxnLst>
                <a:rect l="l" t="t" r="r" b="b"/>
                <a:pathLst>
                  <a:path w="1248651" h="1220926">
                    <a:moveTo>
                      <a:pt x="900773" y="1027959"/>
                    </a:moveTo>
                    <a:cubicBezTo>
                      <a:pt x="875620" y="1001905"/>
                      <a:pt x="843619" y="980030"/>
                      <a:pt x="817493" y="1012752"/>
                    </a:cubicBezTo>
                    <a:cubicBezTo>
                      <a:pt x="807691" y="1025004"/>
                      <a:pt x="805349" y="1041401"/>
                      <a:pt x="800628" y="1056356"/>
                    </a:cubicBezTo>
                    <a:cubicBezTo>
                      <a:pt x="795907" y="1071347"/>
                      <a:pt x="786537" y="1087059"/>
                      <a:pt x="771150" y="1090086"/>
                    </a:cubicBezTo>
                    <a:cubicBezTo>
                      <a:pt x="738248" y="1096537"/>
                      <a:pt x="716014" y="1041725"/>
                      <a:pt x="683509" y="1049941"/>
                    </a:cubicBezTo>
                    <a:cubicBezTo>
                      <a:pt x="663509" y="1055023"/>
                      <a:pt x="657526" y="1080068"/>
                      <a:pt x="655292" y="1100573"/>
                    </a:cubicBezTo>
                    <a:cubicBezTo>
                      <a:pt x="652157" y="1130483"/>
                      <a:pt x="652121" y="1163349"/>
                      <a:pt x="643724" y="1192214"/>
                    </a:cubicBezTo>
                    <a:cubicBezTo>
                      <a:pt x="635184" y="1221548"/>
                      <a:pt x="603472" y="1229620"/>
                      <a:pt x="579435" y="1210773"/>
                    </a:cubicBezTo>
                    <a:cubicBezTo>
                      <a:pt x="563579" y="1198340"/>
                      <a:pt x="555723" y="1178124"/>
                      <a:pt x="552696" y="1158195"/>
                    </a:cubicBezTo>
                    <a:cubicBezTo>
                      <a:pt x="547146" y="1121618"/>
                      <a:pt x="556696" y="1078879"/>
                      <a:pt x="533308" y="1046950"/>
                    </a:cubicBezTo>
                    <a:cubicBezTo>
                      <a:pt x="528299" y="1040103"/>
                      <a:pt x="521380" y="1034013"/>
                      <a:pt x="512984" y="1032644"/>
                    </a:cubicBezTo>
                    <a:cubicBezTo>
                      <a:pt x="504515" y="1031274"/>
                      <a:pt x="495938" y="1034986"/>
                      <a:pt x="489127" y="1040211"/>
                    </a:cubicBezTo>
                    <a:cubicBezTo>
                      <a:pt x="465740" y="1058050"/>
                      <a:pt x="463722" y="1092501"/>
                      <a:pt x="438965" y="1108249"/>
                    </a:cubicBezTo>
                    <a:cubicBezTo>
                      <a:pt x="417126" y="1122123"/>
                      <a:pt x="383324" y="1107924"/>
                      <a:pt x="377955" y="1082591"/>
                    </a:cubicBezTo>
                    <a:cubicBezTo>
                      <a:pt x="374459" y="1066050"/>
                      <a:pt x="381522" y="1049221"/>
                      <a:pt x="382747" y="1032355"/>
                    </a:cubicBezTo>
                    <a:cubicBezTo>
                      <a:pt x="383793" y="1018013"/>
                      <a:pt x="376873" y="996787"/>
                      <a:pt x="360044" y="995166"/>
                    </a:cubicBezTo>
                    <a:cubicBezTo>
                      <a:pt x="340296" y="993292"/>
                      <a:pt x="329918" y="1019959"/>
                      <a:pt x="323179" y="1034410"/>
                    </a:cubicBezTo>
                    <a:cubicBezTo>
                      <a:pt x="313593" y="1054950"/>
                      <a:pt x="304008" y="1075491"/>
                      <a:pt x="294386" y="1096032"/>
                    </a:cubicBezTo>
                    <a:cubicBezTo>
                      <a:pt x="285341" y="1115384"/>
                      <a:pt x="266061" y="1127997"/>
                      <a:pt x="246926" y="1109294"/>
                    </a:cubicBezTo>
                    <a:cubicBezTo>
                      <a:pt x="235538" y="1098158"/>
                      <a:pt x="232511" y="1080897"/>
                      <a:pt x="233484" y="1065005"/>
                    </a:cubicBezTo>
                    <a:cubicBezTo>
                      <a:pt x="236259" y="1019923"/>
                      <a:pt x="267286" y="980571"/>
                      <a:pt x="265592" y="935057"/>
                    </a:cubicBezTo>
                    <a:cubicBezTo>
                      <a:pt x="264836" y="914372"/>
                      <a:pt x="254349" y="891272"/>
                      <a:pt x="235250" y="881434"/>
                    </a:cubicBezTo>
                    <a:cubicBezTo>
                      <a:pt x="217808" y="872461"/>
                      <a:pt x="191862" y="883380"/>
                      <a:pt x="177447" y="868749"/>
                    </a:cubicBezTo>
                    <a:cubicBezTo>
                      <a:pt x="164726" y="855848"/>
                      <a:pt x="173483" y="834550"/>
                      <a:pt x="182276" y="822154"/>
                    </a:cubicBezTo>
                    <a:cubicBezTo>
                      <a:pt x="192366" y="807955"/>
                      <a:pt x="205519" y="792820"/>
                      <a:pt x="202492" y="775667"/>
                    </a:cubicBezTo>
                    <a:cubicBezTo>
                      <a:pt x="196871" y="743810"/>
                      <a:pt x="159321" y="747162"/>
                      <a:pt x="136257" y="750693"/>
                    </a:cubicBezTo>
                    <a:cubicBezTo>
                      <a:pt x="104149" y="755594"/>
                      <a:pt x="71355" y="763126"/>
                      <a:pt x="38922" y="756207"/>
                    </a:cubicBezTo>
                    <a:cubicBezTo>
                      <a:pt x="29517" y="754189"/>
                      <a:pt x="20183" y="750909"/>
                      <a:pt x="12724" y="744855"/>
                    </a:cubicBezTo>
                    <a:cubicBezTo>
                      <a:pt x="5264" y="738801"/>
                      <a:pt x="-141" y="729684"/>
                      <a:pt x="3" y="720098"/>
                    </a:cubicBezTo>
                    <a:cubicBezTo>
                      <a:pt x="1228" y="640673"/>
                      <a:pt x="150275" y="665178"/>
                      <a:pt x="195321" y="637502"/>
                    </a:cubicBezTo>
                    <a:cubicBezTo>
                      <a:pt x="205447" y="631304"/>
                      <a:pt x="212763" y="618655"/>
                      <a:pt x="208763" y="607447"/>
                    </a:cubicBezTo>
                    <a:cubicBezTo>
                      <a:pt x="201267" y="586438"/>
                      <a:pt x="166168" y="590835"/>
                      <a:pt x="154528" y="571807"/>
                    </a:cubicBezTo>
                    <a:cubicBezTo>
                      <a:pt x="138960" y="546329"/>
                      <a:pt x="175141" y="526942"/>
                      <a:pt x="191213" y="515590"/>
                    </a:cubicBezTo>
                    <a:cubicBezTo>
                      <a:pt x="193663" y="513860"/>
                      <a:pt x="196186" y="512022"/>
                      <a:pt x="197591" y="509356"/>
                    </a:cubicBezTo>
                    <a:cubicBezTo>
                      <a:pt x="202564" y="499698"/>
                      <a:pt x="190961" y="488779"/>
                      <a:pt x="183934" y="483626"/>
                    </a:cubicBezTo>
                    <a:cubicBezTo>
                      <a:pt x="158239" y="464887"/>
                      <a:pt x="130527" y="448922"/>
                      <a:pt x="101410" y="436129"/>
                    </a:cubicBezTo>
                    <a:cubicBezTo>
                      <a:pt x="86563" y="429607"/>
                      <a:pt x="70779" y="423516"/>
                      <a:pt x="59860" y="411516"/>
                    </a:cubicBezTo>
                    <a:cubicBezTo>
                      <a:pt x="46058" y="396345"/>
                      <a:pt x="45373" y="367191"/>
                      <a:pt x="67788" y="359335"/>
                    </a:cubicBezTo>
                    <a:cubicBezTo>
                      <a:pt x="75752" y="356560"/>
                      <a:pt x="84509" y="357605"/>
                      <a:pt x="92761" y="359299"/>
                    </a:cubicBezTo>
                    <a:cubicBezTo>
                      <a:pt x="133086" y="367516"/>
                      <a:pt x="168330" y="396201"/>
                      <a:pt x="209880" y="397606"/>
                    </a:cubicBezTo>
                    <a:cubicBezTo>
                      <a:pt x="253736" y="399084"/>
                      <a:pt x="238025" y="357065"/>
                      <a:pt x="226709" y="331515"/>
                    </a:cubicBezTo>
                    <a:cubicBezTo>
                      <a:pt x="222060" y="320992"/>
                      <a:pt x="188150" y="246541"/>
                      <a:pt x="216006" y="250721"/>
                    </a:cubicBezTo>
                    <a:cubicBezTo>
                      <a:pt x="221952" y="251622"/>
                      <a:pt x="226493" y="256270"/>
                      <a:pt x="230421" y="260811"/>
                    </a:cubicBezTo>
                    <a:cubicBezTo>
                      <a:pt x="247106" y="279947"/>
                      <a:pt x="285124" y="338182"/>
                      <a:pt x="316837" y="316019"/>
                    </a:cubicBezTo>
                    <a:cubicBezTo>
                      <a:pt x="325485" y="309965"/>
                      <a:pt x="328657" y="298577"/>
                      <a:pt x="328873" y="288019"/>
                    </a:cubicBezTo>
                    <a:cubicBezTo>
                      <a:pt x="329557" y="253496"/>
                      <a:pt x="306350" y="224090"/>
                      <a:pt x="288187" y="196774"/>
                    </a:cubicBezTo>
                    <a:cubicBezTo>
                      <a:pt x="276476" y="179188"/>
                      <a:pt x="235826" y="96376"/>
                      <a:pt x="270890" y="83943"/>
                    </a:cubicBezTo>
                    <a:cubicBezTo>
                      <a:pt x="291287" y="76736"/>
                      <a:pt x="312332" y="120304"/>
                      <a:pt x="321089" y="133782"/>
                    </a:cubicBezTo>
                    <a:cubicBezTo>
                      <a:pt x="339756" y="162575"/>
                      <a:pt x="362243" y="211909"/>
                      <a:pt x="403216" y="211153"/>
                    </a:cubicBezTo>
                    <a:cubicBezTo>
                      <a:pt x="436298" y="210540"/>
                      <a:pt x="441739" y="175620"/>
                      <a:pt x="438460" y="149782"/>
                    </a:cubicBezTo>
                    <a:cubicBezTo>
                      <a:pt x="436838" y="136989"/>
                      <a:pt x="433811" y="55546"/>
                      <a:pt x="468911" y="82646"/>
                    </a:cubicBezTo>
                    <a:cubicBezTo>
                      <a:pt x="475614" y="87799"/>
                      <a:pt x="478569" y="96340"/>
                      <a:pt x="481344" y="104304"/>
                    </a:cubicBezTo>
                    <a:cubicBezTo>
                      <a:pt x="488695" y="125493"/>
                      <a:pt x="499938" y="151548"/>
                      <a:pt x="518029" y="165674"/>
                    </a:cubicBezTo>
                    <a:cubicBezTo>
                      <a:pt x="521380" y="168305"/>
                      <a:pt x="525128" y="170539"/>
                      <a:pt x="529308" y="171332"/>
                    </a:cubicBezTo>
                    <a:cubicBezTo>
                      <a:pt x="538389" y="173098"/>
                      <a:pt x="547651" y="167656"/>
                      <a:pt x="553092" y="160161"/>
                    </a:cubicBezTo>
                    <a:cubicBezTo>
                      <a:pt x="568768" y="138647"/>
                      <a:pt x="568264" y="108088"/>
                      <a:pt x="585165" y="86862"/>
                    </a:cubicBezTo>
                    <a:cubicBezTo>
                      <a:pt x="589850" y="80988"/>
                      <a:pt x="596553" y="76267"/>
                      <a:pt x="604048" y="75691"/>
                    </a:cubicBezTo>
                    <a:cubicBezTo>
                      <a:pt x="614967" y="74862"/>
                      <a:pt x="624985" y="83006"/>
                      <a:pt x="629778" y="92880"/>
                    </a:cubicBezTo>
                    <a:cubicBezTo>
                      <a:pt x="636661" y="107043"/>
                      <a:pt x="633238" y="124917"/>
                      <a:pt x="641166" y="138611"/>
                    </a:cubicBezTo>
                    <a:cubicBezTo>
                      <a:pt x="652626" y="158395"/>
                      <a:pt x="678500" y="153710"/>
                      <a:pt x="691833" y="137422"/>
                    </a:cubicBezTo>
                    <a:cubicBezTo>
                      <a:pt x="702788" y="124016"/>
                      <a:pt x="705455" y="107079"/>
                      <a:pt x="710789" y="91151"/>
                    </a:cubicBezTo>
                    <a:cubicBezTo>
                      <a:pt x="716518" y="73961"/>
                      <a:pt x="724374" y="56483"/>
                      <a:pt x="733239" y="40663"/>
                    </a:cubicBezTo>
                    <a:cubicBezTo>
                      <a:pt x="743474" y="22429"/>
                      <a:pt x="767546" y="-13824"/>
                      <a:pt x="791691" y="5527"/>
                    </a:cubicBezTo>
                    <a:cubicBezTo>
                      <a:pt x="798754" y="11185"/>
                      <a:pt x="800988" y="20915"/>
                      <a:pt x="801961" y="29924"/>
                    </a:cubicBezTo>
                    <a:cubicBezTo>
                      <a:pt x="807655" y="83114"/>
                      <a:pt x="785132" y="135512"/>
                      <a:pt x="785132" y="188990"/>
                    </a:cubicBezTo>
                    <a:cubicBezTo>
                      <a:pt x="785132" y="196666"/>
                      <a:pt x="786393" y="205675"/>
                      <a:pt x="793132" y="209315"/>
                    </a:cubicBezTo>
                    <a:cubicBezTo>
                      <a:pt x="805024" y="215693"/>
                      <a:pt x="815727" y="199477"/>
                      <a:pt x="820880" y="187008"/>
                    </a:cubicBezTo>
                    <a:cubicBezTo>
                      <a:pt x="829745" y="165530"/>
                      <a:pt x="849998" y="143043"/>
                      <a:pt x="872196" y="149926"/>
                    </a:cubicBezTo>
                    <a:cubicBezTo>
                      <a:pt x="890035" y="155440"/>
                      <a:pt x="897314" y="177206"/>
                      <a:pt x="896593" y="195873"/>
                    </a:cubicBezTo>
                    <a:cubicBezTo>
                      <a:pt x="895873" y="214540"/>
                      <a:pt x="889926" y="233063"/>
                      <a:pt x="892521" y="251550"/>
                    </a:cubicBezTo>
                    <a:cubicBezTo>
                      <a:pt x="894683" y="266829"/>
                      <a:pt x="904629" y="278757"/>
                      <a:pt x="920846" y="279046"/>
                    </a:cubicBezTo>
                    <a:cubicBezTo>
                      <a:pt x="928630" y="279190"/>
                      <a:pt x="936233" y="276992"/>
                      <a:pt x="943693" y="274793"/>
                    </a:cubicBezTo>
                    <a:cubicBezTo>
                      <a:pt x="982685" y="263334"/>
                      <a:pt x="1021100" y="241748"/>
                      <a:pt x="1062794" y="242144"/>
                    </a:cubicBezTo>
                    <a:cubicBezTo>
                      <a:pt x="1076019" y="242288"/>
                      <a:pt x="1090110" y="247045"/>
                      <a:pt x="1097353" y="258072"/>
                    </a:cubicBezTo>
                    <a:cubicBezTo>
                      <a:pt x="1106759" y="272415"/>
                      <a:pt x="1101245" y="292667"/>
                      <a:pt x="1089353" y="305064"/>
                    </a:cubicBezTo>
                    <a:cubicBezTo>
                      <a:pt x="1073425" y="321677"/>
                      <a:pt x="1049677" y="326470"/>
                      <a:pt x="1030577" y="338254"/>
                    </a:cubicBezTo>
                    <a:cubicBezTo>
                      <a:pt x="1014865" y="347948"/>
                      <a:pt x="1001207" y="365173"/>
                      <a:pt x="1004595" y="383336"/>
                    </a:cubicBezTo>
                    <a:cubicBezTo>
                      <a:pt x="1005748" y="389498"/>
                      <a:pt x="1008955" y="395408"/>
                      <a:pt x="1014108" y="399012"/>
                    </a:cubicBezTo>
                    <a:cubicBezTo>
                      <a:pt x="1031983" y="411408"/>
                      <a:pt x="1061713" y="402003"/>
                      <a:pt x="1075551" y="421066"/>
                    </a:cubicBezTo>
                    <a:cubicBezTo>
                      <a:pt x="1080884" y="428381"/>
                      <a:pt x="1082254" y="438364"/>
                      <a:pt x="1079155" y="446832"/>
                    </a:cubicBezTo>
                    <a:cubicBezTo>
                      <a:pt x="1075911" y="455661"/>
                      <a:pt x="1068524" y="462148"/>
                      <a:pt x="1062830" y="469643"/>
                    </a:cubicBezTo>
                    <a:cubicBezTo>
                      <a:pt x="1049352" y="487337"/>
                      <a:pt x="1059154" y="505428"/>
                      <a:pt x="1078902" y="512022"/>
                    </a:cubicBezTo>
                    <a:cubicBezTo>
                      <a:pt x="1109389" y="522221"/>
                      <a:pt x="1143084" y="510545"/>
                      <a:pt x="1174724" y="516023"/>
                    </a:cubicBezTo>
                    <a:cubicBezTo>
                      <a:pt x="1182616" y="517392"/>
                      <a:pt x="1190616" y="519987"/>
                      <a:pt x="1196454" y="525500"/>
                    </a:cubicBezTo>
                    <a:cubicBezTo>
                      <a:pt x="1232382" y="559555"/>
                      <a:pt x="1156201" y="582258"/>
                      <a:pt x="1137642" y="588348"/>
                    </a:cubicBezTo>
                    <a:cubicBezTo>
                      <a:pt x="1120416" y="594006"/>
                      <a:pt x="1098398" y="607700"/>
                      <a:pt x="1100813" y="628817"/>
                    </a:cubicBezTo>
                    <a:cubicBezTo>
                      <a:pt x="1103587" y="653394"/>
                      <a:pt x="1132633" y="660097"/>
                      <a:pt x="1151840" y="666367"/>
                    </a:cubicBezTo>
                    <a:cubicBezTo>
                      <a:pt x="1181030" y="675881"/>
                      <a:pt x="1231950" y="690043"/>
                      <a:pt x="1246148" y="720422"/>
                    </a:cubicBezTo>
                    <a:cubicBezTo>
                      <a:pt x="1251698" y="732314"/>
                      <a:pt x="1247554" y="747234"/>
                      <a:pt x="1238328" y="756531"/>
                    </a:cubicBezTo>
                    <a:cubicBezTo>
                      <a:pt x="1229103" y="765829"/>
                      <a:pt x="1215733" y="770153"/>
                      <a:pt x="1202616" y="770910"/>
                    </a:cubicBezTo>
                    <a:cubicBezTo>
                      <a:pt x="1180598" y="772171"/>
                      <a:pt x="1063803" y="732603"/>
                      <a:pt x="1074290" y="779955"/>
                    </a:cubicBezTo>
                    <a:cubicBezTo>
                      <a:pt x="1078614" y="799523"/>
                      <a:pt x="1096452" y="818370"/>
                      <a:pt x="1105569" y="836028"/>
                    </a:cubicBezTo>
                    <a:cubicBezTo>
                      <a:pt x="1115479" y="855235"/>
                      <a:pt x="1120525" y="879884"/>
                      <a:pt x="1108200" y="897687"/>
                    </a:cubicBezTo>
                    <a:cubicBezTo>
                      <a:pt x="1094362" y="917723"/>
                      <a:pt x="1072560" y="918336"/>
                      <a:pt x="1050794" y="911128"/>
                    </a:cubicBezTo>
                    <a:cubicBezTo>
                      <a:pt x="1031442" y="904714"/>
                      <a:pt x="1007550" y="882263"/>
                      <a:pt x="986216" y="885470"/>
                    </a:cubicBezTo>
                    <a:cubicBezTo>
                      <a:pt x="974612" y="887236"/>
                      <a:pt x="966360" y="898515"/>
                      <a:pt x="964270" y="910047"/>
                    </a:cubicBezTo>
                    <a:cubicBezTo>
                      <a:pt x="957495" y="947381"/>
                      <a:pt x="982973" y="989508"/>
                      <a:pt x="1002433" y="1019022"/>
                    </a:cubicBezTo>
                    <a:cubicBezTo>
                      <a:pt x="1021136" y="1047383"/>
                      <a:pt x="1054650" y="1080681"/>
                      <a:pt x="1056488" y="1116357"/>
                    </a:cubicBezTo>
                    <a:cubicBezTo>
                      <a:pt x="1056848" y="1123564"/>
                      <a:pt x="1053028" y="1131528"/>
                      <a:pt x="1046037" y="1133474"/>
                    </a:cubicBezTo>
                    <a:cubicBezTo>
                      <a:pt x="998901" y="1146556"/>
                      <a:pt x="957459" y="1093906"/>
                      <a:pt x="931044" y="1063023"/>
                    </a:cubicBezTo>
                    <a:cubicBezTo>
                      <a:pt x="923513" y="1054230"/>
                      <a:pt x="912918" y="1040572"/>
                      <a:pt x="900665" y="1027923"/>
                    </a:cubicBezTo>
                    <a:close/>
                  </a:path>
                </a:pathLst>
              </a:custGeom>
              <a:gradFill>
                <a:gsLst>
                  <a:gs pos="82000">
                    <a:schemeClr val="accent3">
                      <a:lumMod val="75000"/>
                    </a:schemeClr>
                  </a:gs>
                  <a:gs pos="3000">
                    <a:schemeClr val="accent3"/>
                  </a:gs>
                </a:gsLst>
                <a:path path="circle">
                  <a:fillToRect l="50000" t="50000" r="50000" b="50000"/>
                </a:path>
              </a:gradFill>
              <a:ln w="39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719860CB-080C-74B6-8507-C77DF7EC34F8}"/>
                  </a:ext>
                </a:extLst>
              </p:cNvPr>
              <p:cNvSpPr/>
              <p:nvPr/>
            </p:nvSpPr>
            <p:spPr>
              <a:xfrm>
                <a:off x="12304539" y="325544"/>
                <a:ext cx="1077461" cy="848438"/>
              </a:xfrm>
              <a:custGeom>
                <a:avLst/>
                <a:gdLst>
                  <a:gd name="connsiteX0" fmla="*/ 646158 w 1077461"/>
                  <a:gd name="connsiteY0" fmla="*/ 640191 h 848438"/>
                  <a:gd name="connsiteX1" fmla="*/ 729439 w 1077461"/>
                  <a:gd name="connsiteY1" fmla="*/ 655398 h 848438"/>
                  <a:gd name="connsiteX2" fmla="*/ 759818 w 1077461"/>
                  <a:gd name="connsiteY2" fmla="*/ 690498 h 848438"/>
                  <a:gd name="connsiteX3" fmla="*/ 874811 w 1077461"/>
                  <a:gd name="connsiteY3" fmla="*/ 760950 h 848438"/>
                  <a:gd name="connsiteX4" fmla="*/ 885261 w 1077461"/>
                  <a:gd name="connsiteY4" fmla="*/ 743832 h 848438"/>
                  <a:gd name="connsiteX5" fmla="*/ 831206 w 1077461"/>
                  <a:gd name="connsiteY5" fmla="*/ 646497 h 848438"/>
                  <a:gd name="connsiteX6" fmla="*/ 793044 w 1077461"/>
                  <a:gd name="connsiteY6" fmla="*/ 537523 h 848438"/>
                  <a:gd name="connsiteX7" fmla="*/ 814990 w 1077461"/>
                  <a:gd name="connsiteY7" fmla="*/ 512945 h 848438"/>
                  <a:gd name="connsiteX8" fmla="*/ 879567 w 1077461"/>
                  <a:gd name="connsiteY8" fmla="*/ 538604 h 848438"/>
                  <a:gd name="connsiteX9" fmla="*/ 936974 w 1077461"/>
                  <a:gd name="connsiteY9" fmla="*/ 525162 h 848438"/>
                  <a:gd name="connsiteX10" fmla="*/ 934343 w 1077461"/>
                  <a:gd name="connsiteY10" fmla="*/ 463503 h 848438"/>
                  <a:gd name="connsiteX11" fmla="*/ 903099 w 1077461"/>
                  <a:gd name="connsiteY11" fmla="*/ 407430 h 848438"/>
                  <a:gd name="connsiteX12" fmla="*/ 1031426 w 1077461"/>
                  <a:gd name="connsiteY12" fmla="*/ 398385 h 848438"/>
                  <a:gd name="connsiteX13" fmla="*/ 1067138 w 1077461"/>
                  <a:gd name="connsiteY13" fmla="*/ 384006 h 848438"/>
                  <a:gd name="connsiteX14" fmla="*/ 1074958 w 1077461"/>
                  <a:gd name="connsiteY14" fmla="*/ 347898 h 848438"/>
                  <a:gd name="connsiteX15" fmla="*/ 980650 w 1077461"/>
                  <a:gd name="connsiteY15" fmla="*/ 293843 h 848438"/>
                  <a:gd name="connsiteX16" fmla="*/ 929622 w 1077461"/>
                  <a:gd name="connsiteY16" fmla="*/ 256293 h 848438"/>
                  <a:gd name="connsiteX17" fmla="*/ 966452 w 1077461"/>
                  <a:gd name="connsiteY17" fmla="*/ 215823 h 848438"/>
                  <a:gd name="connsiteX18" fmla="*/ 1025263 w 1077461"/>
                  <a:gd name="connsiteY18" fmla="*/ 152976 h 848438"/>
                  <a:gd name="connsiteX19" fmla="*/ 1003533 w 1077461"/>
                  <a:gd name="connsiteY19" fmla="*/ 143498 h 848438"/>
                  <a:gd name="connsiteX20" fmla="*/ 907712 w 1077461"/>
                  <a:gd name="connsiteY20" fmla="*/ 139498 h 848438"/>
                  <a:gd name="connsiteX21" fmla="*/ 891640 w 1077461"/>
                  <a:gd name="connsiteY21" fmla="*/ 97119 h 848438"/>
                  <a:gd name="connsiteX22" fmla="*/ 907964 w 1077461"/>
                  <a:gd name="connsiteY22" fmla="*/ 74308 h 848438"/>
                  <a:gd name="connsiteX23" fmla="*/ 904361 w 1077461"/>
                  <a:gd name="connsiteY23" fmla="*/ 48541 h 848438"/>
                  <a:gd name="connsiteX24" fmla="*/ 842918 w 1077461"/>
                  <a:gd name="connsiteY24" fmla="*/ 26487 h 848438"/>
                  <a:gd name="connsiteX25" fmla="*/ 833368 w 1077461"/>
                  <a:gd name="connsiteY25" fmla="*/ 10811 h 848438"/>
                  <a:gd name="connsiteX26" fmla="*/ 833441 w 1077461"/>
                  <a:gd name="connsiteY26" fmla="*/ 0 h 848438"/>
                  <a:gd name="connsiteX27" fmla="*/ 832179 w 1077461"/>
                  <a:gd name="connsiteY27" fmla="*/ 40397 h 848438"/>
                  <a:gd name="connsiteX28" fmla="*/ 873441 w 1077461"/>
                  <a:gd name="connsiteY28" fmla="*/ 98560 h 848438"/>
                  <a:gd name="connsiteX29" fmla="*/ 890270 w 1077461"/>
                  <a:gd name="connsiteY29" fmla="*/ 140255 h 848438"/>
                  <a:gd name="connsiteX30" fmla="*/ 924109 w 1077461"/>
                  <a:gd name="connsiteY30" fmla="*/ 167102 h 848438"/>
                  <a:gd name="connsiteX31" fmla="*/ 878883 w 1077461"/>
                  <a:gd name="connsiteY31" fmla="*/ 244076 h 848438"/>
                  <a:gd name="connsiteX32" fmla="*/ 893586 w 1077461"/>
                  <a:gd name="connsiteY32" fmla="*/ 283536 h 848438"/>
                  <a:gd name="connsiteX33" fmla="*/ 901406 w 1077461"/>
                  <a:gd name="connsiteY33" fmla="*/ 316113 h 848438"/>
                  <a:gd name="connsiteX34" fmla="*/ 874486 w 1077461"/>
                  <a:gd name="connsiteY34" fmla="*/ 342672 h 848438"/>
                  <a:gd name="connsiteX35" fmla="*/ 863928 w 1077461"/>
                  <a:gd name="connsiteY35" fmla="*/ 443070 h 848438"/>
                  <a:gd name="connsiteX36" fmla="*/ 740899 w 1077461"/>
                  <a:gd name="connsiteY36" fmla="*/ 485666 h 848438"/>
                  <a:gd name="connsiteX37" fmla="*/ 732790 w 1077461"/>
                  <a:gd name="connsiteY37" fmla="*/ 531324 h 848438"/>
                  <a:gd name="connsiteX38" fmla="*/ 710808 w 1077461"/>
                  <a:gd name="connsiteY38" fmla="*/ 569523 h 848438"/>
                  <a:gd name="connsiteX39" fmla="*/ 661978 w 1077461"/>
                  <a:gd name="connsiteY39" fmla="*/ 555721 h 848438"/>
                  <a:gd name="connsiteX40" fmla="*/ 610806 w 1077461"/>
                  <a:gd name="connsiteY40" fmla="*/ 579938 h 848438"/>
                  <a:gd name="connsiteX41" fmla="*/ 578157 w 1077461"/>
                  <a:gd name="connsiteY41" fmla="*/ 622857 h 848438"/>
                  <a:gd name="connsiteX42" fmla="*/ 560319 w 1077461"/>
                  <a:gd name="connsiteY42" fmla="*/ 615938 h 848438"/>
                  <a:gd name="connsiteX43" fmla="*/ 485219 w 1077461"/>
                  <a:gd name="connsiteY43" fmla="*/ 614785 h 848438"/>
                  <a:gd name="connsiteX44" fmla="*/ 444678 w 1077461"/>
                  <a:gd name="connsiteY44" fmla="*/ 634966 h 848438"/>
                  <a:gd name="connsiteX45" fmla="*/ 415632 w 1077461"/>
                  <a:gd name="connsiteY45" fmla="*/ 614821 h 848438"/>
                  <a:gd name="connsiteX46" fmla="*/ 349073 w 1077461"/>
                  <a:gd name="connsiteY46" fmla="*/ 582424 h 848438"/>
                  <a:gd name="connsiteX47" fmla="*/ 294982 w 1077461"/>
                  <a:gd name="connsiteY47" fmla="*/ 619290 h 848438"/>
                  <a:gd name="connsiteX48" fmla="*/ 251305 w 1077461"/>
                  <a:gd name="connsiteY48" fmla="*/ 608190 h 848438"/>
                  <a:gd name="connsiteX49" fmla="*/ 222837 w 1077461"/>
                  <a:gd name="connsiteY49" fmla="*/ 570352 h 848438"/>
                  <a:gd name="connsiteX50" fmla="*/ 188169 w 1077461"/>
                  <a:gd name="connsiteY50" fmla="*/ 539036 h 848438"/>
                  <a:gd name="connsiteX51" fmla="*/ 138763 w 1077461"/>
                  <a:gd name="connsiteY51" fmla="*/ 529667 h 848438"/>
                  <a:gd name="connsiteX52" fmla="*/ 79123 w 1077461"/>
                  <a:gd name="connsiteY52" fmla="*/ 484044 h 848438"/>
                  <a:gd name="connsiteX53" fmla="*/ 57573 w 1077461"/>
                  <a:gd name="connsiteY53" fmla="*/ 483287 h 848438"/>
                  <a:gd name="connsiteX54" fmla="*/ 34149 w 1077461"/>
                  <a:gd name="connsiteY54" fmla="*/ 451431 h 848438"/>
                  <a:gd name="connsiteX55" fmla="*/ 31590 w 1077461"/>
                  <a:gd name="connsiteY55" fmla="*/ 409484 h 848438"/>
                  <a:gd name="connsiteX56" fmla="*/ 18221 w 1077461"/>
                  <a:gd name="connsiteY56" fmla="*/ 439647 h 848438"/>
                  <a:gd name="connsiteX57" fmla="*/ 1464 w 1077461"/>
                  <a:gd name="connsiteY57" fmla="*/ 468404 h 848438"/>
                  <a:gd name="connsiteX58" fmla="*/ 8887 w 1077461"/>
                  <a:gd name="connsiteY58" fmla="*/ 498963 h 848438"/>
                  <a:gd name="connsiteX59" fmla="*/ 48960 w 1077461"/>
                  <a:gd name="connsiteY59" fmla="*/ 504549 h 848438"/>
                  <a:gd name="connsiteX60" fmla="*/ 93609 w 1077461"/>
                  <a:gd name="connsiteY60" fmla="*/ 556370 h 848438"/>
                  <a:gd name="connsiteX61" fmla="*/ 79951 w 1077461"/>
                  <a:gd name="connsiteY61" fmla="*/ 627975 h 848438"/>
                  <a:gd name="connsiteX62" fmla="*/ 61825 w 1077461"/>
                  <a:gd name="connsiteY62" fmla="*/ 698931 h 848438"/>
                  <a:gd name="connsiteX63" fmla="*/ 72023 w 1077461"/>
                  <a:gd name="connsiteY63" fmla="*/ 733201 h 848438"/>
                  <a:gd name="connsiteX64" fmla="*/ 104456 w 1077461"/>
                  <a:gd name="connsiteY64" fmla="*/ 743616 h 848438"/>
                  <a:gd name="connsiteX65" fmla="*/ 126583 w 1077461"/>
                  <a:gd name="connsiteY65" fmla="*/ 716589 h 848438"/>
                  <a:gd name="connsiteX66" fmla="*/ 156061 w 1077461"/>
                  <a:gd name="connsiteY66" fmla="*/ 652624 h 848438"/>
                  <a:gd name="connsiteX67" fmla="*/ 169322 w 1077461"/>
                  <a:gd name="connsiteY67" fmla="*/ 630966 h 848438"/>
                  <a:gd name="connsiteX68" fmla="*/ 192494 w 1077461"/>
                  <a:gd name="connsiteY68" fmla="*/ 623470 h 848438"/>
                  <a:gd name="connsiteX69" fmla="*/ 211413 w 1077461"/>
                  <a:gd name="connsiteY69" fmla="*/ 659867 h 848438"/>
                  <a:gd name="connsiteX70" fmla="*/ 206620 w 1077461"/>
                  <a:gd name="connsiteY70" fmla="*/ 710102 h 848438"/>
                  <a:gd name="connsiteX71" fmla="*/ 267630 w 1077461"/>
                  <a:gd name="connsiteY71" fmla="*/ 735760 h 848438"/>
                  <a:gd name="connsiteX72" fmla="*/ 317793 w 1077461"/>
                  <a:gd name="connsiteY72" fmla="*/ 667723 h 848438"/>
                  <a:gd name="connsiteX73" fmla="*/ 341649 w 1077461"/>
                  <a:gd name="connsiteY73" fmla="*/ 660155 h 848438"/>
                  <a:gd name="connsiteX74" fmla="*/ 361974 w 1077461"/>
                  <a:gd name="connsiteY74" fmla="*/ 674462 h 848438"/>
                  <a:gd name="connsiteX75" fmla="*/ 381361 w 1077461"/>
                  <a:gd name="connsiteY75" fmla="*/ 785707 h 848438"/>
                  <a:gd name="connsiteX76" fmla="*/ 408101 w 1077461"/>
                  <a:gd name="connsiteY76" fmla="*/ 838284 h 848438"/>
                  <a:gd name="connsiteX77" fmla="*/ 472390 w 1077461"/>
                  <a:gd name="connsiteY77" fmla="*/ 819725 h 848438"/>
                  <a:gd name="connsiteX78" fmla="*/ 483958 w 1077461"/>
                  <a:gd name="connsiteY78" fmla="*/ 728084 h 848438"/>
                  <a:gd name="connsiteX79" fmla="*/ 512174 w 1077461"/>
                  <a:gd name="connsiteY79" fmla="*/ 677453 h 848438"/>
                  <a:gd name="connsiteX80" fmla="*/ 599815 w 1077461"/>
                  <a:gd name="connsiteY80" fmla="*/ 717598 h 848438"/>
                  <a:gd name="connsiteX81" fmla="*/ 629293 w 1077461"/>
                  <a:gd name="connsiteY81" fmla="*/ 683867 h 848438"/>
                  <a:gd name="connsiteX82" fmla="*/ 646158 w 1077461"/>
                  <a:gd name="connsiteY82" fmla="*/ 640263 h 8484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</a:cxnLst>
                <a:rect l="l" t="t" r="r" b="b"/>
                <a:pathLst>
                  <a:path w="1077461" h="848438">
                    <a:moveTo>
                      <a:pt x="646158" y="640191"/>
                    </a:moveTo>
                    <a:cubicBezTo>
                      <a:pt x="672285" y="607470"/>
                      <a:pt x="704285" y="629380"/>
                      <a:pt x="729439" y="655398"/>
                    </a:cubicBezTo>
                    <a:cubicBezTo>
                      <a:pt x="741655" y="668047"/>
                      <a:pt x="752286" y="681705"/>
                      <a:pt x="759818" y="690498"/>
                    </a:cubicBezTo>
                    <a:cubicBezTo>
                      <a:pt x="786233" y="721381"/>
                      <a:pt x="827675" y="774067"/>
                      <a:pt x="874811" y="760950"/>
                    </a:cubicBezTo>
                    <a:cubicBezTo>
                      <a:pt x="881766" y="759004"/>
                      <a:pt x="885622" y="751040"/>
                      <a:pt x="885261" y="743832"/>
                    </a:cubicBezTo>
                    <a:cubicBezTo>
                      <a:pt x="883423" y="708156"/>
                      <a:pt x="849909" y="674858"/>
                      <a:pt x="831206" y="646497"/>
                    </a:cubicBezTo>
                    <a:cubicBezTo>
                      <a:pt x="811747" y="616983"/>
                      <a:pt x="786269" y="574856"/>
                      <a:pt x="793044" y="537523"/>
                    </a:cubicBezTo>
                    <a:cubicBezTo>
                      <a:pt x="795134" y="525991"/>
                      <a:pt x="803422" y="514711"/>
                      <a:pt x="814990" y="512945"/>
                    </a:cubicBezTo>
                    <a:cubicBezTo>
                      <a:pt x="836359" y="509738"/>
                      <a:pt x="860216" y="532189"/>
                      <a:pt x="879567" y="538604"/>
                    </a:cubicBezTo>
                    <a:cubicBezTo>
                      <a:pt x="901333" y="545811"/>
                      <a:pt x="923136" y="545198"/>
                      <a:pt x="936974" y="525162"/>
                    </a:cubicBezTo>
                    <a:cubicBezTo>
                      <a:pt x="949262" y="507360"/>
                      <a:pt x="944253" y="482711"/>
                      <a:pt x="934343" y="463503"/>
                    </a:cubicBezTo>
                    <a:cubicBezTo>
                      <a:pt x="925226" y="445845"/>
                      <a:pt x="907388" y="426998"/>
                      <a:pt x="903099" y="407430"/>
                    </a:cubicBezTo>
                    <a:cubicBezTo>
                      <a:pt x="892649" y="360078"/>
                      <a:pt x="1009407" y="399646"/>
                      <a:pt x="1031426" y="398385"/>
                    </a:cubicBezTo>
                    <a:cubicBezTo>
                      <a:pt x="1044543" y="397628"/>
                      <a:pt x="1057876" y="393340"/>
                      <a:pt x="1067138" y="384006"/>
                    </a:cubicBezTo>
                    <a:cubicBezTo>
                      <a:pt x="1076363" y="374709"/>
                      <a:pt x="1080507" y="359754"/>
                      <a:pt x="1074958" y="347898"/>
                    </a:cubicBezTo>
                    <a:cubicBezTo>
                      <a:pt x="1060723" y="317519"/>
                      <a:pt x="1009840" y="303392"/>
                      <a:pt x="980650" y="293843"/>
                    </a:cubicBezTo>
                    <a:cubicBezTo>
                      <a:pt x="961443" y="287572"/>
                      <a:pt x="932397" y="280870"/>
                      <a:pt x="929622" y="256293"/>
                    </a:cubicBezTo>
                    <a:cubicBezTo>
                      <a:pt x="927244" y="235175"/>
                      <a:pt x="949226" y="221481"/>
                      <a:pt x="966452" y="215823"/>
                    </a:cubicBezTo>
                    <a:cubicBezTo>
                      <a:pt x="985046" y="209733"/>
                      <a:pt x="1061228" y="187030"/>
                      <a:pt x="1025263" y="152976"/>
                    </a:cubicBezTo>
                    <a:cubicBezTo>
                      <a:pt x="1019425" y="147462"/>
                      <a:pt x="1011425" y="144867"/>
                      <a:pt x="1003533" y="143498"/>
                    </a:cubicBezTo>
                    <a:cubicBezTo>
                      <a:pt x="971857" y="138020"/>
                      <a:pt x="938163" y="149696"/>
                      <a:pt x="907712" y="139498"/>
                    </a:cubicBezTo>
                    <a:cubicBezTo>
                      <a:pt x="887964" y="132903"/>
                      <a:pt x="878162" y="114813"/>
                      <a:pt x="891640" y="97119"/>
                    </a:cubicBezTo>
                    <a:cubicBezTo>
                      <a:pt x="897333" y="89623"/>
                      <a:pt x="904721" y="83137"/>
                      <a:pt x="907964" y="74308"/>
                    </a:cubicBezTo>
                    <a:cubicBezTo>
                      <a:pt x="911063" y="65839"/>
                      <a:pt x="909658" y="55821"/>
                      <a:pt x="904361" y="48541"/>
                    </a:cubicBezTo>
                    <a:cubicBezTo>
                      <a:pt x="890486" y="29478"/>
                      <a:pt x="860792" y="38884"/>
                      <a:pt x="842918" y="26487"/>
                    </a:cubicBezTo>
                    <a:cubicBezTo>
                      <a:pt x="837765" y="22919"/>
                      <a:pt x="834522" y="16973"/>
                      <a:pt x="833368" y="10811"/>
                    </a:cubicBezTo>
                    <a:cubicBezTo>
                      <a:pt x="832684" y="7135"/>
                      <a:pt x="832864" y="3532"/>
                      <a:pt x="833441" y="0"/>
                    </a:cubicBezTo>
                    <a:cubicBezTo>
                      <a:pt x="831026" y="14523"/>
                      <a:pt x="826341" y="25550"/>
                      <a:pt x="832179" y="40397"/>
                    </a:cubicBezTo>
                    <a:cubicBezTo>
                      <a:pt x="842125" y="65803"/>
                      <a:pt x="872756" y="67244"/>
                      <a:pt x="873441" y="98560"/>
                    </a:cubicBezTo>
                    <a:cubicBezTo>
                      <a:pt x="873838" y="116542"/>
                      <a:pt x="874558" y="129588"/>
                      <a:pt x="890270" y="140255"/>
                    </a:cubicBezTo>
                    <a:cubicBezTo>
                      <a:pt x="901946" y="148147"/>
                      <a:pt x="918919" y="152399"/>
                      <a:pt x="924109" y="167102"/>
                    </a:cubicBezTo>
                    <a:cubicBezTo>
                      <a:pt x="936073" y="201265"/>
                      <a:pt x="882270" y="215427"/>
                      <a:pt x="878883" y="244076"/>
                    </a:cubicBezTo>
                    <a:cubicBezTo>
                      <a:pt x="877189" y="258275"/>
                      <a:pt x="886306" y="271176"/>
                      <a:pt x="893586" y="283536"/>
                    </a:cubicBezTo>
                    <a:cubicBezTo>
                      <a:pt x="898847" y="292509"/>
                      <a:pt x="903856" y="305122"/>
                      <a:pt x="901406" y="316113"/>
                    </a:cubicBezTo>
                    <a:cubicBezTo>
                      <a:pt x="898162" y="330744"/>
                      <a:pt x="884000" y="333267"/>
                      <a:pt x="874486" y="342672"/>
                    </a:cubicBezTo>
                    <a:cubicBezTo>
                      <a:pt x="849729" y="367177"/>
                      <a:pt x="881982" y="413304"/>
                      <a:pt x="863928" y="443070"/>
                    </a:cubicBezTo>
                    <a:cubicBezTo>
                      <a:pt x="840360" y="481918"/>
                      <a:pt x="765728" y="447611"/>
                      <a:pt x="740899" y="485666"/>
                    </a:cubicBezTo>
                    <a:cubicBezTo>
                      <a:pt x="732322" y="498783"/>
                      <a:pt x="733763" y="515684"/>
                      <a:pt x="732790" y="531324"/>
                    </a:cubicBezTo>
                    <a:cubicBezTo>
                      <a:pt x="731817" y="546964"/>
                      <a:pt x="725799" y="564982"/>
                      <a:pt x="710808" y="569523"/>
                    </a:cubicBezTo>
                    <a:cubicBezTo>
                      <a:pt x="694267" y="574532"/>
                      <a:pt x="678663" y="560190"/>
                      <a:pt x="661978" y="555721"/>
                    </a:cubicBezTo>
                    <a:cubicBezTo>
                      <a:pt x="642158" y="550424"/>
                      <a:pt x="619275" y="561271"/>
                      <a:pt x="610806" y="579938"/>
                    </a:cubicBezTo>
                    <a:cubicBezTo>
                      <a:pt x="603815" y="595325"/>
                      <a:pt x="602266" y="626101"/>
                      <a:pt x="578157" y="622857"/>
                    </a:cubicBezTo>
                    <a:cubicBezTo>
                      <a:pt x="571815" y="621992"/>
                      <a:pt x="566013" y="618893"/>
                      <a:pt x="560319" y="615938"/>
                    </a:cubicBezTo>
                    <a:cubicBezTo>
                      <a:pt x="538013" y="604226"/>
                      <a:pt x="505399" y="592262"/>
                      <a:pt x="485219" y="614785"/>
                    </a:cubicBezTo>
                    <a:cubicBezTo>
                      <a:pt x="473363" y="628010"/>
                      <a:pt x="465363" y="641128"/>
                      <a:pt x="444678" y="634966"/>
                    </a:cubicBezTo>
                    <a:cubicBezTo>
                      <a:pt x="433254" y="631578"/>
                      <a:pt x="423921" y="623362"/>
                      <a:pt x="415632" y="614821"/>
                    </a:cubicBezTo>
                    <a:cubicBezTo>
                      <a:pt x="398695" y="597415"/>
                      <a:pt x="375019" y="578748"/>
                      <a:pt x="349073" y="582424"/>
                    </a:cubicBezTo>
                    <a:cubicBezTo>
                      <a:pt x="324171" y="585992"/>
                      <a:pt x="316460" y="610677"/>
                      <a:pt x="294982" y="619290"/>
                    </a:cubicBezTo>
                    <a:cubicBezTo>
                      <a:pt x="280279" y="625200"/>
                      <a:pt x="263089" y="618785"/>
                      <a:pt x="251305" y="608190"/>
                    </a:cubicBezTo>
                    <a:cubicBezTo>
                      <a:pt x="239521" y="597632"/>
                      <a:pt x="231702" y="583469"/>
                      <a:pt x="222837" y="570352"/>
                    </a:cubicBezTo>
                    <a:cubicBezTo>
                      <a:pt x="213935" y="557235"/>
                      <a:pt x="203052" y="544478"/>
                      <a:pt x="188169" y="539036"/>
                    </a:cubicBezTo>
                    <a:cubicBezTo>
                      <a:pt x="172349" y="533270"/>
                      <a:pt x="154079" y="536658"/>
                      <a:pt x="138763" y="529667"/>
                    </a:cubicBezTo>
                    <a:cubicBezTo>
                      <a:pt x="115592" y="519036"/>
                      <a:pt x="104456" y="487071"/>
                      <a:pt x="79123" y="484044"/>
                    </a:cubicBezTo>
                    <a:cubicBezTo>
                      <a:pt x="71987" y="483179"/>
                      <a:pt x="64600" y="484909"/>
                      <a:pt x="57573" y="483287"/>
                    </a:cubicBezTo>
                    <a:cubicBezTo>
                      <a:pt x="43915" y="480116"/>
                      <a:pt x="36095" y="465341"/>
                      <a:pt x="34149" y="451431"/>
                    </a:cubicBezTo>
                    <a:cubicBezTo>
                      <a:pt x="32203" y="437521"/>
                      <a:pt x="34257" y="423250"/>
                      <a:pt x="31590" y="409484"/>
                    </a:cubicBezTo>
                    <a:cubicBezTo>
                      <a:pt x="30834" y="420620"/>
                      <a:pt x="24671" y="430566"/>
                      <a:pt x="18221" y="439647"/>
                    </a:cubicBezTo>
                    <a:cubicBezTo>
                      <a:pt x="11770" y="448728"/>
                      <a:pt x="4671" y="457701"/>
                      <a:pt x="1464" y="468404"/>
                    </a:cubicBezTo>
                    <a:cubicBezTo>
                      <a:pt x="-1707" y="479071"/>
                      <a:pt x="58" y="492188"/>
                      <a:pt x="8887" y="498963"/>
                    </a:cubicBezTo>
                    <a:cubicBezTo>
                      <a:pt x="19806" y="507324"/>
                      <a:pt x="35338" y="502819"/>
                      <a:pt x="48960" y="504549"/>
                    </a:cubicBezTo>
                    <a:cubicBezTo>
                      <a:pt x="73321" y="507648"/>
                      <a:pt x="90582" y="531973"/>
                      <a:pt x="93609" y="556370"/>
                    </a:cubicBezTo>
                    <a:cubicBezTo>
                      <a:pt x="96600" y="580730"/>
                      <a:pt x="88564" y="605019"/>
                      <a:pt x="79951" y="627975"/>
                    </a:cubicBezTo>
                    <a:cubicBezTo>
                      <a:pt x="71339" y="650966"/>
                      <a:pt x="61861" y="674390"/>
                      <a:pt x="61825" y="698931"/>
                    </a:cubicBezTo>
                    <a:cubicBezTo>
                      <a:pt x="61825" y="711075"/>
                      <a:pt x="64420" y="723724"/>
                      <a:pt x="72023" y="733201"/>
                    </a:cubicBezTo>
                    <a:cubicBezTo>
                      <a:pt x="79627" y="742679"/>
                      <a:pt x="93141" y="748013"/>
                      <a:pt x="104456" y="743616"/>
                    </a:cubicBezTo>
                    <a:cubicBezTo>
                      <a:pt x="115592" y="739256"/>
                      <a:pt x="121574" y="727436"/>
                      <a:pt x="126583" y="716589"/>
                    </a:cubicBezTo>
                    <a:cubicBezTo>
                      <a:pt x="136421" y="695255"/>
                      <a:pt x="146223" y="673957"/>
                      <a:pt x="156061" y="652624"/>
                    </a:cubicBezTo>
                    <a:cubicBezTo>
                      <a:pt x="159628" y="644876"/>
                      <a:pt x="163304" y="636984"/>
                      <a:pt x="169322" y="630966"/>
                    </a:cubicBezTo>
                    <a:cubicBezTo>
                      <a:pt x="175340" y="624947"/>
                      <a:pt x="184313" y="621127"/>
                      <a:pt x="192494" y="623470"/>
                    </a:cubicBezTo>
                    <a:cubicBezTo>
                      <a:pt x="206908" y="627578"/>
                      <a:pt x="212386" y="646641"/>
                      <a:pt x="211413" y="659867"/>
                    </a:cubicBezTo>
                    <a:cubicBezTo>
                      <a:pt x="210188" y="676732"/>
                      <a:pt x="203125" y="693561"/>
                      <a:pt x="206620" y="710102"/>
                    </a:cubicBezTo>
                    <a:cubicBezTo>
                      <a:pt x="211990" y="735436"/>
                      <a:pt x="245792" y="749634"/>
                      <a:pt x="267630" y="735760"/>
                    </a:cubicBezTo>
                    <a:cubicBezTo>
                      <a:pt x="292423" y="720012"/>
                      <a:pt x="294405" y="685561"/>
                      <a:pt x="317793" y="667723"/>
                    </a:cubicBezTo>
                    <a:cubicBezTo>
                      <a:pt x="324604" y="662534"/>
                      <a:pt x="333181" y="658786"/>
                      <a:pt x="341649" y="660155"/>
                    </a:cubicBezTo>
                    <a:cubicBezTo>
                      <a:pt x="350046" y="661489"/>
                      <a:pt x="356965" y="667579"/>
                      <a:pt x="361974" y="674462"/>
                    </a:cubicBezTo>
                    <a:cubicBezTo>
                      <a:pt x="385362" y="706390"/>
                      <a:pt x="375812" y="749130"/>
                      <a:pt x="381361" y="785707"/>
                    </a:cubicBezTo>
                    <a:cubicBezTo>
                      <a:pt x="384389" y="805599"/>
                      <a:pt x="392281" y="825852"/>
                      <a:pt x="408101" y="838284"/>
                    </a:cubicBezTo>
                    <a:cubicBezTo>
                      <a:pt x="432137" y="857131"/>
                      <a:pt x="463849" y="849059"/>
                      <a:pt x="472390" y="819725"/>
                    </a:cubicBezTo>
                    <a:cubicBezTo>
                      <a:pt x="480786" y="790860"/>
                      <a:pt x="480822" y="757995"/>
                      <a:pt x="483958" y="728084"/>
                    </a:cubicBezTo>
                    <a:cubicBezTo>
                      <a:pt x="486228" y="707579"/>
                      <a:pt x="492174" y="682534"/>
                      <a:pt x="512174" y="677453"/>
                    </a:cubicBezTo>
                    <a:cubicBezTo>
                      <a:pt x="544679" y="669200"/>
                      <a:pt x="566914" y="724012"/>
                      <a:pt x="599815" y="717598"/>
                    </a:cubicBezTo>
                    <a:cubicBezTo>
                      <a:pt x="615239" y="714571"/>
                      <a:pt x="624608" y="698823"/>
                      <a:pt x="629293" y="683867"/>
                    </a:cubicBezTo>
                    <a:cubicBezTo>
                      <a:pt x="634014" y="668876"/>
                      <a:pt x="636356" y="652515"/>
                      <a:pt x="646158" y="640263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39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</p:grp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3660D5FF-5D09-E8D8-F75E-D72638E8F9C8}"/>
                </a:ext>
              </a:extLst>
            </p:cNvPr>
            <p:cNvSpPr/>
            <p:nvPr/>
          </p:nvSpPr>
          <p:spPr>
            <a:xfrm>
              <a:off x="12605554" y="419521"/>
              <a:ext cx="278502" cy="228219"/>
            </a:xfrm>
            <a:custGeom>
              <a:avLst/>
              <a:gdLst>
                <a:gd name="connsiteX0" fmla="*/ 21154 w 493384"/>
                <a:gd name="connsiteY0" fmla="*/ 139080 h 489210"/>
                <a:gd name="connsiteX1" fmla="*/ 19064 w 493384"/>
                <a:gd name="connsiteY1" fmla="*/ 335876 h 489210"/>
                <a:gd name="connsiteX2" fmla="*/ 344294 w 493384"/>
                <a:gd name="connsiteY2" fmla="*/ 475554 h 489210"/>
                <a:gd name="connsiteX3" fmla="*/ 418854 w 493384"/>
                <a:gd name="connsiteY3" fmla="*/ 433355 h 489210"/>
                <a:gd name="connsiteX4" fmla="*/ 467684 w 493384"/>
                <a:gd name="connsiteY4" fmla="*/ 150828 h 489210"/>
                <a:gd name="connsiteX5" fmla="*/ 21118 w 493384"/>
                <a:gd name="connsiteY5" fmla="*/ 139080 h 489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3384" h="489210">
                  <a:moveTo>
                    <a:pt x="21154" y="139080"/>
                  </a:moveTo>
                  <a:cubicBezTo>
                    <a:pt x="-6306" y="200702"/>
                    <a:pt x="-7063" y="273677"/>
                    <a:pt x="19064" y="335876"/>
                  </a:cubicBezTo>
                  <a:cubicBezTo>
                    <a:pt x="69479" y="455734"/>
                    <a:pt x="221698" y="518834"/>
                    <a:pt x="344294" y="475554"/>
                  </a:cubicBezTo>
                  <a:cubicBezTo>
                    <a:pt x="371358" y="466004"/>
                    <a:pt x="397016" y="452022"/>
                    <a:pt x="418854" y="433355"/>
                  </a:cubicBezTo>
                  <a:cubicBezTo>
                    <a:pt x="497234" y="366471"/>
                    <a:pt x="514279" y="242721"/>
                    <a:pt x="467684" y="150828"/>
                  </a:cubicBezTo>
                  <a:cubicBezTo>
                    <a:pt x="375358" y="-31337"/>
                    <a:pt x="111642" y="-64023"/>
                    <a:pt x="21118" y="13908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3603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141" name="TextBox 140">
            <a:extLst>
              <a:ext uri="{FF2B5EF4-FFF2-40B4-BE49-F238E27FC236}">
                <a16:creationId xmlns:a16="http://schemas.microsoft.com/office/drawing/2014/main" id="{3CE4591B-BB58-E321-4948-09B92D4CDFF9}"/>
              </a:ext>
            </a:extLst>
          </p:cNvPr>
          <p:cNvSpPr txBox="1"/>
          <p:nvPr/>
        </p:nvSpPr>
        <p:spPr>
          <a:xfrm>
            <a:off x="10576153" y="3174918"/>
            <a:ext cx="749274" cy="151477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  <a:alpha val="75000"/>
            </a:schemeClr>
          </a:solidFill>
        </p:spPr>
        <p:txBody>
          <a:bodyPr wrap="square" lIns="0" tIns="0" rIns="0" bIns="0">
            <a:noAutofit/>
          </a:bodyPr>
          <a:lstStyle/>
          <a:p>
            <a:pPr algn="ctr"/>
            <a:r>
              <a:rPr lang="en-GB" sz="700" dirty="0">
                <a:solidFill>
                  <a:schemeClr val="accent3">
                    <a:lumMod val="50000"/>
                  </a:schemeClr>
                </a:solidFill>
              </a:rPr>
              <a:t>Interleukins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26DA9162-C276-5A1F-8953-DBCD9E3381B4}"/>
              </a:ext>
            </a:extLst>
          </p:cNvPr>
          <p:cNvSpPr txBox="1"/>
          <p:nvPr/>
        </p:nvSpPr>
        <p:spPr>
          <a:xfrm>
            <a:off x="9990496" y="3365106"/>
            <a:ext cx="342401" cy="151477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  <a:alpha val="75000"/>
            </a:schemeClr>
          </a:solidFill>
        </p:spPr>
        <p:txBody>
          <a:bodyPr wrap="square" lIns="0" tIns="0" rIns="0" bIns="0">
            <a:noAutofit/>
          </a:bodyPr>
          <a:lstStyle/>
          <a:p>
            <a:pPr algn="ctr"/>
            <a:r>
              <a:rPr lang="en-GB" sz="700">
                <a:solidFill>
                  <a:schemeClr val="accent3">
                    <a:lumMod val="50000"/>
                  </a:schemeClr>
                </a:solidFill>
              </a:rPr>
              <a:t>ROS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CEE7B423-09A8-0232-EB29-CD3DB7E0232F}"/>
              </a:ext>
            </a:extLst>
          </p:cNvPr>
          <p:cNvSpPr txBox="1"/>
          <p:nvPr/>
        </p:nvSpPr>
        <p:spPr>
          <a:xfrm>
            <a:off x="10477420" y="3613613"/>
            <a:ext cx="342401" cy="151477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  <a:alpha val="75000"/>
            </a:schemeClr>
          </a:solidFill>
        </p:spPr>
        <p:txBody>
          <a:bodyPr wrap="square" lIns="0" tIns="0" rIns="0" bIns="0">
            <a:noAutofit/>
          </a:bodyPr>
          <a:lstStyle/>
          <a:p>
            <a:pPr algn="ctr"/>
            <a:r>
              <a:rPr lang="en-GB" sz="700" dirty="0">
                <a:solidFill>
                  <a:schemeClr val="accent3">
                    <a:lumMod val="50000"/>
                  </a:schemeClr>
                </a:solidFill>
              </a:rPr>
              <a:t>MMPs</a:t>
            </a:r>
          </a:p>
        </p:txBody>
      </p: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D02D4317-A8C9-77E8-C76E-31FE440794F9}"/>
              </a:ext>
            </a:extLst>
          </p:cNvPr>
          <p:cNvGrpSpPr/>
          <p:nvPr/>
        </p:nvGrpSpPr>
        <p:grpSpPr>
          <a:xfrm>
            <a:off x="5311979" y="4581832"/>
            <a:ext cx="2156955" cy="935133"/>
            <a:chOff x="5311979" y="4581832"/>
            <a:chExt cx="2156955" cy="935133"/>
          </a:xfrm>
        </p:grpSpPr>
        <p:grpSp>
          <p:nvGrpSpPr>
            <p:cNvPr id="145" name="Graphic 124">
              <a:extLst>
                <a:ext uri="{FF2B5EF4-FFF2-40B4-BE49-F238E27FC236}">
                  <a16:creationId xmlns:a16="http://schemas.microsoft.com/office/drawing/2014/main" id="{923714EF-A93B-62C4-88CF-3796A4FDFB37}"/>
                </a:ext>
              </a:extLst>
            </p:cNvPr>
            <p:cNvGrpSpPr/>
            <p:nvPr/>
          </p:nvGrpSpPr>
          <p:grpSpPr>
            <a:xfrm>
              <a:off x="5311979" y="4581832"/>
              <a:ext cx="1099339" cy="812188"/>
              <a:chOff x="5409084" y="4622293"/>
              <a:chExt cx="1099339" cy="812188"/>
            </a:xfrm>
            <a:solidFill>
              <a:schemeClr val="tx1">
                <a:lumMod val="25000"/>
                <a:lumOff val="75000"/>
              </a:schemeClr>
            </a:solidFill>
          </p:grpSpPr>
          <p:sp>
            <p:nvSpPr>
              <p:cNvPr id="148" name="Freeform: Shape 147">
                <a:extLst>
                  <a:ext uri="{FF2B5EF4-FFF2-40B4-BE49-F238E27FC236}">
                    <a16:creationId xmlns:a16="http://schemas.microsoft.com/office/drawing/2014/main" id="{D2C8E143-B184-DBD8-6A81-A5C2CD2A7898}"/>
                  </a:ext>
                </a:extLst>
              </p:cNvPr>
              <p:cNvSpPr/>
              <p:nvPr/>
            </p:nvSpPr>
            <p:spPr>
              <a:xfrm>
                <a:off x="5409084" y="4622293"/>
                <a:ext cx="1099339" cy="812188"/>
              </a:xfrm>
              <a:custGeom>
                <a:avLst/>
                <a:gdLst>
                  <a:gd name="connsiteX0" fmla="*/ 1099322 w 1099339"/>
                  <a:gd name="connsiteY0" fmla="*/ 727456 h 812188"/>
                  <a:gd name="connsiteX1" fmla="*/ 1092452 w 1099339"/>
                  <a:gd name="connsiteY1" fmla="*/ 721151 h 812188"/>
                  <a:gd name="connsiteX2" fmla="*/ 696456 w 1099339"/>
                  <a:gd name="connsiteY2" fmla="*/ 606438 h 812188"/>
                  <a:gd name="connsiteX3" fmla="*/ 590069 w 1099339"/>
                  <a:gd name="connsiteY3" fmla="*/ 400859 h 812188"/>
                  <a:gd name="connsiteX4" fmla="*/ 759569 w 1099339"/>
                  <a:gd name="connsiteY4" fmla="*/ 453248 h 812188"/>
                  <a:gd name="connsiteX5" fmla="*/ 763338 w 1099339"/>
                  <a:gd name="connsiteY5" fmla="*/ 444733 h 812188"/>
                  <a:gd name="connsiteX6" fmla="*/ 672815 w 1099339"/>
                  <a:gd name="connsiteY6" fmla="*/ 361354 h 812188"/>
                  <a:gd name="connsiteX7" fmla="*/ 753607 w 1099339"/>
                  <a:gd name="connsiteY7" fmla="*/ 372626 h 812188"/>
                  <a:gd name="connsiteX8" fmla="*/ 783056 w 1099339"/>
                  <a:gd name="connsiteY8" fmla="*/ 388422 h 812188"/>
                  <a:gd name="connsiteX9" fmla="*/ 788162 w 1099339"/>
                  <a:gd name="connsiteY9" fmla="*/ 380044 h 812188"/>
                  <a:gd name="connsiteX10" fmla="*/ 678057 w 1099339"/>
                  <a:gd name="connsiteY10" fmla="*/ 335057 h 812188"/>
                  <a:gd name="connsiteX11" fmla="*/ 799708 w 1099339"/>
                  <a:gd name="connsiteY11" fmla="*/ 304203 h 812188"/>
                  <a:gd name="connsiteX12" fmla="*/ 801199 w 1099339"/>
                  <a:gd name="connsiteY12" fmla="*/ 295020 h 812188"/>
                  <a:gd name="connsiteX13" fmla="*/ 692739 w 1099339"/>
                  <a:gd name="connsiteY13" fmla="*/ 315989 h 812188"/>
                  <a:gd name="connsiteX14" fmla="*/ 781840 w 1099339"/>
                  <a:gd name="connsiteY14" fmla="*/ 240319 h 812188"/>
                  <a:gd name="connsiteX15" fmla="*/ 779561 w 1099339"/>
                  <a:gd name="connsiteY15" fmla="*/ 227471 h 812188"/>
                  <a:gd name="connsiteX16" fmla="*/ 633858 w 1099339"/>
                  <a:gd name="connsiteY16" fmla="*/ 326560 h 812188"/>
                  <a:gd name="connsiteX17" fmla="*/ 524096 w 1099339"/>
                  <a:gd name="connsiteY17" fmla="*/ 208660 h 812188"/>
                  <a:gd name="connsiteX18" fmla="*/ 695000 w 1099339"/>
                  <a:gd name="connsiteY18" fmla="*/ 118360 h 812188"/>
                  <a:gd name="connsiteX19" fmla="*/ 693818 w 1099339"/>
                  <a:gd name="connsiteY19" fmla="*/ 106059 h 812188"/>
                  <a:gd name="connsiteX20" fmla="*/ 551421 w 1099339"/>
                  <a:gd name="connsiteY20" fmla="*/ 154576 h 812188"/>
                  <a:gd name="connsiteX21" fmla="*/ 582343 w 1099339"/>
                  <a:gd name="connsiteY21" fmla="*/ 61825 h 812188"/>
                  <a:gd name="connsiteX22" fmla="*/ 525672 w 1099339"/>
                  <a:gd name="connsiteY22" fmla="*/ 164769 h 812188"/>
                  <a:gd name="connsiteX23" fmla="*/ 516541 w 1099339"/>
                  <a:gd name="connsiteY23" fmla="*/ 18602 h 812188"/>
                  <a:gd name="connsiteX24" fmla="*/ 505919 w 1099339"/>
                  <a:gd name="connsiteY24" fmla="*/ 16906 h 812188"/>
                  <a:gd name="connsiteX25" fmla="*/ 498895 w 1099339"/>
                  <a:gd name="connsiteY25" fmla="*/ 103763 h 812188"/>
                  <a:gd name="connsiteX26" fmla="*/ 493310 w 1099339"/>
                  <a:gd name="connsiteY26" fmla="*/ 158259 h 812188"/>
                  <a:gd name="connsiteX27" fmla="*/ 438969 w 1099339"/>
                  <a:gd name="connsiteY27" fmla="*/ 7587 h 812188"/>
                  <a:gd name="connsiteX28" fmla="*/ 429118 w 1099339"/>
                  <a:gd name="connsiteY28" fmla="*/ 3235 h 812188"/>
                  <a:gd name="connsiteX29" fmla="*/ 484590 w 1099339"/>
                  <a:gd name="connsiteY29" fmla="*/ 188136 h 812188"/>
                  <a:gd name="connsiteX30" fmla="*/ 330543 w 1099339"/>
                  <a:gd name="connsiteY30" fmla="*/ 231805 h 812188"/>
                  <a:gd name="connsiteX31" fmla="*/ 285179 w 1099339"/>
                  <a:gd name="connsiteY31" fmla="*/ 7707 h 812188"/>
                  <a:gd name="connsiteX32" fmla="*/ 274506 w 1099339"/>
                  <a:gd name="connsiteY32" fmla="*/ 7364 h 812188"/>
                  <a:gd name="connsiteX33" fmla="*/ 273204 w 1099339"/>
                  <a:gd name="connsiteY33" fmla="*/ 194801 h 812188"/>
                  <a:gd name="connsiteX34" fmla="*/ 196626 w 1099339"/>
                  <a:gd name="connsiteY34" fmla="*/ 41644 h 812188"/>
                  <a:gd name="connsiteX35" fmla="*/ 188608 w 1099339"/>
                  <a:gd name="connsiteY35" fmla="*/ 51632 h 812188"/>
                  <a:gd name="connsiteX36" fmla="*/ 253297 w 1099339"/>
                  <a:gd name="connsiteY36" fmla="*/ 196360 h 812188"/>
                  <a:gd name="connsiteX37" fmla="*/ 124348 w 1099339"/>
                  <a:gd name="connsiteY37" fmla="*/ 106881 h 812188"/>
                  <a:gd name="connsiteX38" fmla="*/ 117033 w 1099339"/>
                  <a:gd name="connsiteY38" fmla="*/ 104791 h 812188"/>
                  <a:gd name="connsiteX39" fmla="*/ 152975 w 1099339"/>
                  <a:gd name="connsiteY39" fmla="*/ 162234 h 812188"/>
                  <a:gd name="connsiteX40" fmla="*/ 248260 w 1099339"/>
                  <a:gd name="connsiteY40" fmla="*/ 231240 h 812188"/>
                  <a:gd name="connsiteX41" fmla="*/ 84568 w 1099339"/>
                  <a:gd name="connsiteY41" fmla="*/ 196891 h 812188"/>
                  <a:gd name="connsiteX42" fmla="*/ 162037 w 1099339"/>
                  <a:gd name="connsiteY42" fmla="*/ 240525 h 812188"/>
                  <a:gd name="connsiteX43" fmla="*/ 272228 w 1099339"/>
                  <a:gd name="connsiteY43" fmla="*/ 263704 h 812188"/>
                  <a:gd name="connsiteX44" fmla="*/ 160530 w 1099339"/>
                  <a:gd name="connsiteY44" fmla="*/ 398547 h 812188"/>
                  <a:gd name="connsiteX45" fmla="*/ 22038 w 1099339"/>
                  <a:gd name="connsiteY45" fmla="*/ 309959 h 812188"/>
                  <a:gd name="connsiteX46" fmla="*/ 1069 w 1099339"/>
                  <a:gd name="connsiteY46" fmla="*/ 309959 h 812188"/>
                  <a:gd name="connsiteX47" fmla="*/ 5729 w 1099339"/>
                  <a:gd name="connsiteY47" fmla="*/ 319793 h 812188"/>
                  <a:gd name="connsiteX48" fmla="*/ 152546 w 1099339"/>
                  <a:gd name="connsiteY48" fmla="*/ 431371 h 812188"/>
                  <a:gd name="connsiteX49" fmla="*/ 65415 w 1099339"/>
                  <a:gd name="connsiteY49" fmla="*/ 406804 h 812188"/>
                  <a:gd name="connsiteX50" fmla="*/ 29096 w 1099339"/>
                  <a:gd name="connsiteY50" fmla="*/ 400448 h 812188"/>
                  <a:gd name="connsiteX51" fmla="*/ 28240 w 1099339"/>
                  <a:gd name="connsiteY51" fmla="*/ 412920 h 812188"/>
                  <a:gd name="connsiteX52" fmla="*/ 62126 w 1099339"/>
                  <a:gd name="connsiteY52" fmla="*/ 419910 h 812188"/>
                  <a:gd name="connsiteX53" fmla="*/ 140760 w 1099339"/>
                  <a:gd name="connsiteY53" fmla="*/ 457787 h 812188"/>
                  <a:gd name="connsiteX54" fmla="*/ 56267 w 1099339"/>
                  <a:gd name="connsiteY54" fmla="*/ 502689 h 812188"/>
                  <a:gd name="connsiteX55" fmla="*/ 50048 w 1099339"/>
                  <a:gd name="connsiteY55" fmla="*/ 505430 h 812188"/>
                  <a:gd name="connsiteX56" fmla="*/ 48901 w 1099339"/>
                  <a:gd name="connsiteY56" fmla="*/ 516412 h 812188"/>
                  <a:gd name="connsiteX57" fmla="*/ 192309 w 1099339"/>
                  <a:gd name="connsiteY57" fmla="*/ 463321 h 812188"/>
                  <a:gd name="connsiteX58" fmla="*/ 89759 w 1099339"/>
                  <a:gd name="connsiteY58" fmla="*/ 565991 h 812188"/>
                  <a:gd name="connsiteX59" fmla="*/ 81725 w 1099339"/>
                  <a:gd name="connsiteY59" fmla="*/ 570702 h 812188"/>
                  <a:gd name="connsiteX60" fmla="*/ 141205 w 1099339"/>
                  <a:gd name="connsiteY60" fmla="*/ 550743 h 812188"/>
                  <a:gd name="connsiteX61" fmla="*/ 217269 w 1099339"/>
                  <a:gd name="connsiteY61" fmla="*/ 471133 h 812188"/>
                  <a:gd name="connsiteX62" fmla="*/ 288177 w 1099339"/>
                  <a:gd name="connsiteY62" fmla="*/ 655829 h 812188"/>
                  <a:gd name="connsiteX63" fmla="*/ 166046 w 1099339"/>
                  <a:gd name="connsiteY63" fmla="*/ 644196 h 812188"/>
                  <a:gd name="connsiteX64" fmla="*/ 161746 w 1099339"/>
                  <a:gd name="connsiteY64" fmla="*/ 653910 h 812188"/>
                  <a:gd name="connsiteX65" fmla="*/ 343906 w 1099339"/>
                  <a:gd name="connsiteY65" fmla="*/ 632495 h 812188"/>
                  <a:gd name="connsiteX66" fmla="*/ 255233 w 1099339"/>
                  <a:gd name="connsiteY66" fmla="*/ 774225 h 812188"/>
                  <a:gd name="connsiteX67" fmla="*/ 260938 w 1099339"/>
                  <a:gd name="connsiteY67" fmla="*/ 782122 h 812188"/>
                  <a:gd name="connsiteX68" fmla="*/ 358776 w 1099339"/>
                  <a:gd name="connsiteY68" fmla="*/ 645104 h 812188"/>
                  <a:gd name="connsiteX69" fmla="*/ 379762 w 1099339"/>
                  <a:gd name="connsiteY69" fmla="*/ 805764 h 812188"/>
                  <a:gd name="connsiteX70" fmla="*/ 388534 w 1099339"/>
                  <a:gd name="connsiteY70" fmla="*/ 809653 h 812188"/>
                  <a:gd name="connsiteX71" fmla="*/ 374229 w 1099339"/>
                  <a:gd name="connsiteY71" fmla="*/ 634534 h 812188"/>
                  <a:gd name="connsiteX72" fmla="*/ 471450 w 1099339"/>
                  <a:gd name="connsiteY72" fmla="*/ 783647 h 812188"/>
                  <a:gd name="connsiteX73" fmla="*/ 473301 w 1099339"/>
                  <a:gd name="connsiteY73" fmla="*/ 790311 h 812188"/>
                  <a:gd name="connsiteX74" fmla="*/ 480890 w 1099339"/>
                  <a:gd name="connsiteY74" fmla="*/ 787382 h 812188"/>
                  <a:gd name="connsiteX75" fmla="*/ 419302 w 1099339"/>
                  <a:gd name="connsiteY75" fmla="*/ 678596 h 812188"/>
                  <a:gd name="connsiteX76" fmla="*/ 538212 w 1099339"/>
                  <a:gd name="connsiteY76" fmla="*/ 578873 h 812188"/>
                  <a:gd name="connsiteX77" fmla="*/ 589059 w 1099339"/>
                  <a:gd name="connsiteY77" fmla="*/ 613805 h 812188"/>
                  <a:gd name="connsiteX78" fmla="*/ 669063 w 1099339"/>
                  <a:gd name="connsiteY78" fmla="*/ 647383 h 812188"/>
                  <a:gd name="connsiteX79" fmla="*/ 1071483 w 1099339"/>
                  <a:gd name="connsiteY79" fmla="*/ 749658 h 812188"/>
                  <a:gd name="connsiteX80" fmla="*/ 1099339 w 1099339"/>
                  <a:gd name="connsiteY80" fmla="*/ 727558 h 81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</a:cxnLst>
                <a:rect l="l" t="t" r="r" b="b"/>
                <a:pathLst>
                  <a:path w="1099339" h="812188">
                    <a:moveTo>
                      <a:pt x="1099322" y="727456"/>
                    </a:moveTo>
                    <a:cubicBezTo>
                      <a:pt x="1097061" y="725314"/>
                      <a:pt x="1094782" y="723207"/>
                      <a:pt x="1092452" y="721151"/>
                    </a:cubicBezTo>
                    <a:cubicBezTo>
                      <a:pt x="976386" y="612931"/>
                      <a:pt x="833183" y="649935"/>
                      <a:pt x="696456" y="606438"/>
                    </a:cubicBezTo>
                    <a:cubicBezTo>
                      <a:pt x="624589" y="581203"/>
                      <a:pt x="529321" y="481121"/>
                      <a:pt x="590069" y="400859"/>
                    </a:cubicBezTo>
                    <a:cubicBezTo>
                      <a:pt x="638397" y="337044"/>
                      <a:pt x="719001" y="436647"/>
                      <a:pt x="759569" y="453248"/>
                    </a:cubicBezTo>
                    <a:cubicBezTo>
                      <a:pt x="765102" y="455509"/>
                      <a:pt x="768854" y="447149"/>
                      <a:pt x="763338" y="444733"/>
                    </a:cubicBezTo>
                    <a:cubicBezTo>
                      <a:pt x="725066" y="426659"/>
                      <a:pt x="708260" y="383608"/>
                      <a:pt x="672815" y="361354"/>
                    </a:cubicBezTo>
                    <a:cubicBezTo>
                      <a:pt x="700208" y="361234"/>
                      <a:pt x="727362" y="368155"/>
                      <a:pt x="753607" y="372626"/>
                    </a:cubicBezTo>
                    <a:cubicBezTo>
                      <a:pt x="763646" y="377406"/>
                      <a:pt x="773480" y="382683"/>
                      <a:pt x="783056" y="388422"/>
                    </a:cubicBezTo>
                    <a:cubicBezTo>
                      <a:pt x="787819" y="391283"/>
                      <a:pt x="792804" y="383162"/>
                      <a:pt x="788162" y="380044"/>
                    </a:cubicBezTo>
                    <a:cubicBezTo>
                      <a:pt x="754652" y="357568"/>
                      <a:pt x="717460" y="342749"/>
                      <a:pt x="678057" y="335057"/>
                    </a:cubicBezTo>
                    <a:cubicBezTo>
                      <a:pt x="717203" y="318045"/>
                      <a:pt x="756348" y="295123"/>
                      <a:pt x="799708" y="304203"/>
                    </a:cubicBezTo>
                    <a:cubicBezTo>
                      <a:pt x="805653" y="305454"/>
                      <a:pt x="806886" y="296511"/>
                      <a:pt x="801199" y="295020"/>
                    </a:cubicBezTo>
                    <a:cubicBezTo>
                      <a:pt x="762019" y="284707"/>
                      <a:pt x="727584" y="300588"/>
                      <a:pt x="692739" y="315989"/>
                    </a:cubicBezTo>
                    <a:cubicBezTo>
                      <a:pt x="720201" y="287671"/>
                      <a:pt x="742489" y="251403"/>
                      <a:pt x="781840" y="240319"/>
                    </a:cubicBezTo>
                    <a:cubicBezTo>
                      <a:pt x="787082" y="238640"/>
                      <a:pt x="785883" y="226254"/>
                      <a:pt x="779561" y="227471"/>
                    </a:cubicBezTo>
                    <a:cubicBezTo>
                      <a:pt x="717477" y="239017"/>
                      <a:pt x="690871" y="314122"/>
                      <a:pt x="633858" y="326560"/>
                    </a:cubicBezTo>
                    <a:cubicBezTo>
                      <a:pt x="581641" y="319604"/>
                      <a:pt x="522537" y="263413"/>
                      <a:pt x="524096" y="208660"/>
                    </a:cubicBezTo>
                    <a:cubicBezTo>
                      <a:pt x="555926" y="150104"/>
                      <a:pt x="632333" y="126788"/>
                      <a:pt x="695000" y="118360"/>
                    </a:cubicBezTo>
                    <a:cubicBezTo>
                      <a:pt x="703018" y="117537"/>
                      <a:pt x="701681" y="105871"/>
                      <a:pt x="693818" y="106059"/>
                    </a:cubicBezTo>
                    <a:cubicBezTo>
                      <a:pt x="642800" y="107258"/>
                      <a:pt x="593376" y="125863"/>
                      <a:pt x="551421" y="154576"/>
                    </a:cubicBezTo>
                    <a:cubicBezTo>
                      <a:pt x="553870" y="147243"/>
                      <a:pt x="610267" y="42587"/>
                      <a:pt x="582343" y="61825"/>
                    </a:cubicBezTo>
                    <a:cubicBezTo>
                      <a:pt x="565451" y="97202"/>
                      <a:pt x="546795" y="131722"/>
                      <a:pt x="525672" y="164769"/>
                    </a:cubicBezTo>
                    <a:cubicBezTo>
                      <a:pt x="526323" y="116612"/>
                      <a:pt x="507975" y="62716"/>
                      <a:pt x="516541" y="18602"/>
                    </a:cubicBezTo>
                    <a:cubicBezTo>
                      <a:pt x="517860" y="11767"/>
                      <a:pt x="507358" y="10139"/>
                      <a:pt x="505919" y="16906"/>
                    </a:cubicBezTo>
                    <a:cubicBezTo>
                      <a:pt x="499717" y="45859"/>
                      <a:pt x="500009" y="74383"/>
                      <a:pt x="498895" y="103763"/>
                    </a:cubicBezTo>
                    <a:cubicBezTo>
                      <a:pt x="498210" y="121820"/>
                      <a:pt x="493310" y="140391"/>
                      <a:pt x="493310" y="158259"/>
                    </a:cubicBezTo>
                    <a:cubicBezTo>
                      <a:pt x="472375" y="109280"/>
                      <a:pt x="419970" y="64087"/>
                      <a:pt x="438969" y="7587"/>
                    </a:cubicBezTo>
                    <a:cubicBezTo>
                      <a:pt x="441145" y="1128"/>
                      <a:pt x="431602" y="-3343"/>
                      <a:pt x="429118" y="3235"/>
                    </a:cubicBezTo>
                    <a:cubicBezTo>
                      <a:pt x="401194" y="73166"/>
                      <a:pt x="475511" y="124510"/>
                      <a:pt x="484590" y="188136"/>
                    </a:cubicBezTo>
                    <a:cubicBezTo>
                      <a:pt x="469737" y="250170"/>
                      <a:pt x="377998" y="267815"/>
                      <a:pt x="330543" y="231805"/>
                    </a:cubicBezTo>
                    <a:cubicBezTo>
                      <a:pt x="280776" y="168778"/>
                      <a:pt x="283020" y="83137"/>
                      <a:pt x="285179" y="7707"/>
                    </a:cubicBezTo>
                    <a:cubicBezTo>
                      <a:pt x="284991" y="1676"/>
                      <a:pt x="274832" y="1231"/>
                      <a:pt x="274506" y="7364"/>
                    </a:cubicBezTo>
                    <a:cubicBezTo>
                      <a:pt x="271422" y="65149"/>
                      <a:pt x="257906" y="135817"/>
                      <a:pt x="273204" y="194801"/>
                    </a:cubicBezTo>
                    <a:cubicBezTo>
                      <a:pt x="253691" y="140305"/>
                      <a:pt x="246993" y="77741"/>
                      <a:pt x="196626" y="41644"/>
                    </a:cubicBezTo>
                    <a:cubicBezTo>
                      <a:pt x="189979" y="36882"/>
                      <a:pt x="181978" y="46647"/>
                      <a:pt x="188608" y="51632"/>
                    </a:cubicBezTo>
                    <a:cubicBezTo>
                      <a:pt x="233219" y="85141"/>
                      <a:pt x="239164" y="143731"/>
                      <a:pt x="253297" y="196360"/>
                    </a:cubicBezTo>
                    <a:cubicBezTo>
                      <a:pt x="207830" y="171245"/>
                      <a:pt x="152546" y="155415"/>
                      <a:pt x="124348" y="106881"/>
                    </a:cubicBezTo>
                    <a:cubicBezTo>
                      <a:pt x="122686" y="104209"/>
                      <a:pt x="119620" y="103815"/>
                      <a:pt x="117033" y="104791"/>
                    </a:cubicBezTo>
                    <a:cubicBezTo>
                      <a:pt x="83403" y="95009"/>
                      <a:pt x="143484" y="160006"/>
                      <a:pt x="152975" y="162234"/>
                    </a:cubicBezTo>
                    <a:cubicBezTo>
                      <a:pt x="181978" y="188274"/>
                      <a:pt x="219188" y="205045"/>
                      <a:pt x="248260" y="231240"/>
                    </a:cubicBezTo>
                    <a:cubicBezTo>
                      <a:pt x="197380" y="206604"/>
                      <a:pt x="120476" y="251815"/>
                      <a:pt x="84568" y="196891"/>
                    </a:cubicBezTo>
                    <a:cubicBezTo>
                      <a:pt x="56610" y="186303"/>
                      <a:pt x="95344" y="248457"/>
                      <a:pt x="162037" y="240525"/>
                    </a:cubicBezTo>
                    <a:cubicBezTo>
                      <a:pt x="199949" y="237715"/>
                      <a:pt x="241511" y="238795"/>
                      <a:pt x="272228" y="263704"/>
                    </a:cubicBezTo>
                    <a:cubicBezTo>
                      <a:pt x="316067" y="343691"/>
                      <a:pt x="242556" y="414702"/>
                      <a:pt x="160530" y="398547"/>
                    </a:cubicBezTo>
                    <a:cubicBezTo>
                      <a:pt x="102163" y="387411"/>
                      <a:pt x="77801" y="324915"/>
                      <a:pt x="22038" y="309959"/>
                    </a:cubicBezTo>
                    <a:cubicBezTo>
                      <a:pt x="17961" y="309017"/>
                      <a:pt x="4530" y="305573"/>
                      <a:pt x="1069" y="309959"/>
                    </a:cubicBezTo>
                    <a:cubicBezTo>
                      <a:pt x="-1432" y="313111"/>
                      <a:pt x="590" y="319467"/>
                      <a:pt x="5729" y="319793"/>
                    </a:cubicBezTo>
                    <a:cubicBezTo>
                      <a:pt x="74255" y="324093"/>
                      <a:pt x="88132" y="414342"/>
                      <a:pt x="152546" y="431371"/>
                    </a:cubicBezTo>
                    <a:cubicBezTo>
                      <a:pt x="123628" y="425786"/>
                      <a:pt x="94145" y="414222"/>
                      <a:pt x="65415" y="406804"/>
                    </a:cubicBezTo>
                    <a:cubicBezTo>
                      <a:pt x="54862" y="404560"/>
                      <a:pt x="38742" y="393373"/>
                      <a:pt x="29096" y="400448"/>
                    </a:cubicBezTo>
                    <a:cubicBezTo>
                      <a:pt x="22055" y="401013"/>
                      <a:pt x="20496" y="412063"/>
                      <a:pt x="28240" y="412920"/>
                    </a:cubicBezTo>
                    <a:cubicBezTo>
                      <a:pt x="39187" y="414136"/>
                      <a:pt x="50528" y="416689"/>
                      <a:pt x="62126" y="419910"/>
                    </a:cubicBezTo>
                    <a:cubicBezTo>
                      <a:pt x="88766" y="431610"/>
                      <a:pt x="113178" y="448502"/>
                      <a:pt x="140760" y="457787"/>
                    </a:cubicBezTo>
                    <a:cubicBezTo>
                      <a:pt x="115251" y="477489"/>
                      <a:pt x="92792" y="510673"/>
                      <a:pt x="56267" y="502689"/>
                    </a:cubicBezTo>
                    <a:cubicBezTo>
                      <a:pt x="53269" y="502141"/>
                      <a:pt x="51145" y="503460"/>
                      <a:pt x="50048" y="505430"/>
                    </a:cubicBezTo>
                    <a:cubicBezTo>
                      <a:pt x="43573" y="504728"/>
                      <a:pt x="42271" y="514801"/>
                      <a:pt x="48901" y="516412"/>
                    </a:cubicBezTo>
                    <a:cubicBezTo>
                      <a:pt x="104647" y="530049"/>
                      <a:pt x="142370" y="475502"/>
                      <a:pt x="192309" y="463321"/>
                    </a:cubicBezTo>
                    <a:cubicBezTo>
                      <a:pt x="157086" y="495117"/>
                      <a:pt x="140760" y="556483"/>
                      <a:pt x="89759" y="565991"/>
                    </a:cubicBezTo>
                    <a:cubicBezTo>
                      <a:pt x="86436" y="566436"/>
                      <a:pt x="82153" y="567378"/>
                      <a:pt x="81725" y="570702"/>
                    </a:cubicBezTo>
                    <a:cubicBezTo>
                      <a:pt x="92774" y="588227"/>
                      <a:pt x="130738" y="562838"/>
                      <a:pt x="141205" y="550743"/>
                    </a:cubicBezTo>
                    <a:cubicBezTo>
                      <a:pt x="166646" y="524960"/>
                      <a:pt x="180711" y="483536"/>
                      <a:pt x="217269" y="471133"/>
                    </a:cubicBezTo>
                    <a:cubicBezTo>
                      <a:pt x="312367" y="448211"/>
                      <a:pt x="393365" y="612623"/>
                      <a:pt x="288177" y="655829"/>
                    </a:cubicBezTo>
                    <a:cubicBezTo>
                      <a:pt x="249511" y="673097"/>
                      <a:pt x="203496" y="657627"/>
                      <a:pt x="166046" y="644196"/>
                    </a:cubicBezTo>
                    <a:cubicBezTo>
                      <a:pt x="159690" y="641918"/>
                      <a:pt x="155356" y="651237"/>
                      <a:pt x="161746" y="653910"/>
                    </a:cubicBezTo>
                    <a:cubicBezTo>
                      <a:pt x="221569" y="684147"/>
                      <a:pt x="299432" y="693912"/>
                      <a:pt x="343906" y="632495"/>
                    </a:cubicBezTo>
                    <a:cubicBezTo>
                      <a:pt x="323691" y="685295"/>
                      <a:pt x="303373" y="740904"/>
                      <a:pt x="255233" y="774225"/>
                    </a:cubicBezTo>
                    <a:cubicBezTo>
                      <a:pt x="250008" y="777840"/>
                      <a:pt x="255627" y="785292"/>
                      <a:pt x="260938" y="782122"/>
                    </a:cubicBezTo>
                    <a:cubicBezTo>
                      <a:pt x="311973" y="751697"/>
                      <a:pt x="337053" y="698161"/>
                      <a:pt x="358776" y="645104"/>
                    </a:cubicBezTo>
                    <a:cubicBezTo>
                      <a:pt x="352592" y="701107"/>
                      <a:pt x="403798" y="751286"/>
                      <a:pt x="379762" y="805764"/>
                    </a:cubicBezTo>
                    <a:cubicBezTo>
                      <a:pt x="376936" y="811417"/>
                      <a:pt x="385433" y="814792"/>
                      <a:pt x="388534" y="809653"/>
                    </a:cubicBezTo>
                    <a:cubicBezTo>
                      <a:pt x="420638" y="753102"/>
                      <a:pt x="363213" y="693861"/>
                      <a:pt x="374229" y="634534"/>
                    </a:cubicBezTo>
                    <a:cubicBezTo>
                      <a:pt x="396740" y="705356"/>
                      <a:pt x="462645" y="729614"/>
                      <a:pt x="471450" y="783647"/>
                    </a:cubicBezTo>
                    <a:cubicBezTo>
                      <a:pt x="471759" y="785960"/>
                      <a:pt x="471964" y="788393"/>
                      <a:pt x="473301" y="790311"/>
                    </a:cubicBezTo>
                    <a:cubicBezTo>
                      <a:pt x="476401" y="794320"/>
                      <a:pt x="481198" y="792281"/>
                      <a:pt x="480890" y="787382"/>
                    </a:cubicBezTo>
                    <a:cubicBezTo>
                      <a:pt x="483254" y="741469"/>
                      <a:pt x="437479" y="716012"/>
                      <a:pt x="419302" y="678596"/>
                    </a:cubicBezTo>
                    <a:cubicBezTo>
                      <a:pt x="380482" y="596982"/>
                      <a:pt x="467253" y="546803"/>
                      <a:pt x="538212" y="578873"/>
                    </a:cubicBezTo>
                    <a:cubicBezTo>
                      <a:pt x="557434" y="587559"/>
                      <a:pt x="571173" y="603149"/>
                      <a:pt x="589059" y="613805"/>
                    </a:cubicBezTo>
                    <a:cubicBezTo>
                      <a:pt x="614071" y="628709"/>
                      <a:pt x="641053" y="639554"/>
                      <a:pt x="669063" y="647383"/>
                    </a:cubicBezTo>
                    <a:cubicBezTo>
                      <a:pt x="813242" y="683325"/>
                      <a:pt x="960248" y="660899"/>
                      <a:pt x="1071483" y="749658"/>
                    </a:cubicBezTo>
                    <a:cubicBezTo>
                      <a:pt x="1080751" y="742274"/>
                      <a:pt x="1090037" y="734908"/>
                      <a:pt x="1099339" y="727558"/>
                    </a:cubicBezTo>
                    <a:close/>
                  </a:path>
                </a:pathLst>
              </a:custGeom>
              <a:grpFill/>
              <a:ln w="1710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149" name="Freeform: Shape 148">
                <a:extLst>
                  <a:ext uri="{FF2B5EF4-FFF2-40B4-BE49-F238E27FC236}">
                    <a16:creationId xmlns:a16="http://schemas.microsoft.com/office/drawing/2014/main" id="{DB9CAA14-EF51-15D5-4B6F-243204279EC2}"/>
                  </a:ext>
                </a:extLst>
              </p:cNvPr>
              <p:cNvSpPr/>
              <p:nvPr/>
            </p:nvSpPr>
            <p:spPr>
              <a:xfrm>
                <a:off x="5718041" y="4910958"/>
                <a:ext cx="222675" cy="222676"/>
              </a:xfrm>
              <a:custGeom>
                <a:avLst/>
                <a:gdLst>
                  <a:gd name="connsiteX0" fmla="*/ 222676 w 222675"/>
                  <a:gd name="connsiteY0" fmla="*/ 111338 h 222676"/>
                  <a:gd name="connsiteX1" fmla="*/ 111338 w 222675"/>
                  <a:gd name="connsiteY1" fmla="*/ 222676 h 222676"/>
                  <a:gd name="connsiteX2" fmla="*/ 0 w 222675"/>
                  <a:gd name="connsiteY2" fmla="*/ 111338 h 222676"/>
                  <a:gd name="connsiteX3" fmla="*/ 111338 w 222675"/>
                  <a:gd name="connsiteY3" fmla="*/ 0 h 222676"/>
                  <a:gd name="connsiteX4" fmla="*/ 222676 w 222675"/>
                  <a:gd name="connsiteY4" fmla="*/ 111338 h 222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2675" h="222676">
                    <a:moveTo>
                      <a:pt x="222676" y="111338"/>
                    </a:moveTo>
                    <a:cubicBezTo>
                      <a:pt x="222676" y="172828"/>
                      <a:pt x="172828" y="222676"/>
                      <a:pt x="111338" y="222676"/>
                    </a:cubicBezTo>
                    <a:cubicBezTo>
                      <a:pt x="49848" y="222676"/>
                      <a:pt x="0" y="172828"/>
                      <a:pt x="0" y="111338"/>
                    </a:cubicBezTo>
                    <a:cubicBezTo>
                      <a:pt x="0" y="49848"/>
                      <a:pt x="49848" y="0"/>
                      <a:pt x="111338" y="0"/>
                    </a:cubicBezTo>
                    <a:cubicBezTo>
                      <a:pt x="172828" y="0"/>
                      <a:pt x="222676" y="49848"/>
                      <a:pt x="222676" y="111338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  <a:alpha val="50000"/>
                </a:schemeClr>
              </a:solidFill>
              <a:ln w="1710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150" name="Freeform: Shape 149">
                <a:extLst>
                  <a:ext uri="{FF2B5EF4-FFF2-40B4-BE49-F238E27FC236}">
                    <a16:creationId xmlns:a16="http://schemas.microsoft.com/office/drawing/2014/main" id="{C8FA1F66-A4EA-2BD1-1CDD-0766A5557741}"/>
                  </a:ext>
                </a:extLst>
              </p:cNvPr>
              <p:cNvSpPr/>
              <p:nvPr/>
            </p:nvSpPr>
            <p:spPr>
              <a:xfrm rot="-3847799">
                <a:off x="5746992" y="4944491"/>
                <a:ext cx="74008" cy="60885"/>
              </a:xfrm>
              <a:custGeom>
                <a:avLst/>
                <a:gdLst>
                  <a:gd name="connsiteX0" fmla="*/ 74008 w 74008"/>
                  <a:gd name="connsiteY0" fmla="*/ 30443 h 60885"/>
                  <a:gd name="connsiteX1" fmla="*/ 37004 w 74008"/>
                  <a:gd name="connsiteY1" fmla="*/ 60886 h 60885"/>
                  <a:gd name="connsiteX2" fmla="*/ 0 w 74008"/>
                  <a:gd name="connsiteY2" fmla="*/ 30443 h 60885"/>
                  <a:gd name="connsiteX3" fmla="*/ 37004 w 74008"/>
                  <a:gd name="connsiteY3" fmla="*/ 0 h 60885"/>
                  <a:gd name="connsiteX4" fmla="*/ 74008 w 74008"/>
                  <a:gd name="connsiteY4" fmla="*/ 30443 h 6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008" h="60885">
                    <a:moveTo>
                      <a:pt x="74008" y="30443"/>
                    </a:moveTo>
                    <a:cubicBezTo>
                      <a:pt x="74008" y="47256"/>
                      <a:pt x="57441" y="60886"/>
                      <a:pt x="37004" y="60886"/>
                    </a:cubicBezTo>
                    <a:cubicBezTo>
                      <a:pt x="16567" y="60886"/>
                      <a:pt x="0" y="47256"/>
                      <a:pt x="0" y="30443"/>
                    </a:cubicBezTo>
                    <a:cubicBezTo>
                      <a:pt x="0" y="13630"/>
                      <a:pt x="16567" y="0"/>
                      <a:pt x="37004" y="0"/>
                    </a:cubicBezTo>
                    <a:cubicBezTo>
                      <a:pt x="57441" y="0"/>
                      <a:pt x="74008" y="13630"/>
                      <a:pt x="74008" y="30443"/>
                    </a:cubicBezTo>
                    <a:close/>
                  </a:path>
                </a:pathLst>
              </a:custGeom>
              <a:grpFill/>
              <a:ln w="1710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GB"/>
              </a:p>
            </p:txBody>
          </p:sp>
        </p:grp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7A76FED2-3926-FA41-EDF5-A58AAA4CA022}"/>
                </a:ext>
              </a:extLst>
            </p:cNvPr>
            <p:cNvSpPr/>
            <p:nvPr/>
          </p:nvSpPr>
          <p:spPr>
            <a:xfrm>
              <a:off x="6357268" y="5267298"/>
              <a:ext cx="1003618" cy="249667"/>
            </a:xfrm>
            <a:custGeom>
              <a:avLst/>
              <a:gdLst>
                <a:gd name="connsiteX0" fmla="*/ 0 w 1003618"/>
                <a:gd name="connsiteY0" fmla="*/ 0 h 249667"/>
                <a:gd name="connsiteX1" fmla="*/ 992191 w 1003618"/>
                <a:gd name="connsiteY1" fmla="*/ 169140 h 249667"/>
                <a:gd name="connsiteX2" fmla="*/ 1003618 w 1003618"/>
                <a:gd name="connsiteY2" fmla="*/ 203403 h 249667"/>
                <a:gd name="connsiteX3" fmla="*/ 26194 w 1003618"/>
                <a:gd name="connsiteY3" fmla="*/ 64106 h 249667"/>
                <a:gd name="connsiteX4" fmla="*/ 17 w 1003618"/>
                <a:gd name="connsiteY4" fmla="*/ 0 h 249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618" h="249667">
                  <a:moveTo>
                    <a:pt x="0" y="0"/>
                  </a:moveTo>
                  <a:cubicBezTo>
                    <a:pt x="0" y="0"/>
                    <a:pt x="537623" y="329029"/>
                    <a:pt x="992191" y="169140"/>
                  </a:cubicBezTo>
                  <a:lnTo>
                    <a:pt x="1003618" y="203403"/>
                  </a:lnTo>
                  <a:cubicBezTo>
                    <a:pt x="1003618" y="203403"/>
                    <a:pt x="547199" y="372509"/>
                    <a:pt x="26194" y="64106"/>
                  </a:cubicBezTo>
                  <a:lnTo>
                    <a:pt x="17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1710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143789D1-C09C-2B0D-0426-B704F8D4CEFF}"/>
                </a:ext>
              </a:extLst>
            </p:cNvPr>
            <p:cNvSpPr/>
            <p:nvPr/>
          </p:nvSpPr>
          <p:spPr>
            <a:xfrm>
              <a:off x="7331471" y="5360477"/>
              <a:ext cx="137463" cy="137463"/>
            </a:xfrm>
            <a:custGeom>
              <a:avLst/>
              <a:gdLst>
                <a:gd name="connsiteX0" fmla="*/ 68732 w 137463"/>
                <a:gd name="connsiteY0" fmla="*/ 0 h 137463"/>
                <a:gd name="connsiteX1" fmla="*/ 0 w 137463"/>
                <a:gd name="connsiteY1" fmla="*/ 68732 h 137463"/>
                <a:gd name="connsiteX2" fmla="*/ 68732 w 137463"/>
                <a:gd name="connsiteY2" fmla="*/ 137464 h 137463"/>
                <a:gd name="connsiteX3" fmla="*/ 137464 w 137463"/>
                <a:gd name="connsiteY3" fmla="*/ 68732 h 137463"/>
                <a:gd name="connsiteX4" fmla="*/ 68732 w 137463"/>
                <a:gd name="connsiteY4" fmla="*/ 0 h 137463"/>
                <a:gd name="connsiteX5" fmla="*/ 67670 w 137463"/>
                <a:gd name="connsiteY5" fmla="*/ 115758 h 137463"/>
                <a:gd name="connsiteX6" fmla="*/ 19599 w 137463"/>
                <a:gd name="connsiteY6" fmla="*/ 67687 h 137463"/>
                <a:gd name="connsiteX7" fmla="*/ 67670 w 137463"/>
                <a:gd name="connsiteY7" fmla="*/ 19616 h 137463"/>
                <a:gd name="connsiteX8" fmla="*/ 115741 w 137463"/>
                <a:gd name="connsiteY8" fmla="*/ 67687 h 137463"/>
                <a:gd name="connsiteX9" fmla="*/ 67670 w 137463"/>
                <a:gd name="connsiteY9" fmla="*/ 115758 h 137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7463" h="137463">
                  <a:moveTo>
                    <a:pt x="68732" y="0"/>
                  </a:moveTo>
                  <a:cubicBezTo>
                    <a:pt x="30768" y="0"/>
                    <a:pt x="0" y="30768"/>
                    <a:pt x="0" y="68732"/>
                  </a:cubicBezTo>
                  <a:cubicBezTo>
                    <a:pt x="0" y="106695"/>
                    <a:pt x="30768" y="137464"/>
                    <a:pt x="68732" y="137464"/>
                  </a:cubicBezTo>
                  <a:cubicBezTo>
                    <a:pt x="106695" y="137464"/>
                    <a:pt x="137464" y="106695"/>
                    <a:pt x="137464" y="68732"/>
                  </a:cubicBezTo>
                  <a:cubicBezTo>
                    <a:pt x="137464" y="30768"/>
                    <a:pt x="106695" y="0"/>
                    <a:pt x="68732" y="0"/>
                  </a:cubicBezTo>
                  <a:close/>
                  <a:moveTo>
                    <a:pt x="67670" y="115758"/>
                  </a:moveTo>
                  <a:cubicBezTo>
                    <a:pt x="40722" y="115758"/>
                    <a:pt x="20763" y="93727"/>
                    <a:pt x="19599" y="67687"/>
                  </a:cubicBezTo>
                  <a:cubicBezTo>
                    <a:pt x="18434" y="41715"/>
                    <a:pt x="42521" y="19616"/>
                    <a:pt x="67670" y="19616"/>
                  </a:cubicBezTo>
                  <a:cubicBezTo>
                    <a:pt x="94618" y="19616"/>
                    <a:pt x="114576" y="41647"/>
                    <a:pt x="115741" y="67687"/>
                  </a:cubicBezTo>
                  <a:cubicBezTo>
                    <a:pt x="116906" y="93658"/>
                    <a:pt x="92819" y="115758"/>
                    <a:pt x="67670" y="115758"/>
                  </a:cubicBez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1710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151" name="TextBox 150">
            <a:extLst>
              <a:ext uri="{FF2B5EF4-FFF2-40B4-BE49-F238E27FC236}">
                <a16:creationId xmlns:a16="http://schemas.microsoft.com/office/drawing/2014/main" id="{45197288-2B36-72D7-8B52-BF38620613FD}"/>
              </a:ext>
            </a:extLst>
          </p:cNvPr>
          <p:cNvSpPr txBox="1"/>
          <p:nvPr/>
        </p:nvSpPr>
        <p:spPr>
          <a:xfrm>
            <a:off x="5176915" y="5430221"/>
            <a:ext cx="1092356" cy="1854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GB" sz="900" dirty="0">
                <a:solidFill>
                  <a:schemeClr val="accent5">
                    <a:lumMod val="75000"/>
                  </a:schemeClr>
                </a:solidFill>
                <a:latin typeface="Arial Nova" panose="020B0504020202020204" pitchFamily="34" charset="0"/>
              </a:rPr>
              <a:t>Inhibitory neurons</a:t>
            </a:r>
          </a:p>
        </p:txBody>
      </p: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A116E1B9-80C4-2D39-8E9C-35083B194A5E}"/>
              </a:ext>
            </a:extLst>
          </p:cNvPr>
          <p:cNvGrpSpPr/>
          <p:nvPr/>
        </p:nvGrpSpPr>
        <p:grpSpPr>
          <a:xfrm rot="323718">
            <a:off x="9232594" y="4538888"/>
            <a:ext cx="2068804" cy="1233169"/>
            <a:chOff x="8917068" y="4490732"/>
            <a:chExt cx="2068804" cy="1233169"/>
          </a:xfrm>
        </p:grpSpPr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CCAECF57-88C1-1648-8C95-EBF777D9A2BF}"/>
                </a:ext>
              </a:extLst>
            </p:cNvPr>
            <p:cNvSpPr/>
            <p:nvPr/>
          </p:nvSpPr>
          <p:spPr>
            <a:xfrm>
              <a:off x="10217697" y="4490732"/>
              <a:ext cx="262210" cy="228988"/>
            </a:xfrm>
            <a:custGeom>
              <a:avLst/>
              <a:gdLst>
                <a:gd name="connsiteX0" fmla="*/ 5531 w 262210"/>
                <a:gd name="connsiteY0" fmla="*/ 128005 h 228988"/>
                <a:gd name="connsiteX1" fmla="*/ 174528 w 262210"/>
                <a:gd name="connsiteY1" fmla="*/ 205241 h 228988"/>
                <a:gd name="connsiteX2" fmla="*/ 172815 w 262210"/>
                <a:gd name="connsiteY2" fmla="*/ 228988 h 228988"/>
                <a:gd name="connsiteX3" fmla="*/ 213047 w 262210"/>
                <a:gd name="connsiteY3" fmla="*/ 226864 h 228988"/>
                <a:gd name="connsiteX4" fmla="*/ 246230 w 262210"/>
                <a:gd name="connsiteY4" fmla="*/ 225184 h 228988"/>
                <a:gd name="connsiteX5" fmla="*/ 211301 w 262210"/>
                <a:gd name="connsiteY5" fmla="*/ 183371 h 228988"/>
                <a:gd name="connsiteX6" fmla="*/ 254349 w 262210"/>
                <a:gd name="connsiteY6" fmla="*/ 2863 h 228988"/>
                <a:gd name="connsiteX7" fmla="*/ 245143 w 262210"/>
                <a:gd name="connsiteY7" fmla="*/ 7589 h 228988"/>
                <a:gd name="connsiteX8" fmla="*/ 201288 w 262210"/>
                <a:gd name="connsiteY8" fmla="*/ 155178 h 228988"/>
                <a:gd name="connsiteX9" fmla="*/ 192923 w 262210"/>
                <a:gd name="connsiteY9" fmla="*/ 103187 h 228988"/>
                <a:gd name="connsiteX10" fmla="*/ 181395 w 262210"/>
                <a:gd name="connsiteY10" fmla="*/ 20220 h 228988"/>
                <a:gd name="connsiteX11" fmla="*/ 171283 w 262210"/>
                <a:gd name="connsiteY11" fmla="*/ 22444 h 228988"/>
                <a:gd name="connsiteX12" fmla="*/ 170575 w 262210"/>
                <a:gd name="connsiteY12" fmla="*/ 163231 h 228988"/>
                <a:gd name="connsiteX13" fmla="*/ 110516 w 262210"/>
                <a:gd name="connsiteY13" fmla="*/ 67550 h 228988"/>
                <a:gd name="connsiteX14" fmla="*/ 145313 w 262210"/>
                <a:gd name="connsiteY14" fmla="*/ 154848 h 228988"/>
                <a:gd name="connsiteX15" fmla="*/ 5975 w 262210"/>
                <a:gd name="connsiteY15" fmla="*/ 116132 h 228988"/>
                <a:gd name="connsiteX16" fmla="*/ 5514 w 262210"/>
                <a:gd name="connsiteY16" fmla="*/ 128005 h 228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62210" h="228988">
                  <a:moveTo>
                    <a:pt x="5531" y="128005"/>
                  </a:moveTo>
                  <a:cubicBezTo>
                    <a:pt x="66150" y="132633"/>
                    <a:pt x="140751" y="150797"/>
                    <a:pt x="174528" y="205241"/>
                  </a:cubicBezTo>
                  <a:cubicBezTo>
                    <a:pt x="175203" y="213113"/>
                    <a:pt x="174561" y="221084"/>
                    <a:pt x="172815" y="228988"/>
                  </a:cubicBezTo>
                  <a:cubicBezTo>
                    <a:pt x="186220" y="228280"/>
                    <a:pt x="199642" y="227556"/>
                    <a:pt x="213047" y="226864"/>
                  </a:cubicBezTo>
                  <a:cubicBezTo>
                    <a:pt x="224113" y="226288"/>
                    <a:pt x="235164" y="225744"/>
                    <a:pt x="246230" y="225184"/>
                  </a:cubicBezTo>
                  <a:cubicBezTo>
                    <a:pt x="229861" y="216061"/>
                    <a:pt x="216950" y="202096"/>
                    <a:pt x="211301" y="183371"/>
                  </a:cubicBezTo>
                  <a:cubicBezTo>
                    <a:pt x="216505" y="121797"/>
                    <a:pt x="284997" y="68423"/>
                    <a:pt x="254349" y="2863"/>
                  </a:cubicBezTo>
                  <a:cubicBezTo>
                    <a:pt x="251599" y="-3296"/>
                    <a:pt x="242706" y="1513"/>
                    <a:pt x="245143" y="7589"/>
                  </a:cubicBezTo>
                  <a:cubicBezTo>
                    <a:pt x="266486" y="60765"/>
                    <a:pt x="218679" y="107025"/>
                    <a:pt x="201288" y="155178"/>
                  </a:cubicBezTo>
                  <a:cubicBezTo>
                    <a:pt x="200300" y="138034"/>
                    <a:pt x="194569" y="120479"/>
                    <a:pt x="192923" y="103187"/>
                  </a:cubicBezTo>
                  <a:cubicBezTo>
                    <a:pt x="190238" y="75060"/>
                    <a:pt x="188937" y="47673"/>
                    <a:pt x="181395" y="20220"/>
                  </a:cubicBezTo>
                  <a:cubicBezTo>
                    <a:pt x="179633" y="13814"/>
                    <a:pt x="169636" y="15955"/>
                    <a:pt x="171283" y="22444"/>
                  </a:cubicBezTo>
                  <a:cubicBezTo>
                    <a:pt x="181922" y="64306"/>
                    <a:pt x="167298" y="117037"/>
                    <a:pt x="170575" y="163231"/>
                  </a:cubicBezTo>
                  <a:cubicBezTo>
                    <a:pt x="148475" y="132682"/>
                    <a:pt x="128680" y="100585"/>
                    <a:pt x="110516" y="67550"/>
                  </a:cubicBezTo>
                  <a:cubicBezTo>
                    <a:pt x="82651" y="50621"/>
                    <a:pt x="142546" y="147948"/>
                    <a:pt x="145313" y="154848"/>
                  </a:cubicBezTo>
                  <a:cubicBezTo>
                    <a:pt x="103467" y="129603"/>
                    <a:pt x="55001" y="114485"/>
                    <a:pt x="5975" y="116132"/>
                  </a:cubicBezTo>
                  <a:cubicBezTo>
                    <a:pt x="-1584" y="116379"/>
                    <a:pt x="-2226" y="127659"/>
                    <a:pt x="5514" y="128005"/>
                  </a:cubicBezTo>
                  <a:close/>
                </a:path>
              </a:pathLst>
            </a:custGeom>
            <a:solidFill>
              <a:schemeClr val="accent5"/>
            </a:solidFill>
            <a:ln w="1646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2A402818-AA10-C993-ABB7-C1F49FF36563}"/>
                </a:ext>
              </a:extLst>
            </p:cNvPr>
            <p:cNvSpPr/>
            <p:nvPr/>
          </p:nvSpPr>
          <p:spPr>
            <a:xfrm>
              <a:off x="9766678" y="4991013"/>
              <a:ext cx="262635" cy="240358"/>
            </a:xfrm>
            <a:custGeom>
              <a:avLst/>
              <a:gdLst>
                <a:gd name="connsiteX0" fmla="*/ 6719 w 262635"/>
                <a:gd name="connsiteY0" fmla="*/ 177417 h 240358"/>
                <a:gd name="connsiteX1" fmla="*/ 188315 w 262635"/>
                <a:gd name="connsiteY1" fmla="*/ 216793 h 240358"/>
                <a:gd name="connsiteX2" fmla="*/ 191724 w 262635"/>
                <a:gd name="connsiteY2" fmla="*/ 240359 h 240358"/>
                <a:gd name="connsiteX3" fmla="*/ 230572 w 262635"/>
                <a:gd name="connsiteY3" fmla="*/ 229687 h 240358"/>
                <a:gd name="connsiteX4" fmla="*/ 262636 w 262635"/>
                <a:gd name="connsiteY4" fmla="*/ 220959 h 240358"/>
                <a:gd name="connsiteX5" fmla="*/ 219588 w 262635"/>
                <a:gd name="connsiteY5" fmla="*/ 187562 h 240358"/>
                <a:gd name="connsiteX6" fmla="*/ 223112 w 262635"/>
                <a:gd name="connsiteY6" fmla="*/ 2030 h 240358"/>
                <a:gd name="connsiteX7" fmla="*/ 215125 w 262635"/>
                <a:gd name="connsiteY7" fmla="*/ 8618 h 240358"/>
                <a:gd name="connsiteX8" fmla="*/ 203795 w 262635"/>
                <a:gd name="connsiteY8" fmla="*/ 162168 h 240358"/>
                <a:gd name="connsiteX9" fmla="*/ 184527 w 262635"/>
                <a:gd name="connsiteY9" fmla="*/ 113158 h 240358"/>
                <a:gd name="connsiteX10" fmla="*/ 155559 w 262635"/>
                <a:gd name="connsiteY10" fmla="*/ 34572 h 240358"/>
                <a:gd name="connsiteX11" fmla="*/ 146156 w 262635"/>
                <a:gd name="connsiteY11" fmla="*/ 38886 h 240358"/>
                <a:gd name="connsiteX12" fmla="*/ 175519 w 262635"/>
                <a:gd name="connsiteY12" fmla="*/ 176577 h 240358"/>
                <a:gd name="connsiteX13" fmla="*/ 96422 w 262635"/>
                <a:gd name="connsiteY13" fmla="*/ 95932 h 240358"/>
                <a:gd name="connsiteX14" fmla="*/ 149054 w 262635"/>
                <a:gd name="connsiteY14" fmla="*/ 173794 h 240358"/>
                <a:gd name="connsiteX15" fmla="*/ 4661 w 262635"/>
                <a:gd name="connsiteY15" fmla="*/ 165725 h 240358"/>
                <a:gd name="connsiteX16" fmla="*/ 6752 w 262635"/>
                <a:gd name="connsiteY16" fmla="*/ 177417 h 240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62635" h="240358">
                  <a:moveTo>
                    <a:pt x="6719" y="177417"/>
                  </a:moveTo>
                  <a:cubicBezTo>
                    <a:pt x="66927" y="169002"/>
                    <a:pt x="143702" y="170830"/>
                    <a:pt x="188315" y="216793"/>
                  </a:cubicBezTo>
                  <a:cubicBezTo>
                    <a:pt x="190653" y="224335"/>
                    <a:pt x="191724" y="232273"/>
                    <a:pt x="191724" y="240359"/>
                  </a:cubicBezTo>
                  <a:cubicBezTo>
                    <a:pt x="204668" y="236802"/>
                    <a:pt x="217612" y="233228"/>
                    <a:pt x="230572" y="229687"/>
                  </a:cubicBezTo>
                  <a:cubicBezTo>
                    <a:pt x="241260" y="226772"/>
                    <a:pt x="251948" y="223858"/>
                    <a:pt x="262636" y="220959"/>
                  </a:cubicBezTo>
                  <a:cubicBezTo>
                    <a:pt x="244685" y="215541"/>
                    <a:pt x="229090" y="204656"/>
                    <a:pt x="219588" y="187562"/>
                  </a:cubicBezTo>
                  <a:cubicBezTo>
                    <a:pt x="211535" y="126300"/>
                    <a:pt x="267049" y="59537"/>
                    <a:pt x="223112" y="2030"/>
                  </a:cubicBezTo>
                  <a:cubicBezTo>
                    <a:pt x="219110" y="-3404"/>
                    <a:pt x="211436" y="3200"/>
                    <a:pt x="215125" y="8618"/>
                  </a:cubicBezTo>
                  <a:cubicBezTo>
                    <a:pt x="247320" y="56013"/>
                    <a:pt x="210497" y="111412"/>
                    <a:pt x="203795" y="162168"/>
                  </a:cubicBezTo>
                  <a:cubicBezTo>
                    <a:pt x="199167" y="145633"/>
                    <a:pt x="189830" y="129709"/>
                    <a:pt x="184527" y="113158"/>
                  </a:cubicBezTo>
                  <a:cubicBezTo>
                    <a:pt x="175898" y="86265"/>
                    <a:pt x="168783" y="59768"/>
                    <a:pt x="155559" y="34572"/>
                  </a:cubicBezTo>
                  <a:cubicBezTo>
                    <a:pt x="152463" y="28676"/>
                    <a:pt x="143159" y="32908"/>
                    <a:pt x="146156" y="38886"/>
                  </a:cubicBezTo>
                  <a:cubicBezTo>
                    <a:pt x="165490" y="77521"/>
                    <a:pt x="162460" y="132146"/>
                    <a:pt x="175519" y="176577"/>
                  </a:cubicBezTo>
                  <a:cubicBezTo>
                    <a:pt x="147408" y="151447"/>
                    <a:pt x="121223" y="124324"/>
                    <a:pt x="96422" y="95932"/>
                  </a:cubicBezTo>
                  <a:cubicBezTo>
                    <a:pt x="65593" y="85343"/>
                    <a:pt x="144888" y="167635"/>
                    <a:pt x="149054" y="173794"/>
                  </a:cubicBezTo>
                  <a:cubicBezTo>
                    <a:pt x="102779" y="158067"/>
                    <a:pt x="52205" y="153637"/>
                    <a:pt x="4661" y="165725"/>
                  </a:cubicBezTo>
                  <a:cubicBezTo>
                    <a:pt x="-2668" y="167586"/>
                    <a:pt x="-889" y="178735"/>
                    <a:pt x="6752" y="177417"/>
                  </a:cubicBezTo>
                  <a:close/>
                </a:path>
              </a:pathLst>
            </a:custGeom>
            <a:solidFill>
              <a:schemeClr val="accent5"/>
            </a:solidFill>
            <a:ln w="1646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007C97A9-4C5F-4EFF-B740-3B6EB90BA566}"/>
                </a:ext>
              </a:extLst>
            </p:cNvPr>
            <p:cNvSpPr/>
            <p:nvPr/>
          </p:nvSpPr>
          <p:spPr>
            <a:xfrm>
              <a:off x="9400145" y="5207060"/>
              <a:ext cx="262635" cy="240358"/>
            </a:xfrm>
            <a:custGeom>
              <a:avLst/>
              <a:gdLst>
                <a:gd name="connsiteX0" fmla="*/ 6719 w 262635"/>
                <a:gd name="connsiteY0" fmla="*/ 177417 h 240358"/>
                <a:gd name="connsiteX1" fmla="*/ 188315 w 262635"/>
                <a:gd name="connsiteY1" fmla="*/ 216793 h 240358"/>
                <a:gd name="connsiteX2" fmla="*/ 191724 w 262635"/>
                <a:gd name="connsiteY2" fmla="*/ 240359 h 240358"/>
                <a:gd name="connsiteX3" fmla="*/ 230572 w 262635"/>
                <a:gd name="connsiteY3" fmla="*/ 229687 h 240358"/>
                <a:gd name="connsiteX4" fmla="*/ 262636 w 262635"/>
                <a:gd name="connsiteY4" fmla="*/ 220959 h 240358"/>
                <a:gd name="connsiteX5" fmla="*/ 219588 w 262635"/>
                <a:gd name="connsiteY5" fmla="*/ 187562 h 240358"/>
                <a:gd name="connsiteX6" fmla="*/ 223112 w 262635"/>
                <a:gd name="connsiteY6" fmla="*/ 2030 h 240358"/>
                <a:gd name="connsiteX7" fmla="*/ 215125 w 262635"/>
                <a:gd name="connsiteY7" fmla="*/ 8618 h 240358"/>
                <a:gd name="connsiteX8" fmla="*/ 203795 w 262635"/>
                <a:gd name="connsiteY8" fmla="*/ 162168 h 240358"/>
                <a:gd name="connsiteX9" fmla="*/ 184527 w 262635"/>
                <a:gd name="connsiteY9" fmla="*/ 113158 h 240358"/>
                <a:gd name="connsiteX10" fmla="*/ 155559 w 262635"/>
                <a:gd name="connsiteY10" fmla="*/ 34572 h 240358"/>
                <a:gd name="connsiteX11" fmla="*/ 146156 w 262635"/>
                <a:gd name="connsiteY11" fmla="*/ 38886 h 240358"/>
                <a:gd name="connsiteX12" fmla="*/ 175519 w 262635"/>
                <a:gd name="connsiteY12" fmla="*/ 176577 h 240358"/>
                <a:gd name="connsiteX13" fmla="*/ 96422 w 262635"/>
                <a:gd name="connsiteY13" fmla="*/ 95932 h 240358"/>
                <a:gd name="connsiteX14" fmla="*/ 149054 w 262635"/>
                <a:gd name="connsiteY14" fmla="*/ 173794 h 240358"/>
                <a:gd name="connsiteX15" fmla="*/ 4661 w 262635"/>
                <a:gd name="connsiteY15" fmla="*/ 165725 h 240358"/>
                <a:gd name="connsiteX16" fmla="*/ 6752 w 262635"/>
                <a:gd name="connsiteY16" fmla="*/ 177417 h 240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62635" h="240358">
                  <a:moveTo>
                    <a:pt x="6719" y="177417"/>
                  </a:moveTo>
                  <a:cubicBezTo>
                    <a:pt x="66927" y="169002"/>
                    <a:pt x="143702" y="170830"/>
                    <a:pt x="188315" y="216793"/>
                  </a:cubicBezTo>
                  <a:cubicBezTo>
                    <a:pt x="190653" y="224335"/>
                    <a:pt x="191724" y="232273"/>
                    <a:pt x="191724" y="240359"/>
                  </a:cubicBezTo>
                  <a:cubicBezTo>
                    <a:pt x="204668" y="236802"/>
                    <a:pt x="217612" y="233228"/>
                    <a:pt x="230572" y="229687"/>
                  </a:cubicBezTo>
                  <a:cubicBezTo>
                    <a:pt x="241260" y="226772"/>
                    <a:pt x="251948" y="223858"/>
                    <a:pt x="262636" y="220959"/>
                  </a:cubicBezTo>
                  <a:cubicBezTo>
                    <a:pt x="244685" y="215541"/>
                    <a:pt x="229090" y="204656"/>
                    <a:pt x="219588" y="187562"/>
                  </a:cubicBezTo>
                  <a:cubicBezTo>
                    <a:pt x="211535" y="126300"/>
                    <a:pt x="267049" y="59537"/>
                    <a:pt x="223112" y="2030"/>
                  </a:cubicBezTo>
                  <a:cubicBezTo>
                    <a:pt x="219110" y="-3404"/>
                    <a:pt x="211436" y="3200"/>
                    <a:pt x="215125" y="8618"/>
                  </a:cubicBezTo>
                  <a:cubicBezTo>
                    <a:pt x="247320" y="56013"/>
                    <a:pt x="210497" y="111412"/>
                    <a:pt x="203795" y="162168"/>
                  </a:cubicBezTo>
                  <a:cubicBezTo>
                    <a:pt x="199167" y="145633"/>
                    <a:pt x="189830" y="129709"/>
                    <a:pt x="184527" y="113158"/>
                  </a:cubicBezTo>
                  <a:cubicBezTo>
                    <a:pt x="175898" y="86265"/>
                    <a:pt x="168783" y="59768"/>
                    <a:pt x="155559" y="34572"/>
                  </a:cubicBezTo>
                  <a:cubicBezTo>
                    <a:pt x="152463" y="28676"/>
                    <a:pt x="143159" y="32908"/>
                    <a:pt x="146156" y="38886"/>
                  </a:cubicBezTo>
                  <a:cubicBezTo>
                    <a:pt x="165490" y="77521"/>
                    <a:pt x="162459" y="132146"/>
                    <a:pt x="175519" y="176577"/>
                  </a:cubicBezTo>
                  <a:cubicBezTo>
                    <a:pt x="147408" y="151447"/>
                    <a:pt x="121223" y="124324"/>
                    <a:pt x="96422" y="95932"/>
                  </a:cubicBezTo>
                  <a:cubicBezTo>
                    <a:pt x="65593" y="85343"/>
                    <a:pt x="144888" y="167635"/>
                    <a:pt x="149054" y="173794"/>
                  </a:cubicBezTo>
                  <a:cubicBezTo>
                    <a:pt x="102779" y="158067"/>
                    <a:pt x="52205" y="153637"/>
                    <a:pt x="4661" y="165725"/>
                  </a:cubicBezTo>
                  <a:cubicBezTo>
                    <a:pt x="-2668" y="167586"/>
                    <a:pt x="-889" y="178735"/>
                    <a:pt x="6752" y="177417"/>
                  </a:cubicBezTo>
                  <a:close/>
                </a:path>
              </a:pathLst>
            </a:custGeom>
            <a:solidFill>
              <a:schemeClr val="accent5"/>
            </a:solidFill>
            <a:ln w="1646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EBDACD55-E4A9-341B-9ABF-5F6921BA6CA6}"/>
                </a:ext>
              </a:extLst>
            </p:cNvPr>
            <p:cNvSpPr/>
            <p:nvPr/>
          </p:nvSpPr>
          <p:spPr>
            <a:xfrm>
              <a:off x="9807487" y="5299386"/>
              <a:ext cx="266720" cy="241998"/>
            </a:xfrm>
            <a:custGeom>
              <a:avLst/>
              <a:gdLst>
                <a:gd name="connsiteX0" fmla="*/ 259276 w 266720"/>
                <a:gd name="connsiteY0" fmla="*/ 40298 h 241998"/>
                <a:gd name="connsiteX1" fmla="*/ 74272 w 266720"/>
                <a:gd name="connsiteY1" fmla="*/ 22990 h 241998"/>
                <a:gd name="connsiteX2" fmla="*/ 68063 w 266720"/>
                <a:gd name="connsiteY2" fmla="*/ 0 h 241998"/>
                <a:gd name="connsiteX3" fmla="*/ 30779 w 266720"/>
                <a:gd name="connsiteY3" fmla="*/ 15250 h 241998"/>
                <a:gd name="connsiteX4" fmla="*/ 0 w 266720"/>
                <a:gd name="connsiteY4" fmla="*/ 27765 h 241998"/>
                <a:gd name="connsiteX5" fmla="*/ 46737 w 266720"/>
                <a:gd name="connsiteY5" fmla="*/ 55761 h 241998"/>
                <a:gd name="connsiteX6" fmla="*/ 65511 w 266720"/>
                <a:gd name="connsiteY6" fmla="*/ 240387 h 241998"/>
                <a:gd name="connsiteX7" fmla="*/ 72658 w 266720"/>
                <a:gd name="connsiteY7" fmla="*/ 232894 h 241998"/>
                <a:gd name="connsiteX8" fmla="*/ 65478 w 266720"/>
                <a:gd name="connsiteY8" fmla="*/ 79097 h 241998"/>
                <a:gd name="connsiteX9" fmla="*/ 90493 w 266720"/>
                <a:gd name="connsiteY9" fmla="*/ 125439 h 241998"/>
                <a:gd name="connsiteX10" fmla="*/ 128683 w 266720"/>
                <a:gd name="connsiteY10" fmla="*/ 199990 h 241998"/>
                <a:gd name="connsiteX11" fmla="*/ 137493 w 266720"/>
                <a:gd name="connsiteY11" fmla="*/ 194572 h 241998"/>
                <a:gd name="connsiteX12" fmla="*/ 91827 w 266720"/>
                <a:gd name="connsiteY12" fmla="*/ 61410 h 241998"/>
                <a:gd name="connsiteX13" fmla="*/ 180031 w 266720"/>
                <a:gd name="connsiteY13" fmla="*/ 131976 h 241998"/>
                <a:gd name="connsiteX14" fmla="*/ 118440 w 266720"/>
                <a:gd name="connsiteY14" fmla="*/ 60998 h 241998"/>
                <a:gd name="connsiteX15" fmla="*/ 262751 w 266720"/>
                <a:gd name="connsiteY15" fmla="*/ 51694 h 241998"/>
                <a:gd name="connsiteX16" fmla="*/ 259276 w 266720"/>
                <a:gd name="connsiteY16" fmla="*/ 40331 h 241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66720" h="241998">
                  <a:moveTo>
                    <a:pt x="259276" y="40298"/>
                  </a:moveTo>
                  <a:cubicBezTo>
                    <a:pt x="200517" y="55877"/>
                    <a:pt x="124088" y="63271"/>
                    <a:pt x="74272" y="22990"/>
                  </a:cubicBezTo>
                  <a:cubicBezTo>
                    <a:pt x="71044" y="15777"/>
                    <a:pt x="69035" y="8037"/>
                    <a:pt x="68063" y="0"/>
                  </a:cubicBezTo>
                  <a:cubicBezTo>
                    <a:pt x="55630" y="5089"/>
                    <a:pt x="43213" y="10177"/>
                    <a:pt x="30779" y="15250"/>
                  </a:cubicBezTo>
                  <a:cubicBezTo>
                    <a:pt x="20519" y="19433"/>
                    <a:pt x="10260" y="23599"/>
                    <a:pt x="0" y="27765"/>
                  </a:cubicBezTo>
                  <a:cubicBezTo>
                    <a:pt x="18461" y="30993"/>
                    <a:pt x="35258" y="39919"/>
                    <a:pt x="46737" y="55761"/>
                  </a:cubicBezTo>
                  <a:cubicBezTo>
                    <a:pt x="62085" y="115607"/>
                    <a:pt x="14970" y="188561"/>
                    <a:pt x="65511" y="240387"/>
                  </a:cubicBezTo>
                  <a:cubicBezTo>
                    <a:pt x="70138" y="245311"/>
                    <a:pt x="76956" y="237834"/>
                    <a:pt x="72658" y="232894"/>
                  </a:cubicBezTo>
                  <a:cubicBezTo>
                    <a:pt x="34995" y="189714"/>
                    <a:pt x="64918" y="130297"/>
                    <a:pt x="65478" y="79097"/>
                  </a:cubicBezTo>
                  <a:cubicBezTo>
                    <a:pt x="72049" y="94956"/>
                    <a:pt x="83247" y="109646"/>
                    <a:pt x="90493" y="125439"/>
                  </a:cubicBezTo>
                  <a:cubicBezTo>
                    <a:pt x="102284" y="151113"/>
                    <a:pt x="112528" y="176556"/>
                    <a:pt x="128683" y="199990"/>
                  </a:cubicBezTo>
                  <a:cubicBezTo>
                    <a:pt x="132454" y="205474"/>
                    <a:pt x="141182" y="200155"/>
                    <a:pt x="137493" y="194572"/>
                  </a:cubicBezTo>
                  <a:cubicBezTo>
                    <a:pt x="113664" y="158540"/>
                    <a:pt x="110123" y="103931"/>
                    <a:pt x="91827" y="61410"/>
                  </a:cubicBezTo>
                  <a:cubicBezTo>
                    <a:pt x="122754" y="82983"/>
                    <a:pt x="152002" y="106780"/>
                    <a:pt x="180031" y="131976"/>
                  </a:cubicBezTo>
                  <a:cubicBezTo>
                    <a:pt x="211913" y="138794"/>
                    <a:pt x="123314" y="66598"/>
                    <a:pt x="118440" y="60998"/>
                  </a:cubicBezTo>
                  <a:cubicBezTo>
                    <a:pt x="166263" y="71060"/>
                    <a:pt x="217002" y="69397"/>
                    <a:pt x="262751" y="51694"/>
                  </a:cubicBezTo>
                  <a:cubicBezTo>
                    <a:pt x="269816" y="48960"/>
                    <a:pt x="266703" y="38107"/>
                    <a:pt x="259276" y="40331"/>
                  </a:cubicBezTo>
                  <a:close/>
                </a:path>
              </a:pathLst>
            </a:custGeom>
            <a:solidFill>
              <a:schemeClr val="accent5"/>
            </a:solidFill>
            <a:ln w="1646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A09662FB-E4AF-2908-3AC2-D95ED4C834B4}"/>
                </a:ext>
              </a:extLst>
            </p:cNvPr>
            <p:cNvSpPr/>
            <p:nvPr/>
          </p:nvSpPr>
          <p:spPr>
            <a:xfrm>
              <a:off x="9490029" y="5481903"/>
              <a:ext cx="266720" cy="241998"/>
            </a:xfrm>
            <a:custGeom>
              <a:avLst/>
              <a:gdLst>
                <a:gd name="connsiteX0" fmla="*/ 259276 w 266720"/>
                <a:gd name="connsiteY0" fmla="*/ 40298 h 241998"/>
                <a:gd name="connsiteX1" fmla="*/ 74272 w 266720"/>
                <a:gd name="connsiteY1" fmla="*/ 22990 h 241998"/>
                <a:gd name="connsiteX2" fmla="*/ 68063 w 266720"/>
                <a:gd name="connsiteY2" fmla="*/ 0 h 241998"/>
                <a:gd name="connsiteX3" fmla="*/ 30779 w 266720"/>
                <a:gd name="connsiteY3" fmla="*/ 15250 h 241998"/>
                <a:gd name="connsiteX4" fmla="*/ 0 w 266720"/>
                <a:gd name="connsiteY4" fmla="*/ 27765 h 241998"/>
                <a:gd name="connsiteX5" fmla="*/ 46737 w 266720"/>
                <a:gd name="connsiteY5" fmla="*/ 55761 h 241998"/>
                <a:gd name="connsiteX6" fmla="*/ 65511 w 266720"/>
                <a:gd name="connsiteY6" fmla="*/ 240387 h 241998"/>
                <a:gd name="connsiteX7" fmla="*/ 72658 w 266720"/>
                <a:gd name="connsiteY7" fmla="*/ 232894 h 241998"/>
                <a:gd name="connsiteX8" fmla="*/ 65478 w 266720"/>
                <a:gd name="connsiteY8" fmla="*/ 79097 h 241998"/>
                <a:gd name="connsiteX9" fmla="*/ 90493 w 266720"/>
                <a:gd name="connsiteY9" fmla="*/ 125439 h 241998"/>
                <a:gd name="connsiteX10" fmla="*/ 128683 w 266720"/>
                <a:gd name="connsiteY10" fmla="*/ 199990 h 241998"/>
                <a:gd name="connsiteX11" fmla="*/ 137493 w 266720"/>
                <a:gd name="connsiteY11" fmla="*/ 194572 h 241998"/>
                <a:gd name="connsiteX12" fmla="*/ 91827 w 266720"/>
                <a:gd name="connsiteY12" fmla="*/ 61410 h 241998"/>
                <a:gd name="connsiteX13" fmla="*/ 180031 w 266720"/>
                <a:gd name="connsiteY13" fmla="*/ 131976 h 241998"/>
                <a:gd name="connsiteX14" fmla="*/ 118440 w 266720"/>
                <a:gd name="connsiteY14" fmla="*/ 60998 h 241998"/>
                <a:gd name="connsiteX15" fmla="*/ 262751 w 266720"/>
                <a:gd name="connsiteY15" fmla="*/ 51694 h 241998"/>
                <a:gd name="connsiteX16" fmla="*/ 259276 w 266720"/>
                <a:gd name="connsiteY16" fmla="*/ 40331 h 241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66720" h="241998">
                  <a:moveTo>
                    <a:pt x="259276" y="40298"/>
                  </a:moveTo>
                  <a:cubicBezTo>
                    <a:pt x="200517" y="55877"/>
                    <a:pt x="124088" y="63271"/>
                    <a:pt x="74272" y="22990"/>
                  </a:cubicBezTo>
                  <a:cubicBezTo>
                    <a:pt x="71044" y="15777"/>
                    <a:pt x="69035" y="8037"/>
                    <a:pt x="68063" y="0"/>
                  </a:cubicBezTo>
                  <a:cubicBezTo>
                    <a:pt x="55630" y="5089"/>
                    <a:pt x="43213" y="10177"/>
                    <a:pt x="30779" y="15250"/>
                  </a:cubicBezTo>
                  <a:cubicBezTo>
                    <a:pt x="20519" y="19433"/>
                    <a:pt x="10260" y="23599"/>
                    <a:pt x="0" y="27765"/>
                  </a:cubicBezTo>
                  <a:cubicBezTo>
                    <a:pt x="18461" y="30993"/>
                    <a:pt x="35258" y="39919"/>
                    <a:pt x="46737" y="55761"/>
                  </a:cubicBezTo>
                  <a:cubicBezTo>
                    <a:pt x="62085" y="115607"/>
                    <a:pt x="14970" y="188561"/>
                    <a:pt x="65511" y="240387"/>
                  </a:cubicBezTo>
                  <a:cubicBezTo>
                    <a:pt x="70138" y="245311"/>
                    <a:pt x="76956" y="237834"/>
                    <a:pt x="72658" y="232894"/>
                  </a:cubicBezTo>
                  <a:cubicBezTo>
                    <a:pt x="34995" y="189714"/>
                    <a:pt x="64918" y="130297"/>
                    <a:pt x="65478" y="79097"/>
                  </a:cubicBezTo>
                  <a:cubicBezTo>
                    <a:pt x="72049" y="94956"/>
                    <a:pt x="83247" y="109646"/>
                    <a:pt x="90493" y="125439"/>
                  </a:cubicBezTo>
                  <a:cubicBezTo>
                    <a:pt x="102284" y="151113"/>
                    <a:pt x="112527" y="176556"/>
                    <a:pt x="128683" y="199990"/>
                  </a:cubicBezTo>
                  <a:cubicBezTo>
                    <a:pt x="132454" y="205474"/>
                    <a:pt x="141182" y="200155"/>
                    <a:pt x="137493" y="194572"/>
                  </a:cubicBezTo>
                  <a:cubicBezTo>
                    <a:pt x="113664" y="158540"/>
                    <a:pt x="110123" y="103931"/>
                    <a:pt x="91827" y="61410"/>
                  </a:cubicBezTo>
                  <a:cubicBezTo>
                    <a:pt x="122754" y="82983"/>
                    <a:pt x="152002" y="106780"/>
                    <a:pt x="180031" y="131976"/>
                  </a:cubicBezTo>
                  <a:cubicBezTo>
                    <a:pt x="211913" y="138794"/>
                    <a:pt x="123314" y="66598"/>
                    <a:pt x="118440" y="60998"/>
                  </a:cubicBezTo>
                  <a:cubicBezTo>
                    <a:pt x="166263" y="71060"/>
                    <a:pt x="217002" y="69397"/>
                    <a:pt x="262751" y="51694"/>
                  </a:cubicBezTo>
                  <a:cubicBezTo>
                    <a:pt x="269816" y="48960"/>
                    <a:pt x="266703" y="38108"/>
                    <a:pt x="259276" y="40331"/>
                  </a:cubicBezTo>
                  <a:close/>
                </a:path>
              </a:pathLst>
            </a:custGeom>
            <a:solidFill>
              <a:schemeClr val="accent5"/>
            </a:solidFill>
            <a:ln w="1646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5E4C5A3E-78B0-49D2-4AB4-C5B7EB203213}"/>
                </a:ext>
              </a:extLst>
            </p:cNvPr>
            <p:cNvSpPr/>
            <p:nvPr/>
          </p:nvSpPr>
          <p:spPr>
            <a:xfrm>
              <a:off x="10748746" y="5022999"/>
              <a:ext cx="237126" cy="258289"/>
            </a:xfrm>
            <a:custGeom>
              <a:avLst/>
              <a:gdLst>
                <a:gd name="connsiteX0" fmla="*/ 78504 w 237126"/>
                <a:gd name="connsiteY0" fmla="*/ 252046 h 258289"/>
                <a:gd name="connsiteX1" fmla="*/ 23780 w 237126"/>
                <a:gd name="connsiteY1" fmla="*/ 74486 h 258289"/>
                <a:gd name="connsiteX2" fmla="*/ 0 w 237126"/>
                <a:gd name="connsiteY2" fmla="*/ 73103 h 258289"/>
                <a:gd name="connsiteX3" fmla="*/ 7312 w 237126"/>
                <a:gd name="connsiteY3" fmla="*/ 33480 h 258289"/>
                <a:gd name="connsiteX4" fmla="*/ 20421 w 237126"/>
                <a:gd name="connsiteY4" fmla="*/ 0 h 258289"/>
                <a:gd name="connsiteX5" fmla="*/ 55218 w 237126"/>
                <a:gd name="connsiteY5" fmla="*/ 26415 h 258289"/>
                <a:gd name="connsiteX6" fmla="*/ 234771 w 237126"/>
                <a:gd name="connsiteY6" fmla="*/ 21491 h 258289"/>
                <a:gd name="connsiteX7" fmla="*/ 228892 w 237126"/>
                <a:gd name="connsiteY7" fmla="*/ 30005 h 258289"/>
                <a:gd name="connsiteX8" fmla="*/ 76874 w 237126"/>
                <a:gd name="connsiteY8" fmla="*/ 54395 h 258289"/>
                <a:gd name="connsiteX9" fmla="*/ 127349 w 237126"/>
                <a:gd name="connsiteY9" fmla="*/ 69414 h 258289"/>
                <a:gd name="connsiteX10" fmla="*/ 208126 w 237126"/>
                <a:gd name="connsiteY10" fmla="*/ 91580 h 258289"/>
                <a:gd name="connsiteX11" fmla="*/ 204618 w 237126"/>
                <a:gd name="connsiteY11" fmla="*/ 101313 h 258289"/>
                <a:gd name="connsiteX12" fmla="*/ 64934 w 237126"/>
                <a:gd name="connsiteY12" fmla="*/ 83807 h 258289"/>
                <a:gd name="connsiteX13" fmla="*/ 152035 w 237126"/>
                <a:gd name="connsiteY13" fmla="*/ 155740 h 258289"/>
                <a:gd name="connsiteX14" fmla="*/ 69974 w 237126"/>
                <a:gd name="connsiteY14" fmla="*/ 109942 h 258289"/>
                <a:gd name="connsiteX15" fmla="*/ 90345 w 237126"/>
                <a:gd name="connsiteY15" fmla="*/ 253117 h 258289"/>
                <a:gd name="connsiteX16" fmla="*/ 78504 w 237126"/>
                <a:gd name="connsiteY16" fmla="*/ 252030 h 258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7126" h="258289">
                  <a:moveTo>
                    <a:pt x="78504" y="252046"/>
                  </a:moveTo>
                  <a:cubicBezTo>
                    <a:pt x="81748" y="191344"/>
                    <a:pt x="73383" y="115014"/>
                    <a:pt x="23780" y="74486"/>
                  </a:cubicBezTo>
                  <a:cubicBezTo>
                    <a:pt x="16057" y="72790"/>
                    <a:pt x="8069" y="72411"/>
                    <a:pt x="0" y="73103"/>
                  </a:cubicBezTo>
                  <a:cubicBezTo>
                    <a:pt x="2437" y="59895"/>
                    <a:pt x="4891" y="46687"/>
                    <a:pt x="7312" y="33480"/>
                  </a:cubicBezTo>
                  <a:cubicBezTo>
                    <a:pt x="9305" y="22578"/>
                    <a:pt x="18444" y="10886"/>
                    <a:pt x="20421" y="0"/>
                  </a:cubicBezTo>
                  <a:cubicBezTo>
                    <a:pt x="27354" y="17423"/>
                    <a:pt x="37366" y="18395"/>
                    <a:pt x="55218" y="26415"/>
                  </a:cubicBezTo>
                  <a:cubicBezTo>
                    <a:pt x="116941" y="29215"/>
                    <a:pt x="173723" y="-17390"/>
                    <a:pt x="234771" y="21491"/>
                  </a:cubicBezTo>
                  <a:cubicBezTo>
                    <a:pt x="240535" y="25015"/>
                    <a:pt x="234606" y="33216"/>
                    <a:pt x="228892" y="30005"/>
                  </a:cubicBezTo>
                  <a:cubicBezTo>
                    <a:pt x="178927" y="1960"/>
                    <a:pt x="126871" y="43394"/>
                    <a:pt x="76874" y="54395"/>
                  </a:cubicBezTo>
                  <a:cubicBezTo>
                    <a:pt x="93754" y="57589"/>
                    <a:pt x="110403" y="65544"/>
                    <a:pt x="127349" y="69414"/>
                  </a:cubicBezTo>
                  <a:cubicBezTo>
                    <a:pt x="154884" y="75704"/>
                    <a:pt x="181875" y="80546"/>
                    <a:pt x="208126" y="91580"/>
                  </a:cubicBezTo>
                  <a:cubicBezTo>
                    <a:pt x="214252" y="94165"/>
                    <a:pt x="210843" y="103783"/>
                    <a:pt x="204618" y="101313"/>
                  </a:cubicBezTo>
                  <a:cubicBezTo>
                    <a:pt x="164485" y="85338"/>
                    <a:pt x="110304" y="93029"/>
                    <a:pt x="64934" y="83807"/>
                  </a:cubicBezTo>
                  <a:cubicBezTo>
                    <a:pt x="92370" y="109662"/>
                    <a:pt x="121634" y="133459"/>
                    <a:pt x="152035" y="155740"/>
                  </a:cubicBezTo>
                  <a:cubicBezTo>
                    <a:pt x="165226" y="185564"/>
                    <a:pt x="76462" y="113581"/>
                    <a:pt x="69974" y="109942"/>
                  </a:cubicBezTo>
                  <a:cubicBezTo>
                    <a:pt x="89604" y="154703"/>
                    <a:pt x="98315" y="204717"/>
                    <a:pt x="90345" y="253117"/>
                  </a:cubicBezTo>
                  <a:cubicBezTo>
                    <a:pt x="89110" y="260577"/>
                    <a:pt x="77862" y="259754"/>
                    <a:pt x="78504" y="252030"/>
                  </a:cubicBezTo>
                  <a:close/>
                </a:path>
              </a:pathLst>
            </a:custGeom>
            <a:solidFill>
              <a:schemeClr val="accent5"/>
            </a:solidFill>
            <a:ln w="1646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GB"/>
            </a:p>
          </p:txBody>
        </p:sp>
        <p:grpSp>
          <p:nvGrpSpPr>
            <p:cNvPr id="159" name="Graphic 136">
              <a:extLst>
                <a:ext uri="{FF2B5EF4-FFF2-40B4-BE49-F238E27FC236}">
                  <a16:creationId xmlns:a16="http://schemas.microsoft.com/office/drawing/2014/main" id="{0A9742BE-48C9-2E07-E773-373633A70552}"/>
                </a:ext>
              </a:extLst>
            </p:cNvPr>
            <p:cNvGrpSpPr/>
            <p:nvPr/>
          </p:nvGrpSpPr>
          <p:grpSpPr>
            <a:xfrm>
              <a:off x="8917068" y="5118960"/>
              <a:ext cx="1367059" cy="463413"/>
              <a:chOff x="8917068" y="5118960"/>
              <a:chExt cx="1367059" cy="463413"/>
            </a:xfrm>
            <a:solidFill>
              <a:srgbClr val="FC517E"/>
            </a:solidFill>
          </p:grpSpPr>
          <p:sp>
            <p:nvSpPr>
              <p:cNvPr id="162" name="Freeform: Shape 161">
                <a:extLst>
                  <a:ext uri="{FF2B5EF4-FFF2-40B4-BE49-F238E27FC236}">
                    <a16:creationId xmlns:a16="http://schemas.microsoft.com/office/drawing/2014/main" id="{AD414A31-0882-E6D7-2269-B57E5C326549}"/>
                  </a:ext>
                </a:extLst>
              </p:cNvPr>
              <p:cNvSpPr/>
              <p:nvPr/>
            </p:nvSpPr>
            <p:spPr>
              <a:xfrm>
                <a:off x="9807470" y="5118960"/>
                <a:ext cx="476656" cy="219422"/>
              </a:xfrm>
              <a:custGeom>
                <a:avLst/>
                <a:gdLst>
                  <a:gd name="connsiteX0" fmla="*/ 436590 w 476656"/>
                  <a:gd name="connsiteY0" fmla="*/ 0 h 219422"/>
                  <a:gd name="connsiteX1" fmla="*/ 374274 w 476656"/>
                  <a:gd name="connsiteY1" fmla="*/ 47758 h 219422"/>
                  <a:gd name="connsiteX2" fmla="*/ 5994 w 476656"/>
                  <a:gd name="connsiteY2" fmla="*/ 194193 h 219422"/>
                  <a:gd name="connsiteX3" fmla="*/ 0 w 476656"/>
                  <a:gd name="connsiteY3" fmla="*/ 200863 h 219422"/>
                  <a:gd name="connsiteX4" fmla="*/ 28704 w 476656"/>
                  <a:gd name="connsiteY4" fmla="*/ 219423 h 219422"/>
                  <a:gd name="connsiteX5" fmla="*/ 404279 w 476656"/>
                  <a:gd name="connsiteY5" fmla="*/ 84301 h 219422"/>
                  <a:gd name="connsiteX6" fmla="*/ 476657 w 476656"/>
                  <a:gd name="connsiteY6" fmla="*/ 45518 h 219422"/>
                  <a:gd name="connsiteX7" fmla="*/ 436590 w 476656"/>
                  <a:gd name="connsiteY7" fmla="*/ 0 h 2194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76656" h="219422">
                    <a:moveTo>
                      <a:pt x="436590" y="0"/>
                    </a:moveTo>
                    <a:cubicBezTo>
                      <a:pt x="417684" y="21013"/>
                      <a:pt x="395221" y="38058"/>
                      <a:pt x="374274" y="47758"/>
                    </a:cubicBezTo>
                    <a:cubicBezTo>
                      <a:pt x="247468" y="102037"/>
                      <a:pt x="107044" y="79904"/>
                      <a:pt x="5994" y="194193"/>
                    </a:cubicBezTo>
                    <a:cubicBezTo>
                      <a:pt x="3969" y="196384"/>
                      <a:pt x="1976" y="198623"/>
                      <a:pt x="0" y="200863"/>
                    </a:cubicBezTo>
                    <a:cubicBezTo>
                      <a:pt x="9568" y="207039"/>
                      <a:pt x="19136" y="213231"/>
                      <a:pt x="28704" y="219423"/>
                    </a:cubicBezTo>
                    <a:cubicBezTo>
                      <a:pt x="126921" y="124203"/>
                      <a:pt x="269667" y="132042"/>
                      <a:pt x="404279" y="84301"/>
                    </a:cubicBezTo>
                    <a:cubicBezTo>
                      <a:pt x="429953" y="74371"/>
                      <a:pt x="454392" y="61723"/>
                      <a:pt x="476657" y="45518"/>
                    </a:cubicBezTo>
                    <a:cubicBezTo>
                      <a:pt x="463416" y="30236"/>
                      <a:pt x="450044" y="15068"/>
                      <a:pt x="43659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646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163" name="Freeform: Shape 162">
                <a:extLst>
                  <a:ext uri="{FF2B5EF4-FFF2-40B4-BE49-F238E27FC236}">
                    <a16:creationId xmlns:a16="http://schemas.microsoft.com/office/drawing/2014/main" id="{3F6086B5-D84F-282B-7CF8-C60C6C510BD6}"/>
                  </a:ext>
                </a:extLst>
              </p:cNvPr>
              <p:cNvSpPr/>
              <p:nvPr/>
            </p:nvSpPr>
            <p:spPr>
              <a:xfrm>
                <a:off x="8917068" y="5274651"/>
                <a:ext cx="938242" cy="307722"/>
              </a:xfrm>
              <a:custGeom>
                <a:avLst/>
                <a:gdLst>
                  <a:gd name="connsiteX0" fmla="*/ 938226 w 938242"/>
                  <a:gd name="connsiteY0" fmla="*/ 0 h 307722"/>
                  <a:gd name="connsiteX1" fmla="*/ 20171 w 938242"/>
                  <a:gd name="connsiteY1" fmla="*/ 257399 h 307722"/>
                  <a:gd name="connsiteX2" fmla="*/ 969 w 938242"/>
                  <a:gd name="connsiteY2" fmla="*/ 269470 h 307722"/>
                  <a:gd name="connsiteX3" fmla="*/ 410 w 938242"/>
                  <a:gd name="connsiteY3" fmla="*/ 271907 h 307722"/>
                  <a:gd name="connsiteX4" fmla="*/ 12794 w 938242"/>
                  <a:gd name="connsiteY4" fmla="*/ 291175 h 307722"/>
                  <a:gd name="connsiteX5" fmla="*/ 919123 w 938242"/>
                  <a:gd name="connsiteY5" fmla="*/ 63765 h 307722"/>
                  <a:gd name="connsiteX6" fmla="*/ 938243 w 938242"/>
                  <a:gd name="connsiteY6" fmla="*/ 16 h 307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38242" h="307722">
                    <a:moveTo>
                      <a:pt x="938226" y="0"/>
                    </a:moveTo>
                    <a:cubicBezTo>
                      <a:pt x="938226" y="0"/>
                      <a:pt x="465423" y="356241"/>
                      <a:pt x="20171" y="257399"/>
                    </a:cubicBezTo>
                    <a:cubicBezTo>
                      <a:pt x="11526" y="255472"/>
                      <a:pt x="2946" y="260840"/>
                      <a:pt x="969" y="269470"/>
                    </a:cubicBezTo>
                    <a:lnTo>
                      <a:pt x="410" y="271907"/>
                    </a:lnTo>
                    <a:cubicBezTo>
                      <a:pt x="-1600" y="280668"/>
                      <a:pt x="3983" y="289380"/>
                      <a:pt x="12794" y="291175"/>
                    </a:cubicBezTo>
                    <a:cubicBezTo>
                      <a:pt x="96996" y="308351"/>
                      <a:pt x="501110" y="369169"/>
                      <a:pt x="919123" y="63765"/>
                    </a:cubicBezTo>
                    <a:lnTo>
                      <a:pt x="938243" y="16"/>
                    </a:lnTo>
                    <a:close/>
                  </a:path>
                </a:pathLst>
              </a:custGeom>
              <a:solidFill>
                <a:schemeClr val="accent5"/>
              </a:solidFill>
              <a:ln w="1646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GB"/>
              </a:p>
            </p:txBody>
          </p:sp>
        </p:grp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E85255E2-464B-4360-6DD0-A19829F50D86}"/>
                </a:ext>
              </a:extLst>
            </p:cNvPr>
            <p:cNvSpPr/>
            <p:nvPr/>
          </p:nvSpPr>
          <p:spPr>
            <a:xfrm>
              <a:off x="10243391" y="4698590"/>
              <a:ext cx="538327" cy="468535"/>
            </a:xfrm>
            <a:custGeom>
              <a:avLst/>
              <a:gdLst>
                <a:gd name="connsiteX0" fmla="*/ 375881 w 538327"/>
                <a:gd name="connsiteY0" fmla="*/ 174499 h 468535"/>
                <a:gd name="connsiteX1" fmla="*/ 525791 w 538327"/>
                <a:gd name="connsiteY1" fmla="*/ 324409 h 468535"/>
                <a:gd name="connsiteX2" fmla="*/ 502275 w 538327"/>
                <a:gd name="connsiteY2" fmla="*/ 396688 h 468535"/>
                <a:gd name="connsiteX3" fmla="*/ 49332 w 538327"/>
                <a:gd name="connsiteY3" fmla="*/ 467996 h 468535"/>
                <a:gd name="connsiteX4" fmla="*/ 2678 w 538327"/>
                <a:gd name="connsiteY4" fmla="*/ 411147 h 468535"/>
                <a:gd name="connsiteX5" fmla="*/ 143695 w 538327"/>
                <a:gd name="connsiteY5" fmla="*/ 27931 h 468535"/>
                <a:gd name="connsiteX6" fmla="*/ 213866 w 538327"/>
                <a:gd name="connsiteY6" fmla="*/ 12501 h 468535"/>
                <a:gd name="connsiteX7" fmla="*/ 375864 w 538327"/>
                <a:gd name="connsiteY7" fmla="*/ 174499 h 468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8327" h="468535">
                  <a:moveTo>
                    <a:pt x="375881" y="174499"/>
                  </a:moveTo>
                  <a:lnTo>
                    <a:pt x="525791" y="324409"/>
                  </a:lnTo>
                  <a:cubicBezTo>
                    <a:pt x="550444" y="349062"/>
                    <a:pt x="536710" y="391254"/>
                    <a:pt x="502275" y="396688"/>
                  </a:cubicBezTo>
                  <a:lnTo>
                    <a:pt x="49332" y="467996"/>
                  </a:lnTo>
                  <a:cubicBezTo>
                    <a:pt x="17186" y="473051"/>
                    <a:pt x="-8554" y="441696"/>
                    <a:pt x="2678" y="411147"/>
                  </a:cubicBezTo>
                  <a:lnTo>
                    <a:pt x="143695" y="27931"/>
                  </a:lnTo>
                  <a:cubicBezTo>
                    <a:pt x="154449" y="-1283"/>
                    <a:pt x="191848" y="-9501"/>
                    <a:pt x="213866" y="12501"/>
                  </a:cubicBezTo>
                  <a:lnTo>
                    <a:pt x="375864" y="174499"/>
                  </a:lnTo>
                  <a:close/>
                </a:path>
              </a:pathLst>
            </a:custGeom>
            <a:solidFill>
              <a:schemeClr val="accent5"/>
            </a:solidFill>
            <a:ln w="1646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DB67AECD-13DC-8571-FC2B-8B608471340A}"/>
                </a:ext>
              </a:extLst>
            </p:cNvPr>
            <p:cNvSpPr/>
            <p:nvPr/>
          </p:nvSpPr>
          <p:spPr>
            <a:xfrm>
              <a:off x="10304060" y="4758757"/>
              <a:ext cx="403811" cy="351475"/>
            </a:xfrm>
            <a:custGeom>
              <a:avLst/>
              <a:gdLst>
                <a:gd name="connsiteX0" fmla="*/ 310157 w 444192"/>
                <a:gd name="connsiteY0" fmla="*/ 144010 h 386622"/>
                <a:gd name="connsiteX1" fmla="*/ 433850 w 444192"/>
                <a:gd name="connsiteY1" fmla="*/ 267703 h 386622"/>
                <a:gd name="connsiteX2" fmla="*/ 414451 w 444192"/>
                <a:gd name="connsiteY2" fmla="*/ 327335 h 386622"/>
                <a:gd name="connsiteX3" fmla="*/ 40704 w 444192"/>
                <a:gd name="connsiteY3" fmla="*/ 386176 h 386622"/>
                <a:gd name="connsiteX4" fmla="*/ 2218 w 444192"/>
                <a:gd name="connsiteY4" fmla="*/ 339274 h 386622"/>
                <a:gd name="connsiteX5" fmla="*/ 118582 w 444192"/>
                <a:gd name="connsiteY5" fmla="*/ 23051 h 386622"/>
                <a:gd name="connsiteX6" fmla="*/ 176485 w 444192"/>
                <a:gd name="connsiteY6" fmla="*/ 10321 h 386622"/>
                <a:gd name="connsiteX7" fmla="*/ 310174 w 444192"/>
                <a:gd name="connsiteY7" fmla="*/ 144010 h 386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44192" h="386622">
                  <a:moveTo>
                    <a:pt x="310157" y="144010"/>
                  </a:moveTo>
                  <a:lnTo>
                    <a:pt x="433850" y="267703"/>
                  </a:lnTo>
                  <a:cubicBezTo>
                    <a:pt x="454188" y="288041"/>
                    <a:pt x="442858" y="322872"/>
                    <a:pt x="414451" y="327335"/>
                  </a:cubicBezTo>
                  <a:lnTo>
                    <a:pt x="40704" y="386176"/>
                  </a:lnTo>
                  <a:cubicBezTo>
                    <a:pt x="14174" y="390358"/>
                    <a:pt x="-7071" y="364470"/>
                    <a:pt x="2218" y="339274"/>
                  </a:cubicBezTo>
                  <a:lnTo>
                    <a:pt x="118582" y="23051"/>
                  </a:lnTo>
                  <a:cubicBezTo>
                    <a:pt x="127459" y="-1059"/>
                    <a:pt x="158320" y="-7844"/>
                    <a:pt x="176485" y="10321"/>
                  </a:cubicBezTo>
                  <a:lnTo>
                    <a:pt x="310174" y="144010"/>
                  </a:lnTo>
                  <a:close/>
                </a:path>
              </a:pathLst>
            </a:custGeom>
            <a:solidFill>
              <a:schemeClr val="accent5">
                <a:lumMod val="75000"/>
                <a:alpha val="50000"/>
              </a:schemeClr>
            </a:solidFill>
            <a:ln w="1646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164" name="TextBox 163">
            <a:extLst>
              <a:ext uri="{FF2B5EF4-FFF2-40B4-BE49-F238E27FC236}">
                <a16:creationId xmlns:a16="http://schemas.microsoft.com/office/drawing/2014/main" id="{0177A02A-D892-0399-137A-DAC554BAE9A9}"/>
              </a:ext>
            </a:extLst>
          </p:cNvPr>
          <p:cNvSpPr txBox="1"/>
          <p:nvPr/>
        </p:nvSpPr>
        <p:spPr>
          <a:xfrm rot="21375924">
            <a:off x="7209250" y="4334304"/>
            <a:ext cx="559769" cy="215444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GB" sz="800" dirty="0"/>
              <a:t>MMPs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14129F09-7644-87CE-39AC-946285E13964}"/>
              </a:ext>
            </a:extLst>
          </p:cNvPr>
          <p:cNvSpPr txBox="1"/>
          <p:nvPr/>
        </p:nvSpPr>
        <p:spPr>
          <a:xfrm>
            <a:off x="8990249" y="4250227"/>
            <a:ext cx="763351" cy="46166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GB" sz="800"/>
              <a:t>Impaired</a:t>
            </a:r>
            <a:br>
              <a:rPr lang="en-GB" sz="800"/>
            </a:br>
            <a:r>
              <a:rPr lang="en-GB" sz="800"/>
              <a:t>extracellular</a:t>
            </a:r>
            <a:br>
              <a:rPr lang="en-GB" sz="800"/>
            </a:br>
            <a:r>
              <a:rPr lang="en-GB" sz="800"/>
              <a:t>homeostasis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15D9D1E1-6CD3-B93A-71EE-602E69ABF4FA}"/>
              </a:ext>
            </a:extLst>
          </p:cNvPr>
          <p:cNvSpPr txBox="1"/>
          <p:nvPr/>
        </p:nvSpPr>
        <p:spPr>
          <a:xfrm>
            <a:off x="7909053" y="5186601"/>
            <a:ext cx="659156" cy="338554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GB" sz="800" dirty="0"/>
              <a:t>Increased</a:t>
            </a:r>
            <a:br>
              <a:rPr lang="en-GB" sz="800" dirty="0"/>
            </a:br>
            <a:r>
              <a:rPr lang="en-GB" sz="800" dirty="0"/>
              <a:t>excitability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CF3B8E8C-9EC7-E604-AA88-A1AD5201EDDB}"/>
              </a:ext>
            </a:extLst>
          </p:cNvPr>
          <p:cNvSpPr txBox="1"/>
          <p:nvPr/>
        </p:nvSpPr>
        <p:spPr>
          <a:xfrm>
            <a:off x="6597775" y="5069319"/>
            <a:ext cx="598241" cy="338554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GB" sz="800" dirty="0"/>
              <a:t>Reduced</a:t>
            </a:r>
            <a:br>
              <a:rPr lang="en-GB" sz="800" dirty="0"/>
            </a:br>
            <a:r>
              <a:rPr lang="en-GB" sz="800" dirty="0"/>
              <a:t>inhibition</a:t>
            </a: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A2D6AB77-97AA-CB6B-BEA2-E89F88A13F0D}"/>
              </a:ext>
            </a:extLst>
          </p:cNvPr>
          <p:cNvSpPr txBox="1"/>
          <p:nvPr/>
        </p:nvSpPr>
        <p:spPr>
          <a:xfrm>
            <a:off x="6070974" y="4382103"/>
            <a:ext cx="958917" cy="338554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GB" sz="800" dirty="0"/>
              <a:t>Peri-neural</a:t>
            </a:r>
            <a:br>
              <a:rPr lang="en-GB" sz="800" dirty="0"/>
            </a:br>
            <a:r>
              <a:rPr lang="en-GB" sz="800" dirty="0"/>
              <a:t>net modifications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06CF7622-3CDE-CED5-97DF-9BC6D6ABC1A4}"/>
              </a:ext>
            </a:extLst>
          </p:cNvPr>
          <p:cNvSpPr txBox="1"/>
          <p:nvPr/>
        </p:nvSpPr>
        <p:spPr>
          <a:xfrm>
            <a:off x="8774321" y="5069319"/>
            <a:ext cx="920445" cy="338554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GB" sz="800" dirty="0"/>
              <a:t>Excitatory</a:t>
            </a:r>
            <a:br>
              <a:rPr lang="en-GB" sz="800" dirty="0"/>
            </a:br>
            <a:r>
              <a:rPr lang="en-GB" sz="800" dirty="0"/>
              <a:t>synaptogenesis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A4987F34-B03E-1F16-C87B-F452E6ACC5FB}"/>
              </a:ext>
            </a:extLst>
          </p:cNvPr>
          <p:cNvSpPr txBox="1"/>
          <p:nvPr/>
        </p:nvSpPr>
        <p:spPr>
          <a:xfrm>
            <a:off x="10233649" y="5446310"/>
            <a:ext cx="1092356" cy="15323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GB" sz="900" dirty="0">
                <a:solidFill>
                  <a:schemeClr val="accent5">
                    <a:lumMod val="75000"/>
                  </a:schemeClr>
                </a:solidFill>
                <a:latin typeface="Arial Nova" panose="020B0504020202020204" pitchFamily="34" charset="0"/>
              </a:rPr>
              <a:t>Excitatory neurons</a:t>
            </a:r>
          </a:p>
        </p:txBody>
      </p:sp>
      <p:cxnSp>
        <p:nvCxnSpPr>
          <p:cNvPr id="171" name="Connector: Elbow 170">
            <a:extLst>
              <a:ext uri="{FF2B5EF4-FFF2-40B4-BE49-F238E27FC236}">
                <a16:creationId xmlns:a16="http://schemas.microsoft.com/office/drawing/2014/main" id="{8DFCC480-59C2-B1F4-DCAA-72C4A4319FC7}"/>
              </a:ext>
            </a:extLst>
          </p:cNvPr>
          <p:cNvCxnSpPr>
            <a:cxnSpLocks/>
            <a:stCxn id="104" idx="3"/>
            <a:endCxn id="170" idx="3"/>
          </p:cNvCxnSpPr>
          <p:nvPr/>
        </p:nvCxnSpPr>
        <p:spPr>
          <a:xfrm>
            <a:off x="11281443" y="2363437"/>
            <a:ext cx="44562" cy="3159490"/>
          </a:xfrm>
          <a:prstGeom prst="bentConnector3">
            <a:avLst>
              <a:gd name="adj1" fmla="val 612993"/>
            </a:avLst>
          </a:prstGeom>
          <a:ln>
            <a:solidFill>
              <a:schemeClr val="tx2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TextBox 171">
            <a:extLst>
              <a:ext uri="{FF2B5EF4-FFF2-40B4-BE49-F238E27FC236}">
                <a16:creationId xmlns:a16="http://schemas.microsoft.com/office/drawing/2014/main" id="{4903D0CA-8D56-02C6-50E8-D0B0273793EC}"/>
              </a:ext>
            </a:extLst>
          </p:cNvPr>
          <p:cNvSpPr txBox="1"/>
          <p:nvPr/>
        </p:nvSpPr>
        <p:spPr>
          <a:xfrm>
            <a:off x="9255276" y="3674915"/>
            <a:ext cx="763351" cy="46166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GB" sz="800" dirty="0"/>
              <a:t>Impaired</a:t>
            </a:r>
            <a:br>
              <a:rPr lang="en-GB" sz="800" dirty="0"/>
            </a:br>
            <a:r>
              <a:rPr lang="en-GB" sz="800" dirty="0"/>
              <a:t>extracellular</a:t>
            </a:r>
            <a:br>
              <a:rPr lang="en-GB" sz="800" dirty="0"/>
            </a:br>
            <a:r>
              <a:rPr lang="en-GB" sz="800" dirty="0"/>
              <a:t>homeostasis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1B8DAD71-EE26-973F-43A3-4CB68A5EA114}"/>
              </a:ext>
            </a:extLst>
          </p:cNvPr>
          <p:cNvSpPr txBox="1"/>
          <p:nvPr/>
        </p:nvSpPr>
        <p:spPr>
          <a:xfrm>
            <a:off x="6748086" y="3674915"/>
            <a:ext cx="763351" cy="46166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GB" sz="800"/>
              <a:t>Impaired</a:t>
            </a:r>
            <a:br>
              <a:rPr lang="en-GB" sz="800"/>
            </a:br>
            <a:r>
              <a:rPr lang="en-GB" sz="800"/>
              <a:t>extracellular</a:t>
            </a:r>
            <a:br>
              <a:rPr lang="en-GB" sz="800"/>
            </a:br>
            <a:r>
              <a:rPr lang="en-GB" sz="800"/>
              <a:t>homeostasis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4B840289-14FC-2114-E6DE-23FEEA6211AD}"/>
              </a:ext>
            </a:extLst>
          </p:cNvPr>
          <p:cNvSpPr txBox="1"/>
          <p:nvPr/>
        </p:nvSpPr>
        <p:spPr>
          <a:xfrm>
            <a:off x="9493050" y="2842244"/>
            <a:ext cx="774571" cy="215444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GB" sz="800"/>
              <a:t>Inflammation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551BB205-DA45-F274-DF31-60DBB7009A31}"/>
              </a:ext>
            </a:extLst>
          </p:cNvPr>
          <p:cNvSpPr txBox="1"/>
          <p:nvPr/>
        </p:nvSpPr>
        <p:spPr>
          <a:xfrm>
            <a:off x="6050998" y="2836611"/>
            <a:ext cx="809837" cy="338554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GB" sz="800" dirty="0"/>
              <a:t>Albumin</a:t>
            </a:r>
            <a:br>
              <a:rPr lang="en-GB" sz="800" dirty="0"/>
            </a:br>
            <a:r>
              <a:rPr lang="en-GB" sz="800" dirty="0"/>
              <a:t>extravasation</a:t>
            </a:r>
          </a:p>
        </p:txBody>
      </p:sp>
      <p:sp>
        <p:nvSpPr>
          <p:cNvPr id="176" name="Arc 175">
            <a:extLst>
              <a:ext uri="{FF2B5EF4-FFF2-40B4-BE49-F238E27FC236}">
                <a16:creationId xmlns:a16="http://schemas.microsoft.com/office/drawing/2014/main" id="{ED4CF1F5-F2B0-DCAE-C30F-2D29B92CF10C}"/>
              </a:ext>
            </a:extLst>
          </p:cNvPr>
          <p:cNvSpPr/>
          <p:nvPr/>
        </p:nvSpPr>
        <p:spPr>
          <a:xfrm>
            <a:off x="5998322" y="4448651"/>
            <a:ext cx="4480617" cy="916676"/>
          </a:xfrm>
          <a:prstGeom prst="arc">
            <a:avLst>
              <a:gd name="adj1" fmla="val 6076188"/>
              <a:gd name="adj2" fmla="val 5884135"/>
            </a:avLst>
          </a:prstGeom>
          <a:ln w="19050" cap="rnd">
            <a:solidFill>
              <a:schemeClr val="accent4">
                <a:lumMod val="50000"/>
                <a:alpha val="5000"/>
              </a:schemeClr>
            </a:solidFill>
            <a:prstDash val="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27D94F7B-0977-D3A8-4300-38DAFD55B4A2}"/>
              </a:ext>
            </a:extLst>
          </p:cNvPr>
          <p:cNvSpPr txBox="1"/>
          <p:nvPr/>
        </p:nvSpPr>
        <p:spPr>
          <a:xfrm>
            <a:off x="4951933" y="4187533"/>
            <a:ext cx="846707" cy="338554"/>
          </a:xfrm>
          <a:prstGeom prst="rect">
            <a:avLst/>
          </a:prstGeom>
          <a:solidFill>
            <a:schemeClr val="bg1">
              <a:alpha val="71000"/>
            </a:schemeClr>
          </a:solidFill>
        </p:spPr>
        <p:txBody>
          <a:bodyPr wrap="none" rtlCol="0">
            <a:noAutofit/>
          </a:bodyPr>
          <a:lstStyle/>
          <a:p>
            <a:pPr algn="ctr"/>
            <a:r>
              <a:rPr lang="en-GB" sz="800" b="1" dirty="0">
                <a:latin typeface="Arial Nova" panose="020B0504020202020204" pitchFamily="34" charset="0"/>
              </a:rPr>
              <a:t>Astrocytic</a:t>
            </a:r>
            <a:br>
              <a:rPr lang="en-GB" sz="800" b="1" dirty="0">
                <a:latin typeface="Arial Nova" panose="020B0504020202020204" pitchFamily="34" charset="0"/>
              </a:rPr>
            </a:br>
            <a:r>
              <a:rPr lang="en-GB" sz="800" b="1" dirty="0">
                <a:latin typeface="Arial Nova" panose="020B0504020202020204" pitchFamily="34" charset="0"/>
              </a:rPr>
              <a:t>activation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86437F85-FB7B-6F1A-45DA-2CAAD62E8849}"/>
              </a:ext>
            </a:extLst>
          </p:cNvPr>
          <p:cNvSpPr txBox="1"/>
          <p:nvPr/>
        </p:nvSpPr>
        <p:spPr>
          <a:xfrm>
            <a:off x="10425056" y="3818795"/>
            <a:ext cx="833883" cy="338554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GB" sz="800" b="1" dirty="0">
                <a:latin typeface="Arial Nova" panose="020B0504020202020204" pitchFamily="34" charset="0"/>
              </a:rPr>
              <a:t>Microglial</a:t>
            </a:r>
            <a:br>
              <a:rPr lang="en-GB" sz="800" b="1" dirty="0">
                <a:latin typeface="Arial Nova" panose="020B0504020202020204" pitchFamily="34" charset="0"/>
              </a:rPr>
            </a:br>
            <a:r>
              <a:rPr lang="en-GB" sz="800" b="1" dirty="0">
                <a:latin typeface="Arial Nova" panose="020B0504020202020204" pitchFamily="34" charset="0"/>
              </a:rPr>
              <a:t>activation</a:t>
            </a:r>
          </a:p>
        </p:txBody>
      </p:sp>
      <p:sp>
        <p:nvSpPr>
          <p:cNvPr id="179" name="Graphic 117">
            <a:extLst>
              <a:ext uri="{FF2B5EF4-FFF2-40B4-BE49-F238E27FC236}">
                <a16:creationId xmlns:a16="http://schemas.microsoft.com/office/drawing/2014/main" id="{ADFAAE9B-1EEB-13BF-3856-54C732B46AC6}"/>
              </a:ext>
            </a:extLst>
          </p:cNvPr>
          <p:cNvSpPr/>
          <p:nvPr/>
        </p:nvSpPr>
        <p:spPr>
          <a:xfrm>
            <a:off x="7864563" y="3847601"/>
            <a:ext cx="834859" cy="736888"/>
          </a:xfrm>
          <a:custGeom>
            <a:avLst/>
            <a:gdLst>
              <a:gd name="connsiteX0" fmla="*/ 778940 w 834859"/>
              <a:gd name="connsiteY0" fmla="*/ 514297 h 834859"/>
              <a:gd name="connsiteX1" fmla="*/ 834859 w 834859"/>
              <a:gd name="connsiteY1" fmla="*/ 417436 h 834859"/>
              <a:gd name="connsiteX2" fmla="*/ 778940 w 834859"/>
              <a:gd name="connsiteY2" fmla="*/ 320562 h 834859"/>
              <a:gd name="connsiteX3" fmla="*/ 778940 w 834859"/>
              <a:gd name="connsiteY3" fmla="*/ 208712 h 834859"/>
              <a:gd name="connsiteX4" fmla="*/ 682067 w 834859"/>
              <a:gd name="connsiteY4" fmla="*/ 152793 h 834859"/>
              <a:gd name="connsiteX5" fmla="*/ 626147 w 834859"/>
              <a:gd name="connsiteY5" fmla="*/ 55919 h 834859"/>
              <a:gd name="connsiteX6" fmla="*/ 514297 w 834859"/>
              <a:gd name="connsiteY6" fmla="*/ 55919 h 834859"/>
              <a:gd name="connsiteX7" fmla="*/ 417436 w 834859"/>
              <a:gd name="connsiteY7" fmla="*/ 0 h 834859"/>
              <a:gd name="connsiteX8" fmla="*/ 320562 w 834859"/>
              <a:gd name="connsiteY8" fmla="*/ 55919 h 834859"/>
              <a:gd name="connsiteX9" fmla="*/ 208712 w 834859"/>
              <a:gd name="connsiteY9" fmla="*/ 55919 h 834859"/>
              <a:gd name="connsiteX10" fmla="*/ 152793 w 834859"/>
              <a:gd name="connsiteY10" fmla="*/ 152793 h 834859"/>
              <a:gd name="connsiteX11" fmla="*/ 55919 w 834859"/>
              <a:gd name="connsiteY11" fmla="*/ 208712 h 834859"/>
              <a:gd name="connsiteX12" fmla="*/ 55919 w 834859"/>
              <a:gd name="connsiteY12" fmla="*/ 320562 h 834859"/>
              <a:gd name="connsiteX13" fmla="*/ 0 w 834859"/>
              <a:gd name="connsiteY13" fmla="*/ 417436 h 834859"/>
              <a:gd name="connsiteX14" fmla="*/ 55919 w 834859"/>
              <a:gd name="connsiteY14" fmla="*/ 514297 h 834859"/>
              <a:gd name="connsiteX15" fmla="*/ 55919 w 834859"/>
              <a:gd name="connsiteY15" fmla="*/ 626147 h 834859"/>
              <a:gd name="connsiteX16" fmla="*/ 152793 w 834859"/>
              <a:gd name="connsiteY16" fmla="*/ 682067 h 834859"/>
              <a:gd name="connsiteX17" fmla="*/ 208712 w 834859"/>
              <a:gd name="connsiteY17" fmla="*/ 778940 h 834859"/>
              <a:gd name="connsiteX18" fmla="*/ 320562 w 834859"/>
              <a:gd name="connsiteY18" fmla="*/ 778940 h 834859"/>
              <a:gd name="connsiteX19" fmla="*/ 417436 w 834859"/>
              <a:gd name="connsiteY19" fmla="*/ 834859 h 834859"/>
              <a:gd name="connsiteX20" fmla="*/ 514297 w 834859"/>
              <a:gd name="connsiteY20" fmla="*/ 778940 h 834859"/>
              <a:gd name="connsiteX21" fmla="*/ 626147 w 834859"/>
              <a:gd name="connsiteY21" fmla="*/ 778940 h 834859"/>
              <a:gd name="connsiteX22" fmla="*/ 682067 w 834859"/>
              <a:gd name="connsiteY22" fmla="*/ 682067 h 834859"/>
              <a:gd name="connsiteX23" fmla="*/ 778940 w 834859"/>
              <a:gd name="connsiteY23" fmla="*/ 626147 h 834859"/>
              <a:gd name="connsiteX24" fmla="*/ 778940 w 834859"/>
              <a:gd name="connsiteY24" fmla="*/ 514297 h 834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834859" h="834859">
                <a:moveTo>
                  <a:pt x="778940" y="514297"/>
                </a:moveTo>
                <a:lnTo>
                  <a:pt x="834859" y="417436"/>
                </a:lnTo>
                <a:lnTo>
                  <a:pt x="778940" y="320562"/>
                </a:lnTo>
                <a:lnTo>
                  <a:pt x="778940" y="208712"/>
                </a:lnTo>
                <a:lnTo>
                  <a:pt x="682067" y="152793"/>
                </a:lnTo>
                <a:lnTo>
                  <a:pt x="626147" y="55919"/>
                </a:lnTo>
                <a:lnTo>
                  <a:pt x="514297" y="55919"/>
                </a:lnTo>
                <a:lnTo>
                  <a:pt x="417436" y="0"/>
                </a:lnTo>
                <a:lnTo>
                  <a:pt x="320562" y="55919"/>
                </a:lnTo>
                <a:lnTo>
                  <a:pt x="208712" y="55919"/>
                </a:lnTo>
                <a:lnTo>
                  <a:pt x="152793" y="152793"/>
                </a:lnTo>
                <a:lnTo>
                  <a:pt x="55919" y="208712"/>
                </a:lnTo>
                <a:lnTo>
                  <a:pt x="55919" y="320562"/>
                </a:lnTo>
                <a:lnTo>
                  <a:pt x="0" y="417436"/>
                </a:lnTo>
                <a:lnTo>
                  <a:pt x="55919" y="514297"/>
                </a:lnTo>
                <a:lnTo>
                  <a:pt x="55919" y="626147"/>
                </a:lnTo>
                <a:lnTo>
                  <a:pt x="152793" y="682067"/>
                </a:lnTo>
                <a:lnTo>
                  <a:pt x="208712" y="778940"/>
                </a:lnTo>
                <a:lnTo>
                  <a:pt x="320562" y="778940"/>
                </a:lnTo>
                <a:lnTo>
                  <a:pt x="417436" y="834859"/>
                </a:lnTo>
                <a:lnTo>
                  <a:pt x="514297" y="778940"/>
                </a:lnTo>
                <a:lnTo>
                  <a:pt x="626147" y="778940"/>
                </a:lnTo>
                <a:lnTo>
                  <a:pt x="682067" y="682067"/>
                </a:lnTo>
                <a:lnTo>
                  <a:pt x="778940" y="626147"/>
                </a:lnTo>
                <a:lnTo>
                  <a:pt x="778940" y="514297"/>
                </a:lnTo>
                <a:close/>
              </a:path>
            </a:pathLst>
          </a:custGeom>
          <a:solidFill>
            <a:schemeClr val="accent3"/>
          </a:solidFill>
          <a:ln w="116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pPr algn="ctr"/>
            <a:r>
              <a:rPr lang="en-GB" sz="1000" b="1" dirty="0">
                <a:solidFill>
                  <a:schemeClr val="bg1"/>
                </a:solidFill>
                <a:latin typeface="Arial Nova" panose="020B0504020202020204" pitchFamily="34" charset="0"/>
              </a:rPr>
              <a:t>Leucocyte</a:t>
            </a:r>
            <a:br>
              <a:rPr lang="en-GB" sz="1000" b="1" dirty="0">
                <a:solidFill>
                  <a:schemeClr val="bg1"/>
                </a:solidFill>
                <a:latin typeface="Arial Nova" panose="020B0504020202020204" pitchFamily="34" charset="0"/>
              </a:rPr>
            </a:br>
            <a:r>
              <a:rPr lang="en-GB" sz="1000" b="1" dirty="0">
                <a:solidFill>
                  <a:schemeClr val="bg1"/>
                </a:solidFill>
                <a:latin typeface="Arial Nova" panose="020B0504020202020204" pitchFamily="34" charset="0"/>
              </a:rPr>
              <a:t>migration</a:t>
            </a:r>
          </a:p>
        </p:txBody>
      </p:sp>
      <p:sp>
        <p:nvSpPr>
          <p:cNvPr id="4" name="TextBox 10">
            <a:extLst>
              <a:ext uri="{FF2B5EF4-FFF2-40B4-BE49-F238E27FC236}">
                <a16:creationId xmlns:a16="http://schemas.microsoft.com/office/drawing/2014/main" id="{EAD5FA1B-67D9-A207-CB0A-2EF86453E415}"/>
              </a:ext>
            </a:extLst>
          </p:cNvPr>
          <p:cNvSpPr txBox="1"/>
          <p:nvPr/>
        </p:nvSpPr>
        <p:spPr>
          <a:xfrm>
            <a:off x="5921613" y="6190285"/>
            <a:ext cx="5667578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base"/>
            <a:r>
              <a:rPr lang="en-US" sz="900" dirty="0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This work is from ‘Structural, molecular, and functional alterations of the blood–brain barrier during </a:t>
            </a:r>
            <a:r>
              <a:rPr lang="en-US" sz="900" dirty="0" err="1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epileptogenesis</a:t>
            </a:r>
            <a:r>
              <a:rPr lang="en-US" sz="900" dirty="0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and epilepsy: a cause, consequence, or both?’ by</a:t>
            </a:r>
            <a:r>
              <a:rPr lang="en-US" sz="900" dirty="0">
                <a:solidFill>
                  <a:schemeClr val="accent2">
                    <a:lumMod val="50000"/>
                  </a:schemeClr>
                </a:solidFill>
              </a:rPr>
              <a:t> Löscher &amp; Friedman, </a:t>
            </a:r>
            <a:r>
              <a:rPr lang="en-US" sz="900" dirty="0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used under CC-BY. This work is licensed under Creative Commons license CC-BY-SA by The Lundbeck Foundation.</a:t>
            </a:r>
            <a:endParaRPr lang="en-GB" sz="900" dirty="0">
              <a:solidFill>
                <a:schemeClr val="accent2">
                  <a:lumMod val="50000"/>
                </a:schemeClr>
              </a:solidFill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2469612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572d37f1d1890eca8921f584ba6a155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25428eb0ff07b0eb7f7406fd97dbefea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34DC1609-027D-4210-A6F7-3F06D17AB6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8314958-7C4D-4ED9-85EF-B13B9DA035F0}">
  <ds:schemaRefs>
    <ds:schemaRef ds:uri="http://purl.org/dc/elements/1.1/"/>
    <ds:schemaRef ds:uri="http://purl.org/dc/dcmitype/"/>
    <ds:schemaRef ds:uri="http://purl.org/dc/terms/"/>
    <ds:schemaRef ds:uri="08562aa6-c0ad-4fb9-8a82-15409d3a28b4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28627d7c-4416-4bc1-86cf-ca6c3a42a8f2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32244</TotalTime>
  <Words>426</Words>
  <Application>Microsoft Office PowerPoint</Application>
  <PresentationFormat>Widescreen</PresentationFormat>
  <Paragraphs>47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 Nova</vt:lpstr>
      <vt:lpstr>Calibri</vt:lpstr>
      <vt:lpstr>Times New Roman</vt:lpstr>
      <vt:lpstr>Neurotorium - PowerPoint-Skabelon - 2022-01-28</vt:lpstr>
      <vt:lpstr>Mechanisms of blood–brain barrier failure in epilepsy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Christina Polyzogopoulou</cp:lastModifiedBy>
  <cp:revision>101</cp:revision>
  <dcterms:created xsi:type="dcterms:W3CDTF">2022-12-01T09:25:49Z</dcterms:created>
  <dcterms:modified xsi:type="dcterms:W3CDTF">2025-11-26T12:00:18Z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