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4"/>
  </p:sldMasterIdLst>
  <p:notesMasterIdLst>
    <p:notesMasterId r:id="rId6"/>
  </p:notesMasterIdLst>
  <p:sldIdLst>
    <p:sldId id="3564" r:id="rId5"/>
  </p:sldIdLst>
  <p:sldSz cx="12192000" cy="6858000"/>
  <p:notesSz cx="6888163" cy="100187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6A82CB39-BC0E-B291-2729-B0EE88F28A76}" name="Sam Kew" initials="SK" userId="Sam Kew" providerId="None"/>
  <p188:author id="{F286F46B-D11B-7411-908D-9B4A368D0C37}" name="Chris Edge" initials="CE" userId="S::Chris.Edge@primeglobalpeople.com::9878e1fe-fc43-4c11-846c-29f97c46eb4b" providerId="AD"/>
  <p188:author id="{78380487-2750-9659-F6F1-CF026D1D3C5C}" name="Birbeck, Gretchen L" initials="BGL" userId="S::Gretchen_Birbeck@URMC.Rochester.edu::76abfab7-234d-4b25-a4e9-b96805dd1e3e" providerId="AD"/>
  <p188:author id="{62E723AE-9468-6AF4-9FB1-9993C575DEE3}" name="Rachel Jagger" initials="RJ" userId="Rachel Jagger" providerId="None"/>
  <p188:author id="{548E33BE-41FD-592C-5C8D-31BD765ADCA9}" name="Cambridge" initials="CB" userId="Cambridge" providerId="None"/>
  <p188:author id="{824820D5-9B42-F466-E48D-B13E082C2C3D}" name="Jacqueline French" initials="JF" userId="9e75037f54db1480" providerId="Windows Live"/>
  <p188:author id="{FFE47EE6-A2F0-13A5-8EE8-3661DB1849A6}" name="Medical Writer" initials="MP" userId="Medical Writer" providerId="Non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F1A01"/>
    <a:srgbClr val="D9D1CC"/>
    <a:srgbClr val="E5EBF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78" autoAdjust="0"/>
    <p:restoredTop sz="80776" autoAdjust="0"/>
  </p:normalViewPr>
  <p:slideViewPr>
    <p:cSldViewPr snapToGrid="0">
      <p:cViewPr varScale="1">
        <p:scale>
          <a:sx n="81" d="100"/>
          <a:sy n="81" d="100"/>
        </p:scale>
        <p:origin x="1512" y="300"/>
      </p:cViewPr>
      <p:guideLst/>
    </p:cSldViewPr>
  </p:slideViewPr>
  <p:outlineViewPr>
    <p:cViewPr>
      <p:scale>
        <a:sx n="33" d="100"/>
        <a:sy n="33" d="100"/>
      </p:scale>
      <p:origin x="0" y="-79704"/>
    </p:cViewPr>
  </p:outlineViewPr>
  <p:notesTextViewPr>
    <p:cViewPr>
      <p:scale>
        <a:sx n="100" d="100"/>
        <a:sy n="100" d="100"/>
      </p:scale>
      <p:origin x="0" y="0"/>
    </p:cViewPr>
  </p:notesTextViewPr>
  <p:sorterViewPr>
    <p:cViewPr>
      <p:scale>
        <a:sx n="140" d="100"/>
        <a:sy n="140" d="100"/>
      </p:scale>
      <p:origin x="0" y="0"/>
    </p:cViewPr>
  </p:sorterViewPr>
  <p:notesViewPr>
    <p:cSldViewPr snapToGrid="0">
      <p:cViewPr varScale="1">
        <p:scale>
          <a:sx n="110" d="100"/>
          <a:sy n="110" d="100"/>
        </p:scale>
        <p:origin x="5256" y="12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presProps" Target="pres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microsoft.com/office/2018/10/relationships/authors" Target="authors.xml"/><Relationship Id="rId5" Type="http://schemas.openxmlformats.org/officeDocument/2006/relationships/slide" Target="slides/slide1.xml"/><Relationship Id="rId10"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4871" cy="502676"/>
          </a:xfrm>
          <a:prstGeom prst="rect">
            <a:avLst/>
          </a:prstGeom>
        </p:spPr>
        <p:txBody>
          <a:bodyPr vert="horz" lIns="96606" tIns="48303" rIns="96606" bIns="48303" rtlCol="0"/>
          <a:lstStyle>
            <a:lvl1pPr algn="l">
              <a:defRPr sz="1300"/>
            </a:lvl1pPr>
          </a:lstStyle>
          <a:p>
            <a:endParaRPr lang="en-US"/>
          </a:p>
        </p:txBody>
      </p:sp>
      <p:sp>
        <p:nvSpPr>
          <p:cNvPr id="3" name="Date Placeholder 2"/>
          <p:cNvSpPr>
            <a:spLocks noGrp="1"/>
          </p:cNvSpPr>
          <p:nvPr>
            <p:ph type="dt" idx="1"/>
          </p:nvPr>
        </p:nvSpPr>
        <p:spPr>
          <a:xfrm>
            <a:off x="3901698" y="0"/>
            <a:ext cx="2984871" cy="502676"/>
          </a:xfrm>
          <a:prstGeom prst="rect">
            <a:avLst/>
          </a:prstGeom>
        </p:spPr>
        <p:txBody>
          <a:bodyPr vert="horz" lIns="96606" tIns="48303" rIns="96606" bIns="48303" rtlCol="0"/>
          <a:lstStyle>
            <a:lvl1pPr algn="r">
              <a:defRPr sz="1300"/>
            </a:lvl1pPr>
          </a:lstStyle>
          <a:p>
            <a:fld id="{2193A0FB-6C74-48BA-B76F-76E3220A53F2}" type="datetimeFigureOut">
              <a:rPr lang="en-US" smtClean="0"/>
              <a:t>11/26/2025</a:t>
            </a:fld>
            <a:endParaRPr lang="en-US"/>
          </a:p>
        </p:txBody>
      </p:sp>
      <p:sp>
        <p:nvSpPr>
          <p:cNvPr id="4" name="Slide Image Placeholder 3"/>
          <p:cNvSpPr>
            <a:spLocks noGrp="1" noRot="1" noChangeAspect="1"/>
          </p:cNvSpPr>
          <p:nvPr>
            <p:ph type="sldImg" idx="2"/>
          </p:nvPr>
        </p:nvSpPr>
        <p:spPr>
          <a:xfrm>
            <a:off x="439738" y="1252538"/>
            <a:ext cx="6008687" cy="3381375"/>
          </a:xfrm>
          <a:prstGeom prst="rect">
            <a:avLst/>
          </a:prstGeom>
          <a:noFill/>
          <a:ln w="12700">
            <a:solidFill>
              <a:prstClr val="black"/>
            </a:solidFill>
          </a:ln>
        </p:spPr>
        <p:txBody>
          <a:bodyPr vert="horz" lIns="96606" tIns="48303" rIns="96606" bIns="48303" rtlCol="0" anchor="ctr"/>
          <a:lstStyle/>
          <a:p>
            <a:endParaRPr lang="en-US"/>
          </a:p>
        </p:txBody>
      </p:sp>
      <p:sp>
        <p:nvSpPr>
          <p:cNvPr id="5" name="Notes Placeholder 4"/>
          <p:cNvSpPr>
            <a:spLocks noGrp="1"/>
          </p:cNvSpPr>
          <p:nvPr>
            <p:ph type="body" sz="quarter" idx="3"/>
          </p:nvPr>
        </p:nvSpPr>
        <p:spPr>
          <a:xfrm>
            <a:off x="688817" y="4821506"/>
            <a:ext cx="5510530" cy="3944868"/>
          </a:xfrm>
          <a:prstGeom prst="rect">
            <a:avLst/>
          </a:prstGeom>
        </p:spPr>
        <p:txBody>
          <a:bodyPr vert="horz" lIns="96606" tIns="48303" rIns="96606" bIns="48303"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516039"/>
            <a:ext cx="2984871" cy="502674"/>
          </a:xfrm>
          <a:prstGeom prst="rect">
            <a:avLst/>
          </a:prstGeom>
        </p:spPr>
        <p:txBody>
          <a:bodyPr vert="horz" lIns="96606" tIns="48303" rIns="96606" bIns="48303" rtlCol="0" anchor="b"/>
          <a:lstStyle>
            <a:lvl1pPr algn="l">
              <a:defRPr sz="1300"/>
            </a:lvl1pPr>
          </a:lstStyle>
          <a:p>
            <a:endParaRPr lang="en-US"/>
          </a:p>
        </p:txBody>
      </p:sp>
      <p:sp>
        <p:nvSpPr>
          <p:cNvPr id="7" name="Slide Number Placeholder 6"/>
          <p:cNvSpPr>
            <a:spLocks noGrp="1"/>
          </p:cNvSpPr>
          <p:nvPr>
            <p:ph type="sldNum" sz="quarter" idx="5"/>
          </p:nvPr>
        </p:nvSpPr>
        <p:spPr>
          <a:xfrm>
            <a:off x="3901698" y="9516039"/>
            <a:ext cx="2984871" cy="502674"/>
          </a:xfrm>
          <a:prstGeom prst="rect">
            <a:avLst/>
          </a:prstGeom>
        </p:spPr>
        <p:txBody>
          <a:bodyPr vert="horz" lIns="96606" tIns="48303" rIns="96606" bIns="48303" rtlCol="0" anchor="b"/>
          <a:lstStyle>
            <a:lvl1pPr algn="r">
              <a:defRPr sz="1300"/>
            </a:lvl1pPr>
          </a:lstStyle>
          <a:p>
            <a:fld id="{0D721F48-A6A6-4C52-B94D-420AADA25D47}" type="slidenum">
              <a:rPr lang="en-US" smtClean="0"/>
              <a:t>‹#›</a:t>
            </a:fld>
            <a:endParaRPr lang="en-US"/>
          </a:p>
        </p:txBody>
      </p:sp>
    </p:spTree>
    <p:extLst>
      <p:ext uri="{BB962C8B-B14F-4D97-AF65-F5344CB8AC3E}">
        <p14:creationId xmlns:p14="http://schemas.microsoft.com/office/powerpoint/2010/main" val="1475729441"/>
      </p:ext>
    </p:extLst>
  </p:cSld>
  <p:clrMap bg1="lt1" tx1="dk1" bg2="lt2" tx2="dk2" accent1="accent1" accent2="accent2" accent3="accent3" accent4="accent4" accent5="accent5" accent6="accent6" hlink="hlink" folHlink="folHlink"/>
  <p:notesStyle>
    <a:lvl1pPr marL="0" algn="l" defTabSz="914400" rtl="0" eaLnBrk="1" latinLnBrk="0" hangingPunct="1">
      <a:spcBef>
        <a:spcPts val="360"/>
      </a:spcBef>
      <a:defRPr sz="1000" kern="1200">
        <a:solidFill>
          <a:schemeClr val="tx1"/>
        </a:solidFill>
        <a:latin typeface="+mn-lt"/>
        <a:ea typeface="+mn-ea"/>
        <a:cs typeface="+mn-cs"/>
      </a:defRPr>
    </a:lvl1pPr>
    <a:lvl2pPr marL="457200" algn="l" defTabSz="914400" rtl="0" eaLnBrk="1" latinLnBrk="0" hangingPunct="1">
      <a:spcBef>
        <a:spcPts val="360"/>
      </a:spcBef>
      <a:defRPr sz="1000" kern="1200">
        <a:solidFill>
          <a:schemeClr val="tx1"/>
        </a:solidFill>
        <a:latin typeface="+mn-lt"/>
        <a:ea typeface="+mn-ea"/>
        <a:cs typeface="+mn-cs"/>
      </a:defRPr>
    </a:lvl2pPr>
    <a:lvl3pPr marL="914400" algn="l" defTabSz="914400" rtl="0" eaLnBrk="1" latinLnBrk="0" hangingPunct="1">
      <a:spcBef>
        <a:spcPts val="360"/>
      </a:spcBef>
      <a:defRPr sz="1000" kern="1200">
        <a:solidFill>
          <a:schemeClr val="tx1"/>
        </a:solidFill>
        <a:latin typeface="+mn-lt"/>
        <a:ea typeface="+mn-ea"/>
        <a:cs typeface="+mn-cs"/>
      </a:defRPr>
    </a:lvl3pPr>
    <a:lvl4pPr marL="1371600" algn="l" defTabSz="914400" rtl="0" eaLnBrk="1" latinLnBrk="0" hangingPunct="1">
      <a:spcBef>
        <a:spcPts val="360"/>
      </a:spcBef>
      <a:defRPr sz="1000" kern="1200">
        <a:solidFill>
          <a:schemeClr val="tx1"/>
        </a:solidFill>
        <a:latin typeface="+mn-lt"/>
        <a:ea typeface="+mn-ea"/>
        <a:cs typeface="+mn-cs"/>
      </a:defRPr>
    </a:lvl4pPr>
    <a:lvl5pPr marL="1828800" algn="l" defTabSz="914400" rtl="0" eaLnBrk="1" latinLnBrk="0" hangingPunct="1">
      <a:spcBef>
        <a:spcPts val="360"/>
      </a:spcBef>
      <a:defRPr sz="10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1038" y="1492250"/>
            <a:ext cx="5524500" cy="3108325"/>
          </a:xfrm>
        </p:spPr>
      </p:sp>
      <p:sp>
        <p:nvSpPr>
          <p:cNvPr id="3" name="Notes Placeholder 2"/>
          <p:cNvSpPr>
            <a:spLocks noGrp="1"/>
          </p:cNvSpPr>
          <p:nvPr>
            <p:ph type="body" idx="1"/>
          </p:nvPr>
        </p:nvSpPr>
        <p:spPr/>
        <p:txBody>
          <a:bodyPr/>
          <a:lstStyle/>
          <a:p>
            <a:r>
              <a:rPr lang="en-US" dirty="0"/>
              <a:t>References:</a:t>
            </a:r>
          </a:p>
          <a:p>
            <a:pPr marL="241516" indent="-241516">
              <a:buFont typeface="+mj-lt"/>
              <a:buAutoNum type="arabicPeriod"/>
            </a:pPr>
            <a:r>
              <a:rPr lang="en-GB" dirty="0" err="1"/>
              <a:t>Ozunal</a:t>
            </a:r>
            <a:r>
              <a:rPr lang="en-GB" dirty="0"/>
              <a:t> ZG, </a:t>
            </a:r>
            <a:r>
              <a:rPr lang="en-GB" dirty="0" err="1"/>
              <a:t>Ongen</a:t>
            </a:r>
            <a:r>
              <a:rPr lang="en-GB" dirty="0"/>
              <a:t> İpek B. Therapeutic drug monitoring characteristics in a tertiary university hospital in 2019. </a:t>
            </a:r>
            <a:r>
              <a:rPr lang="en-GB" dirty="0" err="1"/>
              <a:t>Cureus</a:t>
            </a:r>
            <a:r>
              <a:rPr lang="en-GB" dirty="0"/>
              <a:t> 2020; 12 (4): e7612.</a:t>
            </a:r>
          </a:p>
          <a:p>
            <a:pPr marL="241516" indent="-241516">
              <a:buFont typeface="+mj-lt"/>
              <a:buAutoNum type="arabicPeriod"/>
            </a:pPr>
            <a:r>
              <a:rPr lang="en-US" dirty="0"/>
              <a:t>Johannessen Landmark C, Johannessen SI, </a:t>
            </a:r>
            <a:r>
              <a:rPr lang="en-US" dirty="0" err="1"/>
              <a:t>Patsalos</a:t>
            </a:r>
            <a:r>
              <a:rPr lang="en-US" dirty="0"/>
              <a:t> PN. Therapeutic monitoring of antiepileptic drugs: current status and future prospects. Expert </a:t>
            </a:r>
            <a:r>
              <a:rPr lang="en-US" dirty="0" err="1"/>
              <a:t>Opin</a:t>
            </a:r>
            <a:r>
              <a:rPr lang="en-US" dirty="0"/>
              <a:t> Drug </a:t>
            </a:r>
            <a:r>
              <a:rPr lang="en-US" dirty="0" err="1"/>
              <a:t>Metab</a:t>
            </a:r>
            <a:r>
              <a:rPr lang="en-US" dirty="0"/>
              <a:t> </a:t>
            </a:r>
            <a:r>
              <a:rPr lang="en-US" dirty="0" err="1"/>
              <a:t>Toxicol</a:t>
            </a:r>
            <a:r>
              <a:rPr lang="en-US" dirty="0"/>
              <a:t> 2020; 16 (3): 227‒238.</a:t>
            </a:r>
            <a:endParaRPr lang="en-GB" dirty="0"/>
          </a:p>
          <a:p>
            <a:pPr marL="241516" indent="-241516">
              <a:buFont typeface="+mj-lt"/>
              <a:buAutoNum type="arabicPeriod"/>
            </a:pPr>
            <a:r>
              <a:rPr lang="en-US" dirty="0"/>
              <a:t>Farrokh S, </a:t>
            </a:r>
            <a:r>
              <a:rPr lang="en-US" dirty="0" err="1"/>
              <a:t>Tahsili</a:t>
            </a:r>
            <a:r>
              <a:rPr lang="en-US" dirty="0"/>
              <a:t>-Fahadan P, Ritzl EK, et al. Antiepileptic drugs in critically ill patients. Crit Care 2018; 22 (1): 153.</a:t>
            </a:r>
          </a:p>
        </p:txBody>
      </p:sp>
      <p:sp>
        <p:nvSpPr>
          <p:cNvPr id="4" name="Slide Number Placeholder 3"/>
          <p:cNvSpPr>
            <a:spLocks noGrp="1"/>
          </p:cNvSpPr>
          <p:nvPr>
            <p:ph type="sldNum" sz="quarter" idx="5"/>
          </p:nvPr>
        </p:nvSpPr>
        <p:spPr/>
        <p:txBody>
          <a:bodyPr/>
          <a:lstStyle/>
          <a:p>
            <a:fld id="{0D721F48-A6A6-4C52-B94D-420AADA25D47}" type="slidenum">
              <a:rPr lang="en-US" smtClean="0"/>
              <a:t>1</a:t>
            </a:fld>
            <a:endParaRPr lang="en-US"/>
          </a:p>
        </p:txBody>
      </p:sp>
    </p:spTree>
    <p:extLst>
      <p:ext uri="{BB962C8B-B14F-4D97-AF65-F5344CB8AC3E}">
        <p14:creationId xmlns:p14="http://schemas.microsoft.com/office/powerpoint/2010/main" val="243664391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7.png"/><Relationship Id="rId10" Type="http://schemas.openxmlformats.org/officeDocument/2006/relationships/image" Target="../media/image12.png"/><Relationship Id="rId4" Type="http://schemas.openxmlformats.org/officeDocument/2006/relationships/image" Target="../media/image6.png"/><Relationship Id="rId9" Type="http://schemas.openxmlformats.org/officeDocument/2006/relationships/image" Target="../media/image11.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9" name="Slide Number Placeholder 5">
            <a:extLst>
              <a:ext uri="{FF2B5EF4-FFF2-40B4-BE49-F238E27FC236}">
                <a16:creationId xmlns:a16="http://schemas.microsoft.com/office/drawing/2014/main" id="{83CB9554-DBBF-45EE-B195-27A13C15D076}"/>
              </a:ext>
            </a:extLst>
          </p:cNvPr>
          <p:cNvSpPr>
            <a:spLocks noGrp="1"/>
          </p:cNvSpPr>
          <p:nvPr>
            <p:ph type="sldNum" sz="quarter" idx="4"/>
          </p:nvPr>
        </p:nvSpPr>
        <p:spPr>
          <a:xfrm>
            <a:off x="11650662" y="6434112"/>
            <a:ext cx="271337"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
        <p:nvSpPr>
          <p:cNvPr id="28" name="Rectangle 27">
            <a:extLst>
              <a:ext uri="{FF2B5EF4-FFF2-40B4-BE49-F238E27FC236}">
                <a16:creationId xmlns:a16="http://schemas.microsoft.com/office/drawing/2014/main" id="{95ADC762-8706-49BF-B0C9-DB8B18411C25}"/>
              </a:ext>
            </a:extLst>
          </p:cNvPr>
          <p:cNvSpPr/>
          <p:nvPr/>
        </p:nvSpPr>
        <p:spPr>
          <a:xfrm>
            <a:off x="0" y="-1"/>
            <a:ext cx="12192000" cy="6858001"/>
          </a:xfrm>
          <a:prstGeom prst="rect">
            <a:avLst/>
          </a:prstGeom>
          <a:solidFill>
            <a:srgbClr val="F0F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dirty="0"/>
          </a:p>
        </p:txBody>
      </p:sp>
      <p:sp>
        <p:nvSpPr>
          <p:cNvPr id="2" name="Graphic 8">
            <a:extLst>
              <a:ext uri="{FF2B5EF4-FFF2-40B4-BE49-F238E27FC236}">
                <a16:creationId xmlns:a16="http://schemas.microsoft.com/office/drawing/2014/main" id="{7FABB232-20E7-4120-82D3-0BF832B134D8}"/>
              </a:ext>
            </a:extLst>
          </p:cNvPr>
          <p:cNvSpPr/>
          <p:nvPr/>
        </p:nvSpPr>
        <p:spPr>
          <a:xfrm>
            <a:off x="8152873" y="5937114"/>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23" name="Picture Placeholder 22">
            <a:extLst>
              <a:ext uri="{FF2B5EF4-FFF2-40B4-BE49-F238E27FC236}">
                <a16:creationId xmlns:a16="http://schemas.microsoft.com/office/drawing/2014/main" id="{5A8DB64F-28AD-40CA-9421-A2D1C7684BB0}"/>
              </a:ext>
            </a:extLst>
          </p:cNvPr>
          <p:cNvSpPr>
            <a:spLocks noGrp="1"/>
          </p:cNvSpPr>
          <p:nvPr>
            <p:ph type="pic" sz="quarter" idx="16"/>
          </p:nvPr>
        </p:nvSpPr>
        <p:spPr>
          <a:xfrm>
            <a:off x="1" y="-1"/>
            <a:ext cx="7649633" cy="6858001"/>
          </a:xfrm>
          <a:custGeom>
            <a:avLst/>
            <a:gdLst>
              <a:gd name="connsiteX0" fmla="*/ 4723566 w 5737225"/>
              <a:gd name="connsiteY0" fmla="*/ 4092221 h 5143501"/>
              <a:gd name="connsiteX1" fmla="*/ 5737225 w 5737225"/>
              <a:gd name="connsiteY1" fmla="*/ 4092221 h 5143501"/>
              <a:gd name="connsiteX2" fmla="*/ 5737225 w 5737225"/>
              <a:gd name="connsiteY2" fmla="*/ 5143501 h 5143501"/>
              <a:gd name="connsiteX3" fmla="*/ 4723566 w 5737225"/>
              <a:gd name="connsiteY3" fmla="*/ 5143501 h 5143501"/>
              <a:gd name="connsiteX4" fmla="*/ 2852079 w 5737225"/>
              <a:gd name="connsiteY4" fmla="*/ 1876859 h 5143501"/>
              <a:gd name="connsiteX5" fmla="*/ 2785700 w 5737225"/>
              <a:gd name="connsiteY5" fmla="*/ 1943387 h 5143501"/>
              <a:gd name="connsiteX6" fmla="*/ 2785700 w 5737225"/>
              <a:gd name="connsiteY6" fmla="*/ 4630359 h 5143501"/>
              <a:gd name="connsiteX7" fmla="*/ 2852015 w 5737225"/>
              <a:gd name="connsiteY7" fmla="*/ 4696957 h 5143501"/>
              <a:gd name="connsiteX8" fmla="*/ 4071744 w 5737225"/>
              <a:gd name="connsiteY8" fmla="*/ 4696957 h 5143501"/>
              <a:gd name="connsiteX9" fmla="*/ 4138341 w 5737225"/>
              <a:gd name="connsiteY9" fmla="*/ 4630550 h 5143501"/>
              <a:gd name="connsiteX10" fmla="*/ 4138341 w 5737225"/>
              <a:gd name="connsiteY10" fmla="*/ 4630549 h 5143501"/>
              <a:gd name="connsiteX11" fmla="*/ 4138341 w 5737225"/>
              <a:gd name="connsiteY11" fmla="*/ 4630359 h 5143501"/>
              <a:gd name="connsiteX12" fmla="*/ 4071744 w 5737225"/>
              <a:gd name="connsiteY12" fmla="*/ 4563977 h 5143501"/>
              <a:gd name="connsiteX13" fmla="*/ 4071755 w 5737225"/>
              <a:gd name="connsiteY13" fmla="*/ 4563976 h 5143501"/>
              <a:gd name="connsiteX14" fmla="*/ 2918679 w 5737225"/>
              <a:gd name="connsiteY14" fmla="*/ 4563976 h 5143501"/>
              <a:gd name="connsiteX15" fmla="*/ 2918679 w 5737225"/>
              <a:gd name="connsiteY15" fmla="*/ 1943457 h 5143501"/>
              <a:gd name="connsiteX16" fmla="*/ 2852079 w 5737225"/>
              <a:gd name="connsiteY16" fmla="*/ 1876859 h 5143501"/>
              <a:gd name="connsiteX17" fmla="*/ 0 w 5737225"/>
              <a:gd name="connsiteY17" fmla="*/ 0 h 5143501"/>
              <a:gd name="connsiteX18" fmla="*/ 3202169 w 5737225"/>
              <a:gd name="connsiteY18" fmla="*/ 0 h 5143501"/>
              <a:gd name="connsiteX19" fmla="*/ 3202169 w 5737225"/>
              <a:gd name="connsiteY19" fmla="*/ 1237041 h 5143501"/>
              <a:gd name="connsiteX20" fmla="*/ 3268496 w 5737225"/>
              <a:gd name="connsiteY20" fmla="*/ 1303647 h 5143501"/>
              <a:gd name="connsiteX21" fmla="*/ 4071999 w 5737225"/>
              <a:gd name="connsiteY21" fmla="*/ 1303647 h 5143501"/>
              <a:gd name="connsiteX22" fmla="*/ 4138491 w 5737225"/>
              <a:gd name="connsiteY22" fmla="*/ 1237155 h 5143501"/>
              <a:gd name="connsiteX23" fmla="*/ 4071999 w 5737225"/>
              <a:gd name="connsiteY23" fmla="*/ 1170662 h 5143501"/>
              <a:gd name="connsiteX24" fmla="*/ 3335164 w 5737225"/>
              <a:gd name="connsiteY24" fmla="*/ 1170662 h 5143501"/>
              <a:gd name="connsiteX25" fmla="*/ 3335164 w 5737225"/>
              <a:gd name="connsiteY25" fmla="*/ 0 h 5143501"/>
              <a:gd name="connsiteX26" fmla="*/ 5737225 w 5737225"/>
              <a:gd name="connsiteY26" fmla="*/ 0 h 5143501"/>
              <a:gd name="connsiteX27" fmla="*/ 5737225 w 5737225"/>
              <a:gd name="connsiteY27" fmla="*/ 456923 h 5143501"/>
              <a:gd name="connsiteX28" fmla="*/ 5061452 w 5737225"/>
              <a:gd name="connsiteY28" fmla="*/ 456923 h 5143501"/>
              <a:gd name="connsiteX29" fmla="*/ 4994854 w 5737225"/>
              <a:gd name="connsiteY29" fmla="*/ 523527 h 5143501"/>
              <a:gd name="connsiteX30" fmla="*/ 5061402 w 5737225"/>
              <a:gd name="connsiteY30" fmla="*/ 589901 h 5143501"/>
              <a:gd name="connsiteX31" fmla="*/ 5737225 w 5737225"/>
              <a:gd name="connsiteY31" fmla="*/ 589901 h 5143501"/>
              <a:gd name="connsiteX32" fmla="*/ 5737225 w 5737225"/>
              <a:gd name="connsiteY32" fmla="*/ 2089756 h 5143501"/>
              <a:gd name="connsiteX33" fmla="*/ 4629893 w 5737225"/>
              <a:gd name="connsiteY33" fmla="*/ 2089756 h 5143501"/>
              <a:gd name="connsiteX34" fmla="*/ 4629893 w 5737225"/>
              <a:gd name="connsiteY34" fmla="*/ 1510997 h 5143501"/>
              <a:gd name="connsiteX35" fmla="*/ 4563439 w 5737225"/>
              <a:gd name="connsiteY35" fmla="*/ 1444400 h 5143501"/>
              <a:gd name="connsiteX36" fmla="*/ 4563282 w 5737225"/>
              <a:gd name="connsiteY36" fmla="*/ 1444400 h 5143501"/>
              <a:gd name="connsiteX37" fmla="*/ 4496684 w 5737225"/>
              <a:gd name="connsiteY37" fmla="*/ 1510997 h 5143501"/>
              <a:gd name="connsiteX38" fmla="*/ 4496684 w 5737225"/>
              <a:gd name="connsiteY38" fmla="*/ 2156580 h 5143501"/>
              <a:gd name="connsiteX39" fmla="*/ 4563233 w 5737225"/>
              <a:gd name="connsiteY39" fmla="*/ 2222962 h 5143501"/>
              <a:gd name="connsiteX40" fmla="*/ 4563235 w 5737225"/>
              <a:gd name="connsiteY40" fmla="*/ 2222962 h 5143501"/>
              <a:gd name="connsiteX41" fmla="*/ 5737225 w 5737225"/>
              <a:gd name="connsiteY41" fmla="*/ 2222962 h 5143501"/>
              <a:gd name="connsiteX42" fmla="*/ 5737225 w 5737225"/>
              <a:gd name="connsiteY42" fmla="*/ 3959244 h 5143501"/>
              <a:gd name="connsiteX43" fmla="*/ 4723569 w 5737225"/>
              <a:gd name="connsiteY43" fmla="*/ 3959244 h 5143501"/>
              <a:gd name="connsiteX44" fmla="*/ 4723569 w 5737225"/>
              <a:gd name="connsiteY44" fmla="*/ 3172909 h 5143501"/>
              <a:gd name="connsiteX45" fmla="*/ 4656893 w 5737225"/>
              <a:gd name="connsiteY45" fmla="*/ 3106534 h 5143501"/>
              <a:gd name="connsiteX46" fmla="*/ 4656742 w 5737225"/>
              <a:gd name="connsiteY46" fmla="*/ 3106534 h 5143501"/>
              <a:gd name="connsiteX47" fmla="*/ 3781167 w 5737225"/>
              <a:gd name="connsiteY47" fmla="*/ 3106534 h 5143501"/>
              <a:gd name="connsiteX48" fmla="*/ 3781167 w 5737225"/>
              <a:gd name="connsiteY48" fmla="*/ 2468938 h 5143501"/>
              <a:gd name="connsiteX49" fmla="*/ 3714836 w 5737225"/>
              <a:gd name="connsiteY49" fmla="*/ 2402336 h 5143501"/>
              <a:gd name="connsiteX50" fmla="*/ 3714786 w 5737225"/>
              <a:gd name="connsiteY50" fmla="*/ 2402336 h 5143501"/>
              <a:gd name="connsiteX51" fmla="*/ 3648187 w 5737225"/>
              <a:gd name="connsiteY51" fmla="*/ 2468938 h 5143501"/>
              <a:gd name="connsiteX52" fmla="*/ 3648187 w 5737225"/>
              <a:gd name="connsiteY52" fmla="*/ 3172909 h 5143501"/>
              <a:gd name="connsiteX53" fmla="*/ 3714785 w 5737225"/>
              <a:gd name="connsiteY53" fmla="*/ 3239515 h 5143501"/>
              <a:gd name="connsiteX54" fmla="*/ 4590358 w 5737225"/>
              <a:gd name="connsiteY54" fmla="*/ 3239515 h 5143501"/>
              <a:gd name="connsiteX55" fmla="*/ 4590358 w 5737225"/>
              <a:gd name="connsiteY55" fmla="*/ 5143501 h 5143501"/>
              <a:gd name="connsiteX56" fmla="*/ 0 w 5737225"/>
              <a:gd name="connsiteY56" fmla="*/ 5143501 h 5143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5737225" h="5143501">
                <a:moveTo>
                  <a:pt x="4723566" y="4092221"/>
                </a:moveTo>
                <a:lnTo>
                  <a:pt x="5737225" y="4092221"/>
                </a:lnTo>
                <a:lnTo>
                  <a:pt x="5737225" y="5143501"/>
                </a:lnTo>
                <a:lnTo>
                  <a:pt x="4723566" y="5143501"/>
                </a:lnTo>
                <a:close/>
                <a:moveTo>
                  <a:pt x="2852079" y="1876859"/>
                </a:moveTo>
                <a:cubicBezTo>
                  <a:pt x="2815377" y="1876900"/>
                  <a:pt x="2785659" y="1906686"/>
                  <a:pt x="2785700" y="1943387"/>
                </a:cubicBezTo>
                <a:lnTo>
                  <a:pt x="2785700" y="4630359"/>
                </a:lnTo>
                <a:cubicBezTo>
                  <a:pt x="2785622" y="4667062"/>
                  <a:pt x="2815312" y="4696879"/>
                  <a:pt x="2852015" y="4696957"/>
                </a:cubicBezTo>
                <a:lnTo>
                  <a:pt x="4071744" y="4696957"/>
                </a:lnTo>
                <a:cubicBezTo>
                  <a:pt x="4108472" y="4697009"/>
                  <a:pt x="4138288" y="4667278"/>
                  <a:pt x="4138341" y="4630550"/>
                </a:cubicBezTo>
                <a:cubicBezTo>
                  <a:pt x="4138341" y="4630550"/>
                  <a:pt x="4138341" y="4630549"/>
                  <a:pt x="4138341" y="4630549"/>
                </a:cubicBezTo>
                <a:lnTo>
                  <a:pt x="4138341" y="4630359"/>
                </a:lnTo>
                <a:cubicBezTo>
                  <a:pt x="4138219" y="4593664"/>
                  <a:pt x="4108439" y="4563980"/>
                  <a:pt x="4071744" y="4563977"/>
                </a:cubicBezTo>
                <a:lnTo>
                  <a:pt x="4071755" y="4563976"/>
                </a:lnTo>
                <a:lnTo>
                  <a:pt x="2918679" y="4563976"/>
                </a:lnTo>
                <a:lnTo>
                  <a:pt x="2918679" y="1943457"/>
                </a:lnTo>
                <a:cubicBezTo>
                  <a:pt x="2918651" y="1906687"/>
                  <a:pt x="2888849" y="1876886"/>
                  <a:pt x="2852079" y="1876859"/>
                </a:cubicBezTo>
                <a:close/>
                <a:moveTo>
                  <a:pt x="0" y="0"/>
                </a:moveTo>
                <a:lnTo>
                  <a:pt x="3202169" y="0"/>
                </a:lnTo>
                <a:lnTo>
                  <a:pt x="3202169" y="1237041"/>
                </a:lnTo>
                <a:cubicBezTo>
                  <a:pt x="3202092" y="1273750"/>
                  <a:pt x="3231787" y="1303570"/>
                  <a:pt x="3268496" y="1303647"/>
                </a:cubicBezTo>
                <a:lnTo>
                  <a:pt x="4071999" y="1303647"/>
                </a:lnTo>
                <a:cubicBezTo>
                  <a:pt x="4108721" y="1303647"/>
                  <a:pt x="4138491" y="1273878"/>
                  <a:pt x="4138491" y="1237155"/>
                </a:cubicBezTo>
                <a:cubicBezTo>
                  <a:pt x="4138491" y="1200432"/>
                  <a:pt x="4108721" y="1170662"/>
                  <a:pt x="4071999" y="1170662"/>
                </a:cubicBezTo>
                <a:lnTo>
                  <a:pt x="3335164" y="1170662"/>
                </a:lnTo>
                <a:lnTo>
                  <a:pt x="3335164" y="0"/>
                </a:lnTo>
                <a:lnTo>
                  <a:pt x="5737225" y="0"/>
                </a:lnTo>
                <a:lnTo>
                  <a:pt x="5737225" y="456923"/>
                </a:lnTo>
                <a:lnTo>
                  <a:pt x="5061452" y="456923"/>
                </a:lnTo>
                <a:cubicBezTo>
                  <a:pt x="5024681" y="456954"/>
                  <a:pt x="4994882" y="486756"/>
                  <a:pt x="4994854" y="523527"/>
                </a:cubicBezTo>
                <a:cubicBezTo>
                  <a:pt x="4994902" y="560232"/>
                  <a:pt x="5024697" y="589949"/>
                  <a:pt x="5061402" y="589901"/>
                </a:cubicBezTo>
                <a:lnTo>
                  <a:pt x="5737225" y="589901"/>
                </a:lnTo>
                <a:lnTo>
                  <a:pt x="5737225" y="2089756"/>
                </a:lnTo>
                <a:lnTo>
                  <a:pt x="4629893" y="2089756"/>
                </a:lnTo>
                <a:lnTo>
                  <a:pt x="4629893" y="1510997"/>
                </a:lnTo>
                <a:cubicBezTo>
                  <a:pt x="4629933" y="1474256"/>
                  <a:pt x="4600181" y="1444440"/>
                  <a:pt x="4563439" y="1444400"/>
                </a:cubicBezTo>
                <a:lnTo>
                  <a:pt x="4563282" y="1444400"/>
                </a:lnTo>
                <a:cubicBezTo>
                  <a:pt x="4526514" y="1444429"/>
                  <a:pt x="4496714" y="1474229"/>
                  <a:pt x="4496684" y="1510997"/>
                </a:cubicBezTo>
                <a:lnTo>
                  <a:pt x="4496684" y="2156580"/>
                </a:lnTo>
                <a:cubicBezTo>
                  <a:pt x="4496730" y="2193288"/>
                  <a:pt x="4526525" y="2223008"/>
                  <a:pt x="4563233" y="2222962"/>
                </a:cubicBezTo>
                <a:cubicBezTo>
                  <a:pt x="4563234" y="2222962"/>
                  <a:pt x="4563235" y="2222962"/>
                  <a:pt x="4563235" y="2222962"/>
                </a:cubicBezTo>
                <a:lnTo>
                  <a:pt x="5737225" y="2222962"/>
                </a:lnTo>
                <a:lnTo>
                  <a:pt x="5737225" y="3959244"/>
                </a:lnTo>
                <a:lnTo>
                  <a:pt x="4723569" y="3959244"/>
                </a:lnTo>
                <a:lnTo>
                  <a:pt x="4723569" y="3172909"/>
                </a:lnTo>
                <a:cubicBezTo>
                  <a:pt x="4723486" y="3136168"/>
                  <a:pt x="4693634" y="3106451"/>
                  <a:pt x="4656893" y="3106534"/>
                </a:cubicBezTo>
                <a:lnTo>
                  <a:pt x="4656742" y="3106534"/>
                </a:lnTo>
                <a:lnTo>
                  <a:pt x="3781167" y="3106534"/>
                </a:lnTo>
                <a:lnTo>
                  <a:pt x="3781167" y="2468938"/>
                </a:lnTo>
                <a:cubicBezTo>
                  <a:pt x="3781242" y="2432230"/>
                  <a:pt x="3751545" y="2402411"/>
                  <a:pt x="3714836" y="2402336"/>
                </a:cubicBezTo>
                <a:lnTo>
                  <a:pt x="3714786" y="2402336"/>
                </a:lnTo>
                <a:cubicBezTo>
                  <a:pt x="3678045" y="2402437"/>
                  <a:pt x="3648287" y="2432197"/>
                  <a:pt x="3648187" y="2468938"/>
                </a:cubicBezTo>
                <a:lnTo>
                  <a:pt x="3648187" y="3172909"/>
                </a:lnTo>
                <a:cubicBezTo>
                  <a:pt x="3648210" y="3209682"/>
                  <a:pt x="3678012" y="3239487"/>
                  <a:pt x="3714785" y="3239515"/>
                </a:cubicBezTo>
                <a:lnTo>
                  <a:pt x="4590358" y="3239515"/>
                </a:lnTo>
                <a:lnTo>
                  <a:pt x="4590358" y="5143501"/>
                </a:lnTo>
                <a:lnTo>
                  <a:pt x="0" y="5143501"/>
                </a:lnTo>
                <a:close/>
              </a:path>
            </a:pathLst>
          </a:custGeom>
          <a:noFill/>
        </p:spPr>
        <p:txBody>
          <a:bodyPr wrap="square">
            <a:noAutofit/>
          </a:bodyPr>
          <a:lstStyle>
            <a:lvl1pPr>
              <a:defRPr>
                <a:solidFill>
                  <a:srgbClr val="1A1A17"/>
                </a:solidFill>
              </a:defRPr>
            </a:lvl1pPr>
          </a:lstStyle>
          <a:p>
            <a:r>
              <a:rPr lang="en-US"/>
              <a:t>Click icon to add picture</a:t>
            </a:r>
            <a:endParaRPr lang="da-DK" dirty="0"/>
          </a:p>
        </p:txBody>
      </p:sp>
      <p:sp>
        <p:nvSpPr>
          <p:cNvPr id="24" name="Text Placeholder 23">
            <a:extLst>
              <a:ext uri="{FF2B5EF4-FFF2-40B4-BE49-F238E27FC236}">
                <a16:creationId xmlns:a16="http://schemas.microsoft.com/office/drawing/2014/main" id="{93E2F4AF-D4BB-40DE-B41A-382CA3CDC043}"/>
              </a:ext>
            </a:extLst>
          </p:cNvPr>
          <p:cNvSpPr>
            <a:spLocks noGrp="1"/>
          </p:cNvSpPr>
          <p:nvPr>
            <p:ph type="body" sz="quarter" idx="17"/>
          </p:nvPr>
        </p:nvSpPr>
        <p:spPr>
          <a:xfrm>
            <a:off x="8186737" y="513000"/>
            <a:ext cx="3463926" cy="240065"/>
          </a:xfrm>
          <a:prstGeom prst="rect">
            <a:avLst/>
          </a:prstGeom>
        </p:spPr>
        <p:txBody>
          <a:bodyPr wrap="square" lIns="0" tIns="0" rIns="0" bIns="0">
            <a:noAutofit/>
          </a:bodyPr>
          <a:lstStyle>
            <a:lvl1pPr marL="0" indent="0">
              <a:buNone/>
              <a:defRPr sz="1733" kern="0" baseline="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27" name="Text Placeholder 23">
            <a:extLst>
              <a:ext uri="{FF2B5EF4-FFF2-40B4-BE49-F238E27FC236}">
                <a16:creationId xmlns:a16="http://schemas.microsoft.com/office/drawing/2014/main" id="{5C8C6C4C-26A7-480C-A356-E9C9FE7937FC}"/>
              </a:ext>
            </a:extLst>
          </p:cNvPr>
          <p:cNvSpPr>
            <a:spLocks noGrp="1"/>
          </p:cNvSpPr>
          <p:nvPr>
            <p:ph type="body" sz="quarter" idx="18"/>
          </p:nvPr>
        </p:nvSpPr>
        <p:spPr>
          <a:xfrm>
            <a:off x="8186737" y="986690"/>
            <a:ext cx="3463926" cy="4062310"/>
          </a:xfrm>
          <a:prstGeom prst="rect">
            <a:avLst/>
          </a:prstGeom>
        </p:spPr>
        <p:txBody>
          <a:bodyPr wrap="square" lIns="0" tIns="0" rIns="0" bIns="0">
            <a:noAutofit/>
          </a:bodyPr>
          <a:lstStyle>
            <a:lvl1pPr marL="0" indent="0">
              <a:lnSpc>
                <a:spcPct val="90000"/>
              </a:lnSpc>
              <a:buNone/>
              <a:defRPr sz="3733" b="1">
                <a:solidFill>
                  <a:srgbClr val="3F1A01"/>
                </a:solidFill>
              </a:defRPr>
            </a:lvl1pPr>
          </a:lstStyle>
          <a:p>
            <a:pPr lvl="0"/>
            <a:r>
              <a:rPr lang="en-US"/>
              <a:t>Click to edit Master text styles</a:t>
            </a:r>
          </a:p>
        </p:txBody>
      </p:sp>
      <p:sp>
        <p:nvSpPr>
          <p:cNvPr id="8" name="ExternalLogo" hidden="1">
            <a:extLst>
              <a:ext uri="{FF2B5EF4-FFF2-40B4-BE49-F238E27FC236}">
                <a16:creationId xmlns:a16="http://schemas.microsoft.com/office/drawing/2014/main" id="{EB83A143-A85C-483C-9696-7B32A177F6E1}"/>
              </a:ext>
            </a:extLst>
          </p:cNvPr>
          <p:cNvSpPr/>
          <p:nvPr/>
        </p:nvSpPr>
        <p:spPr>
          <a:xfrm>
            <a:off x="8181032" y="5019883"/>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9737417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7" name="Text Placeholder 23">
            <a:extLst>
              <a:ext uri="{FF2B5EF4-FFF2-40B4-BE49-F238E27FC236}">
                <a16:creationId xmlns:a16="http://schemas.microsoft.com/office/drawing/2014/main" id="{FBEA8FD4-E399-42E0-957E-570ACE0FFA37}"/>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dirty="0"/>
              <a:t>Click to edit Master text styles</a:t>
            </a:r>
          </a:p>
        </p:txBody>
      </p:sp>
      <p:sp>
        <p:nvSpPr>
          <p:cNvPr id="14" name="Title Placeholder 1">
            <a:extLst>
              <a:ext uri="{FF2B5EF4-FFF2-40B4-BE49-F238E27FC236}">
                <a16:creationId xmlns:a16="http://schemas.microsoft.com/office/drawing/2014/main" id="{989A6B36-5074-4FCB-B447-1EDAD42FB645}"/>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16" name="Content Placeholder 2">
            <a:extLst>
              <a:ext uri="{FF2B5EF4-FFF2-40B4-BE49-F238E27FC236}">
                <a16:creationId xmlns:a16="http://schemas.microsoft.com/office/drawing/2014/main" id="{22CB1E00-7536-44DF-8EF1-5DEC73C07787}"/>
              </a:ext>
            </a:extLst>
          </p:cNvPr>
          <p:cNvSpPr>
            <a:spLocks noGrp="1"/>
          </p:cNvSpPr>
          <p:nvPr>
            <p:ph idx="19"/>
          </p:nvPr>
        </p:nvSpPr>
        <p:spPr>
          <a:xfrm>
            <a:off x="539750" y="1416785"/>
            <a:ext cx="9213849"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0" name="Pladsholder til tekst 4">
            <a:extLst>
              <a:ext uri="{FF2B5EF4-FFF2-40B4-BE49-F238E27FC236}">
                <a16:creationId xmlns:a16="http://schemas.microsoft.com/office/drawing/2014/main" id="{6E8E7CF8-F359-412E-9254-CDE322263B1F}"/>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427F3E52-D28D-4107-8D72-B5A499B26B25}"/>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dirty="0"/>
          </a:p>
        </p:txBody>
      </p:sp>
    </p:spTree>
    <p:extLst>
      <p:ext uri="{BB962C8B-B14F-4D97-AF65-F5344CB8AC3E}">
        <p14:creationId xmlns:p14="http://schemas.microsoft.com/office/powerpoint/2010/main" val="5781033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and Content - w. pattern">
    <p:bg>
      <p:bgPr>
        <a:solidFill>
          <a:schemeClr val="bg1"/>
        </a:solidFill>
        <a:effectLst/>
      </p:bgPr>
    </p:bg>
    <p:spTree>
      <p:nvGrpSpPr>
        <p:cNvPr id="1" name=""/>
        <p:cNvGrpSpPr/>
        <p:nvPr/>
      </p:nvGrpSpPr>
      <p:grpSpPr>
        <a:xfrm>
          <a:off x="0" y="0"/>
          <a:ext cx="0" cy="0"/>
          <a:chOff x="0" y="0"/>
          <a:chExt cx="0" cy="0"/>
        </a:xfrm>
      </p:grpSpPr>
      <p:sp>
        <p:nvSpPr>
          <p:cNvPr id="6" name="AutoShape 3">
            <a:extLst>
              <a:ext uri="{FF2B5EF4-FFF2-40B4-BE49-F238E27FC236}">
                <a16:creationId xmlns:a16="http://schemas.microsoft.com/office/drawing/2014/main" id="{7B482223-62A2-4BE1-A7D3-439F28AF6F91}"/>
              </a:ext>
            </a:extLst>
          </p:cNvPr>
          <p:cNvSpPr>
            <a:spLocks noChangeAspect="1" noChangeArrowheads="1" noTextEdit="1"/>
          </p:cNvSpPr>
          <p:nvPr/>
        </p:nvSpPr>
        <p:spPr bwMode="auto">
          <a:xfrm>
            <a:off x="8099425" y="-1439863"/>
            <a:ext cx="8388350" cy="9813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AutoShape 7">
            <a:extLst>
              <a:ext uri="{FF2B5EF4-FFF2-40B4-BE49-F238E27FC236}">
                <a16:creationId xmlns:a16="http://schemas.microsoft.com/office/drawing/2014/main" id="{3F89116A-A372-4C46-AF50-395943F80796}"/>
              </a:ext>
            </a:extLst>
          </p:cNvPr>
          <p:cNvSpPr>
            <a:spLocks noChangeAspect="1" noChangeArrowheads="1" noTextEdit="1"/>
          </p:cNvSpPr>
          <p:nvPr/>
        </p:nvSpPr>
        <p:spPr bwMode="auto">
          <a:xfrm>
            <a:off x="8099425" y="-1439863"/>
            <a:ext cx="8388350" cy="9813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 name="Freeform 9">
            <a:extLst>
              <a:ext uri="{FF2B5EF4-FFF2-40B4-BE49-F238E27FC236}">
                <a16:creationId xmlns:a16="http://schemas.microsoft.com/office/drawing/2014/main" id="{7545D9E4-D14D-4332-BA4D-8D8CC388251E}"/>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7" name="Text Placeholder 23">
            <a:extLst>
              <a:ext uri="{FF2B5EF4-FFF2-40B4-BE49-F238E27FC236}">
                <a16:creationId xmlns:a16="http://schemas.microsoft.com/office/drawing/2014/main" id="{1D1EADEB-D3C6-402C-98DE-D67CB9A828E2}"/>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dirty="0"/>
              <a:t>Click to edit Master text styles</a:t>
            </a:r>
          </a:p>
        </p:txBody>
      </p:sp>
      <p:sp>
        <p:nvSpPr>
          <p:cNvPr id="21" name="Title Placeholder 1">
            <a:extLst>
              <a:ext uri="{FF2B5EF4-FFF2-40B4-BE49-F238E27FC236}">
                <a16:creationId xmlns:a16="http://schemas.microsoft.com/office/drawing/2014/main" id="{7E6EA454-641C-4B83-8B9A-6C19BCF7D973}"/>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22" name="Content Placeholder 2">
            <a:extLst>
              <a:ext uri="{FF2B5EF4-FFF2-40B4-BE49-F238E27FC236}">
                <a16:creationId xmlns:a16="http://schemas.microsoft.com/office/drawing/2014/main" id="{E7557081-53B6-4B04-B023-A1B2D0928B11}"/>
              </a:ext>
            </a:extLst>
          </p:cNvPr>
          <p:cNvSpPr>
            <a:spLocks noGrp="1"/>
          </p:cNvSpPr>
          <p:nvPr>
            <p:ph idx="19"/>
          </p:nvPr>
        </p:nvSpPr>
        <p:spPr>
          <a:xfrm>
            <a:off x="539750" y="1416785"/>
            <a:ext cx="9213849" cy="4415215"/>
          </a:xfrm>
          <a:prstGeom prst="rect">
            <a:avLst/>
          </a:prstGeom>
        </p:spPr>
        <p:txBody>
          <a:bodyPr/>
          <a:lstStyle>
            <a:lvl1pPr marL="180000" indent="-180000">
              <a:defRPr sz="1600">
                <a:solidFill>
                  <a:srgbClr val="3F1A01"/>
                </a:solidFill>
              </a:defRPr>
            </a:lvl1pPr>
            <a:lvl2pPr marL="360000" indent="-180000">
              <a:defRPr sz="1400">
                <a:solidFill>
                  <a:srgbClr val="1A1A17"/>
                </a:solidFill>
              </a:defRPr>
            </a:lvl2pPr>
            <a:lvl3pPr marL="540000" indent="-180000">
              <a:defRPr>
                <a:solidFill>
                  <a:srgbClr val="1A1A17"/>
                </a:solidFill>
              </a:defRPr>
            </a:lvl3pPr>
            <a:lvl4pPr marL="720000" indent="-180000">
              <a:defRPr>
                <a:solidFill>
                  <a:srgbClr val="1A1A17"/>
                </a:solidFill>
              </a:defRPr>
            </a:lvl4pPr>
            <a:lvl5pPr marL="900000" indent="-180000">
              <a:defRPr>
                <a:solidFill>
                  <a:srgbClr val="1A1A17"/>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2" name="Pladsholder til tekst 4">
            <a:extLst>
              <a:ext uri="{FF2B5EF4-FFF2-40B4-BE49-F238E27FC236}">
                <a16:creationId xmlns:a16="http://schemas.microsoft.com/office/drawing/2014/main" id="{1E8D3709-34DC-405A-8D76-A21A00B78D2E}"/>
              </a:ext>
            </a:extLst>
          </p:cNvPr>
          <p:cNvSpPr>
            <a:spLocks noGrp="1"/>
          </p:cNvSpPr>
          <p:nvPr>
            <p:ph type="body" sz="quarter" idx="18" hasCustomPrompt="1"/>
          </p:nvPr>
        </p:nvSpPr>
        <p:spPr>
          <a:xfrm>
            <a:off x="539750" y="6102000"/>
            <a:ext cx="9213849"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14" name="Slide Number Placeholder 5">
            <a:extLst>
              <a:ext uri="{FF2B5EF4-FFF2-40B4-BE49-F238E27FC236}">
                <a16:creationId xmlns:a16="http://schemas.microsoft.com/office/drawing/2014/main" id="{B4C506A6-9361-47F8-AEB5-04D5D1268463}"/>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4283273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BF16290D-CE69-4658-B15E-FCD77E35F711}"/>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7FA35FBF-0988-4D25-B662-E0B0E67AC860}"/>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20" name="Content Placeholder 2">
            <a:extLst>
              <a:ext uri="{FF2B5EF4-FFF2-40B4-BE49-F238E27FC236}">
                <a16:creationId xmlns:a16="http://schemas.microsoft.com/office/drawing/2014/main" id="{B443BFD3-1CC9-431F-BB0E-D19B21C4B149}"/>
              </a:ext>
            </a:extLst>
          </p:cNvPr>
          <p:cNvSpPr>
            <a:spLocks noGrp="1"/>
          </p:cNvSpPr>
          <p:nvPr>
            <p:ph idx="20"/>
          </p:nvPr>
        </p:nvSpPr>
        <p:spPr>
          <a:xfrm>
            <a:off x="539750" y="1416785"/>
            <a:ext cx="5419725"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21" name="Content Placeholder 2">
            <a:extLst>
              <a:ext uri="{FF2B5EF4-FFF2-40B4-BE49-F238E27FC236}">
                <a16:creationId xmlns:a16="http://schemas.microsoft.com/office/drawing/2014/main" id="{6E0A71E4-A7B2-4FFB-80F2-94B324D4DD68}"/>
              </a:ext>
            </a:extLst>
          </p:cNvPr>
          <p:cNvSpPr>
            <a:spLocks noGrp="1"/>
          </p:cNvSpPr>
          <p:nvPr>
            <p:ph idx="21"/>
          </p:nvPr>
        </p:nvSpPr>
        <p:spPr>
          <a:xfrm>
            <a:off x="6230938" y="1416785"/>
            <a:ext cx="5419725"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0" name="Pladsholder til tekst 4">
            <a:extLst>
              <a:ext uri="{FF2B5EF4-FFF2-40B4-BE49-F238E27FC236}">
                <a16:creationId xmlns:a16="http://schemas.microsoft.com/office/drawing/2014/main" id="{EBB3946A-4DC7-4E05-93EA-397784066B92}"/>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11" name="Slide Number Placeholder 5">
            <a:extLst>
              <a:ext uri="{FF2B5EF4-FFF2-40B4-BE49-F238E27FC236}">
                <a16:creationId xmlns:a16="http://schemas.microsoft.com/office/drawing/2014/main" id="{F6BF5557-45BD-4FB3-97CB-C0FA71F86A1D}"/>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6665714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wo Content w. box">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dirty="0"/>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18" name="Content Placeholder 2">
            <a:extLst>
              <a:ext uri="{FF2B5EF4-FFF2-40B4-BE49-F238E27FC236}">
                <a16:creationId xmlns:a16="http://schemas.microsoft.com/office/drawing/2014/main" id="{EE0EABDA-198D-44FE-A8B8-E098AEB80673}"/>
              </a:ext>
            </a:extLst>
          </p:cNvPr>
          <p:cNvSpPr>
            <a:spLocks noGrp="1"/>
          </p:cNvSpPr>
          <p:nvPr>
            <p:ph idx="19"/>
          </p:nvPr>
        </p:nvSpPr>
        <p:spPr>
          <a:xfrm>
            <a:off x="539751" y="1416785"/>
            <a:ext cx="5410198"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6235703"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9" name="Pladsholder til tekst 4">
            <a:extLst>
              <a:ext uri="{FF2B5EF4-FFF2-40B4-BE49-F238E27FC236}">
                <a16:creationId xmlns:a16="http://schemas.microsoft.com/office/drawing/2014/main" id="{29E749E2-61A4-474C-A9F7-035784F76645}"/>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635BBE75-1630-46E1-9FA9-55908041CCF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7620830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wo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6235703"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1" name="Content Placeholder 2">
            <a:extLst>
              <a:ext uri="{FF2B5EF4-FFF2-40B4-BE49-F238E27FC236}">
                <a16:creationId xmlns:a16="http://schemas.microsoft.com/office/drawing/2014/main" id="{EBDA6CC7-1BAA-4EB8-B9AD-0404E7D8D6E1}"/>
              </a:ext>
            </a:extLst>
          </p:cNvPr>
          <p:cNvSpPr>
            <a:spLocks noGrp="1"/>
          </p:cNvSpPr>
          <p:nvPr>
            <p:ph sz="half" idx="21"/>
          </p:nvPr>
        </p:nvSpPr>
        <p:spPr>
          <a:xfrm>
            <a:off x="539749"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0" name="Pladsholder til tekst 4">
            <a:extLst>
              <a:ext uri="{FF2B5EF4-FFF2-40B4-BE49-F238E27FC236}">
                <a16:creationId xmlns:a16="http://schemas.microsoft.com/office/drawing/2014/main" id="{356E8D43-7E87-4424-807D-A430A2A3556B}"/>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6F4FDDF7-85E3-4759-BAA0-9BCCD7DE4785}"/>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9859931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hree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dirty="0"/>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8133463"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3" name="Content Placeholder 2">
            <a:extLst>
              <a:ext uri="{FF2B5EF4-FFF2-40B4-BE49-F238E27FC236}">
                <a16:creationId xmlns:a16="http://schemas.microsoft.com/office/drawing/2014/main" id="{E0ABF75E-4167-4805-B291-E9228EC8A4B7}"/>
              </a:ext>
            </a:extLst>
          </p:cNvPr>
          <p:cNvSpPr>
            <a:spLocks noGrp="1"/>
          </p:cNvSpPr>
          <p:nvPr>
            <p:ph sz="half" idx="21"/>
          </p:nvPr>
        </p:nvSpPr>
        <p:spPr>
          <a:xfrm>
            <a:off x="539749"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8" name="Content Placeholder 2">
            <a:extLst>
              <a:ext uri="{FF2B5EF4-FFF2-40B4-BE49-F238E27FC236}">
                <a16:creationId xmlns:a16="http://schemas.microsoft.com/office/drawing/2014/main" id="{1347E5D1-9F54-45A5-A2B9-C082F6AAD75D}"/>
              </a:ext>
            </a:extLst>
          </p:cNvPr>
          <p:cNvSpPr>
            <a:spLocks noGrp="1"/>
          </p:cNvSpPr>
          <p:nvPr>
            <p:ph sz="half" idx="22"/>
          </p:nvPr>
        </p:nvSpPr>
        <p:spPr>
          <a:xfrm>
            <a:off x="4336606"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1" name="Pladsholder til tekst 4">
            <a:extLst>
              <a:ext uri="{FF2B5EF4-FFF2-40B4-BE49-F238E27FC236}">
                <a16:creationId xmlns:a16="http://schemas.microsoft.com/office/drawing/2014/main" id="{CADE5614-2F8F-4E7B-AED0-07DEE006528B}"/>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9" name="Slide Number Placeholder 5">
            <a:extLst>
              <a:ext uri="{FF2B5EF4-FFF2-40B4-BE49-F238E27FC236}">
                <a16:creationId xmlns:a16="http://schemas.microsoft.com/office/drawing/2014/main" id="{C259D227-360F-41E9-B0C9-D6A7486F332A}"/>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0969304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Four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dirty="0"/>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9083863"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2" name="Content Placeholder 2">
            <a:extLst>
              <a:ext uri="{FF2B5EF4-FFF2-40B4-BE49-F238E27FC236}">
                <a16:creationId xmlns:a16="http://schemas.microsoft.com/office/drawing/2014/main" id="{65BA79F2-FD03-4FA8-A335-28C51B2FEEC9}"/>
              </a:ext>
            </a:extLst>
          </p:cNvPr>
          <p:cNvSpPr>
            <a:spLocks noGrp="1"/>
          </p:cNvSpPr>
          <p:nvPr>
            <p:ph sz="half" idx="21"/>
          </p:nvPr>
        </p:nvSpPr>
        <p:spPr>
          <a:xfrm>
            <a:off x="6235825"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21" name="Content Placeholder 2">
            <a:extLst>
              <a:ext uri="{FF2B5EF4-FFF2-40B4-BE49-F238E27FC236}">
                <a16:creationId xmlns:a16="http://schemas.microsoft.com/office/drawing/2014/main" id="{B780CFF6-1270-4A92-8741-A0B45708FB10}"/>
              </a:ext>
            </a:extLst>
          </p:cNvPr>
          <p:cNvSpPr>
            <a:spLocks noGrp="1"/>
          </p:cNvSpPr>
          <p:nvPr>
            <p:ph sz="half" idx="22"/>
          </p:nvPr>
        </p:nvSpPr>
        <p:spPr>
          <a:xfrm>
            <a:off x="3387787"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22" name="Content Placeholder 2">
            <a:extLst>
              <a:ext uri="{FF2B5EF4-FFF2-40B4-BE49-F238E27FC236}">
                <a16:creationId xmlns:a16="http://schemas.microsoft.com/office/drawing/2014/main" id="{4CDCEE1B-29F3-4397-96F7-6921DB5D92F1}"/>
              </a:ext>
            </a:extLst>
          </p:cNvPr>
          <p:cNvSpPr>
            <a:spLocks noGrp="1"/>
          </p:cNvSpPr>
          <p:nvPr>
            <p:ph sz="half" idx="23"/>
          </p:nvPr>
        </p:nvSpPr>
        <p:spPr>
          <a:xfrm>
            <a:off x="539749"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3" name="Pladsholder til tekst 4">
            <a:extLst>
              <a:ext uri="{FF2B5EF4-FFF2-40B4-BE49-F238E27FC236}">
                <a16:creationId xmlns:a16="http://schemas.microsoft.com/office/drawing/2014/main" id="{8F84772B-8496-4FD9-81FF-31041874A1E5}"/>
              </a:ext>
            </a:extLst>
          </p:cNvPr>
          <p:cNvSpPr>
            <a:spLocks noGrp="1"/>
          </p:cNvSpPr>
          <p:nvPr>
            <p:ph type="body" sz="quarter" idx="18" hasCustomPrompt="1"/>
          </p:nvPr>
        </p:nvSpPr>
        <p:spPr>
          <a:xfrm>
            <a:off x="539750" y="6102000"/>
            <a:ext cx="9483726"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10" name="Slide Number Placeholder 5">
            <a:extLst>
              <a:ext uri="{FF2B5EF4-FFF2-40B4-BE49-F238E27FC236}">
                <a16:creationId xmlns:a16="http://schemas.microsoft.com/office/drawing/2014/main" id="{CF814FC2-2DB5-4AE0-A96E-5BBB8CC70D33}"/>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42184971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Five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21" name="Content Placeholder 2">
            <a:extLst>
              <a:ext uri="{FF2B5EF4-FFF2-40B4-BE49-F238E27FC236}">
                <a16:creationId xmlns:a16="http://schemas.microsoft.com/office/drawing/2014/main" id="{B780CFF6-1270-4A92-8741-A0B45708FB10}"/>
              </a:ext>
            </a:extLst>
          </p:cNvPr>
          <p:cNvSpPr>
            <a:spLocks noGrp="1"/>
          </p:cNvSpPr>
          <p:nvPr>
            <p:ph sz="half" idx="22"/>
          </p:nvPr>
        </p:nvSpPr>
        <p:spPr>
          <a:xfrm>
            <a:off x="2816177"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3" name="Content Placeholder 2">
            <a:extLst>
              <a:ext uri="{FF2B5EF4-FFF2-40B4-BE49-F238E27FC236}">
                <a16:creationId xmlns:a16="http://schemas.microsoft.com/office/drawing/2014/main" id="{2A747F93-4DB6-442B-83CE-024D95644E22}"/>
              </a:ext>
            </a:extLst>
          </p:cNvPr>
          <p:cNvSpPr>
            <a:spLocks noGrp="1"/>
          </p:cNvSpPr>
          <p:nvPr>
            <p:ph sz="half" idx="23"/>
          </p:nvPr>
        </p:nvSpPr>
        <p:spPr>
          <a:xfrm>
            <a:off x="539749"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8" name="Content Placeholder 2">
            <a:extLst>
              <a:ext uri="{FF2B5EF4-FFF2-40B4-BE49-F238E27FC236}">
                <a16:creationId xmlns:a16="http://schemas.microsoft.com/office/drawing/2014/main" id="{E6296910-B416-47DB-9BF8-C98707B32C44}"/>
              </a:ext>
            </a:extLst>
          </p:cNvPr>
          <p:cNvSpPr>
            <a:spLocks noGrp="1"/>
          </p:cNvSpPr>
          <p:nvPr>
            <p:ph sz="half" idx="24"/>
          </p:nvPr>
        </p:nvSpPr>
        <p:spPr>
          <a:xfrm>
            <a:off x="5092606"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23" name="Content Placeholder 2">
            <a:extLst>
              <a:ext uri="{FF2B5EF4-FFF2-40B4-BE49-F238E27FC236}">
                <a16:creationId xmlns:a16="http://schemas.microsoft.com/office/drawing/2014/main" id="{CB05F6D6-0881-4AA2-8968-65028435D370}"/>
              </a:ext>
            </a:extLst>
          </p:cNvPr>
          <p:cNvSpPr>
            <a:spLocks noGrp="1"/>
          </p:cNvSpPr>
          <p:nvPr>
            <p:ph sz="half" idx="25"/>
          </p:nvPr>
        </p:nvSpPr>
        <p:spPr>
          <a:xfrm>
            <a:off x="7369035"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24" name="Content Placeholder 2">
            <a:extLst>
              <a:ext uri="{FF2B5EF4-FFF2-40B4-BE49-F238E27FC236}">
                <a16:creationId xmlns:a16="http://schemas.microsoft.com/office/drawing/2014/main" id="{53DE68EE-1CC1-40E6-BF93-25853579F688}"/>
              </a:ext>
            </a:extLst>
          </p:cNvPr>
          <p:cNvSpPr>
            <a:spLocks noGrp="1"/>
          </p:cNvSpPr>
          <p:nvPr>
            <p:ph sz="half" idx="26"/>
          </p:nvPr>
        </p:nvSpPr>
        <p:spPr>
          <a:xfrm>
            <a:off x="9645463"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4" name="Pladsholder til tekst 4">
            <a:extLst>
              <a:ext uri="{FF2B5EF4-FFF2-40B4-BE49-F238E27FC236}">
                <a16:creationId xmlns:a16="http://schemas.microsoft.com/office/drawing/2014/main" id="{C07519B2-88ED-4FAB-AC68-9B196700937F}"/>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11" name="Slide Number Placeholder 5">
            <a:extLst>
              <a:ext uri="{FF2B5EF4-FFF2-40B4-BE49-F238E27FC236}">
                <a16:creationId xmlns:a16="http://schemas.microsoft.com/office/drawing/2014/main" id="{6B433809-62F1-4C59-BF7D-FDED709DFE1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6302681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wo Content 1/3 box righ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5F8AAD-49B5-41D3-8FB6-A7A1C88A8763}"/>
              </a:ext>
            </a:extLst>
          </p:cNvPr>
          <p:cNvSpPr>
            <a:spLocks noGrp="1"/>
          </p:cNvSpPr>
          <p:nvPr>
            <p:ph sz="half" idx="1"/>
          </p:nvPr>
        </p:nvSpPr>
        <p:spPr>
          <a:xfrm>
            <a:off x="9080500" y="1416785"/>
            <a:ext cx="3111501" cy="4415215"/>
          </a:xfrm>
          <a:prstGeom prst="snipRoundRect">
            <a:avLst>
              <a:gd name="adj1" fmla="val 10679"/>
              <a:gd name="adj2" fmla="val 0"/>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6" name="Text Placeholder 23">
            <a:extLst>
              <a:ext uri="{FF2B5EF4-FFF2-40B4-BE49-F238E27FC236}">
                <a16:creationId xmlns:a16="http://schemas.microsoft.com/office/drawing/2014/main" id="{0E4D4693-4659-4187-ABB4-973AA3E9F612}"/>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Title Placeholder 1">
            <a:extLst>
              <a:ext uri="{FF2B5EF4-FFF2-40B4-BE49-F238E27FC236}">
                <a16:creationId xmlns:a16="http://schemas.microsoft.com/office/drawing/2014/main" id="{86E6DD32-9C68-44BF-B120-2AE408D1786E}"/>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20" name="Content Placeholder 2">
            <a:extLst>
              <a:ext uri="{FF2B5EF4-FFF2-40B4-BE49-F238E27FC236}">
                <a16:creationId xmlns:a16="http://schemas.microsoft.com/office/drawing/2014/main" id="{8435458E-E65E-4511-8905-9873E2C665A3}"/>
              </a:ext>
            </a:extLst>
          </p:cNvPr>
          <p:cNvSpPr>
            <a:spLocks noGrp="1"/>
          </p:cNvSpPr>
          <p:nvPr>
            <p:ph idx="19"/>
          </p:nvPr>
        </p:nvSpPr>
        <p:spPr>
          <a:xfrm>
            <a:off x="539750" y="1416785"/>
            <a:ext cx="8266113"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0" name="Pladsholder til tekst 4">
            <a:extLst>
              <a:ext uri="{FF2B5EF4-FFF2-40B4-BE49-F238E27FC236}">
                <a16:creationId xmlns:a16="http://schemas.microsoft.com/office/drawing/2014/main" id="{C7B08E89-D892-4380-88F0-37603E5C76A6}"/>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41FA609F-6FF6-40DC-8E24-6EC5975A0278}"/>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7554227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wo Content 1/3 box left">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64CF8D84-61CC-4DD9-995C-3AE5406BA918}"/>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dirty="0"/>
              <a:t>Click to edit Master text styles</a:t>
            </a:r>
          </a:p>
        </p:txBody>
      </p:sp>
      <p:sp>
        <p:nvSpPr>
          <p:cNvPr id="17" name="Title Placeholder 1">
            <a:extLst>
              <a:ext uri="{FF2B5EF4-FFF2-40B4-BE49-F238E27FC236}">
                <a16:creationId xmlns:a16="http://schemas.microsoft.com/office/drawing/2014/main" id="{DC27C748-BDAF-46F9-8F7F-7E2A7EFEC66B}"/>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19" name="Content Placeholder 2">
            <a:extLst>
              <a:ext uri="{FF2B5EF4-FFF2-40B4-BE49-F238E27FC236}">
                <a16:creationId xmlns:a16="http://schemas.microsoft.com/office/drawing/2014/main" id="{3AEC8A2B-D88C-44AE-AC2B-A13D83E5BE3F}"/>
              </a:ext>
            </a:extLst>
          </p:cNvPr>
          <p:cNvSpPr>
            <a:spLocks noGrp="1"/>
          </p:cNvSpPr>
          <p:nvPr>
            <p:ph idx="19"/>
          </p:nvPr>
        </p:nvSpPr>
        <p:spPr>
          <a:xfrm>
            <a:off x="3384550" y="1416785"/>
            <a:ext cx="8266113"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9" name="Content Placeholder 2">
            <a:extLst>
              <a:ext uri="{FF2B5EF4-FFF2-40B4-BE49-F238E27FC236}">
                <a16:creationId xmlns:a16="http://schemas.microsoft.com/office/drawing/2014/main" id="{66D84B1D-4E7E-4816-81C0-9EA4A324043C}"/>
              </a:ext>
            </a:extLst>
          </p:cNvPr>
          <p:cNvSpPr>
            <a:spLocks noGrp="1"/>
          </p:cNvSpPr>
          <p:nvPr>
            <p:ph sz="half" idx="21"/>
          </p:nvPr>
        </p:nvSpPr>
        <p:spPr>
          <a:xfrm>
            <a:off x="0" y="1416785"/>
            <a:ext cx="3114675" cy="4415215"/>
          </a:xfrm>
          <a:prstGeom prst="round1Rect">
            <a:avLst>
              <a:gd name="adj" fmla="val 7879"/>
            </a:avLst>
          </a:prstGeom>
          <a:solidFill>
            <a:srgbClr val="D9D1CC"/>
          </a:solidFill>
        </p:spPr>
        <p:txBody>
          <a:bodyPr vert="horz" lIns="36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1" name="Pladsholder til tekst 4">
            <a:extLst>
              <a:ext uri="{FF2B5EF4-FFF2-40B4-BE49-F238E27FC236}">
                <a16:creationId xmlns:a16="http://schemas.microsoft.com/office/drawing/2014/main" id="{3B4449AF-052C-4E4D-80A8-C32F1317B185}"/>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516D23F4-4203-45CD-8C41-02DBAE627251}"/>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63192818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wo Content box top">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5F8AAD-49B5-41D3-8FB6-A7A1C88A8763}"/>
              </a:ext>
            </a:extLst>
          </p:cNvPr>
          <p:cNvSpPr>
            <a:spLocks noGrp="1"/>
          </p:cNvSpPr>
          <p:nvPr>
            <p:ph sz="half" idx="1"/>
          </p:nvPr>
        </p:nvSpPr>
        <p:spPr>
          <a:xfrm>
            <a:off x="539750" y="1416785"/>
            <a:ext cx="11110914" cy="640551"/>
          </a:xfrm>
          <a:prstGeom prst="roundRect">
            <a:avLst>
              <a:gd name="adj" fmla="val 0"/>
            </a:avLst>
          </a:prstGeom>
          <a:noFill/>
          <a:ln w="12700">
            <a:solidFill>
              <a:srgbClr val="3F1A01"/>
            </a:solidFill>
          </a:ln>
        </p:spPr>
        <p:txBody>
          <a:bodyPr vert="horz" lIns="180000" tIns="180000" rIns="180000" bIns="180000" rtlCol="0">
            <a:noAutofit/>
          </a:bodyPr>
          <a:lstStyle>
            <a:lvl1pPr>
              <a:defRPr lang="en-GB" sz="1400" dirty="0">
                <a:solidFill>
                  <a:srgbClr val="3F1A01"/>
                </a:solidFill>
              </a:defRPr>
            </a:lvl1pPr>
          </a:lstStyle>
          <a:p>
            <a:pPr marL="180000" lvl="0" indent="-180000"/>
            <a:r>
              <a:rPr lang="en-US"/>
              <a:t>Click to edit Master text styles</a:t>
            </a:r>
          </a:p>
        </p:txBody>
      </p:sp>
      <p:sp>
        <p:nvSpPr>
          <p:cNvPr id="16" name="Text Placeholder 23">
            <a:extLst>
              <a:ext uri="{FF2B5EF4-FFF2-40B4-BE49-F238E27FC236}">
                <a16:creationId xmlns:a16="http://schemas.microsoft.com/office/drawing/2014/main" id="{2CCC86B9-2D5D-4C2B-AB04-1BEACE5EFA6F}"/>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Title Placeholder 1">
            <a:extLst>
              <a:ext uri="{FF2B5EF4-FFF2-40B4-BE49-F238E27FC236}">
                <a16:creationId xmlns:a16="http://schemas.microsoft.com/office/drawing/2014/main" id="{A312696C-CDCF-4177-B53A-0AA1EF24DB65}"/>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20" name="Content Placeholder 2">
            <a:extLst>
              <a:ext uri="{FF2B5EF4-FFF2-40B4-BE49-F238E27FC236}">
                <a16:creationId xmlns:a16="http://schemas.microsoft.com/office/drawing/2014/main" id="{374CEACC-B1C4-4362-9DD9-7FD3DE74C17F}"/>
              </a:ext>
            </a:extLst>
          </p:cNvPr>
          <p:cNvSpPr>
            <a:spLocks noGrp="1"/>
          </p:cNvSpPr>
          <p:nvPr>
            <p:ph idx="19"/>
          </p:nvPr>
        </p:nvSpPr>
        <p:spPr>
          <a:xfrm>
            <a:off x="539750" y="2327336"/>
            <a:ext cx="11110913" cy="3504664"/>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1" name="Pladsholder til tekst 4">
            <a:extLst>
              <a:ext uri="{FF2B5EF4-FFF2-40B4-BE49-F238E27FC236}">
                <a16:creationId xmlns:a16="http://schemas.microsoft.com/office/drawing/2014/main" id="{C2FA2014-45E3-4655-AD32-913166D73C50}"/>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C5BA4F94-D2E2-44F9-B1D2-71668720D83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692238769"/>
      </p:ext>
    </p:extLst>
  </p:cSld>
  <p:clrMapOvr>
    <a:masterClrMapping/>
  </p:clrMapOvr>
  <p:extLst>
    <p:ext uri="{DCECCB84-F9BA-43D5-87BE-67443E8EF086}">
      <p15:sldGuideLst xmlns:p15="http://schemas.microsoft.com/office/powerpoint/2012/main"/>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13336F67-6EC0-4D94-9FA3-005804C5CF22}"/>
              </a:ext>
            </a:extLst>
          </p:cNvPr>
          <p:cNvSpPr>
            <a:spLocks noGrp="1"/>
          </p:cNvSpPr>
          <p:nvPr>
            <p:ph type="pic" idx="1"/>
          </p:nvPr>
        </p:nvSpPr>
        <p:spPr>
          <a:xfrm>
            <a:off x="5283200" y="1416785"/>
            <a:ext cx="6362700" cy="4415215"/>
          </a:xfrm>
          <a:prstGeom prst="round2DiagRect">
            <a:avLst>
              <a:gd name="adj1" fmla="val 0"/>
              <a:gd name="adj2" fmla="val 12069"/>
            </a:avLst>
          </a:prstGeom>
        </p:spPr>
        <p:txBody>
          <a:bodyPr/>
          <a:lstStyle>
            <a:lvl1pPr marL="0" indent="0">
              <a:buNone/>
              <a:defRPr sz="2000">
                <a:solidFill>
                  <a:srgbClr val="1A1A17"/>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da-DK" dirty="0"/>
          </a:p>
        </p:txBody>
      </p:sp>
      <p:sp>
        <p:nvSpPr>
          <p:cNvPr id="14" name="Text Placeholder 23">
            <a:extLst>
              <a:ext uri="{FF2B5EF4-FFF2-40B4-BE49-F238E27FC236}">
                <a16:creationId xmlns:a16="http://schemas.microsoft.com/office/drawing/2014/main" id="{20F21667-3A77-4BD5-AA10-B777CEEB8E92}"/>
              </a:ext>
            </a:extLst>
          </p:cNvPr>
          <p:cNvSpPr>
            <a:spLocks noGrp="1"/>
          </p:cNvSpPr>
          <p:nvPr>
            <p:ph type="body" sz="quarter" idx="19"/>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dirty="0"/>
              <a:t>Click to edit Master text styles</a:t>
            </a:r>
          </a:p>
        </p:txBody>
      </p:sp>
      <p:sp>
        <p:nvSpPr>
          <p:cNvPr id="18" name="Content Placeholder 2">
            <a:extLst>
              <a:ext uri="{FF2B5EF4-FFF2-40B4-BE49-F238E27FC236}">
                <a16:creationId xmlns:a16="http://schemas.microsoft.com/office/drawing/2014/main" id="{ADC0193F-BC1A-423E-8734-55776A8D0CB8}"/>
              </a:ext>
            </a:extLst>
          </p:cNvPr>
          <p:cNvSpPr>
            <a:spLocks noGrp="1"/>
          </p:cNvSpPr>
          <p:nvPr>
            <p:ph idx="21"/>
          </p:nvPr>
        </p:nvSpPr>
        <p:spPr>
          <a:xfrm>
            <a:off x="539751" y="1416785"/>
            <a:ext cx="4471988"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Title 3">
            <a:extLst>
              <a:ext uri="{FF2B5EF4-FFF2-40B4-BE49-F238E27FC236}">
                <a16:creationId xmlns:a16="http://schemas.microsoft.com/office/drawing/2014/main" id="{A853B65C-0F17-4A31-8523-13F387549FA4}"/>
              </a:ext>
            </a:extLst>
          </p:cNvPr>
          <p:cNvSpPr>
            <a:spLocks noGrp="1"/>
          </p:cNvSpPr>
          <p:nvPr>
            <p:ph type="title"/>
          </p:nvPr>
        </p:nvSpPr>
        <p:spPr>
          <a:xfrm>
            <a:off x="539749" y="813600"/>
            <a:ext cx="9213851" cy="332399"/>
          </a:xfrm>
        </p:spPr>
        <p:txBody>
          <a:bodyPr/>
          <a:lstStyle>
            <a:lvl1pPr>
              <a:defRPr>
                <a:solidFill>
                  <a:srgbClr val="3F1A01"/>
                </a:solidFill>
              </a:defRPr>
            </a:lvl1pPr>
          </a:lstStyle>
          <a:p>
            <a:r>
              <a:rPr lang="en-US"/>
              <a:t>Click to edit Master title style</a:t>
            </a:r>
            <a:endParaRPr lang="en-GB" dirty="0"/>
          </a:p>
        </p:txBody>
      </p:sp>
      <p:sp>
        <p:nvSpPr>
          <p:cNvPr id="9" name="Pladsholder til tekst 4">
            <a:extLst>
              <a:ext uri="{FF2B5EF4-FFF2-40B4-BE49-F238E27FC236}">
                <a16:creationId xmlns:a16="http://schemas.microsoft.com/office/drawing/2014/main" id="{AE7B6B55-5350-40F1-BCE0-62619D7C90D3}"/>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6FFFF8FD-1292-4179-931B-CE9A81C5A6FA}"/>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73439394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 White">
    <p:bg>
      <p:bgPr>
        <a:solidFill>
          <a:schemeClr val="bg1"/>
        </a:solidFill>
        <a:effectLst/>
      </p:bgPr>
    </p:bg>
    <p:spTree>
      <p:nvGrpSpPr>
        <p:cNvPr id="1" name=""/>
        <p:cNvGrpSpPr/>
        <p:nvPr/>
      </p:nvGrpSpPr>
      <p:grpSpPr>
        <a:xfrm>
          <a:off x="0" y="0"/>
          <a:ext cx="0" cy="0"/>
          <a:chOff x="0" y="0"/>
          <a:chExt cx="0" cy="0"/>
        </a:xfrm>
      </p:grpSpPr>
      <p:sp>
        <p:nvSpPr>
          <p:cNvPr id="4" name="ColoredBackground">
            <a:extLst>
              <a:ext uri="{FF2B5EF4-FFF2-40B4-BE49-F238E27FC236}">
                <a16:creationId xmlns:a16="http://schemas.microsoft.com/office/drawing/2014/main" id="{31C2D26E-04D9-461A-A4E6-425D036AE429}"/>
              </a:ext>
            </a:extLst>
          </p:cNvPr>
          <p:cNvSpPr/>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8" name="Noise" descr="Shape&#10;&#10;Description automatically generated with medium confidence">
            <a:extLst>
              <a:ext uri="{FF2B5EF4-FFF2-40B4-BE49-F238E27FC236}">
                <a16:creationId xmlns:a16="http://schemas.microsoft.com/office/drawing/2014/main" id="{AEFB8980-3819-4628-B1E9-F3AC1EFA58E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Grafik">
            <a:extLst>
              <a:ext uri="{FF2B5EF4-FFF2-40B4-BE49-F238E27FC236}">
                <a16:creationId xmlns:a16="http://schemas.microsoft.com/office/drawing/2014/main" id="{F40430AE-3291-4DC4-984C-4D87254BA476}"/>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2" name="ExternalLogo" hidden="1">
            <a:extLst>
              <a:ext uri="{FF2B5EF4-FFF2-40B4-BE49-F238E27FC236}">
                <a16:creationId xmlns:a16="http://schemas.microsoft.com/office/drawing/2014/main" id="{F253FA73-F8E5-49E6-B795-4EEF95E9B435}"/>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247856328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Quote - White">
    <p:bg>
      <p:bgPr>
        <a:solidFill>
          <a:schemeClr val="bg1"/>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046A0194-BE4C-426D-8A2B-CC3963A8B27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10000"/>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2"/>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dirty="0">
              <a:solidFill>
                <a:srgbClr val="B59E5F"/>
              </a:solidFill>
            </a:endParaRPr>
          </a:p>
        </p:txBody>
      </p:sp>
      <p:sp>
        <p:nvSpPr>
          <p:cNvPr id="10" name="Pladsholder til tekst 4">
            <a:extLst>
              <a:ext uri="{FF2B5EF4-FFF2-40B4-BE49-F238E27FC236}">
                <a16:creationId xmlns:a16="http://schemas.microsoft.com/office/drawing/2014/main" id="{4ADEA91C-0F29-4DA2-BC16-BC86BFD342DD}"/>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11" name="Slide Number Placeholder 5">
            <a:extLst>
              <a:ext uri="{FF2B5EF4-FFF2-40B4-BE49-F238E27FC236}">
                <a16:creationId xmlns:a16="http://schemas.microsoft.com/office/drawing/2014/main" id="{DF8FFBA0-9BCF-4FDE-8EB5-7E1BFEB8987B}"/>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76524458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7" name="Text Placeholder 23">
            <a:extLst>
              <a:ext uri="{FF2B5EF4-FFF2-40B4-BE49-F238E27FC236}">
                <a16:creationId xmlns:a16="http://schemas.microsoft.com/office/drawing/2014/main" id="{9F380D97-DAE4-4E3E-B133-3EBC8A64F5F6}"/>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dirty="0"/>
              <a:t>Click to edit Master text styles</a:t>
            </a:r>
          </a:p>
        </p:txBody>
      </p:sp>
      <p:sp>
        <p:nvSpPr>
          <p:cNvPr id="11" name="Title Placeholder 1">
            <a:extLst>
              <a:ext uri="{FF2B5EF4-FFF2-40B4-BE49-F238E27FC236}">
                <a16:creationId xmlns:a16="http://schemas.microsoft.com/office/drawing/2014/main" id="{EF3772DB-6000-4985-8EBA-51858DFE2832}"/>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9" name="Pladsholder til tekst 4">
            <a:extLst>
              <a:ext uri="{FF2B5EF4-FFF2-40B4-BE49-F238E27FC236}">
                <a16:creationId xmlns:a16="http://schemas.microsoft.com/office/drawing/2014/main" id="{EB9918F4-186C-4F1E-9988-CE4FE67D853D}"/>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6" name="Slide Number Placeholder 5">
            <a:extLst>
              <a:ext uri="{FF2B5EF4-FFF2-40B4-BE49-F238E27FC236}">
                <a16:creationId xmlns:a16="http://schemas.microsoft.com/office/drawing/2014/main" id="{EA66928B-E5D4-4FB2-B7C6-A2880BA21980}"/>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99455171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97200634-BE12-408B-B3E1-ADF3BFE2B1D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210663" y="524930"/>
            <a:ext cx="1440000" cy="281496"/>
          </a:xfrm>
          <a:prstGeom prst="rect">
            <a:avLst/>
          </a:prstGeom>
        </p:spPr>
      </p:pic>
      <p:sp>
        <p:nvSpPr>
          <p:cNvPr id="6" name="Slide Number Placeholder 5">
            <a:extLst>
              <a:ext uri="{FF2B5EF4-FFF2-40B4-BE49-F238E27FC236}">
                <a16:creationId xmlns:a16="http://schemas.microsoft.com/office/drawing/2014/main" id="{8A463EA2-0B07-4BBE-B465-49B379782DA1}"/>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51467798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Section Header - Dark Grey">
    <p:bg>
      <p:bgPr>
        <a:solidFill>
          <a:srgbClr val="717171"/>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FFDC5C2-3165-4D61-99DD-D9666F0EA897}"/>
              </a:ext>
            </a:extLst>
          </p:cNvPr>
          <p:cNvSpPr/>
          <p:nvPr/>
        </p:nvSpPr>
        <p:spPr>
          <a:xfrm>
            <a:off x="0" y="-1"/>
            <a:ext cx="12192000" cy="6858000"/>
          </a:xfrm>
          <a:prstGeom prst="rect">
            <a:avLst/>
          </a:prstGeom>
          <a:solidFill>
            <a:srgbClr val="7171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Noise" descr="Shape&#10;&#10;Description automatically generated with medium confidence">
            <a:extLst>
              <a:ext uri="{FF2B5EF4-FFF2-40B4-BE49-F238E27FC236}">
                <a16:creationId xmlns:a16="http://schemas.microsoft.com/office/drawing/2014/main" id="{CE9D16BA-266C-4197-8301-D366A7B2982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B2B2B2"/>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0" name="Grafik">
            <a:extLst>
              <a:ext uri="{FF2B5EF4-FFF2-40B4-BE49-F238E27FC236}">
                <a16:creationId xmlns:a16="http://schemas.microsoft.com/office/drawing/2014/main" id="{F99A5728-0C52-43BA-9A39-F36DCDDF47DF}"/>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1" name="Logo">
            <a:extLst>
              <a:ext uri="{FF2B5EF4-FFF2-40B4-BE49-F238E27FC236}">
                <a16:creationId xmlns:a16="http://schemas.microsoft.com/office/drawing/2014/main" id="{4FEAB3C7-1F67-4064-B58F-EF2762E1660F}"/>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9" name="ExternalLogo" hidden="1">
            <a:extLst>
              <a:ext uri="{FF2B5EF4-FFF2-40B4-BE49-F238E27FC236}">
                <a16:creationId xmlns:a16="http://schemas.microsoft.com/office/drawing/2014/main" id="{FD50EF6D-554E-48C8-946C-CD540205D228}"/>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325440464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Section Header - Medium Grey">
    <p:bg>
      <p:bgPr>
        <a:solidFill>
          <a:srgbClr val="B2B2B2"/>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7CF42EF8-E198-468D-A6C7-F1244AFF66A8}"/>
              </a:ext>
            </a:extLst>
          </p:cNvPr>
          <p:cNvSpPr/>
          <p:nvPr/>
        </p:nvSpPr>
        <p:spPr>
          <a:xfrm>
            <a:off x="0" y="-1"/>
            <a:ext cx="12192000" cy="6858000"/>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E337853C-CD16-437A-8B48-2252E903916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1"/>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1">
              <a:alpha val="9804"/>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1" name="ExternalLogo" hidden="1">
            <a:extLst>
              <a:ext uri="{FF2B5EF4-FFF2-40B4-BE49-F238E27FC236}">
                <a16:creationId xmlns:a16="http://schemas.microsoft.com/office/drawing/2014/main" id="{3F664AED-89BC-4F6A-BDA5-EAE8B745D777}"/>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244904136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on Header - Light">
    <p:bg>
      <p:bgPr>
        <a:solidFill>
          <a:srgbClr val="DADADA"/>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A6C6616E-A4A6-4B26-A3E8-71341D2C30A8}"/>
              </a:ext>
            </a:extLst>
          </p:cNvPr>
          <p:cNvSpPr/>
          <p:nvPr/>
        </p:nvSpPr>
        <p:spPr>
          <a:xfrm>
            <a:off x="0" y="-1"/>
            <a:ext cx="12192000" cy="6858000"/>
          </a:xfrm>
          <a:prstGeom prst="rect">
            <a:avLst/>
          </a:prstGeom>
          <a:solidFill>
            <a:srgbClr val="DADA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5FD2EA78-D85C-46C1-9F44-6EB02987826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F0F0F0"/>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F0F0F0">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1" name="ExternalLogo" hidden="1">
            <a:extLst>
              <a:ext uri="{FF2B5EF4-FFF2-40B4-BE49-F238E27FC236}">
                <a16:creationId xmlns:a16="http://schemas.microsoft.com/office/drawing/2014/main" id="{397D30EE-39AB-4BA8-8232-12CFBA7BF0BC}"/>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171416715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Section Header - Gold">
    <p:bg>
      <p:bgPr>
        <a:solidFill>
          <a:srgbClr val="B59E5F"/>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26DFE30-06C3-497B-9AFE-8879DF874BEC}"/>
              </a:ext>
            </a:extLst>
          </p:cNvPr>
          <p:cNvSpPr/>
          <p:nvPr/>
        </p:nvSpPr>
        <p:spPr>
          <a:xfrm>
            <a:off x="0" y="-1"/>
            <a:ext cx="12192000" cy="6858000"/>
          </a:xfrm>
          <a:prstGeom prst="rect">
            <a:avLst/>
          </a:prstGeom>
          <a:solidFill>
            <a:srgbClr val="B59E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63BA0CED-100D-4A9E-BA97-7FFABDDB92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E1D8BF"/>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E1D8BF">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1" name="ExternalLogo" hidden="1">
            <a:extLst>
              <a:ext uri="{FF2B5EF4-FFF2-40B4-BE49-F238E27FC236}">
                <a16:creationId xmlns:a16="http://schemas.microsoft.com/office/drawing/2014/main" id="{8A904900-0CB5-44DD-94DE-7ED587513920}"/>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313089230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secHead" preserve="1">
  <p:cSld name="Section Header - Light Gold">
    <p:bg>
      <p:bgPr>
        <a:solidFill>
          <a:srgbClr val="E1D8BF"/>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BD3E45F-B806-4BBB-B5F9-A8C48BE33013}"/>
              </a:ext>
            </a:extLst>
          </p:cNvPr>
          <p:cNvSpPr/>
          <p:nvPr/>
        </p:nvSpPr>
        <p:spPr>
          <a:xfrm>
            <a:off x="0" y="-1"/>
            <a:ext cx="12192000" cy="6858000"/>
          </a:xfrm>
          <a:prstGeom prst="rect">
            <a:avLst/>
          </a:prstGeom>
          <a:solidFill>
            <a:srgbClr val="E1D8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29B97D43-D62C-434B-849D-8E8B8BA3FFE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2"/>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2">
              <a:alpha val="9804"/>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9" name="ExternalLogo" hidden="1">
            <a:extLst>
              <a:ext uri="{FF2B5EF4-FFF2-40B4-BE49-F238E27FC236}">
                <a16:creationId xmlns:a16="http://schemas.microsoft.com/office/drawing/2014/main" id="{2FFA38B6-55C7-488D-B8F0-60C88514DD9F}"/>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118900602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secHead" preserve="1">
  <p:cSld name="Section Header - Dark Green">
    <p:bg>
      <p:bgPr>
        <a:solidFill>
          <a:srgbClr val="99B3A8"/>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8B54BABF-88F4-438A-92D3-D931B6BAE8C6}"/>
              </a:ext>
            </a:extLst>
          </p:cNvPr>
          <p:cNvSpPr/>
          <p:nvPr/>
        </p:nvSpPr>
        <p:spPr>
          <a:xfrm>
            <a:off x="0" y="-1"/>
            <a:ext cx="12192000" cy="6858000"/>
          </a:xfrm>
          <a:prstGeom prst="rect">
            <a:avLst/>
          </a:prstGeom>
          <a:solidFill>
            <a:srgbClr val="99B3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87CD2556-8AC5-4706-A2A2-034AFF6E02D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CCD9D3"/>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CCD9D3">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8" name="Logo">
            <a:extLst>
              <a:ext uri="{FF2B5EF4-FFF2-40B4-BE49-F238E27FC236}">
                <a16:creationId xmlns:a16="http://schemas.microsoft.com/office/drawing/2014/main" id="{FA06926E-B963-4389-B26A-6E1EB0DED5EE}"/>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0" name="ExternalLogo" hidden="1">
            <a:extLst>
              <a:ext uri="{FF2B5EF4-FFF2-40B4-BE49-F238E27FC236}">
                <a16:creationId xmlns:a16="http://schemas.microsoft.com/office/drawing/2014/main" id="{A7CB6955-843C-4B5E-8320-F419CE6F818B}"/>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331077407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secHead" preserve="1">
  <p:cSld name="Section Header - Light Green">
    <p:bg>
      <p:bgPr>
        <a:solidFill>
          <a:srgbClr val="CCD9D3"/>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1231D8F4-609E-4AD8-82BE-42FA9C15C855}"/>
              </a:ext>
            </a:extLst>
          </p:cNvPr>
          <p:cNvSpPr/>
          <p:nvPr/>
        </p:nvSpPr>
        <p:spPr>
          <a:xfrm>
            <a:off x="0" y="-1"/>
            <a:ext cx="12192000" cy="6858000"/>
          </a:xfrm>
          <a:prstGeom prst="rect">
            <a:avLst/>
          </a:prstGeom>
          <a:solidFill>
            <a:srgbClr val="CCD9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5504250A-5322-42F2-8102-832BBED2BE7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3"/>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3">
              <a:alpha val="9804"/>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8" name="Logo">
            <a:extLst>
              <a:ext uri="{FF2B5EF4-FFF2-40B4-BE49-F238E27FC236}">
                <a16:creationId xmlns:a16="http://schemas.microsoft.com/office/drawing/2014/main" id="{71F6D4E9-51A7-498C-B915-66E0EAF3CE6D}"/>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0" name="ExternalLogo" hidden="1">
            <a:extLst>
              <a:ext uri="{FF2B5EF4-FFF2-40B4-BE49-F238E27FC236}">
                <a16:creationId xmlns:a16="http://schemas.microsoft.com/office/drawing/2014/main" id="{8D8B5B80-B8FE-4386-AD74-364BA8EEE5DF}"/>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405945272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 Dark Brown">
    <p:bg>
      <p:bgPr>
        <a:solidFill>
          <a:srgbClr val="B2A499"/>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71C17852-E684-4EA4-94B3-0DD73C9689BF}"/>
              </a:ext>
            </a:extLst>
          </p:cNvPr>
          <p:cNvSpPr/>
          <p:nvPr/>
        </p:nvSpPr>
        <p:spPr>
          <a:xfrm>
            <a:off x="0" y="-1"/>
            <a:ext cx="12192000" cy="6858000"/>
          </a:xfrm>
          <a:prstGeom prst="rect">
            <a:avLst/>
          </a:prstGeom>
          <a:solidFill>
            <a:srgbClr val="B2A4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2AFBA848-05E4-495F-BE70-69481477E52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D9D1CC"/>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D9D1CC">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8" name="Logo">
            <a:extLst>
              <a:ext uri="{FF2B5EF4-FFF2-40B4-BE49-F238E27FC236}">
                <a16:creationId xmlns:a16="http://schemas.microsoft.com/office/drawing/2014/main" id="{85DF6064-7F5D-4C69-AAE5-824283C29DC0}"/>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0" name="ExternalLogo" hidden="1">
            <a:extLst>
              <a:ext uri="{FF2B5EF4-FFF2-40B4-BE49-F238E27FC236}">
                <a16:creationId xmlns:a16="http://schemas.microsoft.com/office/drawing/2014/main" id="{785F50A2-FEAD-4B66-A58D-1F6C2BB6A70A}"/>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248163838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 Light Brown">
    <p:bg>
      <p:bgPr>
        <a:solidFill>
          <a:srgbClr val="D9D1CC"/>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B7494EA0-F8CC-4025-9CC7-BF8C612E5B66}"/>
              </a:ext>
            </a:extLst>
          </p:cNvPr>
          <p:cNvSpPr/>
          <p:nvPr/>
        </p:nvSpPr>
        <p:spPr>
          <a:xfrm>
            <a:off x="0" y="-1"/>
            <a:ext cx="12192000" cy="6858000"/>
          </a:xfrm>
          <a:prstGeom prst="rect">
            <a:avLst/>
          </a:prstGeom>
          <a:solidFill>
            <a:srgbClr val="D9D1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53D2B7D2-DD62-48F8-BAE1-B006F6F25DF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4"/>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4">
              <a:alpha val="9804"/>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8" name="Logo">
            <a:extLst>
              <a:ext uri="{FF2B5EF4-FFF2-40B4-BE49-F238E27FC236}">
                <a16:creationId xmlns:a16="http://schemas.microsoft.com/office/drawing/2014/main" id="{BD245161-57E0-41D6-9F32-BFC30FCF8F88}"/>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0" name="ExternalLogo" hidden="1">
            <a:extLst>
              <a:ext uri="{FF2B5EF4-FFF2-40B4-BE49-F238E27FC236}">
                <a16:creationId xmlns:a16="http://schemas.microsoft.com/office/drawing/2014/main" id="{F386AFA9-1557-4349-8F44-88C1CC93F218}"/>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419960695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 Dark Blue">
    <p:bg>
      <p:bgPr>
        <a:solidFill>
          <a:srgbClr val="7B9CBB"/>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7462CE97-0D6D-44A4-B4E3-6899B51ECF64}"/>
              </a:ext>
            </a:extLst>
          </p:cNvPr>
          <p:cNvSpPr/>
          <p:nvPr/>
        </p:nvSpPr>
        <p:spPr>
          <a:xfrm>
            <a:off x="0" y="-1"/>
            <a:ext cx="12192000" cy="6858000"/>
          </a:xfrm>
          <a:prstGeom prst="rect">
            <a:avLst/>
          </a:prstGeom>
          <a:solidFill>
            <a:srgbClr val="7B9C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71DB9A65-3868-400A-9CF0-AEFEF540550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B0C4D6"/>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0C4D6">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8" name="Logo">
            <a:extLst>
              <a:ext uri="{FF2B5EF4-FFF2-40B4-BE49-F238E27FC236}">
                <a16:creationId xmlns:a16="http://schemas.microsoft.com/office/drawing/2014/main" id="{FDB19305-59F9-405C-84BE-675FD40C5C6C}"/>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0" name="ExternalLogo" hidden="1">
            <a:extLst>
              <a:ext uri="{FF2B5EF4-FFF2-40B4-BE49-F238E27FC236}">
                <a16:creationId xmlns:a16="http://schemas.microsoft.com/office/drawing/2014/main" id="{3F6C35DF-345B-471E-BB1A-9898955FCA3F}"/>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81701539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Section Header - Light Blue">
    <p:bg>
      <p:bgPr>
        <a:solidFill>
          <a:srgbClr val="B0C4D6"/>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EFFE82BA-6DB8-48D4-8977-6C123C850186}"/>
              </a:ext>
            </a:extLst>
          </p:cNvPr>
          <p:cNvSpPr/>
          <p:nvPr/>
        </p:nvSpPr>
        <p:spPr>
          <a:xfrm>
            <a:off x="0" y="-1"/>
            <a:ext cx="12192000" cy="6858000"/>
          </a:xfrm>
          <a:prstGeom prst="rect">
            <a:avLst/>
          </a:prstGeom>
          <a:solidFill>
            <a:srgbClr val="B0C4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6DD2D610-B5ED-44BF-9B2B-0F8531E752A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5"/>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5">
              <a:alpha val="9804"/>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8" name="Logo">
            <a:extLst>
              <a:ext uri="{FF2B5EF4-FFF2-40B4-BE49-F238E27FC236}">
                <a16:creationId xmlns:a16="http://schemas.microsoft.com/office/drawing/2014/main" id="{7AB909CE-222C-48CF-865C-8AAD4BAF45B1}"/>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0" name="ExternalLogo" hidden="1">
            <a:extLst>
              <a:ext uri="{FF2B5EF4-FFF2-40B4-BE49-F238E27FC236}">
                <a16:creationId xmlns:a16="http://schemas.microsoft.com/office/drawing/2014/main" id="{D4F1D16A-8D8C-4F72-BCB5-7B9FA4066259}"/>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71814106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secHead" preserve="1">
  <p:cSld name="Quote - Dark Grey">
    <p:bg>
      <p:bgPr>
        <a:solidFill>
          <a:srgbClr val="B2B2B2"/>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CCD7669A-785A-47FC-BD9B-6674939BD78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1">
              <a:alpha val="10000"/>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dirty="0">
              <a:solidFill>
                <a:srgbClr val="B59E5F"/>
              </a:solidFill>
            </a:endParaRPr>
          </a:p>
        </p:txBody>
      </p:sp>
      <p:sp>
        <p:nvSpPr>
          <p:cNvPr id="10" name="Slide Number Placeholder 5">
            <a:extLst>
              <a:ext uri="{FF2B5EF4-FFF2-40B4-BE49-F238E27FC236}">
                <a16:creationId xmlns:a16="http://schemas.microsoft.com/office/drawing/2014/main" id="{EC1452B3-DE1E-4026-AA15-5B9EE12B4B22}"/>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41119798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secHead" preserve="1">
  <p:cSld name="Quote - Light Grey v2">
    <p:bg>
      <p:bgPr>
        <a:solidFill>
          <a:srgbClr val="B2B2B2"/>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AD0AAC3D-2AA7-42DE-9D30-35663FC7DF7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DADADA">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rgbClr val="DADADA"/>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dirty="0">
              <a:solidFill>
                <a:srgbClr val="B59E5F"/>
              </a:solidFill>
            </a:endParaRPr>
          </a:p>
        </p:txBody>
      </p:sp>
      <p:sp>
        <p:nvSpPr>
          <p:cNvPr id="10" name="Slide Number Placeholder 5">
            <a:extLst>
              <a:ext uri="{FF2B5EF4-FFF2-40B4-BE49-F238E27FC236}">
                <a16:creationId xmlns:a16="http://schemas.microsoft.com/office/drawing/2014/main" id="{FB61BE42-3C18-404C-8698-70B4CD159AFE}"/>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47974133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secHead" preserve="1">
  <p:cSld name="Quote - Light Gold">
    <p:bg>
      <p:bgPr>
        <a:solidFill>
          <a:srgbClr val="E1D8BF"/>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53475331-EC7A-4563-AD55-FE2890A719A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2">
              <a:alpha val="10000"/>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2"/>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dirty="0">
              <a:solidFill>
                <a:srgbClr val="B59E5F"/>
              </a:solidFill>
            </a:endParaRPr>
          </a:p>
        </p:txBody>
      </p:sp>
      <p:sp>
        <p:nvSpPr>
          <p:cNvPr id="10" name="Slide Number Placeholder 5">
            <a:extLst>
              <a:ext uri="{FF2B5EF4-FFF2-40B4-BE49-F238E27FC236}">
                <a16:creationId xmlns:a16="http://schemas.microsoft.com/office/drawing/2014/main" id="{8233D69F-7A60-4C2E-8201-E58069E62980}"/>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20124597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secHead" preserve="1">
  <p:cSld name="Quote - Light Green">
    <p:bg>
      <p:bgPr>
        <a:solidFill>
          <a:srgbClr val="CCD9D3"/>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DCAC8086-ACFA-44CC-91A6-C81B4EDFEBC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3">
              <a:alpha val="10000"/>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3"/>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dirty="0">
              <a:solidFill>
                <a:srgbClr val="B59E5F"/>
              </a:solidFill>
            </a:endParaRPr>
          </a:p>
        </p:txBody>
      </p:sp>
      <p:sp>
        <p:nvSpPr>
          <p:cNvPr id="10" name="Slide Number Placeholder 5">
            <a:extLst>
              <a:ext uri="{FF2B5EF4-FFF2-40B4-BE49-F238E27FC236}">
                <a16:creationId xmlns:a16="http://schemas.microsoft.com/office/drawing/2014/main" id="{C75DE84A-9B5C-4EC6-942D-E4A1D174DD8E}"/>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19565151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secHead" preserve="1">
  <p:cSld name="Quote - Light Brown">
    <p:bg>
      <p:bgPr>
        <a:solidFill>
          <a:srgbClr val="D9D1CC"/>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8F783354-686D-4F95-A2C7-375026C51A3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4">
              <a:alpha val="10000"/>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4"/>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dirty="0">
              <a:solidFill>
                <a:srgbClr val="B59E5F"/>
              </a:solidFill>
            </a:endParaRPr>
          </a:p>
        </p:txBody>
      </p:sp>
      <p:sp>
        <p:nvSpPr>
          <p:cNvPr id="10" name="Slide Number Placeholder 5">
            <a:extLst>
              <a:ext uri="{FF2B5EF4-FFF2-40B4-BE49-F238E27FC236}">
                <a16:creationId xmlns:a16="http://schemas.microsoft.com/office/drawing/2014/main" id="{B4FE89CE-5CDB-4DE9-B059-4719B2563F26}"/>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89024217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secHead" preserve="1">
  <p:cSld name="Quote - Light Blue">
    <p:bg>
      <p:bgPr>
        <a:solidFill>
          <a:srgbClr val="CAD8E4"/>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EF1EC179-E635-4D48-8EBF-C7A43205B65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5">
              <a:alpha val="10000"/>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5"/>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dirty="0">
              <a:solidFill>
                <a:srgbClr val="B59E5F"/>
              </a:solidFill>
            </a:endParaRPr>
          </a:p>
        </p:txBody>
      </p:sp>
      <p:sp>
        <p:nvSpPr>
          <p:cNvPr id="10" name="Slide Number Placeholder 5">
            <a:extLst>
              <a:ext uri="{FF2B5EF4-FFF2-40B4-BE49-F238E27FC236}">
                <a16:creationId xmlns:a16="http://schemas.microsoft.com/office/drawing/2014/main" id="{CA4B47A1-8FE3-40D1-8D69-CC9AD2863E78}"/>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409024935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C4F08730-DBA8-4007-A284-175B2F954A12}"/>
              </a:ext>
            </a:extLst>
          </p:cNvPr>
          <p:cNvSpPr txBox="1"/>
          <p:nvPr/>
        </p:nvSpPr>
        <p:spPr>
          <a:xfrm>
            <a:off x="3318324" y="4444235"/>
            <a:ext cx="2651995" cy="1400383"/>
          </a:xfrm>
          <a:prstGeom prst="rect">
            <a:avLst/>
          </a:prstGeom>
          <a:noFill/>
        </p:spPr>
        <p:txBody>
          <a:bodyPr wrap="square">
            <a:spAutoFit/>
          </a:bodyPr>
          <a:lstStyle/>
          <a:p>
            <a:pPr fontAlgn="auto">
              <a:spcBef>
                <a:spcPts val="1200"/>
              </a:spcBef>
              <a:spcAft>
                <a:spcPts val="600"/>
              </a:spcAft>
              <a:buFont typeface="+mj-lt"/>
              <a:buNone/>
              <a:defRPr/>
            </a:pPr>
            <a:r>
              <a:rPr lang="en-GB" sz="1000" b="1" noProof="1">
                <a:solidFill>
                  <a:schemeClr val="tx1"/>
                </a:solidFill>
                <a:latin typeface="Arial" panose="020B0604020202020204" pitchFamily="34" charset="0"/>
                <a:cs typeface="Arial" panose="020B0604020202020204" pitchFamily="34" charset="0"/>
              </a:rPr>
              <a:t>Reset slide</a:t>
            </a:r>
          </a:p>
          <a:p>
            <a:pPr fontAlgn="auto">
              <a:spcBef>
                <a:spcPts val="1200"/>
              </a:spcBef>
              <a:spcAft>
                <a:spcPts val="600"/>
              </a:spcAft>
              <a:buFont typeface="+mj-lt"/>
              <a:buNone/>
              <a:defRPr/>
            </a:pPr>
            <a:endParaRPr lang="en-GB" sz="1000" b="1" noProof="1">
              <a:solidFill>
                <a:schemeClr val="tx1"/>
              </a:solidFill>
              <a:latin typeface="Arial" panose="020B0604020202020204" pitchFamily="34" charset="0"/>
              <a:cs typeface="Arial" panose="020B0604020202020204" pitchFamily="34" charset="0"/>
            </a:endParaRPr>
          </a:p>
          <a:p>
            <a:pPr marL="228600" marR="0" indent="-228600" algn="l" defTabSz="914400" rtl="0" eaLnBrk="1" fontAlgn="auto" latinLnBrk="0" hangingPunct="1">
              <a:lnSpc>
                <a:spcPct val="100000"/>
              </a:lnSpc>
              <a:spcBef>
                <a:spcPts val="0"/>
              </a:spcBef>
              <a:spcAft>
                <a:spcPts val="600"/>
              </a:spcAft>
              <a:buClrTx/>
              <a:buSzTx/>
              <a:buFont typeface="+mj-lt"/>
              <a:buAutoNum type="arabicPeriod"/>
              <a:tabLst/>
              <a:defRPr/>
            </a:pPr>
            <a:r>
              <a:rPr lang="en-GB" altLang="da-DK" sz="1000" noProof="1">
                <a:solidFill>
                  <a:schemeClr val="tx1"/>
                </a:solidFill>
                <a:latin typeface="Arial" panose="020B0604020202020204" pitchFamily="34" charset="0"/>
                <a:cs typeface="Arial" panose="020B0604020202020204" pitchFamily="34" charset="0"/>
              </a:rPr>
              <a:t>Click the </a:t>
            </a:r>
            <a:r>
              <a:rPr lang="en-GB" altLang="da-DK" sz="1000" b="1" noProof="1">
                <a:solidFill>
                  <a:schemeClr val="tx1"/>
                </a:solidFill>
                <a:latin typeface="Arial" panose="020B0604020202020204" pitchFamily="34" charset="0"/>
                <a:cs typeface="Arial" panose="020B0604020202020204" pitchFamily="34" charset="0"/>
              </a:rPr>
              <a:t>Home - Tab</a:t>
            </a:r>
            <a:endParaRPr lang="en-GB" altLang="da-DK" sz="1000" b="1" strike="sngStrike" noProof="1">
              <a:solidFill>
                <a:schemeClr val="tx1"/>
              </a:solidFill>
              <a:latin typeface="Arial" panose="020B0604020202020204" pitchFamily="34" charset="0"/>
              <a:cs typeface="Arial" panose="020B0604020202020204" pitchFamily="34" charset="0"/>
            </a:endParaRPr>
          </a:p>
          <a:p>
            <a:pPr marL="228600" marR="0" indent="-228600" algn="l" defTabSz="914400" rtl="0" eaLnBrk="1" fontAlgn="auto" latinLnBrk="0" hangingPunct="1">
              <a:lnSpc>
                <a:spcPct val="100000"/>
              </a:lnSpc>
              <a:spcBef>
                <a:spcPts val="0"/>
              </a:spcBef>
              <a:spcAft>
                <a:spcPts val="600"/>
              </a:spcAft>
              <a:buClrTx/>
              <a:buSzTx/>
              <a:buFont typeface="+mj-lt"/>
              <a:buAutoNum type="arabicPeriod"/>
              <a:tabLst/>
              <a:defRPr/>
            </a:pPr>
            <a:r>
              <a:rPr lang="en-GB" altLang="da-DK" sz="1000" noProof="1">
                <a:solidFill>
                  <a:schemeClr val="tx1"/>
                </a:solidFill>
                <a:latin typeface="Arial" panose="020B0604020202020204" pitchFamily="34" charset="0"/>
                <a:cs typeface="Arial" panose="020B0604020202020204" pitchFamily="34" charset="0"/>
              </a:rPr>
              <a:t>Click the </a:t>
            </a:r>
            <a:r>
              <a:rPr lang="en-GB" altLang="da-DK" sz="1000" b="1" baseline="0" noProof="1">
                <a:solidFill>
                  <a:schemeClr val="tx1"/>
                </a:solidFill>
                <a:latin typeface="Arial" panose="020B0604020202020204" pitchFamily="34" charset="0"/>
                <a:cs typeface="Arial" panose="020B0604020202020204" pitchFamily="34" charset="0"/>
              </a:rPr>
              <a:t>Reset </a:t>
            </a:r>
            <a:r>
              <a:rPr lang="en-GB" altLang="da-DK" sz="1000" noProof="1">
                <a:solidFill>
                  <a:schemeClr val="tx1"/>
                </a:solidFill>
                <a:latin typeface="Arial" panose="020B0604020202020204" pitchFamily="34" charset="0"/>
                <a:cs typeface="Arial" panose="020B0604020202020204" pitchFamily="34" charset="0"/>
              </a:rPr>
              <a:t>menu to reset position, size</a:t>
            </a:r>
            <a:r>
              <a:rPr lang="en-GB" altLang="da-DK" sz="1000" baseline="0" noProof="1">
                <a:solidFill>
                  <a:schemeClr val="tx1"/>
                </a:solidFill>
                <a:latin typeface="Arial" panose="020B0604020202020204" pitchFamily="34" charset="0"/>
                <a:cs typeface="Arial" panose="020B0604020202020204" pitchFamily="34" charset="0"/>
              </a:rPr>
              <a:t> and formatting of the slide placeholders to their default settings</a:t>
            </a:r>
            <a:endParaRPr lang="en-GB" altLang="da-DK" sz="1000" noProof="1">
              <a:solidFill>
                <a:schemeClr val="tx1"/>
              </a:solidFill>
              <a:latin typeface="Arial" panose="020B0604020202020204" pitchFamily="34" charset="0"/>
              <a:cs typeface="Arial" panose="020B0604020202020204" pitchFamily="34" charset="0"/>
            </a:endParaRPr>
          </a:p>
        </p:txBody>
      </p:sp>
      <p:sp>
        <p:nvSpPr>
          <p:cNvPr id="48" name="TextBox 47">
            <a:extLst>
              <a:ext uri="{FF2B5EF4-FFF2-40B4-BE49-F238E27FC236}">
                <a16:creationId xmlns:a16="http://schemas.microsoft.com/office/drawing/2014/main" id="{29B69258-0759-4F9D-8A5C-C6B044632BCA}"/>
              </a:ext>
            </a:extLst>
          </p:cNvPr>
          <p:cNvSpPr txBox="1"/>
          <p:nvPr/>
        </p:nvSpPr>
        <p:spPr>
          <a:xfrm>
            <a:off x="6221682" y="2645246"/>
            <a:ext cx="2576512" cy="3000821"/>
          </a:xfrm>
          <a:prstGeom prst="rect">
            <a:avLst/>
          </a:prstGeom>
          <a:noFill/>
        </p:spPr>
        <p:txBody>
          <a:bodyPr wrap="square" lIns="0" tIns="0" rIns="0" bIns="0">
            <a:spAutoFit/>
          </a:bodyPr>
          <a:lstStyle/>
          <a:p>
            <a:pPr eaLnBrk="1" hangingPunct="1">
              <a:spcAft>
                <a:spcPts val="600"/>
              </a:spcAft>
              <a:defRPr/>
            </a:pPr>
            <a:r>
              <a:rPr lang="en-GB" altLang="da-DK" sz="1000" b="1" noProof="1">
                <a:solidFill>
                  <a:schemeClr val="tx1"/>
                </a:solidFill>
                <a:latin typeface="Arial" panose="020B0604020202020204" pitchFamily="34" charset="0"/>
                <a:cs typeface="Arial" panose="020B0604020202020204" pitchFamily="34" charset="0"/>
              </a:rPr>
              <a:t>Change / edit picture</a:t>
            </a: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change picture </a:t>
            </a:r>
            <a:r>
              <a:rPr lang="en-GB" altLang="da-DK" sz="1000" b="1" noProof="1">
                <a:solidFill>
                  <a:schemeClr val="tx1"/>
                </a:solidFill>
                <a:latin typeface="Arial" panose="020B0604020202020204" pitchFamily="34" charset="0"/>
                <a:cs typeface="Arial" panose="020B0604020202020204" pitchFamily="34" charset="0"/>
              </a:rPr>
              <a:t>RIGHT-CLICK</a:t>
            </a:r>
            <a:r>
              <a:rPr lang="en-GB" altLang="da-DK" sz="1000" b="0" noProof="1">
                <a:solidFill>
                  <a:schemeClr val="tx1"/>
                </a:solidFill>
                <a:latin typeface="Arial" panose="020B0604020202020204" pitchFamily="34" charset="0"/>
                <a:cs typeface="Arial" panose="020B0604020202020204" pitchFamily="34" charset="0"/>
              </a:rPr>
              <a:t> on the picture and click “</a:t>
            </a:r>
            <a:r>
              <a:rPr lang="en-GB" altLang="da-DK" sz="1000" b="1" noProof="1">
                <a:solidFill>
                  <a:schemeClr val="tx1"/>
                </a:solidFill>
                <a:latin typeface="Arial" panose="020B0604020202020204" pitchFamily="34" charset="0"/>
                <a:cs typeface="Arial" panose="020B0604020202020204" pitchFamily="34" charset="0"/>
              </a:rPr>
              <a:t>Change Picture</a:t>
            </a:r>
            <a:r>
              <a:rPr lang="en-GB" altLang="da-DK" sz="1000" b="0" noProof="1">
                <a:solidFill>
                  <a:schemeClr val="tx1"/>
                </a:solidFill>
                <a:latin typeface="Arial" panose="020B0604020202020204" pitchFamily="34" charset="0"/>
                <a:cs typeface="Arial" panose="020B0604020202020204" pitchFamily="34" charset="0"/>
              </a:rPr>
              <a:t>”</a:t>
            </a: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change size or focus of the picture - </a:t>
            </a:r>
            <a:r>
              <a:rPr lang="en-GB" altLang="da-DK" sz="1000" b="1" noProof="1">
                <a:solidFill>
                  <a:schemeClr val="tx1"/>
                </a:solidFill>
                <a:latin typeface="Arial" panose="020B0604020202020204" pitchFamily="34" charset="0"/>
                <a:cs typeface="Arial" panose="020B0604020202020204" pitchFamily="34" charset="0"/>
              </a:rPr>
              <a:t>Select the picture</a:t>
            </a:r>
            <a:r>
              <a:rPr lang="en-GB" altLang="da-DK" sz="1000" b="0" noProof="1">
                <a:solidFill>
                  <a:schemeClr val="tx1"/>
                </a:solidFill>
                <a:latin typeface="Arial" panose="020B0604020202020204" pitchFamily="34" charset="0"/>
                <a:cs typeface="Arial" panose="020B0604020202020204" pitchFamily="34" charset="0"/>
              </a:rPr>
              <a:t>, click </a:t>
            </a:r>
            <a:r>
              <a:rPr lang="en-GB" altLang="da-DK" sz="1000" b="1" noProof="1">
                <a:solidFill>
                  <a:schemeClr val="tx1"/>
                </a:solidFill>
                <a:latin typeface="Arial" panose="020B0604020202020204" pitchFamily="34" charset="0"/>
                <a:cs typeface="Arial" panose="020B0604020202020204" pitchFamily="34" charset="0"/>
              </a:rPr>
              <a:t>CROP</a:t>
            </a:r>
            <a:r>
              <a:rPr lang="en-GB" altLang="da-DK" sz="1000" b="0" noProof="1">
                <a:solidFill>
                  <a:schemeClr val="tx1"/>
                </a:solidFill>
                <a:latin typeface="Arial" panose="020B0604020202020204" pitchFamily="34" charset="0"/>
                <a:cs typeface="Arial" panose="020B0604020202020204" pitchFamily="34" charset="0"/>
              </a:rPr>
              <a:t> from “The Picture Format menu”</a:t>
            </a: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scale the picture, hold SHIFT-key down while dragging the corners of the picture</a:t>
            </a: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p:txBody>
      </p:sp>
      <p:pic>
        <p:nvPicPr>
          <p:cNvPr id="22" name="Picture 21">
            <a:extLst>
              <a:ext uri="{FF2B5EF4-FFF2-40B4-BE49-F238E27FC236}">
                <a16:creationId xmlns:a16="http://schemas.microsoft.com/office/drawing/2014/main" id="{A0CF4DB0-EA3A-4922-ACBA-C0B74CF861E3}"/>
              </a:ext>
            </a:extLst>
          </p:cNvPr>
          <p:cNvPicPr>
            <a:picLocks noChangeAspect="1"/>
          </p:cNvPicPr>
          <p:nvPr/>
        </p:nvPicPr>
        <p:blipFill>
          <a:blip r:embed="rId2">
            <a:extLst>
              <a:ext uri="{28A0092B-C50C-407E-A947-70E740481C1C}">
                <a14:useLocalDpi xmlns:a14="http://schemas.microsoft.com/office/drawing/2010/main" val="0"/>
              </a:ext>
            </a:extLst>
          </a:blip>
          <a:srcRect l="461" r="461"/>
          <a:stretch/>
        </p:blipFill>
        <p:spPr>
          <a:xfrm>
            <a:off x="539750" y="4526557"/>
            <a:ext cx="2574925" cy="1458968"/>
          </a:xfrm>
          <a:prstGeom prst="rect">
            <a:avLst/>
          </a:prstGeom>
          <a:effectLst>
            <a:outerShdw blurRad="50800" dist="38100" dir="5400000" algn="t" rotWithShape="0">
              <a:prstClr val="black">
                <a:alpha val="40000"/>
              </a:prstClr>
            </a:outerShdw>
          </a:effectLst>
        </p:spPr>
      </p:pic>
      <p:sp>
        <p:nvSpPr>
          <p:cNvPr id="11" name="Title 4">
            <a:extLst>
              <a:ext uri="{FF2B5EF4-FFF2-40B4-BE49-F238E27FC236}">
                <a16:creationId xmlns:a16="http://schemas.microsoft.com/office/drawing/2014/main" id="{78DE8C21-512C-45D7-AF5D-2791E225B7EB}"/>
              </a:ext>
            </a:extLst>
          </p:cNvPr>
          <p:cNvSpPr txBox="1">
            <a:spLocks/>
          </p:cNvSpPr>
          <p:nvPr/>
        </p:nvSpPr>
        <p:spPr>
          <a:xfrm>
            <a:off x="539749" y="814386"/>
            <a:ext cx="9213851" cy="332399"/>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400" b="1" kern="1200">
                <a:solidFill>
                  <a:srgbClr val="3F1A01"/>
                </a:solidFill>
                <a:latin typeface="+mj-lt"/>
                <a:ea typeface="+mj-ea"/>
                <a:cs typeface="+mj-cs"/>
              </a:defRPr>
            </a:lvl1pPr>
          </a:lstStyle>
          <a:p>
            <a:r>
              <a:rPr lang="en-GB" dirty="0"/>
              <a:t>Start here</a:t>
            </a:r>
          </a:p>
        </p:txBody>
      </p:sp>
      <p:sp>
        <p:nvSpPr>
          <p:cNvPr id="13" name="Slide Number Placeholder 2">
            <a:extLst>
              <a:ext uri="{FF2B5EF4-FFF2-40B4-BE49-F238E27FC236}">
                <a16:creationId xmlns:a16="http://schemas.microsoft.com/office/drawing/2014/main" id="{638AF027-CA0D-41A5-BE09-74C8B45BC9AF}"/>
              </a:ext>
            </a:extLst>
          </p:cNvPr>
          <p:cNvSpPr txBox="1">
            <a:spLocks/>
          </p:cNvSpPr>
          <p:nvPr/>
        </p:nvSpPr>
        <p:spPr>
          <a:xfrm>
            <a:off x="11326690" y="6434112"/>
            <a:ext cx="595310" cy="153888"/>
          </a:xfrm>
          <a:prstGeom prst="rect">
            <a:avLst/>
          </a:prstGeom>
        </p:spPr>
        <p:txBody>
          <a:bodyPr lIns="0" tIns="0" rIns="0" bIns="0" anchor="t" anchorCtr="0">
            <a:noAutofit/>
          </a:bodyPr>
          <a:lstStyle>
            <a:defPPr>
              <a:defRPr lang="da-DK"/>
            </a:defPPr>
            <a:lvl1pPr marL="0" algn="r" defTabSz="914400" rtl="0" eaLnBrk="1" latinLnBrk="0" hangingPunct="1">
              <a:defRPr sz="900" kern="1200">
                <a:solidFill>
                  <a:srgbClr val="3F1A0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F92315-F790-4E00-A189-2894250684D7}" type="slidenum">
              <a:rPr lang="en-GB" smtClean="0"/>
              <a:pPr/>
              <a:t>‹#›</a:t>
            </a:fld>
            <a:endParaRPr lang="en-GB" dirty="0"/>
          </a:p>
        </p:txBody>
      </p:sp>
      <p:sp>
        <p:nvSpPr>
          <p:cNvPr id="15" name="Content Placeholder 7">
            <a:extLst>
              <a:ext uri="{FF2B5EF4-FFF2-40B4-BE49-F238E27FC236}">
                <a16:creationId xmlns:a16="http://schemas.microsoft.com/office/drawing/2014/main" id="{48445BAE-D8A3-4827-AC54-6EA8BA6F766B}"/>
              </a:ext>
            </a:extLst>
          </p:cNvPr>
          <p:cNvSpPr txBox="1">
            <a:spLocks/>
          </p:cNvSpPr>
          <p:nvPr/>
        </p:nvSpPr>
        <p:spPr>
          <a:xfrm>
            <a:off x="539750" y="1409700"/>
            <a:ext cx="2574926" cy="2539157"/>
          </a:xfrm>
          <a:prstGeom prst="rect">
            <a:avLst/>
          </a:prstGeom>
        </p:spPr>
        <p:txBody>
          <a:bodyPr wrap="square" lIns="0" tIns="0" rIns="0" bIns="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dirty="0">
                <a:solidFill>
                  <a:srgbClr val="3F1A01"/>
                </a:solidFill>
                <a:latin typeface="+mn-lt"/>
              </a:rPr>
              <a:t>Copy &amp; Paste</a:t>
            </a:r>
          </a:p>
          <a:p>
            <a:pPr marL="0" indent="0">
              <a:spcBef>
                <a:spcPts val="0"/>
              </a:spcBef>
              <a:buNone/>
            </a:pPr>
            <a:endParaRPr lang="en-GB" sz="1000" b="1" dirty="0">
              <a:solidFill>
                <a:srgbClr val="3F1A01"/>
              </a:solidFill>
              <a:latin typeface="+mn-lt"/>
            </a:endParaRPr>
          </a:p>
          <a:p>
            <a:pPr marL="0" indent="0">
              <a:spcBef>
                <a:spcPts val="0"/>
              </a:spcBef>
              <a:buNone/>
            </a:pPr>
            <a:endParaRPr lang="en-GB" sz="1000" b="1" dirty="0">
              <a:solidFill>
                <a:srgbClr val="3F1A01"/>
              </a:solidFill>
              <a:latin typeface="+mn-lt"/>
            </a:endParaRPr>
          </a:p>
          <a:p>
            <a:pPr marL="0" indent="0">
              <a:spcBef>
                <a:spcPts val="0"/>
              </a:spcBef>
              <a:buNone/>
            </a:pPr>
            <a:endParaRPr lang="en-GB" sz="1000" b="1" dirty="0">
              <a:solidFill>
                <a:srgbClr val="3F1A01"/>
              </a:solidFill>
              <a:latin typeface="+mn-lt"/>
            </a:endParaRPr>
          </a:p>
          <a:p>
            <a:pPr marL="0" indent="0">
              <a:spcBef>
                <a:spcPts val="0"/>
              </a:spcBef>
              <a:buNone/>
            </a:pPr>
            <a:endParaRPr lang="en-GB" sz="1000" b="1" dirty="0">
              <a:solidFill>
                <a:srgbClr val="3F1A01"/>
              </a:solidFill>
              <a:latin typeface="+mn-lt"/>
            </a:endParaRPr>
          </a:p>
          <a:p>
            <a:pPr marL="0" indent="0">
              <a:spcBef>
                <a:spcPts val="0"/>
              </a:spcBef>
              <a:buFont typeface="Arial" panose="020B0604020202020204" pitchFamily="34" charset="0"/>
              <a:buNone/>
            </a:pPr>
            <a:r>
              <a:rPr lang="en-GB" sz="1000" dirty="0">
                <a:solidFill>
                  <a:srgbClr val="3F1A01"/>
                </a:solidFill>
                <a:latin typeface="+mn-lt"/>
              </a:rPr>
              <a:t>When you need to paste text into the presentation </a:t>
            </a:r>
            <a:r>
              <a:rPr lang="en-GB" sz="1000" b="1" dirty="0">
                <a:solidFill>
                  <a:srgbClr val="3F1A01"/>
                </a:solidFill>
                <a:latin typeface="+mn-lt"/>
              </a:rPr>
              <a:t>– Right-Click</a:t>
            </a:r>
            <a:r>
              <a:rPr lang="en-GB" sz="1000" dirty="0">
                <a:solidFill>
                  <a:srgbClr val="3F1A01"/>
                </a:solidFill>
                <a:latin typeface="+mn-lt"/>
              </a:rPr>
              <a:t> and choose </a:t>
            </a:r>
            <a:br>
              <a:rPr lang="en-GB" sz="1000" dirty="0">
                <a:solidFill>
                  <a:srgbClr val="3F1A01"/>
                </a:solidFill>
                <a:latin typeface="+mn-lt"/>
              </a:rPr>
            </a:br>
            <a:r>
              <a:rPr lang="en-GB" sz="1000" dirty="0">
                <a:solidFill>
                  <a:srgbClr val="3F1A01"/>
                </a:solidFill>
                <a:latin typeface="+mn-lt"/>
              </a:rPr>
              <a:t>”</a:t>
            </a:r>
            <a:r>
              <a:rPr lang="en-GB" sz="1000" b="1" dirty="0">
                <a:solidFill>
                  <a:srgbClr val="3F1A01"/>
                </a:solidFill>
                <a:latin typeface="+mn-lt"/>
              </a:rPr>
              <a:t>Keep text only</a:t>
            </a:r>
            <a:r>
              <a:rPr lang="en-GB" sz="1000" dirty="0">
                <a:solidFill>
                  <a:srgbClr val="3F1A01"/>
                </a:solidFill>
                <a:latin typeface="+mn-lt"/>
              </a:rPr>
              <a:t>”.</a:t>
            </a:r>
          </a:p>
          <a:p>
            <a:pPr marL="0" indent="0">
              <a:spcBef>
                <a:spcPts val="0"/>
              </a:spcBef>
              <a:buFont typeface="Arial" panose="020B0604020202020204" pitchFamily="34" charset="0"/>
              <a:buNone/>
            </a:pPr>
            <a:endParaRPr lang="en-GB" sz="1000" dirty="0">
              <a:solidFill>
                <a:srgbClr val="3F1A01"/>
              </a:solidFill>
              <a:latin typeface="+mn-lt"/>
            </a:endParaRPr>
          </a:p>
          <a:p>
            <a:pPr marL="0" indent="0">
              <a:spcBef>
                <a:spcPts val="0"/>
              </a:spcBef>
              <a:buFont typeface="Arial" panose="020B0604020202020204" pitchFamily="34" charset="0"/>
              <a:buNone/>
            </a:pPr>
            <a:endParaRPr lang="en-GB" sz="1000" dirty="0">
              <a:solidFill>
                <a:srgbClr val="3F1A01"/>
              </a:solidFill>
              <a:latin typeface="+mn-lt"/>
            </a:endParaRPr>
          </a:p>
          <a:p>
            <a:pPr marL="0" indent="0">
              <a:spcBef>
                <a:spcPts val="0"/>
              </a:spcBef>
              <a:spcAft>
                <a:spcPts val="600"/>
              </a:spcAft>
              <a:buFont typeface="Arial" panose="020B0604020202020204" pitchFamily="34" charset="0"/>
              <a:buNone/>
            </a:pPr>
            <a:r>
              <a:rPr lang="en-GB" sz="1000" b="1" dirty="0">
                <a:solidFill>
                  <a:srgbClr val="3F1A01"/>
                </a:solidFill>
                <a:latin typeface="+mn-lt"/>
              </a:rPr>
              <a:t>Text styles</a:t>
            </a:r>
          </a:p>
          <a:p>
            <a:pPr marL="0" indent="0">
              <a:spcBef>
                <a:spcPts val="0"/>
              </a:spcBef>
              <a:buFont typeface="Arial" panose="020B0604020202020204" pitchFamily="34" charset="0"/>
              <a:buNone/>
            </a:pPr>
            <a:r>
              <a:rPr lang="en-GB" sz="1000" dirty="0">
                <a:solidFill>
                  <a:srgbClr val="3F1A01"/>
                </a:solidFill>
                <a:latin typeface="+mn-lt"/>
              </a:rPr>
              <a:t>Use the </a:t>
            </a:r>
            <a:r>
              <a:rPr lang="en-GB" sz="1000" b="1" dirty="0">
                <a:solidFill>
                  <a:srgbClr val="3F1A01"/>
                </a:solidFill>
                <a:latin typeface="+mn-lt"/>
              </a:rPr>
              <a:t>TAB-key</a:t>
            </a:r>
            <a:r>
              <a:rPr lang="en-GB" sz="1000" dirty="0">
                <a:solidFill>
                  <a:srgbClr val="3F1A01"/>
                </a:solidFill>
                <a:latin typeface="+mn-lt"/>
              </a:rPr>
              <a:t> to jump through </a:t>
            </a:r>
            <a:br>
              <a:rPr lang="en-GB" sz="1000" dirty="0">
                <a:solidFill>
                  <a:srgbClr val="3F1A01"/>
                </a:solidFill>
                <a:latin typeface="+mn-lt"/>
              </a:rPr>
            </a:br>
            <a:r>
              <a:rPr lang="en-GB" sz="1000" dirty="0">
                <a:solidFill>
                  <a:srgbClr val="3F1A01"/>
                </a:solidFill>
                <a:latin typeface="+mn-lt"/>
              </a:rPr>
              <a:t>levels. Click </a:t>
            </a:r>
            <a:r>
              <a:rPr lang="en-GB" sz="1000" b="1" dirty="0">
                <a:solidFill>
                  <a:srgbClr val="3F1A01"/>
                </a:solidFill>
                <a:latin typeface="+mn-lt"/>
              </a:rPr>
              <a:t>ENTER</a:t>
            </a:r>
            <a:r>
              <a:rPr lang="en-GB" sz="1000" dirty="0">
                <a:solidFill>
                  <a:srgbClr val="3F1A01"/>
                </a:solidFill>
                <a:latin typeface="+mn-lt"/>
              </a:rPr>
              <a:t>, then </a:t>
            </a:r>
            <a:r>
              <a:rPr lang="en-GB" sz="1000" b="1" dirty="0">
                <a:solidFill>
                  <a:srgbClr val="3F1A01"/>
                </a:solidFill>
                <a:latin typeface="+mn-lt"/>
              </a:rPr>
              <a:t>TAB</a:t>
            </a:r>
            <a:r>
              <a:rPr lang="en-GB" sz="1000" dirty="0">
                <a:solidFill>
                  <a:srgbClr val="3F1A01"/>
                </a:solidFill>
                <a:latin typeface="+mn-lt"/>
              </a:rPr>
              <a:t> to switch from one level to the next level</a:t>
            </a:r>
          </a:p>
          <a:p>
            <a:pPr marL="0" indent="0">
              <a:spcBef>
                <a:spcPts val="0"/>
              </a:spcBef>
              <a:buFont typeface="Arial" panose="020B0604020202020204" pitchFamily="34" charset="0"/>
              <a:buNone/>
            </a:pPr>
            <a:r>
              <a:rPr lang="en-GB" sz="1000" dirty="0">
                <a:solidFill>
                  <a:srgbClr val="3F1A01"/>
                </a:solidFill>
                <a:latin typeface="+mn-lt"/>
              </a:rPr>
              <a:t>To go back in levels use </a:t>
            </a:r>
            <a:r>
              <a:rPr lang="en-GB" sz="1000" b="1" dirty="0">
                <a:solidFill>
                  <a:srgbClr val="3F1A01"/>
                </a:solidFill>
                <a:latin typeface="+mn-lt"/>
              </a:rPr>
              <a:t>SHIFT-TAB</a:t>
            </a:r>
          </a:p>
          <a:p>
            <a:pPr marL="0" indent="0">
              <a:spcBef>
                <a:spcPts val="0"/>
              </a:spcBef>
              <a:buFont typeface="Arial" panose="020B0604020202020204" pitchFamily="34" charset="0"/>
              <a:buNone/>
            </a:pPr>
            <a:endParaRPr lang="en-GB" sz="1000" dirty="0">
              <a:solidFill>
                <a:srgbClr val="3F1A01"/>
              </a:solidFill>
              <a:latin typeface="+mn-lt"/>
            </a:endParaRPr>
          </a:p>
        </p:txBody>
      </p:sp>
      <p:pic>
        <p:nvPicPr>
          <p:cNvPr id="17" name="Picture 16">
            <a:extLst>
              <a:ext uri="{FF2B5EF4-FFF2-40B4-BE49-F238E27FC236}">
                <a16:creationId xmlns:a16="http://schemas.microsoft.com/office/drawing/2014/main" id="{EE217F0E-1690-4201-BD4A-054136C2E899}"/>
              </a:ext>
            </a:extLst>
          </p:cNvPr>
          <p:cNvPicPr>
            <a:picLocks noChangeAspect="1"/>
          </p:cNvPicPr>
          <p:nvPr/>
        </p:nvPicPr>
        <p:blipFill>
          <a:blip r:embed="rId3"/>
          <a:stretch>
            <a:fillRect/>
          </a:stretch>
        </p:blipFill>
        <p:spPr>
          <a:xfrm>
            <a:off x="510947" y="1635936"/>
            <a:ext cx="1057778" cy="433516"/>
          </a:xfrm>
          <a:prstGeom prst="rect">
            <a:avLst/>
          </a:prstGeom>
        </p:spPr>
      </p:pic>
      <p:sp>
        <p:nvSpPr>
          <p:cNvPr id="20" name="Content Placeholder 34">
            <a:extLst>
              <a:ext uri="{FF2B5EF4-FFF2-40B4-BE49-F238E27FC236}">
                <a16:creationId xmlns:a16="http://schemas.microsoft.com/office/drawing/2014/main" id="{6D001AD2-4250-4663-91F1-29AD0A53FA92}"/>
              </a:ext>
            </a:extLst>
          </p:cNvPr>
          <p:cNvSpPr txBox="1">
            <a:spLocks/>
          </p:cNvSpPr>
          <p:nvPr/>
        </p:nvSpPr>
        <p:spPr>
          <a:xfrm>
            <a:off x="9088588" y="1397909"/>
            <a:ext cx="1355724" cy="2616101"/>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dirty="0">
                <a:solidFill>
                  <a:srgbClr val="3F1A01"/>
                </a:solidFill>
              </a:rPr>
              <a:t>Building blocks</a:t>
            </a:r>
          </a:p>
          <a:p>
            <a:pPr marL="0" indent="0">
              <a:spcBef>
                <a:spcPts val="0"/>
              </a:spcBef>
              <a:buNone/>
            </a:pPr>
            <a:r>
              <a:rPr lang="en-GB" sz="1000" dirty="0">
                <a:solidFill>
                  <a:srgbClr val="3F1A01"/>
                </a:solidFill>
              </a:rPr>
              <a:t>The building block slides are made to help you build the presentation. You find them after this slide</a:t>
            </a:r>
          </a:p>
          <a:p>
            <a:pPr marL="0" indent="0">
              <a:spcBef>
                <a:spcPts val="0"/>
              </a:spcBef>
              <a:buNone/>
            </a:pPr>
            <a:endParaRPr lang="en-GB" sz="1000" dirty="0">
              <a:solidFill>
                <a:srgbClr val="3F1A01"/>
              </a:solidFill>
            </a:endParaRPr>
          </a:p>
          <a:p>
            <a:pPr marL="0" indent="0">
              <a:spcBef>
                <a:spcPts val="0"/>
              </a:spcBef>
              <a:buNone/>
            </a:pPr>
            <a:r>
              <a:rPr lang="en-GB" sz="1000" dirty="0">
                <a:solidFill>
                  <a:srgbClr val="3F1A01"/>
                </a:solidFill>
              </a:rPr>
              <a:t>Among the building blocks you find, </a:t>
            </a:r>
            <a:r>
              <a:rPr lang="en-GB" sz="1000" dirty="0" err="1">
                <a:solidFill>
                  <a:srgbClr val="3F1A01"/>
                </a:solidFill>
              </a:rPr>
              <a:t>colorguides</a:t>
            </a:r>
            <a:r>
              <a:rPr lang="en-GB" sz="1000" dirty="0">
                <a:solidFill>
                  <a:srgbClr val="3F1A01"/>
                </a:solidFill>
              </a:rPr>
              <a:t>, Tables and elements that you can pick from when you need to build your presentation.</a:t>
            </a:r>
          </a:p>
          <a:p>
            <a:pPr marL="0" indent="0">
              <a:spcBef>
                <a:spcPts val="0"/>
              </a:spcBef>
              <a:buNone/>
            </a:pPr>
            <a:endParaRPr lang="en-GB" sz="1000" dirty="0">
              <a:solidFill>
                <a:srgbClr val="3F1A01"/>
              </a:solidFill>
            </a:endParaRPr>
          </a:p>
          <a:p>
            <a:pPr marL="0" indent="0">
              <a:spcBef>
                <a:spcPts val="0"/>
              </a:spcBef>
              <a:buNone/>
            </a:pPr>
            <a:r>
              <a:rPr lang="en-GB" sz="1000" dirty="0">
                <a:solidFill>
                  <a:srgbClr val="3F1A01"/>
                </a:solidFill>
              </a:rPr>
              <a:t>Delete these slides after use. </a:t>
            </a:r>
            <a:r>
              <a:rPr lang="en-GB" sz="1000" b="1" dirty="0">
                <a:solidFill>
                  <a:srgbClr val="3F1A01"/>
                </a:solidFill>
              </a:rPr>
              <a:t> </a:t>
            </a:r>
          </a:p>
        </p:txBody>
      </p:sp>
      <p:sp>
        <p:nvSpPr>
          <p:cNvPr id="21" name="Content Placeholder 34">
            <a:extLst>
              <a:ext uri="{FF2B5EF4-FFF2-40B4-BE49-F238E27FC236}">
                <a16:creationId xmlns:a16="http://schemas.microsoft.com/office/drawing/2014/main" id="{DBAA186A-13CF-4C55-8ED1-3E1EFC7A2F90}"/>
              </a:ext>
            </a:extLst>
          </p:cNvPr>
          <p:cNvSpPr txBox="1">
            <a:spLocks/>
          </p:cNvSpPr>
          <p:nvPr/>
        </p:nvSpPr>
        <p:spPr>
          <a:xfrm>
            <a:off x="1015206" y="5102153"/>
            <a:ext cx="1624013" cy="615553"/>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dirty="0">
                <a:solidFill>
                  <a:srgbClr val="3F1A01"/>
                </a:solidFill>
              </a:rPr>
              <a:t>Guides – Show / Hide</a:t>
            </a:r>
          </a:p>
          <a:p>
            <a:pPr marL="0" indent="0">
              <a:spcBef>
                <a:spcPts val="0"/>
              </a:spcBef>
              <a:buNone/>
            </a:pPr>
            <a:r>
              <a:rPr lang="en-GB" sz="1000" b="0" dirty="0">
                <a:solidFill>
                  <a:srgbClr val="3F1A01"/>
                </a:solidFill>
              </a:rPr>
              <a:t>From the View-tab </a:t>
            </a:r>
          </a:p>
          <a:p>
            <a:pPr marL="0" indent="0">
              <a:spcBef>
                <a:spcPts val="0"/>
              </a:spcBef>
              <a:buNone/>
            </a:pPr>
            <a:r>
              <a:rPr lang="en-GB" sz="1000" b="0" dirty="0">
                <a:solidFill>
                  <a:srgbClr val="3F1A01"/>
                </a:solidFill>
              </a:rPr>
              <a:t>or Alt + F9</a:t>
            </a:r>
          </a:p>
          <a:p>
            <a:pPr marL="0" indent="0">
              <a:spcBef>
                <a:spcPts val="0"/>
              </a:spcBef>
              <a:buNone/>
            </a:pPr>
            <a:endParaRPr lang="en-GB" sz="1000" b="0" dirty="0">
              <a:solidFill>
                <a:srgbClr val="3F1A01"/>
              </a:solidFill>
            </a:endParaRPr>
          </a:p>
        </p:txBody>
      </p:sp>
      <p:sp>
        <p:nvSpPr>
          <p:cNvPr id="2" name="TextBox 1">
            <a:extLst>
              <a:ext uri="{FF2B5EF4-FFF2-40B4-BE49-F238E27FC236}">
                <a16:creationId xmlns:a16="http://schemas.microsoft.com/office/drawing/2014/main" id="{CFB97746-AB0C-416F-8995-6F74E0EF0EFE}"/>
              </a:ext>
            </a:extLst>
          </p:cNvPr>
          <p:cNvSpPr txBox="1"/>
          <p:nvPr/>
        </p:nvSpPr>
        <p:spPr>
          <a:xfrm>
            <a:off x="539750" y="540000"/>
            <a:ext cx="9213850" cy="215444"/>
          </a:xfrm>
          <a:prstGeom prst="rect">
            <a:avLst/>
          </a:prstGeom>
          <a:noFill/>
        </p:spPr>
        <p:txBody>
          <a:bodyPr wrap="square" lIns="0" tIns="0" rIns="0" bIns="0" rtlCol="0">
            <a:spAutoFit/>
          </a:bodyPr>
          <a:lstStyle/>
          <a:p>
            <a:r>
              <a:rPr lang="en-GB" sz="1400">
                <a:solidFill>
                  <a:schemeClr val="accent2"/>
                </a:solidFill>
                <a:latin typeface="Times New Roman" panose="02020603050405020304" pitchFamily="18" charset="0"/>
                <a:cs typeface="Times New Roman" panose="02020603050405020304" pitchFamily="18" charset="0"/>
              </a:rPr>
              <a:t>Delete this slide after use</a:t>
            </a:r>
            <a:endParaRPr lang="en-GB" sz="1400" dirty="0">
              <a:solidFill>
                <a:schemeClr val="accent2"/>
              </a:solidFill>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E8DC192D-15E7-44CD-B477-C881E0E6D990}"/>
              </a:ext>
            </a:extLst>
          </p:cNvPr>
          <p:cNvPicPr>
            <a:picLocks noChangeAspect="1"/>
          </p:cNvPicPr>
          <p:nvPr/>
        </p:nvPicPr>
        <p:blipFill rotWithShape="1">
          <a:blip r:embed="rId4"/>
          <a:srcRect l="4483" r="1"/>
          <a:stretch/>
        </p:blipFill>
        <p:spPr>
          <a:xfrm>
            <a:off x="539750" y="3879102"/>
            <a:ext cx="502364" cy="306000"/>
          </a:xfrm>
          <a:prstGeom prst="rect">
            <a:avLst/>
          </a:prstGeom>
        </p:spPr>
      </p:pic>
      <p:pic>
        <p:nvPicPr>
          <p:cNvPr id="25" name="Picture 24">
            <a:extLst>
              <a:ext uri="{FF2B5EF4-FFF2-40B4-BE49-F238E27FC236}">
                <a16:creationId xmlns:a16="http://schemas.microsoft.com/office/drawing/2014/main" id="{61C5AB06-467F-4D53-8D9A-1C0D14254FE5}"/>
              </a:ext>
            </a:extLst>
          </p:cNvPr>
          <p:cNvPicPr>
            <a:picLocks noChangeAspect="1"/>
          </p:cNvPicPr>
          <p:nvPr/>
        </p:nvPicPr>
        <p:blipFill>
          <a:blip r:embed="rId5"/>
          <a:stretch>
            <a:fillRect/>
          </a:stretch>
        </p:blipFill>
        <p:spPr>
          <a:xfrm>
            <a:off x="6182034" y="2847599"/>
            <a:ext cx="1053671" cy="847781"/>
          </a:xfrm>
          <a:prstGeom prst="rect">
            <a:avLst/>
          </a:prstGeom>
        </p:spPr>
      </p:pic>
      <p:pic>
        <p:nvPicPr>
          <p:cNvPr id="26" name="Picture 25">
            <a:extLst>
              <a:ext uri="{FF2B5EF4-FFF2-40B4-BE49-F238E27FC236}">
                <a16:creationId xmlns:a16="http://schemas.microsoft.com/office/drawing/2014/main" id="{23E3D7D1-8B06-4822-B042-9E0013DC5ABD}"/>
              </a:ext>
            </a:extLst>
          </p:cNvPr>
          <p:cNvPicPr>
            <a:picLocks noChangeAspect="1"/>
          </p:cNvPicPr>
          <p:nvPr/>
        </p:nvPicPr>
        <p:blipFill>
          <a:blip r:embed="rId6"/>
          <a:stretch>
            <a:fillRect/>
          </a:stretch>
        </p:blipFill>
        <p:spPr>
          <a:xfrm>
            <a:off x="3342618" y="4737710"/>
            <a:ext cx="721382" cy="310749"/>
          </a:xfrm>
          <a:prstGeom prst="rect">
            <a:avLst/>
          </a:prstGeom>
        </p:spPr>
      </p:pic>
      <p:pic>
        <p:nvPicPr>
          <p:cNvPr id="6" name="Picture 5">
            <a:extLst>
              <a:ext uri="{FF2B5EF4-FFF2-40B4-BE49-F238E27FC236}">
                <a16:creationId xmlns:a16="http://schemas.microsoft.com/office/drawing/2014/main" id="{E69E3A62-6048-4098-92E9-31D1A7DA6A31}"/>
              </a:ext>
            </a:extLst>
          </p:cNvPr>
          <p:cNvPicPr>
            <a:picLocks noChangeAspect="1"/>
          </p:cNvPicPr>
          <p:nvPr/>
        </p:nvPicPr>
        <p:blipFill>
          <a:blip r:embed="rId7"/>
          <a:stretch>
            <a:fillRect/>
          </a:stretch>
        </p:blipFill>
        <p:spPr>
          <a:xfrm>
            <a:off x="10713191" y="1409700"/>
            <a:ext cx="937472" cy="3173789"/>
          </a:xfrm>
          <a:prstGeom prst="rect">
            <a:avLst/>
          </a:prstGeom>
        </p:spPr>
      </p:pic>
      <p:sp>
        <p:nvSpPr>
          <p:cNvPr id="28" name="TextBox 27">
            <a:extLst>
              <a:ext uri="{FF2B5EF4-FFF2-40B4-BE49-F238E27FC236}">
                <a16:creationId xmlns:a16="http://schemas.microsoft.com/office/drawing/2014/main" id="{1CF0A521-6AD8-4FA2-ABD7-4B156695725B}"/>
              </a:ext>
            </a:extLst>
          </p:cNvPr>
          <p:cNvSpPr txBox="1"/>
          <p:nvPr/>
        </p:nvSpPr>
        <p:spPr>
          <a:xfrm>
            <a:off x="1217613" y="3880138"/>
            <a:ext cx="1897062" cy="307777"/>
          </a:xfrm>
          <a:prstGeom prst="rect">
            <a:avLst/>
          </a:prstGeom>
          <a:noFill/>
        </p:spPr>
        <p:txBody>
          <a:bodyPr wrap="square" lIns="0" tIns="0" rIns="0" bIns="0">
            <a:spAutoFit/>
          </a:bodyPr>
          <a:lstStyle/>
          <a:p>
            <a:pPr eaLnBrk="1" hangingPunct="1">
              <a:spcAft>
                <a:spcPts val="600"/>
              </a:spcAft>
              <a:defRPr/>
            </a:pPr>
            <a:r>
              <a:rPr lang="en-GB" sz="1000" noProof="1">
                <a:solidFill>
                  <a:schemeClr val="tx1"/>
                </a:solidFill>
                <a:latin typeface="Arial" panose="020B0604020202020204" pitchFamily="34" charset="0"/>
                <a:cs typeface="Arial" panose="020B0604020202020204" pitchFamily="34" charset="0"/>
              </a:rPr>
              <a:t>Alternatively, </a:t>
            </a:r>
            <a:r>
              <a:rPr lang="en-GB" sz="1000" b="1" noProof="1">
                <a:solidFill>
                  <a:schemeClr val="tx1"/>
                </a:solidFill>
                <a:latin typeface="Arial" panose="020B0604020202020204" pitchFamily="34" charset="0"/>
                <a:cs typeface="Arial" panose="020B0604020202020204" pitchFamily="34" charset="0"/>
              </a:rPr>
              <a:t>Increase</a:t>
            </a:r>
            <a:r>
              <a:rPr lang="en-GB" sz="1000" baseline="0" noProof="1">
                <a:solidFill>
                  <a:schemeClr val="tx1"/>
                </a:solidFill>
                <a:latin typeface="Arial" panose="020B0604020202020204" pitchFamily="34" charset="0"/>
                <a:cs typeface="Arial" panose="020B0604020202020204" pitchFamily="34" charset="0"/>
              </a:rPr>
              <a:t> and</a:t>
            </a:r>
            <a:br>
              <a:rPr lang="en-GB" sz="1000" baseline="0" noProof="1">
                <a:solidFill>
                  <a:schemeClr val="tx1"/>
                </a:solidFill>
                <a:latin typeface="Arial" panose="020B0604020202020204" pitchFamily="34" charset="0"/>
                <a:cs typeface="Arial" panose="020B0604020202020204" pitchFamily="34" charset="0"/>
              </a:rPr>
            </a:br>
            <a:r>
              <a:rPr lang="en-GB" sz="1000" b="1" baseline="0" noProof="1">
                <a:solidFill>
                  <a:schemeClr val="tx1"/>
                </a:solidFill>
                <a:latin typeface="Arial" panose="020B0604020202020204" pitchFamily="34" charset="0"/>
                <a:cs typeface="Arial" panose="020B0604020202020204" pitchFamily="34" charset="0"/>
              </a:rPr>
              <a:t>Decrease </a:t>
            </a:r>
            <a:r>
              <a:rPr lang="en-GB" sz="1000" baseline="0" noProof="1">
                <a:solidFill>
                  <a:schemeClr val="tx1"/>
                </a:solidFill>
                <a:latin typeface="Arial" panose="020B0604020202020204" pitchFamily="34" charset="0"/>
                <a:cs typeface="Arial" panose="020B0604020202020204" pitchFamily="34" charset="0"/>
              </a:rPr>
              <a:t>list level can be used</a:t>
            </a:r>
          </a:p>
        </p:txBody>
      </p:sp>
      <p:pic>
        <p:nvPicPr>
          <p:cNvPr id="29" name="Picture 28">
            <a:extLst>
              <a:ext uri="{FF2B5EF4-FFF2-40B4-BE49-F238E27FC236}">
                <a16:creationId xmlns:a16="http://schemas.microsoft.com/office/drawing/2014/main" id="{D5AAD879-4417-455C-BF76-7F1D8FC43DAF}"/>
              </a:ext>
            </a:extLst>
          </p:cNvPr>
          <p:cNvPicPr>
            <a:picLocks noChangeAspect="1"/>
          </p:cNvPicPr>
          <p:nvPr/>
        </p:nvPicPr>
        <p:blipFill>
          <a:blip r:embed="rId8"/>
          <a:stretch>
            <a:fillRect/>
          </a:stretch>
        </p:blipFill>
        <p:spPr>
          <a:xfrm>
            <a:off x="6230938" y="1601536"/>
            <a:ext cx="439902" cy="447295"/>
          </a:xfrm>
          <a:prstGeom prst="rect">
            <a:avLst/>
          </a:prstGeom>
        </p:spPr>
      </p:pic>
      <p:sp>
        <p:nvSpPr>
          <p:cNvPr id="37" name="TextBox 36">
            <a:extLst>
              <a:ext uri="{FF2B5EF4-FFF2-40B4-BE49-F238E27FC236}">
                <a16:creationId xmlns:a16="http://schemas.microsoft.com/office/drawing/2014/main" id="{81C181B1-8DE5-4B6C-9648-F234EE5015BF}"/>
              </a:ext>
            </a:extLst>
          </p:cNvPr>
          <p:cNvSpPr txBox="1"/>
          <p:nvPr/>
        </p:nvSpPr>
        <p:spPr>
          <a:xfrm>
            <a:off x="4064000" y="1411500"/>
            <a:ext cx="1897061" cy="923330"/>
          </a:xfrm>
          <a:prstGeom prst="rect">
            <a:avLst/>
          </a:prstGeom>
          <a:noFill/>
        </p:spPr>
        <p:txBody>
          <a:bodyPr wrap="square" lIns="0" tIns="0" rIns="0" bIns="0">
            <a:spAutoFit/>
          </a:bodyPr>
          <a:lstStyle/>
          <a:p>
            <a:pPr eaLnBrk="1" hangingPunct="1">
              <a:spcBef>
                <a:spcPts val="0"/>
              </a:spcBef>
              <a:spcAft>
                <a:spcPts val="600"/>
              </a:spcAft>
              <a:defRPr/>
            </a:pPr>
            <a:r>
              <a:rPr lang="en-GB" sz="1000" b="1" dirty="0">
                <a:solidFill>
                  <a:srgbClr val="000000"/>
                </a:solidFill>
                <a:latin typeface="Arial" panose="020B0604020202020204" pitchFamily="34" charset="0"/>
                <a:ea typeface="Times New Roman" panose="02020603050405020304" pitchFamily="18" charset="0"/>
              </a:rPr>
              <a:t>Insert a New Slide</a:t>
            </a:r>
            <a:endParaRPr lang="en-GB" sz="1000" b="1"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noProof="1">
                <a:solidFill>
                  <a:schemeClr val="tx1"/>
                </a:solidFill>
                <a:latin typeface="Arial" panose="020B0604020202020204" pitchFamily="34" charset="0"/>
                <a:cs typeface="Arial" panose="020B0604020202020204" pitchFamily="34" charset="0"/>
              </a:rPr>
              <a:t>Click on the </a:t>
            </a:r>
            <a:r>
              <a:rPr lang="en-GB" altLang="da-DK" sz="1000" b="1" noProof="1">
                <a:solidFill>
                  <a:schemeClr val="tx1"/>
                </a:solidFill>
                <a:latin typeface="Arial" panose="020B0604020202020204" pitchFamily="34" charset="0"/>
                <a:cs typeface="Arial" panose="020B0604020202020204" pitchFamily="34" charset="0"/>
              </a:rPr>
              <a:t>Home </a:t>
            </a:r>
            <a:r>
              <a:rPr lang="en-GB" altLang="da-DK" sz="1000" b="0" noProof="1">
                <a:solidFill>
                  <a:schemeClr val="tx1"/>
                </a:solidFill>
                <a:latin typeface="Arial" panose="020B0604020202020204" pitchFamily="34" charset="0"/>
                <a:cs typeface="Arial" panose="020B0604020202020204" pitchFamily="34" charset="0"/>
              </a:rPr>
              <a:t>tab</a:t>
            </a:r>
            <a:endParaRPr lang="en-GB" altLang="da-DK" sz="1000" b="0" strike="sngStrike"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noProof="1">
                <a:solidFill>
                  <a:schemeClr val="tx1"/>
                </a:solidFill>
                <a:latin typeface="Arial" panose="020B0604020202020204" pitchFamily="34" charset="0"/>
                <a:cs typeface="Arial" panose="020B0604020202020204" pitchFamily="34" charset="0"/>
              </a:rPr>
              <a:t>Click on the </a:t>
            </a:r>
            <a:r>
              <a:rPr lang="en-GB" altLang="da-DK" sz="1000" b="1" baseline="0" noProof="1">
                <a:solidFill>
                  <a:schemeClr val="tx1"/>
                </a:solidFill>
                <a:latin typeface="Arial" panose="020B0604020202020204" pitchFamily="34" charset="0"/>
                <a:cs typeface="Arial" panose="020B0604020202020204" pitchFamily="34" charset="0"/>
              </a:rPr>
              <a:t>New Slide </a:t>
            </a:r>
            <a:r>
              <a:rPr lang="en-GB" altLang="da-DK" sz="1000" noProof="1">
                <a:solidFill>
                  <a:schemeClr val="tx1"/>
                </a:solidFill>
                <a:latin typeface="Arial" panose="020B0604020202020204" pitchFamily="34" charset="0"/>
                <a:cs typeface="Arial" panose="020B0604020202020204" pitchFamily="34" charset="0"/>
              </a:rPr>
              <a:t>to insert </a:t>
            </a:r>
            <a:br>
              <a:rPr lang="en-GB" altLang="da-DK" sz="1000" noProof="1">
                <a:solidFill>
                  <a:schemeClr val="tx1"/>
                </a:solidFill>
                <a:latin typeface="Arial" panose="020B0604020202020204" pitchFamily="34" charset="0"/>
                <a:cs typeface="Arial" panose="020B0604020202020204" pitchFamily="34" charset="0"/>
              </a:rPr>
            </a:br>
            <a:r>
              <a:rPr lang="en-GB" altLang="da-DK" sz="1000" noProof="1">
                <a:solidFill>
                  <a:schemeClr val="tx1"/>
                </a:solidFill>
                <a:latin typeface="Arial" panose="020B0604020202020204" pitchFamily="34" charset="0"/>
                <a:cs typeface="Arial" panose="020B0604020202020204" pitchFamily="34" charset="0"/>
              </a:rPr>
              <a:t>new slide</a:t>
            </a:r>
          </a:p>
        </p:txBody>
      </p:sp>
      <p:sp>
        <p:nvSpPr>
          <p:cNvPr id="38" name="TextBox 37">
            <a:extLst>
              <a:ext uri="{FF2B5EF4-FFF2-40B4-BE49-F238E27FC236}">
                <a16:creationId xmlns:a16="http://schemas.microsoft.com/office/drawing/2014/main" id="{B70D80B7-E226-4F61-9EA0-8793D82C705D}"/>
              </a:ext>
            </a:extLst>
          </p:cNvPr>
          <p:cNvSpPr txBox="1"/>
          <p:nvPr/>
        </p:nvSpPr>
        <p:spPr>
          <a:xfrm>
            <a:off x="6232944" y="1401342"/>
            <a:ext cx="2576512" cy="1000274"/>
          </a:xfrm>
          <a:prstGeom prst="rect">
            <a:avLst/>
          </a:prstGeom>
          <a:noFill/>
        </p:spPr>
        <p:txBody>
          <a:bodyPr wrap="square" lIns="0" tIns="0" rIns="0" bIns="0">
            <a:spAutoFit/>
          </a:bodyPr>
          <a:lstStyle/>
          <a:p>
            <a:pPr eaLnBrk="1" hangingPunct="1">
              <a:spcAft>
                <a:spcPts val="600"/>
              </a:spcAft>
              <a:defRPr/>
            </a:pPr>
            <a:r>
              <a:rPr lang="en-GB" sz="1000" b="1" noProof="1">
                <a:solidFill>
                  <a:schemeClr val="tx1"/>
                </a:solidFill>
                <a:latin typeface="Arial" panose="020B0604020202020204" pitchFamily="34" charset="0"/>
                <a:cs typeface="Arial" panose="020B0604020202020204" pitchFamily="34" charset="0"/>
              </a:rPr>
              <a:t>Insert picture</a:t>
            </a:r>
          </a:p>
          <a:p>
            <a:pPr eaLnBrk="1" hangingPunct="1">
              <a:spcAft>
                <a:spcPts val="600"/>
              </a:spcAft>
              <a:defRPr/>
            </a:pPr>
            <a:endParaRPr lang="en-GB"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r>
              <a:rPr lang="en-GB" altLang="da-DK" sz="1000" b="0" noProof="1">
                <a:solidFill>
                  <a:schemeClr val="tx1"/>
                </a:solidFill>
                <a:latin typeface="Arial" panose="020B0604020202020204" pitchFamily="34" charset="0"/>
                <a:cs typeface="Arial" panose="020B0604020202020204" pitchFamily="34" charset="0"/>
              </a:rPr>
              <a:t>On slides with picture placeholder, </a:t>
            </a:r>
            <a:br>
              <a:rPr lang="en-GB" altLang="da-DK" sz="1000" b="0" noProof="1">
                <a:solidFill>
                  <a:schemeClr val="tx1"/>
                </a:solidFill>
                <a:latin typeface="Arial" panose="020B0604020202020204" pitchFamily="34" charset="0"/>
                <a:cs typeface="Arial" panose="020B0604020202020204" pitchFamily="34" charset="0"/>
              </a:rPr>
            </a:br>
            <a:r>
              <a:rPr lang="en-GB" altLang="da-DK" sz="1000" b="0" noProof="1">
                <a:solidFill>
                  <a:schemeClr val="tx1"/>
                </a:solidFill>
                <a:latin typeface="Arial" panose="020B0604020202020204" pitchFamily="34" charset="0"/>
                <a:cs typeface="Arial" panose="020B0604020202020204" pitchFamily="34" charset="0"/>
              </a:rPr>
              <a:t>click on the icon and choose </a:t>
            </a:r>
            <a:r>
              <a:rPr lang="en-GB" altLang="da-DK" sz="1000" b="1" noProof="1">
                <a:solidFill>
                  <a:schemeClr val="tx1"/>
                </a:solidFill>
                <a:latin typeface="Arial" panose="020B0604020202020204" pitchFamily="34" charset="0"/>
                <a:cs typeface="Arial" panose="020B0604020202020204" pitchFamily="34" charset="0"/>
              </a:rPr>
              <a:t>Insert</a:t>
            </a:r>
          </a:p>
        </p:txBody>
      </p:sp>
      <p:pic>
        <p:nvPicPr>
          <p:cNvPr id="44" name="Picture 43">
            <a:extLst>
              <a:ext uri="{FF2B5EF4-FFF2-40B4-BE49-F238E27FC236}">
                <a16:creationId xmlns:a16="http://schemas.microsoft.com/office/drawing/2014/main" id="{4CF1FFD3-4CFE-4643-82B2-6E865F91BE0A}"/>
              </a:ext>
            </a:extLst>
          </p:cNvPr>
          <p:cNvPicPr>
            <a:picLocks noChangeAspect="1"/>
          </p:cNvPicPr>
          <p:nvPr/>
        </p:nvPicPr>
        <p:blipFill>
          <a:blip r:embed="rId9"/>
          <a:stretch>
            <a:fillRect/>
          </a:stretch>
        </p:blipFill>
        <p:spPr>
          <a:xfrm>
            <a:off x="3377366" y="1411500"/>
            <a:ext cx="457264" cy="743054"/>
          </a:xfrm>
          <a:prstGeom prst="rect">
            <a:avLst/>
          </a:prstGeom>
        </p:spPr>
      </p:pic>
      <p:pic>
        <p:nvPicPr>
          <p:cNvPr id="46" name="Picture 45">
            <a:extLst>
              <a:ext uri="{FF2B5EF4-FFF2-40B4-BE49-F238E27FC236}">
                <a16:creationId xmlns:a16="http://schemas.microsoft.com/office/drawing/2014/main" id="{5B827A9C-2570-4A3E-AE07-6B19AAC7D44A}"/>
              </a:ext>
            </a:extLst>
          </p:cNvPr>
          <p:cNvPicPr>
            <a:picLocks noChangeAspect="1"/>
          </p:cNvPicPr>
          <p:nvPr/>
        </p:nvPicPr>
        <p:blipFill>
          <a:blip r:embed="rId10"/>
          <a:stretch>
            <a:fillRect/>
          </a:stretch>
        </p:blipFill>
        <p:spPr>
          <a:xfrm>
            <a:off x="3376881" y="2749214"/>
            <a:ext cx="980294" cy="291753"/>
          </a:xfrm>
          <a:prstGeom prst="rect">
            <a:avLst/>
          </a:prstGeom>
        </p:spPr>
      </p:pic>
      <p:sp>
        <p:nvSpPr>
          <p:cNvPr id="47" name="TextBox 46">
            <a:extLst>
              <a:ext uri="{FF2B5EF4-FFF2-40B4-BE49-F238E27FC236}">
                <a16:creationId xmlns:a16="http://schemas.microsoft.com/office/drawing/2014/main" id="{934E07CD-9CA8-4274-A486-A45921C0A566}"/>
              </a:ext>
            </a:extLst>
          </p:cNvPr>
          <p:cNvSpPr txBox="1"/>
          <p:nvPr/>
        </p:nvSpPr>
        <p:spPr>
          <a:xfrm>
            <a:off x="3393809" y="2510449"/>
            <a:ext cx="2576511" cy="1769715"/>
          </a:xfrm>
          <a:prstGeom prst="rect">
            <a:avLst/>
          </a:prstGeom>
          <a:noFill/>
        </p:spPr>
        <p:txBody>
          <a:bodyPr wrap="square" lIns="0" tIns="0" rIns="0" bIns="0">
            <a:spAutoFit/>
          </a:bodyPr>
          <a:lstStyle/>
          <a:p>
            <a:pPr eaLnBrk="1" hangingPunct="1">
              <a:spcBef>
                <a:spcPts val="1200"/>
              </a:spcBef>
              <a:spcAft>
                <a:spcPts val="600"/>
              </a:spcAft>
              <a:defRPr/>
            </a:pPr>
            <a:r>
              <a:rPr lang="en-GB" sz="1000" b="1" dirty="0">
                <a:solidFill>
                  <a:srgbClr val="000000"/>
                </a:solidFill>
                <a:latin typeface="Arial" panose="020B0604020202020204" pitchFamily="34" charset="0"/>
                <a:ea typeface="Times New Roman" panose="02020603050405020304" pitchFamily="18" charset="0"/>
              </a:rPr>
              <a:t>Change Slide Layout</a:t>
            </a:r>
          </a:p>
          <a:p>
            <a:pPr eaLnBrk="1" hangingPunct="1">
              <a:spcBef>
                <a:spcPts val="0"/>
              </a:spcBef>
              <a:spcAft>
                <a:spcPts val="0"/>
              </a:spcAft>
              <a:defRPr/>
            </a:pPr>
            <a:endParaRPr lang="en-GB" sz="1000" b="1" dirty="0">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0"/>
              </a:spcAft>
              <a:defRPr/>
            </a:pPr>
            <a:endParaRPr lang="en-GB" sz="1000" b="1" dirty="0">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0"/>
              </a:spcAft>
              <a:defRPr/>
            </a:pPr>
            <a:endParaRPr lang="en-GB" sz="1000" b="1" dirty="0">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600"/>
              </a:spcAft>
              <a:defRPr/>
            </a:pPr>
            <a:r>
              <a:rPr lang="en-GB" altLang="da-DK" sz="1000" noProof="1">
                <a:solidFill>
                  <a:schemeClr val="tx1"/>
                </a:solidFill>
                <a:latin typeface="Arial" panose="020B0604020202020204" pitchFamily="34" charset="0"/>
                <a:cs typeface="Arial" panose="020B0604020202020204" pitchFamily="34" charset="0"/>
              </a:rPr>
              <a:t>From the </a:t>
            </a:r>
            <a:r>
              <a:rPr lang="en-GB" altLang="da-DK" sz="1000" b="1" noProof="1">
                <a:solidFill>
                  <a:schemeClr val="tx1"/>
                </a:solidFill>
                <a:latin typeface="Arial" panose="020B0604020202020204" pitchFamily="34" charset="0"/>
                <a:cs typeface="Arial" panose="020B0604020202020204" pitchFamily="34" charset="0"/>
              </a:rPr>
              <a:t>Home - Tab</a:t>
            </a:r>
          </a:p>
          <a:p>
            <a:pPr marL="228600" indent="-228600">
              <a:spcAft>
                <a:spcPts val="600"/>
              </a:spcAft>
              <a:buFont typeface="+mj-lt"/>
              <a:buAutoNum type="arabicPeriod"/>
            </a:pPr>
            <a:r>
              <a:rPr lang="en-GB" sz="1000" dirty="0">
                <a:solidFill>
                  <a:srgbClr val="000000"/>
                </a:solidFill>
                <a:latin typeface="Arial" panose="020B0604020202020204" pitchFamily="34" charset="0"/>
                <a:ea typeface="Times New Roman" panose="02020603050405020304" pitchFamily="18" charset="0"/>
              </a:rPr>
              <a:t>Click on the arrow next to </a:t>
            </a:r>
            <a:r>
              <a:rPr lang="en-GB" sz="1000" b="1" dirty="0">
                <a:solidFill>
                  <a:srgbClr val="000000"/>
                </a:solidFill>
                <a:latin typeface="Arial" panose="020B0604020202020204" pitchFamily="34" charset="0"/>
                <a:ea typeface="Times New Roman" panose="02020603050405020304" pitchFamily="18" charset="0"/>
              </a:rPr>
              <a:t>Layout</a:t>
            </a:r>
            <a:br>
              <a:rPr lang="en-GB" sz="1000" b="1" dirty="0">
                <a:solidFill>
                  <a:srgbClr val="000000"/>
                </a:solidFill>
                <a:latin typeface="Arial" panose="020B0604020202020204" pitchFamily="34" charset="0"/>
                <a:ea typeface="Times New Roman" panose="02020603050405020304" pitchFamily="18" charset="0"/>
              </a:rPr>
            </a:br>
            <a:r>
              <a:rPr lang="en-GB" sz="1000" dirty="0">
                <a:solidFill>
                  <a:srgbClr val="000000"/>
                </a:solidFill>
                <a:latin typeface="Arial" panose="020B0604020202020204" pitchFamily="34" charset="0"/>
                <a:ea typeface="Times New Roman" panose="02020603050405020304" pitchFamily="18" charset="0"/>
              </a:rPr>
              <a:t>to view a dropdown menu of possible slide layouts</a:t>
            </a:r>
            <a:endParaRPr lang="en-GB" sz="1000" dirty="0">
              <a:solidFill>
                <a:schemeClr val="tx1"/>
              </a:solidFill>
              <a:latin typeface="Times New Roman" panose="02020603050405020304" pitchFamily="18" charset="0"/>
              <a:ea typeface="Times New Roman" panose="02020603050405020304" pitchFamily="18" charset="0"/>
            </a:endParaRPr>
          </a:p>
          <a:p>
            <a:pPr marL="228600" indent="-228600">
              <a:spcAft>
                <a:spcPts val="600"/>
              </a:spcAft>
              <a:buFont typeface="+mj-lt"/>
              <a:buAutoNum type="arabicPeriod"/>
            </a:pPr>
            <a:r>
              <a:rPr lang="en-GB" sz="1000" dirty="0">
                <a:solidFill>
                  <a:srgbClr val="000000"/>
                </a:solidFill>
                <a:latin typeface="Arial" panose="020B0604020202020204" pitchFamily="34" charset="0"/>
                <a:ea typeface="Times New Roman" panose="02020603050405020304" pitchFamily="18" charset="0"/>
              </a:rPr>
              <a:t>Click on the layout you prefer and it will be applied to the new slide</a:t>
            </a:r>
            <a:endParaRPr lang="en-GB" sz="1000" dirty="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39968803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DELETE ALL LAYOYTS AFTER THIS">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3EA96A6D-1E2F-4ADB-BDC1-E728CFCEC771}"/>
              </a:ext>
            </a:extLst>
          </p:cNvPr>
          <p:cNvSpPr txBox="1"/>
          <p:nvPr/>
        </p:nvSpPr>
        <p:spPr>
          <a:xfrm>
            <a:off x="1485900" y="2781000"/>
            <a:ext cx="9220200" cy="1077218"/>
          </a:xfrm>
          <a:prstGeom prst="rect">
            <a:avLst/>
          </a:prstGeom>
          <a:noFill/>
        </p:spPr>
        <p:txBody>
          <a:bodyPr wrap="square" rtlCol="0">
            <a:spAutoFit/>
          </a:bodyPr>
          <a:lstStyle/>
          <a:p>
            <a:r>
              <a:rPr lang="en-GB" sz="3600" b="1">
                <a:solidFill>
                  <a:srgbClr val="3F1A01"/>
                </a:solidFill>
                <a:latin typeface="+mj-lt"/>
                <a:cs typeface="Times New Roman" panose="02020603050405020304" pitchFamily="18" charset="0"/>
              </a:rPr>
              <a:t>Delete all masterslides after this slide.</a:t>
            </a:r>
          </a:p>
          <a:p>
            <a:r>
              <a:rPr lang="en-GB" sz="2800">
                <a:solidFill>
                  <a:srgbClr val="B59E5F"/>
                </a:solidFill>
                <a:latin typeface="Times New Roman" panose="02020603050405020304" pitchFamily="18" charset="0"/>
                <a:cs typeface="Times New Roman" panose="02020603050405020304" pitchFamily="18" charset="0"/>
              </a:rPr>
              <a:t>They are not part of this presentation.</a:t>
            </a:r>
            <a:endParaRPr lang="en-GB" sz="2800" dirty="0">
              <a:solidFill>
                <a:srgbClr val="B59E5F"/>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68105920"/>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image" Target="../media/image2.svg"/><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8163406-5D68-413D-AFDF-90D68FD02AB8}"/>
              </a:ext>
            </a:extLst>
          </p:cNvPr>
          <p:cNvSpPr>
            <a:spLocks noGrp="1"/>
          </p:cNvSpPr>
          <p:nvPr>
            <p:ph type="title"/>
          </p:nvPr>
        </p:nvSpPr>
        <p:spPr>
          <a:xfrm>
            <a:off x="539749" y="539750"/>
            <a:ext cx="9213851" cy="332399"/>
          </a:xfrm>
          <a:prstGeom prst="rect">
            <a:avLst/>
          </a:prstGeom>
        </p:spPr>
        <p:txBody>
          <a:bodyPr vert="horz" lIns="0" tIns="0" rIns="0" bIns="0" rtlCol="0" anchor="t" anchorCtr="0">
            <a:noAutofit/>
          </a:body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D0AFFE85-39C0-4335-A66F-8029022AA9A6}"/>
              </a:ext>
            </a:extLst>
          </p:cNvPr>
          <p:cNvSpPr>
            <a:spLocks noGrp="1"/>
          </p:cNvSpPr>
          <p:nvPr>
            <p:ph type="body" idx="1"/>
          </p:nvPr>
        </p:nvSpPr>
        <p:spPr>
          <a:xfrm>
            <a:off x="539749" y="1142150"/>
            <a:ext cx="9213851" cy="4691914"/>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5" name="Slide Number Placeholder 5">
            <a:extLst>
              <a:ext uri="{FF2B5EF4-FFF2-40B4-BE49-F238E27FC236}">
                <a16:creationId xmlns:a16="http://schemas.microsoft.com/office/drawing/2014/main" id="{C42D07B5-4BF6-4499-8E0F-9D762B6DEEF8}"/>
              </a:ext>
            </a:extLst>
          </p:cNvPr>
          <p:cNvSpPr>
            <a:spLocks noGrp="1"/>
          </p:cNvSpPr>
          <p:nvPr>
            <p:ph type="sldNum" sz="quarter" idx="4"/>
          </p:nvPr>
        </p:nvSpPr>
        <p:spPr>
          <a:xfrm>
            <a:off x="11650662" y="6434112"/>
            <a:ext cx="271337"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pic>
        <p:nvPicPr>
          <p:cNvPr id="8" name="Logo">
            <a:extLst>
              <a:ext uri="{FF2B5EF4-FFF2-40B4-BE49-F238E27FC236}">
                <a16:creationId xmlns:a16="http://schemas.microsoft.com/office/drawing/2014/main" id="{34F9AA81-9D35-4E0D-9E78-3F5C44655638}"/>
              </a:ext>
            </a:extLst>
          </p:cNvPr>
          <p:cNvPicPr>
            <a:picLocks noChangeAspect="1"/>
          </p:cNvPicPr>
          <p:nvPr/>
        </p:nvPicPr>
        <p:blipFill>
          <a:blip r:embed="rId38">
            <a:extLst>
              <a:ext uri="{96DAC541-7B7A-43D3-8B79-37D633B846F1}">
                <asvg:svgBlip xmlns:asvg="http://schemas.microsoft.com/office/drawing/2016/SVG/main" r:embed="rId39"/>
              </a:ext>
            </a:extLst>
          </a:blip>
          <a:stretch>
            <a:fillRect/>
          </a:stretch>
        </p:blipFill>
        <p:spPr>
          <a:xfrm>
            <a:off x="10210663" y="524930"/>
            <a:ext cx="1440000" cy="281496"/>
          </a:xfrm>
          <a:prstGeom prst="rect">
            <a:avLst/>
          </a:prstGeom>
        </p:spPr>
      </p:pic>
      <p:sp>
        <p:nvSpPr>
          <p:cNvPr id="9" name="ExternalLogo" hidden="1">
            <a:extLst>
              <a:ext uri="{FF2B5EF4-FFF2-40B4-BE49-F238E27FC236}">
                <a16:creationId xmlns:a16="http://schemas.microsoft.com/office/drawing/2014/main" id="{48088308-7A9E-4E84-BCA0-2394FBDDB9C5}"/>
              </a:ext>
            </a:extLst>
          </p:cNvPr>
          <p:cNvSpPr/>
          <p:nvPr/>
        </p:nvSpPr>
        <p:spPr>
          <a:xfrm>
            <a:off x="10023475" y="610200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1951812525"/>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 id="2147483732" r:id="rId12"/>
    <p:sldLayoutId id="2147483733" r:id="rId13"/>
    <p:sldLayoutId id="2147483734" r:id="rId14"/>
    <p:sldLayoutId id="2147483735" r:id="rId15"/>
    <p:sldLayoutId id="2147483736" r:id="rId16"/>
    <p:sldLayoutId id="2147483737" r:id="rId17"/>
    <p:sldLayoutId id="2147483738" r:id="rId18"/>
    <p:sldLayoutId id="2147483739" r:id="rId19"/>
    <p:sldLayoutId id="2147483740" r:id="rId20"/>
    <p:sldLayoutId id="2147483741" r:id="rId21"/>
    <p:sldLayoutId id="2147483742" r:id="rId22"/>
    <p:sldLayoutId id="2147483743" r:id="rId23"/>
    <p:sldLayoutId id="2147483744" r:id="rId24"/>
    <p:sldLayoutId id="2147483745" r:id="rId25"/>
    <p:sldLayoutId id="2147483746" r:id="rId26"/>
    <p:sldLayoutId id="2147483747" r:id="rId27"/>
    <p:sldLayoutId id="2147483748" r:id="rId28"/>
    <p:sldLayoutId id="2147483749" r:id="rId29"/>
    <p:sldLayoutId id="2147483750" r:id="rId30"/>
    <p:sldLayoutId id="2147483751" r:id="rId31"/>
    <p:sldLayoutId id="2147483752" r:id="rId32"/>
    <p:sldLayoutId id="2147483753" r:id="rId33"/>
    <p:sldLayoutId id="2147483754" r:id="rId34"/>
    <p:sldLayoutId id="2147483755" r:id="rId35"/>
    <p:sldLayoutId id="2147483756" r:id="rId36"/>
  </p:sldLayoutIdLst>
  <p:hf sldNum="0" hdr="0" ftr="0" dt="0"/>
  <p:txStyles>
    <p:titleStyle>
      <a:lvl1pPr algn="l" defTabSz="914400" rtl="0" eaLnBrk="1" latinLnBrk="0" hangingPunct="1">
        <a:lnSpc>
          <a:spcPct val="90000"/>
        </a:lnSpc>
        <a:spcBef>
          <a:spcPct val="0"/>
        </a:spcBef>
        <a:buNone/>
        <a:defRPr sz="2400" b="1" kern="1200">
          <a:solidFill>
            <a:srgbClr val="3F1A01"/>
          </a:solidFill>
          <a:latin typeface="+mj-lt"/>
          <a:ea typeface="+mj-ea"/>
          <a:cs typeface="+mj-cs"/>
        </a:defRPr>
      </a:lvl1pPr>
    </p:titleStyle>
    <p:bodyStyle>
      <a:lvl1pPr marL="180000" indent="-180000" algn="l" defTabSz="914400" rtl="0" eaLnBrk="1" latinLnBrk="0" hangingPunct="1">
        <a:lnSpc>
          <a:spcPct val="100000"/>
        </a:lnSpc>
        <a:spcBef>
          <a:spcPts val="1800"/>
        </a:spcBef>
        <a:buFont typeface="Arial" panose="020B0604020202020204" pitchFamily="34" charset="0"/>
        <a:buChar char="•"/>
        <a:defRPr sz="1600" kern="1200">
          <a:solidFill>
            <a:srgbClr val="3F1A01"/>
          </a:solidFill>
          <a:latin typeface="+mn-lt"/>
          <a:ea typeface="+mn-ea"/>
          <a:cs typeface="+mn-cs"/>
        </a:defRPr>
      </a:lvl1pPr>
      <a:lvl2pPr marL="360000" indent="-180000" algn="l" defTabSz="914400" rtl="0" eaLnBrk="1" latinLnBrk="0" hangingPunct="1">
        <a:lnSpc>
          <a:spcPct val="100000"/>
        </a:lnSpc>
        <a:spcBef>
          <a:spcPts val="600"/>
        </a:spcBef>
        <a:buFont typeface="Arial" panose="020B0604020202020204" pitchFamily="34" charset="0"/>
        <a:buChar char="•"/>
        <a:defRPr sz="1400" kern="1200">
          <a:solidFill>
            <a:srgbClr val="3F1A01"/>
          </a:solidFill>
          <a:latin typeface="+mn-lt"/>
          <a:ea typeface="+mn-ea"/>
          <a:cs typeface="+mn-cs"/>
        </a:defRPr>
      </a:lvl2pPr>
      <a:lvl3pPr marL="540000" indent="-180000" algn="l" defTabSz="914400" rtl="0" eaLnBrk="1" latinLnBrk="0" hangingPunct="1">
        <a:lnSpc>
          <a:spcPct val="100000"/>
        </a:lnSpc>
        <a:spcBef>
          <a:spcPts val="600"/>
        </a:spcBef>
        <a:buFont typeface="Arial" panose="020B0604020202020204" pitchFamily="34" charset="0"/>
        <a:buChar char="•"/>
        <a:defRPr sz="1200" kern="1200">
          <a:solidFill>
            <a:srgbClr val="3F1A01"/>
          </a:solidFill>
          <a:latin typeface="+mn-lt"/>
          <a:ea typeface="+mn-ea"/>
          <a:cs typeface="+mn-cs"/>
        </a:defRPr>
      </a:lvl3pPr>
      <a:lvl4pPr marL="720000" indent="-180000" algn="l" defTabSz="914400" rtl="0" eaLnBrk="1" latinLnBrk="0" hangingPunct="1">
        <a:lnSpc>
          <a:spcPct val="100000"/>
        </a:lnSpc>
        <a:spcBef>
          <a:spcPts val="600"/>
        </a:spcBef>
        <a:buFont typeface="Arial" panose="020B0604020202020204" pitchFamily="34" charset="0"/>
        <a:buChar char="•"/>
        <a:defRPr sz="1000" kern="1200">
          <a:solidFill>
            <a:srgbClr val="3F1A01"/>
          </a:solidFill>
          <a:latin typeface="+mn-lt"/>
          <a:ea typeface="+mn-ea"/>
          <a:cs typeface="+mn-cs"/>
        </a:defRPr>
      </a:lvl4pPr>
      <a:lvl5pPr marL="900000" indent="-180000" algn="l" defTabSz="914400" rtl="0" eaLnBrk="1" latinLnBrk="0" hangingPunct="1">
        <a:lnSpc>
          <a:spcPct val="100000"/>
        </a:lnSpc>
        <a:spcBef>
          <a:spcPts val="600"/>
        </a:spcBef>
        <a:buFont typeface="Arial" panose="020B0604020202020204" pitchFamily="34" charset="0"/>
        <a:buChar char="•"/>
        <a:defRPr sz="800" kern="1200">
          <a:solidFill>
            <a:srgbClr val="3F1A0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15:clr>
            <a:srgbClr val="F26B43"/>
          </p15:clr>
        </p15:guide>
        <p15:guide id="2" pos="7680">
          <p15:clr>
            <a:srgbClr val="F26B43"/>
          </p15:clr>
        </p15:guide>
        <p15:guide id="3" pos="340">
          <p15:clr>
            <a:srgbClr val="F26B43"/>
          </p15:clr>
        </p15:guide>
        <p15:guide id="4" pos="767">
          <p15:clr>
            <a:srgbClr val="F26B43"/>
          </p15:clr>
        </p15:guide>
        <p15:guide id="5" pos="937">
          <p15:clr>
            <a:srgbClr val="F26B43"/>
          </p15:clr>
        </p15:guide>
        <p15:guide id="6" pos="1365">
          <p15:clr>
            <a:srgbClr val="F26B43"/>
          </p15:clr>
        </p15:guide>
        <p15:guide id="7" pos="1535">
          <p15:clr>
            <a:srgbClr val="F26B43"/>
          </p15:clr>
        </p15:guide>
        <p15:guide id="8" pos="1962">
          <p15:clr>
            <a:srgbClr val="F26B43"/>
          </p15:clr>
        </p15:guide>
        <p15:guide id="9" pos="2132">
          <p15:clr>
            <a:srgbClr val="F26B43"/>
          </p15:clr>
        </p15:guide>
        <p15:guide id="10" pos="2560">
          <p15:clr>
            <a:srgbClr val="F26B43"/>
          </p15:clr>
        </p15:guide>
        <p15:guide id="11" pos="2730">
          <p15:clr>
            <a:srgbClr val="F26B43"/>
          </p15:clr>
        </p15:guide>
        <p15:guide id="12" pos="3157">
          <p15:clr>
            <a:srgbClr val="F26B43"/>
          </p15:clr>
        </p15:guide>
        <p15:guide id="13" pos="3327">
          <p15:clr>
            <a:srgbClr val="F26B43"/>
          </p15:clr>
        </p15:guide>
        <p15:guide id="14" pos="3754">
          <p15:clr>
            <a:srgbClr val="F26B43"/>
          </p15:clr>
        </p15:guide>
        <p15:guide id="15" pos="3925">
          <p15:clr>
            <a:srgbClr val="F26B43"/>
          </p15:clr>
        </p15:guide>
        <p15:guide id="16" pos="4352">
          <p15:clr>
            <a:srgbClr val="F26B43"/>
          </p15:clr>
        </p15:guide>
        <p15:guide id="17" pos="4522">
          <p15:clr>
            <a:srgbClr val="F26B43"/>
          </p15:clr>
        </p15:guide>
        <p15:guide id="18" pos="4949">
          <p15:clr>
            <a:srgbClr val="F26B43"/>
          </p15:clr>
        </p15:guide>
        <p15:guide id="19" pos="5120">
          <p15:clr>
            <a:srgbClr val="F26B43"/>
          </p15:clr>
        </p15:guide>
        <p15:guide id="20" pos="5547">
          <p15:clr>
            <a:srgbClr val="F26B43"/>
          </p15:clr>
        </p15:guide>
        <p15:guide id="21" pos="5717">
          <p15:clr>
            <a:srgbClr val="F26B43"/>
          </p15:clr>
        </p15:guide>
        <p15:guide id="22" pos="6144">
          <p15:clr>
            <a:srgbClr val="F26B43"/>
          </p15:clr>
        </p15:guide>
        <p15:guide id="23" pos="6314">
          <p15:clr>
            <a:srgbClr val="F26B43"/>
          </p15:clr>
        </p15:guide>
        <p15:guide id="24" pos="6742">
          <p15:clr>
            <a:srgbClr val="F26B43"/>
          </p15:clr>
        </p15:guide>
        <p15:guide id="25" pos="6912">
          <p15:clr>
            <a:srgbClr val="F26B43"/>
          </p15:clr>
        </p15:guide>
        <p15:guide id="26" pos="7339">
          <p15:clr>
            <a:srgbClr val="F26B43"/>
          </p15:clr>
        </p15:guide>
        <p15:guide id="27" orient="horz">
          <p15:clr>
            <a:srgbClr val="F26B43"/>
          </p15:clr>
        </p15:guide>
        <p15:guide id="28" orient="horz" pos="4320">
          <p15:clr>
            <a:srgbClr val="F26B43"/>
          </p15:clr>
        </p15:guide>
        <p15:guide id="29" orient="horz" pos="340">
          <p15:clr>
            <a:srgbClr val="F26B43"/>
          </p15:clr>
        </p15:guide>
        <p15:guide id="32" orient="horz" pos="3675">
          <p15:clr>
            <a:srgbClr val="F26B43"/>
          </p15:clr>
        </p15:guide>
        <p15:guide id="33" orient="horz" pos="3793">
          <p15:clr>
            <a:srgbClr val="F26B43"/>
          </p15:clr>
        </p15:guide>
        <p15:guide id="34" orient="horz" pos="4235">
          <p15:clr>
            <a:srgbClr val="F26B43"/>
          </p15:clr>
        </p15:guide>
        <p15:guide id="36" orient="horz" pos="504">
          <p15:clr>
            <a:srgbClr val="F26B43"/>
          </p15:clr>
        </p15:guide>
        <p15:guide id="37" orient="horz" pos="720">
          <p15:clr>
            <a:srgbClr val="F26B43"/>
          </p15:clr>
        </p15:guide>
        <p15:guide id="38" orient="horz" pos="888">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a:extLst>
              <a:ext uri="{FF2B5EF4-FFF2-40B4-BE49-F238E27FC236}">
                <a16:creationId xmlns:a16="http://schemas.microsoft.com/office/drawing/2014/main" id="{4B4571FE-7150-E434-31B7-4186C87E26BF}"/>
              </a:ext>
            </a:extLst>
          </p:cNvPr>
          <p:cNvSpPr>
            <a:spLocks noGrp="1"/>
          </p:cNvSpPr>
          <p:nvPr>
            <p:ph sz="half" idx="1"/>
          </p:nvPr>
        </p:nvSpPr>
        <p:spPr/>
        <p:txBody>
          <a:bodyPr/>
          <a:lstStyle/>
          <a:p>
            <a:pPr marL="0" indent="0">
              <a:buNone/>
            </a:pPr>
            <a:r>
              <a:rPr lang="en-US" sz="1500" b="1" dirty="0">
                <a:solidFill>
                  <a:schemeClr val="tx1"/>
                </a:solidFill>
              </a:rPr>
              <a:t>TDM allows:</a:t>
            </a:r>
            <a:r>
              <a:rPr lang="en-US" sz="1500" b="1" baseline="30000" dirty="0">
                <a:solidFill>
                  <a:schemeClr val="tx1"/>
                </a:solidFill>
              </a:rPr>
              <a:t>2</a:t>
            </a:r>
          </a:p>
          <a:p>
            <a:r>
              <a:rPr lang="en-US" sz="1500" dirty="0">
                <a:solidFill>
                  <a:schemeClr val="tx1"/>
                </a:solidFill>
              </a:rPr>
              <a:t>Identification of the individual’s therapeutic range</a:t>
            </a:r>
          </a:p>
          <a:p>
            <a:r>
              <a:rPr lang="en-US" sz="1500" dirty="0">
                <a:solidFill>
                  <a:schemeClr val="tx1"/>
                </a:solidFill>
              </a:rPr>
              <a:t>Control of pharmacokinetic variability</a:t>
            </a:r>
          </a:p>
          <a:p>
            <a:r>
              <a:rPr lang="en-US" sz="1500" dirty="0">
                <a:solidFill>
                  <a:schemeClr val="tx1"/>
                </a:solidFill>
              </a:rPr>
              <a:t>Identification of pharmacokinetic interactions</a:t>
            </a:r>
          </a:p>
          <a:p>
            <a:r>
              <a:rPr lang="en-US" sz="1500" dirty="0">
                <a:solidFill>
                  <a:schemeClr val="tx1"/>
                </a:solidFill>
              </a:rPr>
              <a:t>Variability in adherence to ASM therapy to be discussed with the patient</a:t>
            </a:r>
          </a:p>
          <a:p>
            <a:endParaRPr lang="en-US" sz="1500" dirty="0">
              <a:solidFill>
                <a:srgbClr val="FF0000"/>
              </a:solidFill>
            </a:endParaRPr>
          </a:p>
        </p:txBody>
      </p:sp>
      <p:sp>
        <p:nvSpPr>
          <p:cNvPr id="5" name="Text Placeholder 4">
            <a:extLst>
              <a:ext uri="{FF2B5EF4-FFF2-40B4-BE49-F238E27FC236}">
                <a16:creationId xmlns:a16="http://schemas.microsoft.com/office/drawing/2014/main" id="{CC47CEAF-F461-8907-9C25-5FEE560F8CD9}"/>
              </a:ext>
            </a:extLst>
          </p:cNvPr>
          <p:cNvSpPr>
            <a:spLocks noGrp="1"/>
          </p:cNvSpPr>
          <p:nvPr>
            <p:ph type="body" sz="quarter" idx="17"/>
          </p:nvPr>
        </p:nvSpPr>
        <p:spPr/>
        <p:txBody>
          <a:bodyPr/>
          <a:lstStyle/>
          <a:p>
            <a:r>
              <a:rPr lang="en-GB" dirty="0"/>
              <a:t>Epilepsy – Treatment principles</a:t>
            </a:r>
          </a:p>
        </p:txBody>
      </p:sp>
      <p:sp>
        <p:nvSpPr>
          <p:cNvPr id="4" name="Title 3">
            <a:extLst>
              <a:ext uri="{FF2B5EF4-FFF2-40B4-BE49-F238E27FC236}">
                <a16:creationId xmlns:a16="http://schemas.microsoft.com/office/drawing/2014/main" id="{67ECB0A8-290D-2A76-09FE-0FB464F74C09}"/>
              </a:ext>
            </a:extLst>
          </p:cNvPr>
          <p:cNvSpPr>
            <a:spLocks noGrp="1"/>
          </p:cNvSpPr>
          <p:nvPr>
            <p:ph type="title"/>
          </p:nvPr>
        </p:nvSpPr>
        <p:spPr/>
        <p:txBody>
          <a:bodyPr/>
          <a:lstStyle/>
          <a:p>
            <a:r>
              <a:rPr lang="en-US" dirty="0"/>
              <a:t>Therapeutic drug monitoring (TDM)</a:t>
            </a:r>
            <a:endParaRPr lang="en-GB" dirty="0"/>
          </a:p>
        </p:txBody>
      </p:sp>
      <p:sp>
        <p:nvSpPr>
          <p:cNvPr id="3" name="Content Placeholder 2">
            <a:extLst>
              <a:ext uri="{FF2B5EF4-FFF2-40B4-BE49-F238E27FC236}">
                <a16:creationId xmlns:a16="http://schemas.microsoft.com/office/drawing/2014/main" id="{427D20AB-473F-EBDD-5F76-053EEE016E87}"/>
              </a:ext>
            </a:extLst>
          </p:cNvPr>
          <p:cNvSpPr>
            <a:spLocks noGrp="1"/>
          </p:cNvSpPr>
          <p:nvPr>
            <p:ph idx="19"/>
          </p:nvPr>
        </p:nvSpPr>
        <p:spPr>
          <a:xfrm>
            <a:off x="539750" y="1426410"/>
            <a:ext cx="8266113" cy="4415215"/>
          </a:xfrm>
        </p:spPr>
        <p:txBody>
          <a:bodyPr/>
          <a:lstStyle/>
          <a:p>
            <a:r>
              <a:rPr lang="en-US" dirty="0"/>
              <a:t>TDM may be defined as “</a:t>
            </a:r>
            <a:r>
              <a:rPr lang="en-GB" dirty="0"/>
              <a:t>measuring drug concentration in a biological sample to optimize pharmacotherapy”</a:t>
            </a:r>
            <a:r>
              <a:rPr lang="en-GB" baseline="30000" dirty="0"/>
              <a:t>1</a:t>
            </a:r>
          </a:p>
          <a:p>
            <a:r>
              <a:rPr lang="en-GB" dirty="0">
                <a:solidFill>
                  <a:schemeClr val="tx1"/>
                </a:solidFill>
              </a:rPr>
              <a:t>In the treatment of epilepsy, pharmacokinetic profiles of ASMs are prone to variability; TDM allows individualized dose adjustments to optimize clinical outcomes</a:t>
            </a:r>
            <a:r>
              <a:rPr lang="en-GB" baseline="30000" dirty="0">
                <a:solidFill>
                  <a:schemeClr val="tx1"/>
                </a:solidFill>
              </a:rPr>
              <a:t>2</a:t>
            </a:r>
          </a:p>
          <a:p>
            <a:r>
              <a:rPr lang="en-US" dirty="0">
                <a:solidFill>
                  <a:schemeClr val="tx1"/>
                </a:solidFill>
              </a:rPr>
              <a:t>Since dosing is the main determinant of drug exposure, TDM may also be used to assess treatment adherence</a:t>
            </a:r>
            <a:r>
              <a:rPr lang="en-US" baseline="30000" dirty="0">
                <a:solidFill>
                  <a:schemeClr val="tx1"/>
                </a:solidFill>
              </a:rPr>
              <a:t>2</a:t>
            </a:r>
          </a:p>
          <a:p>
            <a:r>
              <a:rPr lang="en-US" dirty="0">
                <a:solidFill>
                  <a:schemeClr val="tx1"/>
                </a:solidFill>
              </a:rPr>
              <a:t>Plasma or serum can be used to determine concentrations of an ASM</a:t>
            </a:r>
            <a:r>
              <a:rPr lang="en-US" baseline="30000" dirty="0">
                <a:solidFill>
                  <a:schemeClr val="tx1"/>
                </a:solidFill>
              </a:rPr>
              <a:t>2</a:t>
            </a:r>
          </a:p>
          <a:p>
            <a:pPr lvl="1"/>
            <a:r>
              <a:rPr lang="en-US" dirty="0">
                <a:solidFill>
                  <a:schemeClr val="tx1"/>
                </a:solidFill>
              </a:rPr>
              <a:t>The total concentration of an ASM is typically measured</a:t>
            </a:r>
          </a:p>
          <a:p>
            <a:pPr lvl="1"/>
            <a:r>
              <a:rPr lang="en-US" dirty="0">
                <a:solidFill>
                  <a:schemeClr val="tx1"/>
                </a:solidFill>
              </a:rPr>
              <a:t>ASMs that are highly protein bound (e.g., phenytoin and valproate) require measurement of the free, unbound drug if serum protein levels may be low or variable (e.g., during pregnancy, in patients with decreased organ function, or in the ICU)</a:t>
            </a:r>
            <a:r>
              <a:rPr lang="en-US" baseline="30000" dirty="0">
                <a:solidFill>
                  <a:schemeClr val="tx1"/>
                </a:solidFill>
              </a:rPr>
              <a:t>3</a:t>
            </a:r>
          </a:p>
          <a:p>
            <a:pPr lvl="1"/>
            <a:r>
              <a:rPr lang="en-US" dirty="0">
                <a:solidFill>
                  <a:schemeClr val="tx1"/>
                </a:solidFill>
              </a:rPr>
              <a:t>Active metabolites of other ASMs (e.g., carbamazepine and clobazam) may also be measured </a:t>
            </a:r>
          </a:p>
          <a:p>
            <a:endParaRPr lang="en-GB" dirty="0"/>
          </a:p>
        </p:txBody>
      </p:sp>
      <p:sp>
        <p:nvSpPr>
          <p:cNvPr id="2" name="Text Placeholder 1">
            <a:extLst>
              <a:ext uri="{FF2B5EF4-FFF2-40B4-BE49-F238E27FC236}">
                <a16:creationId xmlns:a16="http://schemas.microsoft.com/office/drawing/2014/main" id="{5707D111-3878-16C4-AA47-78F2368C4BD5}"/>
              </a:ext>
            </a:extLst>
          </p:cNvPr>
          <p:cNvSpPr>
            <a:spLocks noGrp="1"/>
          </p:cNvSpPr>
          <p:nvPr>
            <p:ph type="body" sz="quarter" idx="18"/>
          </p:nvPr>
        </p:nvSpPr>
        <p:spPr/>
        <p:txBody>
          <a:bodyPr/>
          <a:lstStyle/>
          <a:p>
            <a:r>
              <a:rPr lang="en-US" dirty="0"/>
              <a:t>ASM=antiseizure medication;  ICU=intensive care unit; TDM=therapeutic drug monitoring </a:t>
            </a:r>
          </a:p>
          <a:p>
            <a:endParaRPr lang="en-US" dirty="0"/>
          </a:p>
          <a:p>
            <a:r>
              <a:rPr lang="en-GB" dirty="0"/>
              <a:t>1. </a:t>
            </a:r>
            <a:r>
              <a:rPr lang="en-GB" dirty="0" err="1"/>
              <a:t>Ozunal</a:t>
            </a:r>
            <a:r>
              <a:rPr lang="en-GB" dirty="0"/>
              <a:t> &amp; </a:t>
            </a:r>
            <a:r>
              <a:rPr lang="en-GB" dirty="0" err="1"/>
              <a:t>Ongen</a:t>
            </a:r>
            <a:r>
              <a:rPr lang="en-GB" dirty="0"/>
              <a:t> İpek. Cureus 2020;12(4):e7612; 2. </a:t>
            </a:r>
            <a:r>
              <a:rPr lang="en-US" dirty="0"/>
              <a:t>Johannessen Landmark et al. Expert </a:t>
            </a:r>
            <a:r>
              <a:rPr lang="en-US" dirty="0" err="1"/>
              <a:t>Opin</a:t>
            </a:r>
            <a:r>
              <a:rPr lang="en-US" dirty="0"/>
              <a:t> Drug </a:t>
            </a:r>
            <a:r>
              <a:rPr lang="en-US" dirty="0" err="1"/>
              <a:t>Metab</a:t>
            </a:r>
            <a:r>
              <a:rPr lang="en-US" dirty="0"/>
              <a:t> </a:t>
            </a:r>
            <a:r>
              <a:rPr lang="en-US" dirty="0" err="1"/>
              <a:t>Toxicol</a:t>
            </a:r>
            <a:r>
              <a:rPr lang="en-US" dirty="0"/>
              <a:t> 2020;16(3):227‒238; </a:t>
            </a:r>
            <a:br>
              <a:rPr lang="en-US" dirty="0"/>
            </a:br>
            <a:r>
              <a:rPr lang="en-US" dirty="0"/>
              <a:t>3. Farrokh et al. Crit Care 2018;22(1):153</a:t>
            </a:r>
            <a:endParaRPr lang="en-GB" dirty="0"/>
          </a:p>
        </p:txBody>
      </p:sp>
    </p:spTree>
    <p:extLst>
      <p:ext uri="{BB962C8B-B14F-4D97-AF65-F5344CB8AC3E}">
        <p14:creationId xmlns:p14="http://schemas.microsoft.com/office/powerpoint/2010/main" val="518503281"/>
      </p:ext>
    </p:extLst>
  </p:cSld>
  <p:clrMapOvr>
    <a:masterClrMapping/>
  </p:clrMapOvr>
</p:sld>
</file>

<file path=ppt/theme/theme1.xml><?xml version="1.0" encoding="utf-8"?>
<a:theme xmlns:a="http://schemas.openxmlformats.org/drawingml/2006/main" name="Neurotorium - PowerPoint-Skabelon - 2022-01-28">
  <a:themeElements>
    <a:clrScheme name="Neurotorium - Light Brown">
      <a:dk1>
        <a:srgbClr val="3F1A01"/>
      </a:dk1>
      <a:lt1>
        <a:srgbClr val="FFFFFF"/>
      </a:lt1>
      <a:dk2>
        <a:srgbClr val="1A1A17"/>
      </a:dk2>
      <a:lt2>
        <a:srgbClr val="F0F0F0"/>
      </a:lt2>
      <a:accent1>
        <a:srgbClr val="717171"/>
      </a:accent1>
      <a:accent2>
        <a:srgbClr val="B59E5F"/>
      </a:accent2>
      <a:accent3>
        <a:srgbClr val="99B3A8"/>
      </a:accent3>
      <a:accent4>
        <a:srgbClr val="B2A499"/>
      </a:accent4>
      <a:accent5>
        <a:srgbClr val="7B9CBB"/>
      </a:accent5>
      <a:accent6>
        <a:srgbClr val="DADADA"/>
      </a:accent6>
      <a:hlink>
        <a:srgbClr val="B59E5F"/>
      </a:hlink>
      <a:folHlink>
        <a:srgbClr val="DADADA"/>
      </a:folHlink>
    </a:clrScheme>
    <a:fontScheme name="Neurotorium">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Neurotorium - PowerPoint-Skabelon - Med slideeksempler" id="{B125BEC1-C9EF-40C8-ADC3-5EA0EC0C5B61}" vid="{3E446576-775D-4049-A944-33D0490B24B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62B393518E922946AD600E2E02326B8A" ma:contentTypeVersion="15" ma:contentTypeDescription="Create a new document." ma:contentTypeScope="" ma:versionID="572d37f1d1890eca8921f584ba6a1550">
  <xsd:schema xmlns:xsd="http://www.w3.org/2001/XMLSchema" xmlns:xs="http://www.w3.org/2001/XMLSchema" xmlns:p="http://schemas.microsoft.com/office/2006/metadata/properties" xmlns:ns2="28627d7c-4416-4bc1-86cf-ca6c3a42a8f2" xmlns:ns3="08562aa6-c0ad-4fb9-8a82-15409d3a28b4" targetNamespace="http://schemas.microsoft.com/office/2006/metadata/properties" ma:root="true" ma:fieldsID="25428eb0ff07b0eb7f7406fd97dbefea" ns2:_="" ns3:_="">
    <xsd:import namespace="28627d7c-4416-4bc1-86cf-ca6c3a42a8f2"/>
    <xsd:import namespace="08562aa6-c0ad-4fb9-8a82-15409d3a28b4"/>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lcf76f155ced4ddcb4097134ff3c332f" minOccurs="0"/>
                <xsd:element ref="ns3:TaxCatchAll" minOccurs="0"/>
                <xsd:element ref="ns2:MediaServiceDateTaken" minOccurs="0"/>
                <xsd:element ref="ns2:MediaServiceLocation" minOccurs="0"/>
                <xsd:element ref="ns2:MediaServiceOCR" minOccurs="0"/>
                <xsd:element ref="ns2:MediaServiceGenerationTime" minOccurs="0"/>
                <xsd:element ref="ns2:MediaServiceEventHashCode" minOccurs="0"/>
                <xsd:element ref="ns2:MediaLengthInSeconds"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8627d7c-4416-4bc1-86cf-ca6c3a42a8f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fe078bdb-18a8-4b38-96d3-955d15450c4a"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Location" ma:index="16" nillable="true" ma:displayName="Location" ma:indexed="true" ma:internalName="MediaServiceLocation"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08562aa6-c0ad-4fb9-8a82-15409d3a28b4"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4" nillable="true" ma:displayName="Taxonomy Catch All Column" ma:hidden="true" ma:list="{61de0876-55d8-41bd-b4f0-ce3da1a25b06}" ma:internalName="TaxCatchAll" ma:showField="CatchAllData" ma:web="08562aa6-c0ad-4fb9-8a82-15409d3a28b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28627d7c-4416-4bc1-86cf-ca6c3a42a8f2">
      <Terms xmlns="http://schemas.microsoft.com/office/infopath/2007/PartnerControls"/>
    </lcf76f155ced4ddcb4097134ff3c332f>
    <TaxCatchAll xmlns="08562aa6-c0ad-4fb9-8a82-15409d3a28b4" xsi:nil="true"/>
  </documentManagement>
</p:properties>
</file>

<file path=customXml/itemProps1.xml><?xml version="1.0" encoding="utf-8"?>
<ds:datastoreItem xmlns:ds="http://schemas.openxmlformats.org/officeDocument/2006/customXml" ds:itemID="{B9932623-8D9D-46C2-A331-8EF4D0E4A22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8627d7c-4416-4bc1-86cf-ca6c3a42a8f2"/>
    <ds:schemaRef ds:uri="08562aa6-c0ad-4fb9-8a82-15409d3a28b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9C3B7EC8-E46A-4FD9-B411-E54A9E872553}">
  <ds:schemaRefs>
    <ds:schemaRef ds:uri="http://schemas.microsoft.com/sharepoint/v3/contenttype/forms"/>
  </ds:schemaRefs>
</ds:datastoreItem>
</file>

<file path=customXml/itemProps3.xml><?xml version="1.0" encoding="utf-8"?>
<ds:datastoreItem xmlns:ds="http://schemas.openxmlformats.org/officeDocument/2006/customXml" ds:itemID="{48314958-7C4D-4ED9-85EF-B13B9DA035F0}">
  <ds:schemaRefs>
    <ds:schemaRef ds:uri="http://purl.org/dc/elements/1.1/"/>
    <ds:schemaRef ds:uri="http://purl.org/dc/terms/"/>
    <ds:schemaRef ds:uri="http://www.w3.org/XML/1998/namespace"/>
    <ds:schemaRef ds:uri="http://schemas.microsoft.com/office/2006/metadata/properties"/>
    <ds:schemaRef ds:uri="http://schemas.microsoft.com/office/2006/documentManagement/types"/>
    <ds:schemaRef ds:uri="http://purl.org/dc/dcmitype/"/>
    <ds:schemaRef ds:uri="28627d7c-4416-4bc1-86cf-ca6c3a42a8f2"/>
    <ds:schemaRef ds:uri="http://schemas.microsoft.com/office/infopath/2007/PartnerControls"/>
    <ds:schemaRef ds:uri="http://schemas.openxmlformats.org/package/2006/metadata/core-properties"/>
    <ds:schemaRef ds:uri="08562aa6-c0ad-4fb9-8a82-15409d3a28b4"/>
  </ds:schemaRefs>
</ds:datastoreItem>
</file>

<file path=docProps/app.xml><?xml version="1.0" encoding="utf-8"?>
<Properties xmlns="http://schemas.openxmlformats.org/officeDocument/2006/extended-properties" xmlns:vt="http://schemas.openxmlformats.org/officeDocument/2006/docPropsVTypes">
  <TotalTime>1184</TotalTime>
  <Words>344</Words>
  <Application>Microsoft Office PowerPoint</Application>
  <PresentationFormat>Widescreen</PresentationFormat>
  <Paragraphs>22</Paragraphs>
  <Slides>1</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Calibri</vt:lpstr>
      <vt:lpstr>Times New Roman</vt:lpstr>
      <vt:lpstr>Neurotorium - PowerPoint-Skabelon - 2022-01-28</vt:lpstr>
      <vt:lpstr>Therapeutic drug monitoring (TDM)</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Neuro Slide</dc:creator>
  <cp:lastModifiedBy>Terese Vibe Boye</cp:lastModifiedBy>
  <cp:revision>464</cp:revision>
  <cp:lastPrinted>2025-09-24T10:46:14Z</cp:lastPrinted>
  <dcterms:created xsi:type="dcterms:W3CDTF">2022-12-01T09:25:49Z</dcterms:created>
  <dcterms:modified xsi:type="dcterms:W3CDTF">2025-11-26T12:06:17Z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0x01010062B393518E922946AD600E2E02326B8A</vt:lpwstr>
  </property>
  <property fmtid="{D5CDD505-2E9C-101B-9397-08002B2CF9AE}" pid="3" name="MediaServiceImageTags">
    <vt:lpwstr/>
  </property>
</Properties>
</file>