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28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11213" y="1476375"/>
            <a:ext cx="5265737" cy="2962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possible that currently available ASMs have disease-modifying effects.</a:t>
            </a:r>
            <a:r>
              <a:rPr lang="en-US" baseline="30000" dirty="0"/>
              <a:t>2 </a:t>
            </a:r>
            <a:r>
              <a:rPr lang="en-US" dirty="0"/>
              <a:t>However, the design of conventional clinical trials (typically randomized controlled trials, followed by open-label extensions) would not have the capacity to demonstrate disease modification.</a:t>
            </a:r>
            <a:r>
              <a:rPr lang="en-US" baseline="30000" dirty="0"/>
              <a:t>2 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Perucca E, French JA, </a:t>
            </a:r>
            <a:r>
              <a:rPr lang="en-US" dirty="0" err="1"/>
              <a:t>Aljandeel</a:t>
            </a:r>
            <a:r>
              <a:rPr lang="en-US" dirty="0"/>
              <a:t> G, et al. Which terms should be used to describe medications used in the treatment of seizure disorders? An ILAE position paper. Epilepsia 2024; 65 (3): 533–541.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French JA, </a:t>
            </a:r>
            <a:r>
              <a:rPr lang="en-US" dirty="0" err="1"/>
              <a:t>Bebin</a:t>
            </a:r>
            <a:r>
              <a:rPr lang="en-US" dirty="0"/>
              <a:t> M, Dichter MA, et al. Antiepileptogenesis and disease modification: clinical and regulatory issues. Epilepsia Open 2021; 6 (3): 483–492.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5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394D38-2FA5-A02D-7822-096615D083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A8E084-5909-ABF4-E29F-384345DD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treatment terminology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A9C321-01ED-36C3-1BC6-BB71C697EA48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The term ‘antiepileptic drug (AED)’ should no longer be used</a:t>
            </a:r>
            <a:r>
              <a:rPr lang="en-US" b="1" baseline="30000" dirty="0"/>
              <a:t>1</a:t>
            </a:r>
          </a:p>
          <a:p>
            <a:r>
              <a:rPr lang="en-US" dirty="0"/>
              <a:t>It is inaccurate as AEDs have no effect on the underlying disease</a:t>
            </a:r>
          </a:p>
          <a:p>
            <a:r>
              <a:rPr lang="en-US" dirty="0"/>
              <a:t>The term may also be stigmatizing</a:t>
            </a:r>
            <a:endParaRPr lang="en-GB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The International League Against Epilepsy (ILAE) has recommended using the term ‘antiseizure medication (ASM)’</a:t>
            </a:r>
            <a:r>
              <a:rPr lang="en-US" b="1" baseline="30000" dirty="0"/>
              <a:t>1,2</a:t>
            </a:r>
          </a:p>
          <a:p>
            <a:pPr marL="180000" lvl="1">
              <a:spcBef>
                <a:spcPts val="1800"/>
              </a:spcBef>
            </a:pPr>
            <a:r>
              <a:rPr lang="en-US" sz="1600" dirty="0"/>
              <a:t>Term used to describe current therapies, which may be considered as symptomatic therapies because they are administered to suppress or control seizures </a:t>
            </a:r>
          </a:p>
          <a:p>
            <a:pPr marL="180000" lvl="1">
              <a:spcBef>
                <a:spcPts val="1800"/>
              </a:spcBef>
            </a:pPr>
            <a:r>
              <a:rPr lang="en-US" sz="1600" dirty="0"/>
              <a:t>ASMs do not address underlying mechanisms of epilepsy, and therefore they do not affect the clinical course of the disease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276953-8EDD-4DC1-CD16-9F1AEC71A6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Perucca et al. Epilepsia 2024;65(3):533–541; 2. French et al. Epilepsia Open 2021;6(3):483–492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069629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243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Updated treatment terminology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444</cp:revision>
  <cp:lastPrinted>2025-09-24T10:46:14Z</cp:lastPrinted>
  <dcterms:created xsi:type="dcterms:W3CDTF">2022-12-01T09:25:49Z</dcterms:created>
  <dcterms:modified xsi:type="dcterms:W3CDTF">2025-11-26T12:04:43Z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