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3580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78380487-2750-9659-F6F1-CF026D1D3C5C}" name="Birbeck, Gretchen L" initials="BGL" userId="S::Gretchen_Birbeck@URMC.Rochester.edu::76abfab7-234d-4b25-a4e9-b96805dd1e3e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824820D5-9B42-F466-E48D-B13E082C2C3D}" name="Jacqueline French" initials="JF" userId="9e75037f54db1480" providerId="Windows Live"/>
  <p188:author id="{FFE47EE6-A2F0-13A5-8EE8-3661DB1849A6}" name="Medical Writer" initials="MP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 autoAdjust="0"/>
    <p:restoredTop sz="80776" autoAdjust="0"/>
  </p:normalViewPr>
  <p:slideViewPr>
    <p:cSldViewPr snapToGrid="0">
      <p:cViewPr varScale="1">
        <p:scale>
          <a:sx n="81" d="100"/>
          <a:sy n="81" d="100"/>
        </p:scale>
        <p:origin x="1512" y="300"/>
      </p:cViewPr>
      <p:guideLst/>
    </p:cSldViewPr>
  </p:slideViewPr>
  <p:outlineViewPr>
    <p:cViewPr>
      <p:scale>
        <a:sx n="33" d="100"/>
        <a:sy n="33" d="100"/>
      </p:scale>
      <p:origin x="0" y="-79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25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8813" y="1454150"/>
            <a:ext cx="5570537" cy="3133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</a:t>
            </a:r>
          </a:p>
          <a:p>
            <a:pPr marL="241516" indent="-241516">
              <a:buFont typeface="+mj-lt"/>
              <a:buAutoNum type="arabicPeriod"/>
            </a:pPr>
            <a:r>
              <a:rPr lang="en-US" dirty="0" err="1"/>
              <a:t>Jehi</a:t>
            </a:r>
            <a:r>
              <a:rPr lang="en-US" dirty="0"/>
              <a:t> L, Jette N, Kwon C-S, et al. Timing of referral to evaluate for epilepsy surgery: Expert Consensus Recommendations from the Surgical Therapies Commission of the International League Against Epilepsy. Epilepsia 2022; 63 (10): 2491‒2506.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21F48-A6A6-4C52-B94D-420AADA25D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02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7374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0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2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7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3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2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38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8563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77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5440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49041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1416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3089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89006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0774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5945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81638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960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17015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1814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4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1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9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8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0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1C130E-867E-0E4D-97A0-14251E151D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ILAE consensus guidelines recommend referral for a specialist surgical evaluation for people with epilepsy:</a:t>
            </a:r>
          </a:p>
          <a:p>
            <a:pPr lvl="1"/>
            <a:r>
              <a:rPr lang="en-US" dirty="0"/>
              <a:t>As soon as resistance to treatment is identified (up to 70 years of age; older patients if there is no contraindication to surgery)</a:t>
            </a:r>
          </a:p>
          <a:p>
            <a:pPr lvl="1"/>
            <a:r>
              <a:rPr lang="en-US" dirty="0"/>
              <a:t>Patients who are seizure free on 1‒2 ASMs but have a brain lesion in non-eloquent cortex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0FA69A-7532-F9E2-23E7-B48CE900C94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Epilepsy – Treatment principles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215A4-102E-9EB1-58E6-39D77CD63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Referral to a specialist epilepsy </a:t>
            </a:r>
            <a:r>
              <a:rPr lang="en-US" dirty="0" err="1"/>
              <a:t>centre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A08ED7-81B0-749F-0A2D-08D076431FF6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Specialist epilepsy </a:t>
            </a:r>
            <a:r>
              <a:rPr lang="en-US" dirty="0" err="1"/>
              <a:t>centres</a:t>
            </a:r>
            <a:r>
              <a:rPr lang="en-US" dirty="0"/>
              <a:t> aim to offer a comprehensive approach to care that promotes the best possible quality of life for people with epilepsy</a:t>
            </a:r>
          </a:p>
          <a:p>
            <a:pPr>
              <a:spcBef>
                <a:spcPts val="1200"/>
              </a:spcBef>
            </a:pPr>
            <a:r>
              <a:rPr lang="en-US" dirty="0"/>
              <a:t>Referral to a specialist epilepsy has a number of benefits: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Verification of an epilepsy diagnosis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Defining the </a:t>
            </a:r>
            <a:r>
              <a:rPr lang="en-US" dirty="0" err="1"/>
              <a:t>aetiology</a:t>
            </a:r>
            <a:r>
              <a:rPr lang="en-US" dirty="0"/>
              <a:t> and type of epilepsy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Managing somatic, cognitive, </a:t>
            </a:r>
            <a:r>
              <a:rPr lang="en-US" dirty="0" err="1"/>
              <a:t>behavioural</a:t>
            </a:r>
            <a:r>
              <a:rPr lang="en-US" dirty="0"/>
              <a:t>, and psychiatric comorbidities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Evaluation for epilepsy surgery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48C1A-471D-B528-B3D4-04CAA5AFA3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ASM=antiseizure medication; ILAE=International League Against Epilepsy</a:t>
            </a:r>
          </a:p>
          <a:p>
            <a:endParaRPr lang="en-US" dirty="0"/>
          </a:p>
          <a:p>
            <a:r>
              <a:rPr lang="en-US" dirty="0" err="1"/>
              <a:t>Jehi</a:t>
            </a:r>
            <a:r>
              <a:rPr lang="en-US" dirty="0"/>
              <a:t> et al. Epilepsia 2022;63(10):2491‒2506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04589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572d37f1d1890eca8921f584ba6a155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25428eb0ff07b0eb7f7406fd97dbefea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9932623-8D9D-46C2-A331-8EF4D0E4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28627d7c-4416-4bc1-86cf-ca6c3a42a8f2"/>
    <ds:schemaRef ds:uri="http://schemas.microsoft.com/office/infopath/2007/PartnerControls"/>
    <ds:schemaRef ds:uri="http://schemas.openxmlformats.org/package/2006/metadata/core-properties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194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Referral to a specialist epilepsy centre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Terese Vibe Boye</cp:lastModifiedBy>
  <cp:revision>480</cp:revision>
  <cp:lastPrinted>2025-09-24T10:46:14Z</cp:lastPrinted>
  <dcterms:created xsi:type="dcterms:W3CDTF">2022-12-01T09:25:49Z</dcterms:created>
  <dcterms:modified xsi:type="dcterms:W3CDTF">2025-11-26T12:07:34Z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