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607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3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6E5D1BA-C20C-3CAB-E3A6-64E486FD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Seizure classification and initial management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1485E8-32DC-C031-450F-CA5659CB3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79784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Seizure classification and initial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447</cp:revision>
  <cp:lastPrinted>2025-09-24T10:46:14Z</cp:lastPrinted>
  <dcterms:created xsi:type="dcterms:W3CDTF">2022-12-01T09:25:49Z</dcterms:created>
  <dcterms:modified xsi:type="dcterms:W3CDTF">2025-11-26T12:04:59Z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