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41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064">
              <a:defRPr/>
            </a:pPr>
            <a:fld id="{037C2873-EBE5-CF42-9E30-7832FC02D1D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66064">
                <a:defRPr/>
              </a:pPr>
              <a:t>1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24539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9B4387A-4802-4C9F-AC25-00AA19BD5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Neurotransmitters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FE650E-95D5-4169-8B3B-FE7CFB0A1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3006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Neurotransmitters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22</cp:revision>
  <cp:lastPrinted>2025-11-25T10:22:13Z</cp:lastPrinted>
  <dcterms:created xsi:type="dcterms:W3CDTF">2024-10-28T13:51:27Z</dcterms:created>
  <dcterms:modified xsi:type="dcterms:W3CDTF">2026-04-27T23:51:08Z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