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21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0B56A-EC3F-4364-B921-3ECA07798CAE}" type="slidenum">
              <a:rPr lang="en-GB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/>
              <a:t>1</a:t>
            </a:fld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332F9225-D1E9-6BF1-865D-A863E9589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61CBC088-FA50-F5A7-8EED-1D376B694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Ionotropic receptors are ligand-gated ion channels.</a:t>
            </a:r>
            <a:r>
              <a:rPr lang="da-DK" baseline="30000" dirty="0"/>
              <a:t>1 </a:t>
            </a:r>
            <a:r>
              <a:rPr lang="da-DK" dirty="0"/>
              <a:t>When a neurotransmitter binds, the receptor undergoes a conformational change that directly opens or closes an ion channel, allowing specific ions (Na⁺, K⁺, Cl⁻, Ca²⁺) to pass through.</a:t>
            </a:r>
            <a:r>
              <a:rPr lang="da-DK" baseline="30000" dirty="0"/>
              <a:t>1,2,6 </a:t>
            </a:r>
            <a:r>
              <a:rPr lang="da-DK" dirty="0"/>
              <a:t>They are very fast acting (milliseconds), because the effect is direct.</a:t>
            </a:r>
            <a:r>
              <a:rPr lang="da-DK" baseline="30000" dirty="0"/>
              <a:t>1,2</a:t>
            </a:r>
            <a:r>
              <a:rPr lang="da-DK" dirty="0"/>
              <a:t> Ionotropic receptors can be excitatory (e.g., Na⁺ influx leading to depolarization) or inhibitory (e.g., Cl⁻ influx leading to hyperpolarization).</a:t>
            </a:r>
            <a:r>
              <a:rPr lang="en-GB" baseline="30000" dirty="0"/>
              <a:t>6,7</a:t>
            </a:r>
            <a:r>
              <a:rPr lang="da-DK" baseline="30000" dirty="0"/>
              <a:t> </a:t>
            </a:r>
            <a:r>
              <a:rPr lang="da-DK" dirty="0"/>
              <a:t>Examples of ionotropic receptors include those that bind glutamate (N-methyl-D-aspartate, </a:t>
            </a:r>
            <a:r>
              <a:rPr lang="el-GR" dirty="0"/>
              <a:t>α</a:t>
            </a:r>
            <a:r>
              <a:rPr lang="da-DK" dirty="0"/>
              <a:t>-amino-3-hydroxy-5-methyl-4-isoxazole, and kainate receptors), nicotinic acetylcholine receptors, and GABA</a:t>
            </a:r>
            <a:r>
              <a:rPr lang="da-DK" baseline="-25000" dirty="0"/>
              <a:t>A</a:t>
            </a:r>
            <a:r>
              <a:rPr lang="da-DK" dirty="0"/>
              <a:t> receptors.</a:t>
            </a:r>
            <a:r>
              <a:rPr lang="en-GB" baseline="30000" dirty="0"/>
              <a:t>6,8</a:t>
            </a:r>
            <a:endParaRPr lang="da-DK" dirty="0"/>
          </a:p>
          <a:p>
            <a:r>
              <a:rPr lang="da-DK" dirty="0"/>
              <a:t>Metabotropic receptors are G-protein-coupled receptors.</a:t>
            </a:r>
            <a:r>
              <a:rPr lang="da-DK" baseline="30000" dirty="0"/>
              <a:t>1</a:t>
            </a:r>
            <a:r>
              <a:rPr lang="da-DK" dirty="0"/>
              <a:t> Neurotransmitter binding activates a G-protein, which then triggers second messenger cascades (e.g., cyclic adenosine monophosphate, inositol triphosphate, diacylglycerol).</a:t>
            </a:r>
            <a:r>
              <a:rPr lang="da-DK" baseline="30000" dirty="0"/>
              <a:t>1,8 </a:t>
            </a:r>
            <a:r>
              <a:rPr lang="da-DK" dirty="0"/>
              <a:t>These messengers then have a downstream effect in the cell.</a:t>
            </a:r>
            <a:r>
              <a:rPr lang="da-DK" baseline="30000" dirty="0"/>
              <a:t>8,9 </a:t>
            </a:r>
            <a:r>
              <a:rPr lang="da-DK" dirty="0"/>
              <a:t>They act more slowly than ionotropic receptors but their effects can be long-lasting.</a:t>
            </a:r>
            <a:r>
              <a:rPr lang="da-DK" baseline="30000" dirty="0"/>
              <a:t>1,10</a:t>
            </a:r>
            <a:r>
              <a:rPr lang="da-DK" dirty="0">
                <a:solidFill>
                  <a:srgbClr val="FF0000"/>
                </a:solidFill>
              </a:rPr>
              <a:t> </a:t>
            </a:r>
            <a:r>
              <a:rPr lang="da-DK" dirty="0"/>
              <a:t>Examples include: metabotropic glutamate receptors, muscarinic acetylcholine receptors, and dopamine, serotonin, and noradrenaline receptors.</a:t>
            </a:r>
            <a:r>
              <a:rPr lang="da-DK" baseline="30000" dirty="0"/>
              <a:t>1,11,12</a:t>
            </a:r>
            <a:br>
              <a:rPr lang="en-GB" dirty="0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  <a:p>
            <a:r>
              <a:rPr lang="en-GB" dirty="0"/>
              <a:t>References: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US" dirty="0"/>
              <a:t>Overview of synaptic transmission. In: Kandel ER, Koester JD, Mack SH, Siegelbaum SA (eds).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McGraw-Hill, 2021.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da-DK" dirty="0"/>
              <a:t>The action potential. In: OpenStax. Anatomy and Physiology. Available at: https://openstax.org/books/anatomy-and-physiology.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Layland J, Carrick D, Lee M, et al. Adenosine: Physiology, pharmacology, and clinical applications. JACC Cardiovasc </a:t>
            </a:r>
            <a:r>
              <a:rPr lang="en-GB" dirty="0" err="1"/>
              <a:t>Interv</a:t>
            </a:r>
            <a:r>
              <a:rPr lang="en-GB" dirty="0"/>
              <a:t> 2014; 7 (6): 581–591.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 err="1"/>
              <a:t>Picón-Pagès</a:t>
            </a:r>
            <a:r>
              <a:rPr lang="en-GB" dirty="0"/>
              <a:t> P, Garcia-Buendia J, Munoz FJ. Functions and dysfunctions of nitric oxide in the brain. </a:t>
            </a:r>
            <a:r>
              <a:rPr lang="en-GB" dirty="0" err="1"/>
              <a:t>Biochim</a:t>
            </a:r>
            <a:r>
              <a:rPr lang="en-GB" dirty="0"/>
              <a:t> </a:t>
            </a:r>
            <a:r>
              <a:rPr lang="en-GB" dirty="0" err="1"/>
              <a:t>Biophys</a:t>
            </a:r>
            <a:r>
              <a:rPr lang="en-GB" dirty="0"/>
              <a:t> Acta Mol Basis Dis 2019; 1865 (8): 1949–1967.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Scherma M, Masia P, Satta V, et al. Brain activity of anandamide: a rewarding bliss? Acta </a:t>
            </a:r>
            <a:r>
              <a:rPr lang="en-GB" dirty="0" err="1"/>
              <a:t>Pharmacol</a:t>
            </a:r>
            <a:r>
              <a:rPr lang="en-GB" dirty="0"/>
              <a:t> Sin 2019; 40 (3): 309–323.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Chen RJ, Sharma S. GABA receptor. </a:t>
            </a:r>
            <a:r>
              <a:rPr lang="en-GB" dirty="0" err="1"/>
              <a:t>StatPearls</a:t>
            </a:r>
            <a:r>
              <a:rPr lang="en-GB" dirty="0"/>
              <a:t> [internet]. 2025.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Synaptic transmission. In: Augustine GJ, Groh J, Huettel S, et al. (eds). Neuroscience. 7</a:t>
            </a:r>
            <a:r>
              <a:rPr lang="en-US" baseline="30000" dirty="0"/>
              <a:t>th</a:t>
            </a:r>
            <a:r>
              <a:rPr lang="en-US" dirty="0"/>
              <a:t> edition. Oxford University Press, 2023.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US" dirty="0"/>
              <a:t>Hassel B, Dingledine R. Glutamate and glutamate receptors. In: Brady ST, Siegel CJ, Albers RW, Price DL (eds). Basic Neurochemistry: Principles of Molecular, Cellular and Medical Neurobiology. 8</a:t>
            </a:r>
            <a:r>
              <a:rPr lang="en-US" baseline="30000" dirty="0"/>
              <a:t>th</a:t>
            </a:r>
            <a:r>
              <a:rPr lang="en-US" dirty="0"/>
              <a:t> edition. Academic Press, 2021.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da-DK" dirty="0"/>
              <a:t>Fernández de Sevilla D, Nuñez A, Araque A, Buño W. Metabotropic regulation of synaptic plasticity. Neuroscience 2021; 456: 1–3.</a:t>
            </a:r>
            <a:endParaRPr lang="en-GB" dirty="0"/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Caire MJ, Reddy V, </a:t>
            </a:r>
            <a:r>
              <a:rPr lang="en-GB" dirty="0" err="1"/>
              <a:t>Varacallo</a:t>
            </a:r>
            <a:r>
              <a:rPr lang="en-GB" dirty="0"/>
              <a:t> MA. Physiology, synapse. </a:t>
            </a:r>
            <a:r>
              <a:rPr lang="en-GB" dirty="0" err="1"/>
              <a:t>StatPearls</a:t>
            </a:r>
            <a:r>
              <a:rPr lang="en-GB" dirty="0"/>
              <a:t> [internet]. 2023.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Picciotto MR, Higley MJ, Mineur YS. Acetylcholine as a neuromodulator: Cholinergic </a:t>
            </a:r>
            <a:r>
              <a:rPr lang="en-GB" dirty="0" err="1"/>
              <a:t>signaling</a:t>
            </a:r>
            <a:r>
              <a:rPr lang="en-GB" dirty="0"/>
              <a:t> shapes nervous system function and </a:t>
            </a:r>
            <a:r>
              <a:rPr lang="en-GB" dirty="0" err="1"/>
              <a:t>behavior</a:t>
            </a:r>
            <a:r>
              <a:rPr lang="en-GB" dirty="0"/>
              <a:t>. Neuron 2012; 76 (1): 116–129.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Millan MJ, Marin P, </a:t>
            </a:r>
            <a:r>
              <a:rPr lang="en-GB" dirty="0" err="1"/>
              <a:t>Bockaert</a:t>
            </a:r>
            <a:r>
              <a:rPr lang="en-GB" dirty="0"/>
              <a:t> J, </a:t>
            </a:r>
            <a:r>
              <a:rPr lang="en-GB" dirty="0" err="1"/>
              <a:t>Mannoury</a:t>
            </a:r>
            <a:r>
              <a:rPr lang="en-GB" dirty="0"/>
              <a:t> la Cour C. </a:t>
            </a:r>
            <a:r>
              <a:rPr lang="en-GB" dirty="0" err="1"/>
              <a:t>Signaling</a:t>
            </a:r>
            <a:r>
              <a:rPr lang="en-GB" dirty="0"/>
              <a:t> at G-protein-coupled serotonin receptors: recent advances and future directions. Trends </a:t>
            </a:r>
            <a:r>
              <a:rPr lang="en-GB" dirty="0" err="1"/>
              <a:t>Pharmacol</a:t>
            </a:r>
            <a:r>
              <a:rPr lang="en-GB" dirty="0"/>
              <a:t> Sci 2008; 29 (9): 454–464.</a:t>
            </a:r>
          </a:p>
        </p:txBody>
      </p:sp>
    </p:spTree>
    <p:extLst>
      <p:ext uri="{BB962C8B-B14F-4D97-AF65-F5344CB8AC3E}">
        <p14:creationId xmlns:p14="http://schemas.microsoft.com/office/powerpoint/2010/main" val="234955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49197-BA43-DFD5-1FD8-812166A2E5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Fundamentals of neurobiology – Cellular and molecular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16266F-17E5-E550-AA41-CC8712B85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Neurotransmitter systems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9D4E35D-ED92-A12F-8CE9-84FC8FFEA713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sz="1200" dirty="0">
                <a:solidFill>
                  <a:schemeClr val="tx1"/>
                </a:solidFill>
              </a:rPr>
              <a:t>Neurotransmitters are chemical messengers within the nervous system, that enable the transmission of signals from one neuron to another</a:t>
            </a:r>
            <a:r>
              <a:rPr lang="en-GB" sz="1200" baseline="30000" dirty="0">
                <a:solidFill>
                  <a:schemeClr val="tx1"/>
                </a:solidFill>
              </a:rPr>
              <a:t>1</a:t>
            </a:r>
          </a:p>
          <a:p>
            <a:r>
              <a:rPr lang="en-GB" sz="1200" dirty="0">
                <a:solidFill>
                  <a:schemeClr val="tx1"/>
                </a:solidFill>
              </a:rPr>
              <a:t>There are a wide variety of neurotransmitter types which can be amino acids, biogenic amines, acetylcholine, neuropeptides, purines, </a:t>
            </a:r>
            <a:r>
              <a:rPr lang="da-DK" sz="1200" dirty="0">
                <a:solidFill>
                  <a:schemeClr val="tx1"/>
                </a:solidFill>
              </a:rPr>
              <a:t>endocannabinoids</a:t>
            </a:r>
            <a:r>
              <a:rPr lang="en-GB" sz="1200" dirty="0">
                <a:solidFill>
                  <a:schemeClr val="tx1"/>
                </a:solidFill>
              </a:rPr>
              <a:t>, and even gases</a:t>
            </a:r>
            <a:r>
              <a:rPr lang="en-GB" sz="1200" baseline="30000" dirty="0">
                <a:solidFill>
                  <a:schemeClr val="tx1"/>
                </a:solidFill>
              </a:rPr>
              <a:t>2-5</a:t>
            </a:r>
          </a:p>
          <a:p>
            <a:r>
              <a:rPr lang="en-GB" sz="1200" dirty="0">
                <a:solidFill>
                  <a:schemeClr val="tx1"/>
                </a:solidFill>
              </a:rPr>
              <a:t>After release from the presynaptic terminal, neurotransmitters bind to </a:t>
            </a:r>
            <a:br>
              <a:rPr lang="en-GB" sz="1200" dirty="0">
                <a:solidFill>
                  <a:schemeClr val="tx1"/>
                </a:solidFill>
              </a:rPr>
            </a:br>
            <a:r>
              <a:rPr lang="en-GB" sz="1200" dirty="0">
                <a:solidFill>
                  <a:schemeClr val="tx1"/>
                </a:solidFill>
              </a:rPr>
              <a:t>and activate specific types of receptor on postsynaptic neurons</a:t>
            </a:r>
            <a:r>
              <a:rPr lang="en-GB" sz="120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636D40-E772-D683-7868-BF249C30B28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594109" cy="619200"/>
          </a:xfrm>
        </p:spPr>
        <p:txBody>
          <a:bodyPr/>
          <a:lstStyle/>
          <a:p>
            <a:r>
              <a:rPr lang="en-US" dirty="0"/>
              <a:t>1. Kandel et al.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2021; 2. </a:t>
            </a:r>
            <a:r>
              <a:rPr lang="da-DK" dirty="0"/>
              <a:t>OpenStax. </a:t>
            </a:r>
            <a:r>
              <a:rPr lang="en-GB" noProof="0" dirty="0"/>
              <a:t>Anatomy</a:t>
            </a:r>
            <a:r>
              <a:rPr lang="da-DK" dirty="0"/>
              <a:t> and </a:t>
            </a:r>
            <a:r>
              <a:rPr lang="da-DK" dirty="0" err="1"/>
              <a:t>Physiology</a:t>
            </a:r>
            <a:r>
              <a:rPr lang="da-DK" dirty="0"/>
              <a:t>. </a:t>
            </a:r>
            <a:r>
              <a:rPr lang="da-DK" dirty="0" err="1"/>
              <a:t>Available</a:t>
            </a:r>
            <a:r>
              <a:rPr lang="da-DK" dirty="0"/>
              <a:t> at: https://openstax.org/books/anatomy-and-physiology;</a:t>
            </a:r>
          </a:p>
          <a:p>
            <a:r>
              <a:rPr lang="en-US" sz="900" dirty="0"/>
              <a:t>3. </a:t>
            </a:r>
            <a:r>
              <a:rPr lang="en-GB" sz="900" dirty="0"/>
              <a:t>Layland et al. JACC Cardiovasc </a:t>
            </a:r>
            <a:r>
              <a:rPr lang="en-GB" sz="900" dirty="0" err="1"/>
              <a:t>Interv</a:t>
            </a:r>
            <a:r>
              <a:rPr lang="en-GB" sz="900" dirty="0"/>
              <a:t> 2014;7(6):581–591; 4. </a:t>
            </a:r>
            <a:r>
              <a:rPr lang="en-GB" sz="900" dirty="0" err="1"/>
              <a:t>Picón-Pagès</a:t>
            </a:r>
            <a:r>
              <a:rPr lang="en-GB" sz="900" dirty="0"/>
              <a:t> et al. </a:t>
            </a:r>
            <a:r>
              <a:rPr lang="en-GB" sz="900" dirty="0" err="1"/>
              <a:t>Biochim</a:t>
            </a:r>
            <a:r>
              <a:rPr lang="en-GB" sz="900" dirty="0"/>
              <a:t> </a:t>
            </a:r>
            <a:r>
              <a:rPr lang="en-GB" sz="900" dirty="0" err="1"/>
              <a:t>Biophys</a:t>
            </a:r>
            <a:r>
              <a:rPr lang="en-GB" sz="900" dirty="0"/>
              <a:t> Acta Mol Basis Dis 2019;1865(8):1949–1967; 5. Scherma et al. Acta </a:t>
            </a:r>
            <a:r>
              <a:rPr lang="en-GB" sz="900" dirty="0" err="1"/>
              <a:t>Pharmacol</a:t>
            </a:r>
            <a:r>
              <a:rPr lang="en-GB" sz="900" dirty="0"/>
              <a:t> Sin 2019;40(3):309–323</a:t>
            </a:r>
            <a:endParaRPr lang="en-US" sz="900" dirty="0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02DA6EF8-C8C5-2314-5E08-6625948CE542}"/>
              </a:ext>
            </a:extLst>
          </p:cNvPr>
          <p:cNvSpPr/>
          <p:nvPr/>
        </p:nvSpPr>
        <p:spPr>
          <a:xfrm>
            <a:off x="3795798" y="1735071"/>
            <a:ext cx="3178429" cy="4026570"/>
          </a:xfrm>
          <a:custGeom>
            <a:avLst/>
            <a:gdLst>
              <a:gd name="connsiteX0" fmla="*/ 0 w 3178429"/>
              <a:gd name="connsiteY0" fmla="*/ 0 h 3855593"/>
              <a:gd name="connsiteX1" fmla="*/ 3178429 w 3178429"/>
              <a:gd name="connsiteY1" fmla="*/ 0 h 3855593"/>
              <a:gd name="connsiteX2" fmla="*/ 3178429 w 3178429"/>
              <a:gd name="connsiteY2" fmla="*/ 3855593 h 3855593"/>
              <a:gd name="connsiteX3" fmla="*/ 0 w 3178429"/>
              <a:gd name="connsiteY3" fmla="*/ 3855593 h 385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8429" h="3855593">
                <a:moveTo>
                  <a:pt x="0" y="0"/>
                </a:moveTo>
                <a:lnTo>
                  <a:pt x="3178429" y="0"/>
                </a:lnTo>
                <a:lnTo>
                  <a:pt x="3178429" y="3855593"/>
                </a:lnTo>
                <a:lnTo>
                  <a:pt x="0" y="3855593"/>
                </a:lnTo>
                <a:close/>
              </a:path>
            </a:pathLst>
          </a:custGeom>
          <a:gradFill>
            <a:gsLst>
              <a:gs pos="0">
                <a:srgbClr val="F9F5F1"/>
              </a:gs>
              <a:gs pos="50000">
                <a:schemeClr val="bg1"/>
              </a:gs>
              <a:gs pos="99000">
                <a:srgbClr val="F9F5F1"/>
              </a:gs>
            </a:gsLst>
            <a:lin ang="16200000" scaled="1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3596F325-8594-4EA0-5DBA-30EE47B9517F}"/>
              </a:ext>
            </a:extLst>
          </p:cNvPr>
          <p:cNvSpPr/>
          <p:nvPr/>
        </p:nvSpPr>
        <p:spPr>
          <a:xfrm>
            <a:off x="7065413" y="1735071"/>
            <a:ext cx="4068445" cy="4026570"/>
          </a:xfrm>
          <a:custGeom>
            <a:avLst/>
            <a:gdLst>
              <a:gd name="connsiteX0" fmla="*/ 0 w 4068445"/>
              <a:gd name="connsiteY0" fmla="*/ 0 h 3855593"/>
              <a:gd name="connsiteX1" fmla="*/ 4068445 w 4068445"/>
              <a:gd name="connsiteY1" fmla="*/ 0 h 3855593"/>
              <a:gd name="connsiteX2" fmla="*/ 4068445 w 4068445"/>
              <a:gd name="connsiteY2" fmla="*/ 3855593 h 3855593"/>
              <a:gd name="connsiteX3" fmla="*/ 0 w 4068445"/>
              <a:gd name="connsiteY3" fmla="*/ 3855593 h 385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445" h="3855593">
                <a:moveTo>
                  <a:pt x="0" y="0"/>
                </a:moveTo>
                <a:lnTo>
                  <a:pt x="4068445" y="0"/>
                </a:lnTo>
                <a:lnTo>
                  <a:pt x="4068445" y="3855593"/>
                </a:lnTo>
                <a:lnTo>
                  <a:pt x="0" y="3855593"/>
                </a:lnTo>
                <a:close/>
              </a:path>
            </a:pathLst>
          </a:custGeom>
          <a:gradFill>
            <a:gsLst>
              <a:gs pos="0">
                <a:srgbClr val="F9F5F1"/>
              </a:gs>
              <a:gs pos="50000">
                <a:schemeClr val="bg1"/>
              </a:gs>
              <a:gs pos="100000">
                <a:srgbClr val="F9F5F1"/>
              </a:gs>
            </a:gsLst>
            <a:lin ang="16200000" scaled="1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" name="Graphic 9">
            <a:extLst>
              <a:ext uri="{FF2B5EF4-FFF2-40B4-BE49-F238E27FC236}">
                <a16:creationId xmlns:a16="http://schemas.microsoft.com/office/drawing/2014/main" id="{70998A51-30DC-2699-BA2B-62B003EC538F}"/>
              </a:ext>
            </a:extLst>
          </p:cNvPr>
          <p:cNvGrpSpPr/>
          <p:nvPr/>
        </p:nvGrpSpPr>
        <p:grpSpPr>
          <a:xfrm>
            <a:off x="3795925" y="3539232"/>
            <a:ext cx="7337933" cy="478917"/>
            <a:chOff x="4328287" y="3455542"/>
            <a:chExt cx="7337933" cy="478917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4DBB5D46-0D51-1F2D-4499-0EDC4D6AA318}"/>
                </a:ext>
              </a:extLst>
            </p:cNvPr>
            <p:cNvSpPr/>
            <p:nvPr/>
          </p:nvSpPr>
          <p:spPr>
            <a:xfrm>
              <a:off x="4328287" y="3494786"/>
              <a:ext cx="85344" cy="403351"/>
            </a:xfrm>
            <a:custGeom>
              <a:avLst/>
              <a:gdLst>
                <a:gd name="connsiteX0" fmla="*/ 0 w 85344"/>
                <a:gd name="connsiteY0" fmla="*/ 0 h 403351"/>
                <a:gd name="connsiteX1" fmla="*/ 85344 w 85344"/>
                <a:gd name="connsiteY1" fmla="*/ 0 h 403351"/>
                <a:gd name="connsiteX2" fmla="*/ 85344 w 85344"/>
                <a:gd name="connsiteY2" fmla="*/ 403352 h 403351"/>
                <a:gd name="connsiteX3" fmla="*/ 0 w 85344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44" h="403351">
                  <a:moveTo>
                    <a:pt x="0" y="0"/>
                  </a:moveTo>
                  <a:lnTo>
                    <a:pt x="85344" y="0"/>
                  </a:lnTo>
                  <a:lnTo>
                    <a:pt x="85344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5540775F-B07E-D32B-6407-712108E005CB}"/>
                </a:ext>
              </a:extLst>
            </p:cNvPr>
            <p:cNvSpPr/>
            <p:nvPr/>
          </p:nvSpPr>
          <p:spPr>
            <a:xfrm>
              <a:off x="4342891" y="3517772"/>
              <a:ext cx="4826" cy="155448"/>
            </a:xfrm>
            <a:custGeom>
              <a:avLst/>
              <a:gdLst>
                <a:gd name="connsiteX0" fmla="*/ 4826 w 4826"/>
                <a:gd name="connsiteY0" fmla="*/ 155448 h 155448"/>
                <a:gd name="connsiteX1" fmla="*/ 0 w 4826"/>
                <a:gd name="connsiteY1" fmla="*/ 129540 h 155448"/>
                <a:gd name="connsiteX2" fmla="*/ 4826 w 4826"/>
                <a:gd name="connsiteY2" fmla="*/ 103632 h 155448"/>
                <a:gd name="connsiteX3" fmla="*/ 0 w 4826"/>
                <a:gd name="connsiteY3" fmla="*/ 77724 h 155448"/>
                <a:gd name="connsiteX4" fmla="*/ 4826 w 4826"/>
                <a:gd name="connsiteY4" fmla="*/ 51816 h 155448"/>
                <a:gd name="connsiteX5" fmla="*/ 0 w 4826"/>
                <a:gd name="connsiteY5" fmla="*/ 25908 h 155448"/>
                <a:gd name="connsiteX6" fmla="*/ 4826 w 4826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8">
                  <a:moveTo>
                    <a:pt x="4826" y="155448"/>
                  </a:moveTo>
                  <a:cubicBezTo>
                    <a:pt x="4826" y="142494"/>
                    <a:pt x="0" y="142494"/>
                    <a:pt x="0" y="129540"/>
                  </a:cubicBezTo>
                  <a:cubicBezTo>
                    <a:pt x="0" y="116586"/>
                    <a:pt x="4826" y="116586"/>
                    <a:pt x="4826" y="103632"/>
                  </a:cubicBezTo>
                  <a:cubicBezTo>
                    <a:pt x="4826" y="90678"/>
                    <a:pt x="0" y="90678"/>
                    <a:pt x="0" y="77724"/>
                  </a:cubicBezTo>
                  <a:cubicBezTo>
                    <a:pt x="0" y="64770"/>
                    <a:pt x="4826" y="64770"/>
                    <a:pt x="4826" y="51816"/>
                  </a:cubicBezTo>
                  <a:cubicBezTo>
                    <a:pt x="4826" y="38862"/>
                    <a:pt x="0" y="38862"/>
                    <a:pt x="0" y="25908"/>
                  </a:cubicBezTo>
                  <a:cubicBezTo>
                    <a:pt x="0" y="12954"/>
                    <a:pt x="4826" y="12954"/>
                    <a:pt x="4826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986E8FA5-0779-FC52-550B-247CAA9167D4}"/>
                </a:ext>
              </a:extLst>
            </p:cNvPr>
            <p:cNvSpPr/>
            <p:nvPr/>
          </p:nvSpPr>
          <p:spPr>
            <a:xfrm>
              <a:off x="4394072" y="3517772"/>
              <a:ext cx="4826" cy="155448"/>
            </a:xfrm>
            <a:custGeom>
              <a:avLst/>
              <a:gdLst>
                <a:gd name="connsiteX0" fmla="*/ 0 w 4826"/>
                <a:gd name="connsiteY0" fmla="*/ 155448 h 155448"/>
                <a:gd name="connsiteX1" fmla="*/ 4826 w 4826"/>
                <a:gd name="connsiteY1" fmla="*/ 129540 h 155448"/>
                <a:gd name="connsiteX2" fmla="*/ 0 w 4826"/>
                <a:gd name="connsiteY2" fmla="*/ 103632 h 155448"/>
                <a:gd name="connsiteX3" fmla="*/ 4826 w 4826"/>
                <a:gd name="connsiteY3" fmla="*/ 77724 h 155448"/>
                <a:gd name="connsiteX4" fmla="*/ 0 w 4826"/>
                <a:gd name="connsiteY4" fmla="*/ 51816 h 155448"/>
                <a:gd name="connsiteX5" fmla="*/ 4826 w 4826"/>
                <a:gd name="connsiteY5" fmla="*/ 25908 h 155448"/>
                <a:gd name="connsiteX6" fmla="*/ 0 w 4826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8">
                  <a:moveTo>
                    <a:pt x="0" y="155448"/>
                  </a:moveTo>
                  <a:cubicBezTo>
                    <a:pt x="0" y="142494"/>
                    <a:pt x="4826" y="142494"/>
                    <a:pt x="4826" y="129540"/>
                  </a:cubicBezTo>
                  <a:cubicBezTo>
                    <a:pt x="4826" y="116586"/>
                    <a:pt x="0" y="116586"/>
                    <a:pt x="0" y="103632"/>
                  </a:cubicBezTo>
                  <a:cubicBezTo>
                    <a:pt x="0" y="90678"/>
                    <a:pt x="4826" y="90678"/>
                    <a:pt x="4826" y="77724"/>
                  </a:cubicBezTo>
                  <a:cubicBezTo>
                    <a:pt x="4826" y="64770"/>
                    <a:pt x="0" y="64770"/>
                    <a:pt x="0" y="51816"/>
                  </a:cubicBezTo>
                  <a:cubicBezTo>
                    <a:pt x="0" y="38862"/>
                    <a:pt x="4826" y="38862"/>
                    <a:pt x="4826" y="25908"/>
                  </a:cubicBezTo>
                  <a:cubicBezTo>
                    <a:pt x="4826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D9EA7188-2CD7-3790-54EE-A5EA8E22E29B}"/>
                </a:ext>
              </a:extLst>
            </p:cNvPr>
            <p:cNvSpPr/>
            <p:nvPr/>
          </p:nvSpPr>
          <p:spPr>
            <a:xfrm>
              <a:off x="4394072" y="3716782"/>
              <a:ext cx="4826" cy="155447"/>
            </a:xfrm>
            <a:custGeom>
              <a:avLst/>
              <a:gdLst>
                <a:gd name="connsiteX0" fmla="*/ 0 w 4826"/>
                <a:gd name="connsiteY0" fmla="*/ 0 h 155447"/>
                <a:gd name="connsiteX1" fmla="*/ 4826 w 4826"/>
                <a:gd name="connsiteY1" fmla="*/ 25908 h 155447"/>
                <a:gd name="connsiteX2" fmla="*/ 0 w 4826"/>
                <a:gd name="connsiteY2" fmla="*/ 51816 h 155447"/>
                <a:gd name="connsiteX3" fmla="*/ 4826 w 4826"/>
                <a:gd name="connsiteY3" fmla="*/ 77724 h 155447"/>
                <a:gd name="connsiteX4" fmla="*/ 0 w 4826"/>
                <a:gd name="connsiteY4" fmla="*/ 103632 h 155447"/>
                <a:gd name="connsiteX5" fmla="*/ 4826 w 4826"/>
                <a:gd name="connsiteY5" fmla="*/ 129540 h 155447"/>
                <a:gd name="connsiteX6" fmla="*/ 0 w 4826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7">
                  <a:moveTo>
                    <a:pt x="0" y="0"/>
                  </a:moveTo>
                  <a:cubicBezTo>
                    <a:pt x="0" y="12954"/>
                    <a:pt x="4826" y="12954"/>
                    <a:pt x="4826" y="25908"/>
                  </a:cubicBezTo>
                  <a:cubicBezTo>
                    <a:pt x="4826" y="38862"/>
                    <a:pt x="0" y="38862"/>
                    <a:pt x="0" y="51816"/>
                  </a:cubicBezTo>
                  <a:cubicBezTo>
                    <a:pt x="0" y="64770"/>
                    <a:pt x="4826" y="64770"/>
                    <a:pt x="4826" y="77724"/>
                  </a:cubicBezTo>
                  <a:cubicBezTo>
                    <a:pt x="4826" y="90678"/>
                    <a:pt x="0" y="90678"/>
                    <a:pt x="0" y="103632"/>
                  </a:cubicBezTo>
                  <a:cubicBezTo>
                    <a:pt x="0" y="116586"/>
                    <a:pt x="4826" y="116586"/>
                    <a:pt x="4826" y="129540"/>
                  </a:cubicBezTo>
                  <a:cubicBezTo>
                    <a:pt x="4826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20">
              <a:extLst>
                <a:ext uri="{FF2B5EF4-FFF2-40B4-BE49-F238E27FC236}">
                  <a16:creationId xmlns:a16="http://schemas.microsoft.com/office/drawing/2014/main" id="{560626F8-BF41-85FC-C359-6A3F4F048330}"/>
                </a:ext>
              </a:extLst>
            </p:cNvPr>
            <p:cNvSpPr/>
            <p:nvPr/>
          </p:nvSpPr>
          <p:spPr>
            <a:xfrm>
              <a:off x="4342891" y="3716782"/>
              <a:ext cx="4826" cy="155447"/>
            </a:xfrm>
            <a:custGeom>
              <a:avLst/>
              <a:gdLst>
                <a:gd name="connsiteX0" fmla="*/ 4826 w 4826"/>
                <a:gd name="connsiteY0" fmla="*/ 0 h 155447"/>
                <a:gd name="connsiteX1" fmla="*/ 0 w 4826"/>
                <a:gd name="connsiteY1" fmla="*/ 25908 h 155447"/>
                <a:gd name="connsiteX2" fmla="*/ 4826 w 4826"/>
                <a:gd name="connsiteY2" fmla="*/ 51816 h 155447"/>
                <a:gd name="connsiteX3" fmla="*/ 0 w 4826"/>
                <a:gd name="connsiteY3" fmla="*/ 77724 h 155447"/>
                <a:gd name="connsiteX4" fmla="*/ 4826 w 4826"/>
                <a:gd name="connsiteY4" fmla="*/ 103632 h 155447"/>
                <a:gd name="connsiteX5" fmla="*/ 0 w 4826"/>
                <a:gd name="connsiteY5" fmla="*/ 129540 h 155447"/>
                <a:gd name="connsiteX6" fmla="*/ 4826 w 4826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7">
                  <a:moveTo>
                    <a:pt x="4826" y="0"/>
                  </a:moveTo>
                  <a:cubicBezTo>
                    <a:pt x="4826" y="12954"/>
                    <a:pt x="0" y="12954"/>
                    <a:pt x="0" y="25908"/>
                  </a:cubicBezTo>
                  <a:cubicBezTo>
                    <a:pt x="0" y="38862"/>
                    <a:pt x="4826" y="38862"/>
                    <a:pt x="4826" y="51816"/>
                  </a:cubicBezTo>
                  <a:cubicBezTo>
                    <a:pt x="4826" y="64770"/>
                    <a:pt x="0" y="64770"/>
                    <a:pt x="0" y="77724"/>
                  </a:cubicBezTo>
                  <a:cubicBezTo>
                    <a:pt x="0" y="90678"/>
                    <a:pt x="4826" y="90678"/>
                    <a:pt x="4826" y="103632"/>
                  </a:cubicBezTo>
                  <a:cubicBezTo>
                    <a:pt x="4826" y="116586"/>
                    <a:pt x="0" y="116586"/>
                    <a:pt x="0" y="129540"/>
                  </a:cubicBezTo>
                  <a:cubicBezTo>
                    <a:pt x="0" y="142494"/>
                    <a:pt x="4826" y="142494"/>
                    <a:pt x="4826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21">
              <a:extLst>
                <a:ext uri="{FF2B5EF4-FFF2-40B4-BE49-F238E27FC236}">
                  <a16:creationId xmlns:a16="http://schemas.microsoft.com/office/drawing/2014/main" id="{6684F963-F7C1-6803-8A5B-0B4B98718B21}"/>
                </a:ext>
              </a:extLst>
            </p:cNvPr>
            <p:cNvSpPr/>
            <p:nvPr/>
          </p:nvSpPr>
          <p:spPr>
            <a:xfrm>
              <a:off x="4328287" y="3455543"/>
              <a:ext cx="85344" cy="79755"/>
            </a:xfrm>
            <a:custGeom>
              <a:avLst/>
              <a:gdLst>
                <a:gd name="connsiteX0" fmla="*/ 85344 w 85344"/>
                <a:gd name="connsiteY0" fmla="*/ 39878 h 79755"/>
                <a:gd name="connsiteX1" fmla="*/ 42672 w 85344"/>
                <a:gd name="connsiteY1" fmla="*/ 79756 h 79755"/>
                <a:gd name="connsiteX2" fmla="*/ 0 w 85344"/>
                <a:gd name="connsiteY2" fmla="*/ 39878 h 79755"/>
                <a:gd name="connsiteX3" fmla="*/ 42672 w 85344"/>
                <a:gd name="connsiteY3" fmla="*/ 0 h 79755"/>
                <a:gd name="connsiteX4" fmla="*/ 85344 w 85344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" h="79755">
                  <a:moveTo>
                    <a:pt x="85344" y="39878"/>
                  </a:moveTo>
                  <a:cubicBezTo>
                    <a:pt x="85344" y="61902"/>
                    <a:pt x="66239" y="79756"/>
                    <a:pt x="42672" y="79756"/>
                  </a:cubicBezTo>
                  <a:cubicBezTo>
                    <a:pt x="19105" y="79756"/>
                    <a:pt x="0" y="61902"/>
                    <a:pt x="0" y="39878"/>
                  </a:cubicBezTo>
                  <a:cubicBezTo>
                    <a:pt x="0" y="17854"/>
                    <a:pt x="19105" y="0"/>
                    <a:pt x="42672" y="0"/>
                  </a:cubicBezTo>
                  <a:cubicBezTo>
                    <a:pt x="66239" y="0"/>
                    <a:pt x="85344" y="17854"/>
                    <a:pt x="85344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22">
              <a:extLst>
                <a:ext uri="{FF2B5EF4-FFF2-40B4-BE49-F238E27FC236}">
                  <a16:creationId xmlns:a16="http://schemas.microsoft.com/office/drawing/2014/main" id="{3136C471-20E6-E397-0036-E705A89EDA2D}"/>
                </a:ext>
              </a:extLst>
            </p:cNvPr>
            <p:cNvSpPr/>
            <p:nvPr/>
          </p:nvSpPr>
          <p:spPr>
            <a:xfrm>
              <a:off x="4328287" y="3854704"/>
              <a:ext cx="85344" cy="79755"/>
            </a:xfrm>
            <a:custGeom>
              <a:avLst/>
              <a:gdLst>
                <a:gd name="connsiteX0" fmla="*/ 85344 w 85344"/>
                <a:gd name="connsiteY0" fmla="*/ 39878 h 79755"/>
                <a:gd name="connsiteX1" fmla="*/ 42672 w 85344"/>
                <a:gd name="connsiteY1" fmla="*/ 79756 h 79755"/>
                <a:gd name="connsiteX2" fmla="*/ 0 w 85344"/>
                <a:gd name="connsiteY2" fmla="*/ 39878 h 79755"/>
                <a:gd name="connsiteX3" fmla="*/ 42672 w 85344"/>
                <a:gd name="connsiteY3" fmla="*/ 0 h 79755"/>
                <a:gd name="connsiteX4" fmla="*/ 85344 w 85344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" h="79755">
                  <a:moveTo>
                    <a:pt x="85344" y="39878"/>
                  </a:moveTo>
                  <a:cubicBezTo>
                    <a:pt x="85344" y="61902"/>
                    <a:pt x="66239" y="79756"/>
                    <a:pt x="42672" y="79756"/>
                  </a:cubicBezTo>
                  <a:cubicBezTo>
                    <a:pt x="19105" y="79756"/>
                    <a:pt x="0" y="61902"/>
                    <a:pt x="0" y="39878"/>
                  </a:cubicBezTo>
                  <a:cubicBezTo>
                    <a:pt x="0" y="17854"/>
                    <a:pt x="19105" y="0"/>
                    <a:pt x="42672" y="0"/>
                  </a:cubicBezTo>
                  <a:cubicBezTo>
                    <a:pt x="66239" y="0"/>
                    <a:pt x="85344" y="17854"/>
                    <a:pt x="85344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23">
              <a:extLst>
                <a:ext uri="{FF2B5EF4-FFF2-40B4-BE49-F238E27FC236}">
                  <a16:creationId xmlns:a16="http://schemas.microsoft.com/office/drawing/2014/main" id="{F88F4C50-B054-CAF1-C875-9AE52CE7962F}"/>
                </a:ext>
              </a:extLst>
            </p:cNvPr>
            <p:cNvSpPr/>
            <p:nvPr/>
          </p:nvSpPr>
          <p:spPr>
            <a:xfrm>
              <a:off x="4413631" y="3494786"/>
              <a:ext cx="85344" cy="403351"/>
            </a:xfrm>
            <a:custGeom>
              <a:avLst/>
              <a:gdLst>
                <a:gd name="connsiteX0" fmla="*/ 0 w 85344"/>
                <a:gd name="connsiteY0" fmla="*/ 0 h 403351"/>
                <a:gd name="connsiteX1" fmla="*/ 85344 w 85344"/>
                <a:gd name="connsiteY1" fmla="*/ 0 h 403351"/>
                <a:gd name="connsiteX2" fmla="*/ 85344 w 85344"/>
                <a:gd name="connsiteY2" fmla="*/ 403352 h 403351"/>
                <a:gd name="connsiteX3" fmla="*/ 0 w 85344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44" h="403351">
                  <a:moveTo>
                    <a:pt x="0" y="0"/>
                  </a:moveTo>
                  <a:lnTo>
                    <a:pt x="85344" y="0"/>
                  </a:lnTo>
                  <a:lnTo>
                    <a:pt x="85344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916E9E4A-B421-758E-FEE2-2C1BAC62F607}"/>
                </a:ext>
              </a:extLst>
            </p:cNvPr>
            <p:cNvSpPr/>
            <p:nvPr/>
          </p:nvSpPr>
          <p:spPr>
            <a:xfrm>
              <a:off x="4428363" y="3517772"/>
              <a:ext cx="4826" cy="155448"/>
            </a:xfrm>
            <a:custGeom>
              <a:avLst/>
              <a:gdLst>
                <a:gd name="connsiteX0" fmla="*/ 4826 w 4826"/>
                <a:gd name="connsiteY0" fmla="*/ 155448 h 155448"/>
                <a:gd name="connsiteX1" fmla="*/ 0 w 4826"/>
                <a:gd name="connsiteY1" fmla="*/ 129540 h 155448"/>
                <a:gd name="connsiteX2" fmla="*/ 4826 w 4826"/>
                <a:gd name="connsiteY2" fmla="*/ 103632 h 155448"/>
                <a:gd name="connsiteX3" fmla="*/ 0 w 4826"/>
                <a:gd name="connsiteY3" fmla="*/ 77724 h 155448"/>
                <a:gd name="connsiteX4" fmla="*/ 4826 w 4826"/>
                <a:gd name="connsiteY4" fmla="*/ 51816 h 155448"/>
                <a:gd name="connsiteX5" fmla="*/ 0 w 4826"/>
                <a:gd name="connsiteY5" fmla="*/ 25908 h 155448"/>
                <a:gd name="connsiteX6" fmla="*/ 4826 w 4826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8">
                  <a:moveTo>
                    <a:pt x="4826" y="155448"/>
                  </a:moveTo>
                  <a:cubicBezTo>
                    <a:pt x="4826" y="142494"/>
                    <a:pt x="0" y="142494"/>
                    <a:pt x="0" y="129540"/>
                  </a:cubicBezTo>
                  <a:cubicBezTo>
                    <a:pt x="0" y="116586"/>
                    <a:pt x="4826" y="116586"/>
                    <a:pt x="4826" y="103632"/>
                  </a:cubicBezTo>
                  <a:cubicBezTo>
                    <a:pt x="4826" y="90678"/>
                    <a:pt x="0" y="90678"/>
                    <a:pt x="0" y="77724"/>
                  </a:cubicBezTo>
                  <a:cubicBezTo>
                    <a:pt x="0" y="64770"/>
                    <a:pt x="4826" y="64770"/>
                    <a:pt x="4826" y="51816"/>
                  </a:cubicBezTo>
                  <a:cubicBezTo>
                    <a:pt x="4826" y="38862"/>
                    <a:pt x="0" y="38862"/>
                    <a:pt x="0" y="25908"/>
                  </a:cubicBezTo>
                  <a:cubicBezTo>
                    <a:pt x="0" y="12954"/>
                    <a:pt x="4826" y="12954"/>
                    <a:pt x="4826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25">
              <a:extLst>
                <a:ext uri="{FF2B5EF4-FFF2-40B4-BE49-F238E27FC236}">
                  <a16:creationId xmlns:a16="http://schemas.microsoft.com/office/drawing/2014/main" id="{4D28C246-CB87-5724-6C91-FA92A100C7BA}"/>
                </a:ext>
              </a:extLst>
            </p:cNvPr>
            <p:cNvSpPr/>
            <p:nvPr/>
          </p:nvSpPr>
          <p:spPr>
            <a:xfrm>
              <a:off x="4479416" y="3517772"/>
              <a:ext cx="4826" cy="155448"/>
            </a:xfrm>
            <a:custGeom>
              <a:avLst/>
              <a:gdLst>
                <a:gd name="connsiteX0" fmla="*/ 0 w 4826"/>
                <a:gd name="connsiteY0" fmla="*/ 155448 h 155448"/>
                <a:gd name="connsiteX1" fmla="*/ 4826 w 4826"/>
                <a:gd name="connsiteY1" fmla="*/ 129540 h 155448"/>
                <a:gd name="connsiteX2" fmla="*/ 0 w 4826"/>
                <a:gd name="connsiteY2" fmla="*/ 103632 h 155448"/>
                <a:gd name="connsiteX3" fmla="*/ 4826 w 4826"/>
                <a:gd name="connsiteY3" fmla="*/ 77724 h 155448"/>
                <a:gd name="connsiteX4" fmla="*/ 0 w 4826"/>
                <a:gd name="connsiteY4" fmla="*/ 51816 h 155448"/>
                <a:gd name="connsiteX5" fmla="*/ 4826 w 4826"/>
                <a:gd name="connsiteY5" fmla="*/ 25908 h 155448"/>
                <a:gd name="connsiteX6" fmla="*/ 0 w 4826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8">
                  <a:moveTo>
                    <a:pt x="0" y="155448"/>
                  </a:moveTo>
                  <a:cubicBezTo>
                    <a:pt x="0" y="142494"/>
                    <a:pt x="4826" y="142494"/>
                    <a:pt x="4826" y="129540"/>
                  </a:cubicBezTo>
                  <a:cubicBezTo>
                    <a:pt x="4826" y="116586"/>
                    <a:pt x="0" y="116586"/>
                    <a:pt x="0" y="103632"/>
                  </a:cubicBezTo>
                  <a:cubicBezTo>
                    <a:pt x="0" y="90678"/>
                    <a:pt x="4826" y="90678"/>
                    <a:pt x="4826" y="77724"/>
                  </a:cubicBezTo>
                  <a:cubicBezTo>
                    <a:pt x="4826" y="64770"/>
                    <a:pt x="0" y="64770"/>
                    <a:pt x="0" y="51816"/>
                  </a:cubicBezTo>
                  <a:cubicBezTo>
                    <a:pt x="0" y="38862"/>
                    <a:pt x="4826" y="38862"/>
                    <a:pt x="4826" y="25908"/>
                  </a:cubicBezTo>
                  <a:cubicBezTo>
                    <a:pt x="4826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6">
              <a:extLst>
                <a:ext uri="{FF2B5EF4-FFF2-40B4-BE49-F238E27FC236}">
                  <a16:creationId xmlns:a16="http://schemas.microsoft.com/office/drawing/2014/main" id="{581141DF-F8C0-D36F-3E4E-9D7BFCB11696}"/>
                </a:ext>
              </a:extLst>
            </p:cNvPr>
            <p:cNvSpPr/>
            <p:nvPr/>
          </p:nvSpPr>
          <p:spPr>
            <a:xfrm>
              <a:off x="4479416" y="3716782"/>
              <a:ext cx="4826" cy="155447"/>
            </a:xfrm>
            <a:custGeom>
              <a:avLst/>
              <a:gdLst>
                <a:gd name="connsiteX0" fmla="*/ 0 w 4826"/>
                <a:gd name="connsiteY0" fmla="*/ 0 h 155447"/>
                <a:gd name="connsiteX1" fmla="*/ 4826 w 4826"/>
                <a:gd name="connsiteY1" fmla="*/ 25908 h 155447"/>
                <a:gd name="connsiteX2" fmla="*/ 0 w 4826"/>
                <a:gd name="connsiteY2" fmla="*/ 51816 h 155447"/>
                <a:gd name="connsiteX3" fmla="*/ 4826 w 4826"/>
                <a:gd name="connsiteY3" fmla="*/ 77724 h 155447"/>
                <a:gd name="connsiteX4" fmla="*/ 0 w 4826"/>
                <a:gd name="connsiteY4" fmla="*/ 103632 h 155447"/>
                <a:gd name="connsiteX5" fmla="*/ 4826 w 4826"/>
                <a:gd name="connsiteY5" fmla="*/ 129540 h 155447"/>
                <a:gd name="connsiteX6" fmla="*/ 0 w 4826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7">
                  <a:moveTo>
                    <a:pt x="0" y="0"/>
                  </a:moveTo>
                  <a:cubicBezTo>
                    <a:pt x="0" y="12954"/>
                    <a:pt x="4826" y="12954"/>
                    <a:pt x="4826" y="25908"/>
                  </a:cubicBezTo>
                  <a:cubicBezTo>
                    <a:pt x="4826" y="38862"/>
                    <a:pt x="0" y="38862"/>
                    <a:pt x="0" y="51816"/>
                  </a:cubicBezTo>
                  <a:cubicBezTo>
                    <a:pt x="0" y="64770"/>
                    <a:pt x="4826" y="64770"/>
                    <a:pt x="4826" y="77724"/>
                  </a:cubicBezTo>
                  <a:cubicBezTo>
                    <a:pt x="4826" y="90678"/>
                    <a:pt x="0" y="90678"/>
                    <a:pt x="0" y="103632"/>
                  </a:cubicBezTo>
                  <a:cubicBezTo>
                    <a:pt x="0" y="116586"/>
                    <a:pt x="4826" y="116586"/>
                    <a:pt x="4826" y="129540"/>
                  </a:cubicBezTo>
                  <a:cubicBezTo>
                    <a:pt x="4826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7">
              <a:extLst>
                <a:ext uri="{FF2B5EF4-FFF2-40B4-BE49-F238E27FC236}">
                  <a16:creationId xmlns:a16="http://schemas.microsoft.com/office/drawing/2014/main" id="{1F5B9F65-7A36-DF4A-5197-50E09AE0FE59}"/>
                </a:ext>
              </a:extLst>
            </p:cNvPr>
            <p:cNvSpPr/>
            <p:nvPr/>
          </p:nvSpPr>
          <p:spPr>
            <a:xfrm>
              <a:off x="4428363" y="3716782"/>
              <a:ext cx="4826" cy="155447"/>
            </a:xfrm>
            <a:custGeom>
              <a:avLst/>
              <a:gdLst>
                <a:gd name="connsiteX0" fmla="*/ 4826 w 4826"/>
                <a:gd name="connsiteY0" fmla="*/ 0 h 155447"/>
                <a:gd name="connsiteX1" fmla="*/ 0 w 4826"/>
                <a:gd name="connsiteY1" fmla="*/ 25908 h 155447"/>
                <a:gd name="connsiteX2" fmla="*/ 4826 w 4826"/>
                <a:gd name="connsiteY2" fmla="*/ 51816 h 155447"/>
                <a:gd name="connsiteX3" fmla="*/ 0 w 4826"/>
                <a:gd name="connsiteY3" fmla="*/ 77724 h 155447"/>
                <a:gd name="connsiteX4" fmla="*/ 4826 w 4826"/>
                <a:gd name="connsiteY4" fmla="*/ 103632 h 155447"/>
                <a:gd name="connsiteX5" fmla="*/ 0 w 4826"/>
                <a:gd name="connsiteY5" fmla="*/ 129540 h 155447"/>
                <a:gd name="connsiteX6" fmla="*/ 4826 w 4826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7">
                  <a:moveTo>
                    <a:pt x="4826" y="0"/>
                  </a:moveTo>
                  <a:cubicBezTo>
                    <a:pt x="4826" y="12954"/>
                    <a:pt x="0" y="12954"/>
                    <a:pt x="0" y="25908"/>
                  </a:cubicBezTo>
                  <a:cubicBezTo>
                    <a:pt x="0" y="38862"/>
                    <a:pt x="4826" y="38862"/>
                    <a:pt x="4826" y="51816"/>
                  </a:cubicBezTo>
                  <a:cubicBezTo>
                    <a:pt x="4826" y="64770"/>
                    <a:pt x="0" y="64770"/>
                    <a:pt x="0" y="77724"/>
                  </a:cubicBezTo>
                  <a:cubicBezTo>
                    <a:pt x="0" y="90678"/>
                    <a:pt x="4826" y="90678"/>
                    <a:pt x="4826" y="103632"/>
                  </a:cubicBezTo>
                  <a:cubicBezTo>
                    <a:pt x="4826" y="116586"/>
                    <a:pt x="0" y="116586"/>
                    <a:pt x="0" y="129540"/>
                  </a:cubicBezTo>
                  <a:cubicBezTo>
                    <a:pt x="0" y="142494"/>
                    <a:pt x="4826" y="142494"/>
                    <a:pt x="4826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8">
              <a:extLst>
                <a:ext uri="{FF2B5EF4-FFF2-40B4-BE49-F238E27FC236}">
                  <a16:creationId xmlns:a16="http://schemas.microsoft.com/office/drawing/2014/main" id="{3AA45046-2F7A-5B79-BE34-6011F936C990}"/>
                </a:ext>
              </a:extLst>
            </p:cNvPr>
            <p:cNvSpPr/>
            <p:nvPr/>
          </p:nvSpPr>
          <p:spPr>
            <a:xfrm>
              <a:off x="4413631" y="3455543"/>
              <a:ext cx="85344" cy="79755"/>
            </a:xfrm>
            <a:custGeom>
              <a:avLst/>
              <a:gdLst>
                <a:gd name="connsiteX0" fmla="*/ 85344 w 85344"/>
                <a:gd name="connsiteY0" fmla="*/ 39878 h 79755"/>
                <a:gd name="connsiteX1" fmla="*/ 42672 w 85344"/>
                <a:gd name="connsiteY1" fmla="*/ 79756 h 79755"/>
                <a:gd name="connsiteX2" fmla="*/ 0 w 85344"/>
                <a:gd name="connsiteY2" fmla="*/ 39878 h 79755"/>
                <a:gd name="connsiteX3" fmla="*/ 42672 w 85344"/>
                <a:gd name="connsiteY3" fmla="*/ 0 h 79755"/>
                <a:gd name="connsiteX4" fmla="*/ 85344 w 85344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" h="79755">
                  <a:moveTo>
                    <a:pt x="85344" y="39878"/>
                  </a:moveTo>
                  <a:cubicBezTo>
                    <a:pt x="85344" y="61902"/>
                    <a:pt x="66239" y="79756"/>
                    <a:pt x="42672" y="79756"/>
                  </a:cubicBezTo>
                  <a:cubicBezTo>
                    <a:pt x="19105" y="79756"/>
                    <a:pt x="0" y="61902"/>
                    <a:pt x="0" y="39878"/>
                  </a:cubicBezTo>
                  <a:cubicBezTo>
                    <a:pt x="0" y="17854"/>
                    <a:pt x="19105" y="0"/>
                    <a:pt x="42672" y="0"/>
                  </a:cubicBezTo>
                  <a:cubicBezTo>
                    <a:pt x="66239" y="0"/>
                    <a:pt x="85344" y="17854"/>
                    <a:pt x="85344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9">
              <a:extLst>
                <a:ext uri="{FF2B5EF4-FFF2-40B4-BE49-F238E27FC236}">
                  <a16:creationId xmlns:a16="http://schemas.microsoft.com/office/drawing/2014/main" id="{FEA4F63F-A2C4-C642-3110-12A46C0C1377}"/>
                </a:ext>
              </a:extLst>
            </p:cNvPr>
            <p:cNvSpPr/>
            <p:nvPr/>
          </p:nvSpPr>
          <p:spPr>
            <a:xfrm>
              <a:off x="4413631" y="3854704"/>
              <a:ext cx="85344" cy="79755"/>
            </a:xfrm>
            <a:custGeom>
              <a:avLst/>
              <a:gdLst>
                <a:gd name="connsiteX0" fmla="*/ 85344 w 85344"/>
                <a:gd name="connsiteY0" fmla="*/ 39878 h 79755"/>
                <a:gd name="connsiteX1" fmla="*/ 42672 w 85344"/>
                <a:gd name="connsiteY1" fmla="*/ 79756 h 79755"/>
                <a:gd name="connsiteX2" fmla="*/ 0 w 85344"/>
                <a:gd name="connsiteY2" fmla="*/ 39878 h 79755"/>
                <a:gd name="connsiteX3" fmla="*/ 42672 w 85344"/>
                <a:gd name="connsiteY3" fmla="*/ 0 h 79755"/>
                <a:gd name="connsiteX4" fmla="*/ 85344 w 85344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" h="79755">
                  <a:moveTo>
                    <a:pt x="85344" y="39878"/>
                  </a:moveTo>
                  <a:cubicBezTo>
                    <a:pt x="85344" y="61902"/>
                    <a:pt x="66239" y="79756"/>
                    <a:pt x="42672" y="79756"/>
                  </a:cubicBezTo>
                  <a:cubicBezTo>
                    <a:pt x="19105" y="79756"/>
                    <a:pt x="0" y="61902"/>
                    <a:pt x="0" y="39878"/>
                  </a:cubicBezTo>
                  <a:cubicBezTo>
                    <a:pt x="0" y="17854"/>
                    <a:pt x="19105" y="0"/>
                    <a:pt x="42672" y="0"/>
                  </a:cubicBezTo>
                  <a:cubicBezTo>
                    <a:pt x="66239" y="0"/>
                    <a:pt x="85344" y="17854"/>
                    <a:pt x="85344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AA07B819-77F1-177A-436E-47FA1DE27F00}"/>
                </a:ext>
              </a:extLst>
            </p:cNvPr>
            <p:cNvSpPr/>
            <p:nvPr/>
          </p:nvSpPr>
          <p:spPr>
            <a:xfrm>
              <a:off x="4498975" y="3494786"/>
              <a:ext cx="85344" cy="403351"/>
            </a:xfrm>
            <a:custGeom>
              <a:avLst/>
              <a:gdLst>
                <a:gd name="connsiteX0" fmla="*/ 0 w 85344"/>
                <a:gd name="connsiteY0" fmla="*/ 0 h 403351"/>
                <a:gd name="connsiteX1" fmla="*/ 85344 w 85344"/>
                <a:gd name="connsiteY1" fmla="*/ 0 h 403351"/>
                <a:gd name="connsiteX2" fmla="*/ 85344 w 85344"/>
                <a:gd name="connsiteY2" fmla="*/ 403352 h 403351"/>
                <a:gd name="connsiteX3" fmla="*/ 0 w 85344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44" h="403351">
                  <a:moveTo>
                    <a:pt x="0" y="0"/>
                  </a:moveTo>
                  <a:lnTo>
                    <a:pt x="85344" y="0"/>
                  </a:lnTo>
                  <a:lnTo>
                    <a:pt x="85344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31">
              <a:extLst>
                <a:ext uri="{FF2B5EF4-FFF2-40B4-BE49-F238E27FC236}">
                  <a16:creationId xmlns:a16="http://schemas.microsoft.com/office/drawing/2014/main" id="{EBFD4B96-9F77-5503-77D0-D13494F5F2DF}"/>
                </a:ext>
              </a:extLst>
            </p:cNvPr>
            <p:cNvSpPr/>
            <p:nvPr/>
          </p:nvSpPr>
          <p:spPr>
            <a:xfrm>
              <a:off x="4513707" y="3517772"/>
              <a:ext cx="4826" cy="155448"/>
            </a:xfrm>
            <a:custGeom>
              <a:avLst/>
              <a:gdLst>
                <a:gd name="connsiteX0" fmla="*/ 4826 w 4826"/>
                <a:gd name="connsiteY0" fmla="*/ 155448 h 155448"/>
                <a:gd name="connsiteX1" fmla="*/ 0 w 4826"/>
                <a:gd name="connsiteY1" fmla="*/ 129540 h 155448"/>
                <a:gd name="connsiteX2" fmla="*/ 4826 w 4826"/>
                <a:gd name="connsiteY2" fmla="*/ 103632 h 155448"/>
                <a:gd name="connsiteX3" fmla="*/ 0 w 4826"/>
                <a:gd name="connsiteY3" fmla="*/ 77724 h 155448"/>
                <a:gd name="connsiteX4" fmla="*/ 4826 w 4826"/>
                <a:gd name="connsiteY4" fmla="*/ 51816 h 155448"/>
                <a:gd name="connsiteX5" fmla="*/ 0 w 4826"/>
                <a:gd name="connsiteY5" fmla="*/ 25908 h 155448"/>
                <a:gd name="connsiteX6" fmla="*/ 4826 w 4826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8">
                  <a:moveTo>
                    <a:pt x="4826" y="155448"/>
                  </a:moveTo>
                  <a:cubicBezTo>
                    <a:pt x="4826" y="142494"/>
                    <a:pt x="0" y="142494"/>
                    <a:pt x="0" y="129540"/>
                  </a:cubicBezTo>
                  <a:cubicBezTo>
                    <a:pt x="0" y="116586"/>
                    <a:pt x="4826" y="116586"/>
                    <a:pt x="4826" y="103632"/>
                  </a:cubicBezTo>
                  <a:cubicBezTo>
                    <a:pt x="4826" y="90678"/>
                    <a:pt x="0" y="90678"/>
                    <a:pt x="0" y="77724"/>
                  </a:cubicBezTo>
                  <a:cubicBezTo>
                    <a:pt x="0" y="64770"/>
                    <a:pt x="4826" y="64770"/>
                    <a:pt x="4826" y="51816"/>
                  </a:cubicBezTo>
                  <a:cubicBezTo>
                    <a:pt x="4826" y="38862"/>
                    <a:pt x="0" y="38862"/>
                    <a:pt x="0" y="25908"/>
                  </a:cubicBezTo>
                  <a:cubicBezTo>
                    <a:pt x="0" y="12954"/>
                    <a:pt x="4826" y="12954"/>
                    <a:pt x="4826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32">
              <a:extLst>
                <a:ext uri="{FF2B5EF4-FFF2-40B4-BE49-F238E27FC236}">
                  <a16:creationId xmlns:a16="http://schemas.microsoft.com/office/drawing/2014/main" id="{C7622D85-3464-E9CD-F58F-FA4764FA766F}"/>
                </a:ext>
              </a:extLst>
            </p:cNvPr>
            <p:cNvSpPr/>
            <p:nvPr/>
          </p:nvSpPr>
          <p:spPr>
            <a:xfrm>
              <a:off x="4564760" y="3517772"/>
              <a:ext cx="4826" cy="155448"/>
            </a:xfrm>
            <a:custGeom>
              <a:avLst/>
              <a:gdLst>
                <a:gd name="connsiteX0" fmla="*/ 0 w 4826"/>
                <a:gd name="connsiteY0" fmla="*/ 155448 h 155448"/>
                <a:gd name="connsiteX1" fmla="*/ 4826 w 4826"/>
                <a:gd name="connsiteY1" fmla="*/ 129540 h 155448"/>
                <a:gd name="connsiteX2" fmla="*/ 0 w 4826"/>
                <a:gd name="connsiteY2" fmla="*/ 103632 h 155448"/>
                <a:gd name="connsiteX3" fmla="*/ 4826 w 4826"/>
                <a:gd name="connsiteY3" fmla="*/ 77724 h 155448"/>
                <a:gd name="connsiteX4" fmla="*/ 0 w 4826"/>
                <a:gd name="connsiteY4" fmla="*/ 51816 h 155448"/>
                <a:gd name="connsiteX5" fmla="*/ 4826 w 4826"/>
                <a:gd name="connsiteY5" fmla="*/ 25908 h 155448"/>
                <a:gd name="connsiteX6" fmla="*/ 0 w 4826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8">
                  <a:moveTo>
                    <a:pt x="0" y="155448"/>
                  </a:moveTo>
                  <a:cubicBezTo>
                    <a:pt x="0" y="142494"/>
                    <a:pt x="4826" y="142494"/>
                    <a:pt x="4826" y="129540"/>
                  </a:cubicBezTo>
                  <a:cubicBezTo>
                    <a:pt x="4826" y="116586"/>
                    <a:pt x="0" y="116586"/>
                    <a:pt x="0" y="103632"/>
                  </a:cubicBezTo>
                  <a:cubicBezTo>
                    <a:pt x="0" y="90678"/>
                    <a:pt x="4826" y="90678"/>
                    <a:pt x="4826" y="77724"/>
                  </a:cubicBezTo>
                  <a:cubicBezTo>
                    <a:pt x="4826" y="64770"/>
                    <a:pt x="0" y="64770"/>
                    <a:pt x="0" y="51816"/>
                  </a:cubicBezTo>
                  <a:cubicBezTo>
                    <a:pt x="0" y="38862"/>
                    <a:pt x="4826" y="38862"/>
                    <a:pt x="4826" y="25908"/>
                  </a:cubicBezTo>
                  <a:cubicBezTo>
                    <a:pt x="4826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33">
              <a:extLst>
                <a:ext uri="{FF2B5EF4-FFF2-40B4-BE49-F238E27FC236}">
                  <a16:creationId xmlns:a16="http://schemas.microsoft.com/office/drawing/2014/main" id="{326023FE-2B5C-BF29-1899-6D778501053B}"/>
                </a:ext>
              </a:extLst>
            </p:cNvPr>
            <p:cNvSpPr/>
            <p:nvPr/>
          </p:nvSpPr>
          <p:spPr>
            <a:xfrm>
              <a:off x="4564760" y="3716782"/>
              <a:ext cx="4826" cy="155447"/>
            </a:xfrm>
            <a:custGeom>
              <a:avLst/>
              <a:gdLst>
                <a:gd name="connsiteX0" fmla="*/ 0 w 4826"/>
                <a:gd name="connsiteY0" fmla="*/ 0 h 155447"/>
                <a:gd name="connsiteX1" fmla="*/ 4826 w 4826"/>
                <a:gd name="connsiteY1" fmla="*/ 25908 h 155447"/>
                <a:gd name="connsiteX2" fmla="*/ 0 w 4826"/>
                <a:gd name="connsiteY2" fmla="*/ 51816 h 155447"/>
                <a:gd name="connsiteX3" fmla="*/ 4826 w 4826"/>
                <a:gd name="connsiteY3" fmla="*/ 77724 h 155447"/>
                <a:gd name="connsiteX4" fmla="*/ 0 w 4826"/>
                <a:gd name="connsiteY4" fmla="*/ 103632 h 155447"/>
                <a:gd name="connsiteX5" fmla="*/ 4826 w 4826"/>
                <a:gd name="connsiteY5" fmla="*/ 129540 h 155447"/>
                <a:gd name="connsiteX6" fmla="*/ 0 w 4826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7">
                  <a:moveTo>
                    <a:pt x="0" y="0"/>
                  </a:moveTo>
                  <a:cubicBezTo>
                    <a:pt x="0" y="12954"/>
                    <a:pt x="4826" y="12954"/>
                    <a:pt x="4826" y="25908"/>
                  </a:cubicBezTo>
                  <a:cubicBezTo>
                    <a:pt x="4826" y="38862"/>
                    <a:pt x="0" y="38862"/>
                    <a:pt x="0" y="51816"/>
                  </a:cubicBezTo>
                  <a:cubicBezTo>
                    <a:pt x="0" y="64770"/>
                    <a:pt x="4826" y="64770"/>
                    <a:pt x="4826" y="77724"/>
                  </a:cubicBezTo>
                  <a:cubicBezTo>
                    <a:pt x="4826" y="90678"/>
                    <a:pt x="0" y="90678"/>
                    <a:pt x="0" y="103632"/>
                  </a:cubicBezTo>
                  <a:cubicBezTo>
                    <a:pt x="0" y="116586"/>
                    <a:pt x="4826" y="116586"/>
                    <a:pt x="4826" y="129540"/>
                  </a:cubicBezTo>
                  <a:cubicBezTo>
                    <a:pt x="4826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34">
              <a:extLst>
                <a:ext uri="{FF2B5EF4-FFF2-40B4-BE49-F238E27FC236}">
                  <a16:creationId xmlns:a16="http://schemas.microsoft.com/office/drawing/2014/main" id="{3F320F26-01DC-37BF-7CA3-0ACC081AC764}"/>
                </a:ext>
              </a:extLst>
            </p:cNvPr>
            <p:cNvSpPr/>
            <p:nvPr/>
          </p:nvSpPr>
          <p:spPr>
            <a:xfrm>
              <a:off x="4513707" y="3716782"/>
              <a:ext cx="4826" cy="155447"/>
            </a:xfrm>
            <a:custGeom>
              <a:avLst/>
              <a:gdLst>
                <a:gd name="connsiteX0" fmla="*/ 4826 w 4826"/>
                <a:gd name="connsiteY0" fmla="*/ 0 h 155447"/>
                <a:gd name="connsiteX1" fmla="*/ 0 w 4826"/>
                <a:gd name="connsiteY1" fmla="*/ 25908 h 155447"/>
                <a:gd name="connsiteX2" fmla="*/ 4826 w 4826"/>
                <a:gd name="connsiteY2" fmla="*/ 51816 h 155447"/>
                <a:gd name="connsiteX3" fmla="*/ 0 w 4826"/>
                <a:gd name="connsiteY3" fmla="*/ 77724 h 155447"/>
                <a:gd name="connsiteX4" fmla="*/ 4826 w 4826"/>
                <a:gd name="connsiteY4" fmla="*/ 103632 h 155447"/>
                <a:gd name="connsiteX5" fmla="*/ 0 w 4826"/>
                <a:gd name="connsiteY5" fmla="*/ 129540 h 155447"/>
                <a:gd name="connsiteX6" fmla="*/ 4826 w 4826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7">
                  <a:moveTo>
                    <a:pt x="4826" y="0"/>
                  </a:moveTo>
                  <a:cubicBezTo>
                    <a:pt x="4826" y="12954"/>
                    <a:pt x="0" y="12954"/>
                    <a:pt x="0" y="25908"/>
                  </a:cubicBezTo>
                  <a:cubicBezTo>
                    <a:pt x="0" y="38862"/>
                    <a:pt x="4826" y="38862"/>
                    <a:pt x="4826" y="51816"/>
                  </a:cubicBezTo>
                  <a:cubicBezTo>
                    <a:pt x="4826" y="64770"/>
                    <a:pt x="0" y="64770"/>
                    <a:pt x="0" y="77724"/>
                  </a:cubicBezTo>
                  <a:cubicBezTo>
                    <a:pt x="0" y="90678"/>
                    <a:pt x="4826" y="90678"/>
                    <a:pt x="4826" y="103632"/>
                  </a:cubicBezTo>
                  <a:cubicBezTo>
                    <a:pt x="4826" y="116586"/>
                    <a:pt x="0" y="116586"/>
                    <a:pt x="0" y="129540"/>
                  </a:cubicBezTo>
                  <a:cubicBezTo>
                    <a:pt x="0" y="142494"/>
                    <a:pt x="4826" y="142494"/>
                    <a:pt x="4826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35">
              <a:extLst>
                <a:ext uri="{FF2B5EF4-FFF2-40B4-BE49-F238E27FC236}">
                  <a16:creationId xmlns:a16="http://schemas.microsoft.com/office/drawing/2014/main" id="{E498EA93-FC1E-51D2-B387-3EDA8EB6064B}"/>
                </a:ext>
              </a:extLst>
            </p:cNvPr>
            <p:cNvSpPr/>
            <p:nvPr/>
          </p:nvSpPr>
          <p:spPr>
            <a:xfrm>
              <a:off x="4498975" y="3455543"/>
              <a:ext cx="85344" cy="79755"/>
            </a:xfrm>
            <a:custGeom>
              <a:avLst/>
              <a:gdLst>
                <a:gd name="connsiteX0" fmla="*/ 85344 w 85344"/>
                <a:gd name="connsiteY0" fmla="*/ 39878 h 79755"/>
                <a:gd name="connsiteX1" fmla="*/ 42672 w 85344"/>
                <a:gd name="connsiteY1" fmla="*/ 79756 h 79755"/>
                <a:gd name="connsiteX2" fmla="*/ 0 w 85344"/>
                <a:gd name="connsiteY2" fmla="*/ 39878 h 79755"/>
                <a:gd name="connsiteX3" fmla="*/ 42672 w 85344"/>
                <a:gd name="connsiteY3" fmla="*/ 0 h 79755"/>
                <a:gd name="connsiteX4" fmla="*/ 85344 w 85344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" h="79755">
                  <a:moveTo>
                    <a:pt x="85344" y="39878"/>
                  </a:moveTo>
                  <a:cubicBezTo>
                    <a:pt x="85344" y="61902"/>
                    <a:pt x="66239" y="79756"/>
                    <a:pt x="42672" y="79756"/>
                  </a:cubicBezTo>
                  <a:cubicBezTo>
                    <a:pt x="19105" y="79756"/>
                    <a:pt x="0" y="61902"/>
                    <a:pt x="0" y="39878"/>
                  </a:cubicBezTo>
                  <a:cubicBezTo>
                    <a:pt x="0" y="17854"/>
                    <a:pt x="19105" y="0"/>
                    <a:pt x="42672" y="0"/>
                  </a:cubicBezTo>
                  <a:cubicBezTo>
                    <a:pt x="66239" y="0"/>
                    <a:pt x="85344" y="17854"/>
                    <a:pt x="85344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6">
              <a:extLst>
                <a:ext uri="{FF2B5EF4-FFF2-40B4-BE49-F238E27FC236}">
                  <a16:creationId xmlns:a16="http://schemas.microsoft.com/office/drawing/2014/main" id="{B7D6BF5B-2C34-08A8-C128-0DFF670701C2}"/>
                </a:ext>
              </a:extLst>
            </p:cNvPr>
            <p:cNvSpPr/>
            <p:nvPr/>
          </p:nvSpPr>
          <p:spPr>
            <a:xfrm>
              <a:off x="4498975" y="3854704"/>
              <a:ext cx="85344" cy="79755"/>
            </a:xfrm>
            <a:custGeom>
              <a:avLst/>
              <a:gdLst>
                <a:gd name="connsiteX0" fmla="*/ 85344 w 85344"/>
                <a:gd name="connsiteY0" fmla="*/ 39878 h 79755"/>
                <a:gd name="connsiteX1" fmla="*/ 42672 w 85344"/>
                <a:gd name="connsiteY1" fmla="*/ 79756 h 79755"/>
                <a:gd name="connsiteX2" fmla="*/ 0 w 85344"/>
                <a:gd name="connsiteY2" fmla="*/ 39878 h 79755"/>
                <a:gd name="connsiteX3" fmla="*/ 42672 w 85344"/>
                <a:gd name="connsiteY3" fmla="*/ 0 h 79755"/>
                <a:gd name="connsiteX4" fmla="*/ 85344 w 85344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" h="79755">
                  <a:moveTo>
                    <a:pt x="85344" y="39878"/>
                  </a:moveTo>
                  <a:cubicBezTo>
                    <a:pt x="85344" y="61902"/>
                    <a:pt x="66239" y="79756"/>
                    <a:pt x="42672" y="79756"/>
                  </a:cubicBezTo>
                  <a:cubicBezTo>
                    <a:pt x="19105" y="79756"/>
                    <a:pt x="0" y="61902"/>
                    <a:pt x="0" y="39878"/>
                  </a:cubicBezTo>
                  <a:cubicBezTo>
                    <a:pt x="0" y="17854"/>
                    <a:pt x="19105" y="0"/>
                    <a:pt x="42672" y="0"/>
                  </a:cubicBezTo>
                  <a:cubicBezTo>
                    <a:pt x="66239" y="0"/>
                    <a:pt x="85344" y="17854"/>
                    <a:pt x="85344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7">
              <a:extLst>
                <a:ext uri="{FF2B5EF4-FFF2-40B4-BE49-F238E27FC236}">
                  <a16:creationId xmlns:a16="http://schemas.microsoft.com/office/drawing/2014/main" id="{B525C846-AD71-45D4-28F2-9E0845F9BF9C}"/>
                </a:ext>
              </a:extLst>
            </p:cNvPr>
            <p:cNvSpPr/>
            <p:nvPr/>
          </p:nvSpPr>
          <p:spPr>
            <a:xfrm>
              <a:off x="4584319" y="3494786"/>
              <a:ext cx="85344" cy="403351"/>
            </a:xfrm>
            <a:custGeom>
              <a:avLst/>
              <a:gdLst>
                <a:gd name="connsiteX0" fmla="*/ 0 w 85344"/>
                <a:gd name="connsiteY0" fmla="*/ 0 h 403351"/>
                <a:gd name="connsiteX1" fmla="*/ 85344 w 85344"/>
                <a:gd name="connsiteY1" fmla="*/ 0 h 403351"/>
                <a:gd name="connsiteX2" fmla="*/ 85344 w 85344"/>
                <a:gd name="connsiteY2" fmla="*/ 403352 h 403351"/>
                <a:gd name="connsiteX3" fmla="*/ 0 w 85344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44" h="403351">
                  <a:moveTo>
                    <a:pt x="0" y="0"/>
                  </a:moveTo>
                  <a:lnTo>
                    <a:pt x="85344" y="0"/>
                  </a:lnTo>
                  <a:lnTo>
                    <a:pt x="85344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8">
              <a:extLst>
                <a:ext uri="{FF2B5EF4-FFF2-40B4-BE49-F238E27FC236}">
                  <a16:creationId xmlns:a16="http://schemas.microsoft.com/office/drawing/2014/main" id="{F343D357-3BAD-19DF-10F6-2D8A73BF4B28}"/>
                </a:ext>
              </a:extLst>
            </p:cNvPr>
            <p:cNvSpPr/>
            <p:nvPr/>
          </p:nvSpPr>
          <p:spPr>
            <a:xfrm>
              <a:off x="4599051" y="3517772"/>
              <a:ext cx="4826" cy="155448"/>
            </a:xfrm>
            <a:custGeom>
              <a:avLst/>
              <a:gdLst>
                <a:gd name="connsiteX0" fmla="*/ 4826 w 4826"/>
                <a:gd name="connsiteY0" fmla="*/ 155448 h 155448"/>
                <a:gd name="connsiteX1" fmla="*/ 0 w 4826"/>
                <a:gd name="connsiteY1" fmla="*/ 129540 h 155448"/>
                <a:gd name="connsiteX2" fmla="*/ 4826 w 4826"/>
                <a:gd name="connsiteY2" fmla="*/ 103632 h 155448"/>
                <a:gd name="connsiteX3" fmla="*/ 0 w 4826"/>
                <a:gd name="connsiteY3" fmla="*/ 77724 h 155448"/>
                <a:gd name="connsiteX4" fmla="*/ 4826 w 4826"/>
                <a:gd name="connsiteY4" fmla="*/ 51816 h 155448"/>
                <a:gd name="connsiteX5" fmla="*/ 0 w 4826"/>
                <a:gd name="connsiteY5" fmla="*/ 25908 h 155448"/>
                <a:gd name="connsiteX6" fmla="*/ 4826 w 4826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8">
                  <a:moveTo>
                    <a:pt x="4826" y="155448"/>
                  </a:moveTo>
                  <a:cubicBezTo>
                    <a:pt x="4826" y="142494"/>
                    <a:pt x="0" y="142494"/>
                    <a:pt x="0" y="129540"/>
                  </a:cubicBezTo>
                  <a:cubicBezTo>
                    <a:pt x="0" y="116586"/>
                    <a:pt x="4826" y="116586"/>
                    <a:pt x="4826" y="103632"/>
                  </a:cubicBezTo>
                  <a:cubicBezTo>
                    <a:pt x="4826" y="90678"/>
                    <a:pt x="0" y="90678"/>
                    <a:pt x="0" y="77724"/>
                  </a:cubicBezTo>
                  <a:cubicBezTo>
                    <a:pt x="0" y="64770"/>
                    <a:pt x="4826" y="64770"/>
                    <a:pt x="4826" y="51816"/>
                  </a:cubicBezTo>
                  <a:cubicBezTo>
                    <a:pt x="4826" y="38862"/>
                    <a:pt x="0" y="38862"/>
                    <a:pt x="0" y="25908"/>
                  </a:cubicBezTo>
                  <a:cubicBezTo>
                    <a:pt x="0" y="12954"/>
                    <a:pt x="4826" y="12954"/>
                    <a:pt x="4826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9">
              <a:extLst>
                <a:ext uri="{FF2B5EF4-FFF2-40B4-BE49-F238E27FC236}">
                  <a16:creationId xmlns:a16="http://schemas.microsoft.com/office/drawing/2014/main" id="{843D0632-541E-B042-B4A4-5547BC29871E}"/>
                </a:ext>
              </a:extLst>
            </p:cNvPr>
            <p:cNvSpPr/>
            <p:nvPr/>
          </p:nvSpPr>
          <p:spPr>
            <a:xfrm>
              <a:off x="4650104" y="3517772"/>
              <a:ext cx="4826" cy="155448"/>
            </a:xfrm>
            <a:custGeom>
              <a:avLst/>
              <a:gdLst>
                <a:gd name="connsiteX0" fmla="*/ 0 w 4826"/>
                <a:gd name="connsiteY0" fmla="*/ 155448 h 155448"/>
                <a:gd name="connsiteX1" fmla="*/ 4826 w 4826"/>
                <a:gd name="connsiteY1" fmla="*/ 129540 h 155448"/>
                <a:gd name="connsiteX2" fmla="*/ 0 w 4826"/>
                <a:gd name="connsiteY2" fmla="*/ 103632 h 155448"/>
                <a:gd name="connsiteX3" fmla="*/ 4826 w 4826"/>
                <a:gd name="connsiteY3" fmla="*/ 77724 h 155448"/>
                <a:gd name="connsiteX4" fmla="*/ 0 w 4826"/>
                <a:gd name="connsiteY4" fmla="*/ 51816 h 155448"/>
                <a:gd name="connsiteX5" fmla="*/ 4826 w 4826"/>
                <a:gd name="connsiteY5" fmla="*/ 25908 h 155448"/>
                <a:gd name="connsiteX6" fmla="*/ 0 w 4826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8">
                  <a:moveTo>
                    <a:pt x="0" y="155448"/>
                  </a:moveTo>
                  <a:cubicBezTo>
                    <a:pt x="0" y="142494"/>
                    <a:pt x="4826" y="142494"/>
                    <a:pt x="4826" y="129540"/>
                  </a:cubicBezTo>
                  <a:cubicBezTo>
                    <a:pt x="4826" y="116586"/>
                    <a:pt x="0" y="116586"/>
                    <a:pt x="0" y="103632"/>
                  </a:cubicBezTo>
                  <a:cubicBezTo>
                    <a:pt x="0" y="90678"/>
                    <a:pt x="4826" y="90678"/>
                    <a:pt x="4826" y="77724"/>
                  </a:cubicBezTo>
                  <a:cubicBezTo>
                    <a:pt x="4826" y="64770"/>
                    <a:pt x="0" y="64770"/>
                    <a:pt x="0" y="51816"/>
                  </a:cubicBezTo>
                  <a:cubicBezTo>
                    <a:pt x="0" y="38862"/>
                    <a:pt x="4826" y="38862"/>
                    <a:pt x="4826" y="25908"/>
                  </a:cubicBezTo>
                  <a:cubicBezTo>
                    <a:pt x="4826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40">
              <a:extLst>
                <a:ext uri="{FF2B5EF4-FFF2-40B4-BE49-F238E27FC236}">
                  <a16:creationId xmlns:a16="http://schemas.microsoft.com/office/drawing/2014/main" id="{FF0D1572-5B49-E86F-D740-C241E7D3B3F8}"/>
                </a:ext>
              </a:extLst>
            </p:cNvPr>
            <p:cNvSpPr/>
            <p:nvPr/>
          </p:nvSpPr>
          <p:spPr>
            <a:xfrm>
              <a:off x="4650104" y="3716782"/>
              <a:ext cx="4826" cy="155447"/>
            </a:xfrm>
            <a:custGeom>
              <a:avLst/>
              <a:gdLst>
                <a:gd name="connsiteX0" fmla="*/ 0 w 4826"/>
                <a:gd name="connsiteY0" fmla="*/ 0 h 155447"/>
                <a:gd name="connsiteX1" fmla="*/ 4826 w 4826"/>
                <a:gd name="connsiteY1" fmla="*/ 25908 h 155447"/>
                <a:gd name="connsiteX2" fmla="*/ 0 w 4826"/>
                <a:gd name="connsiteY2" fmla="*/ 51816 h 155447"/>
                <a:gd name="connsiteX3" fmla="*/ 4826 w 4826"/>
                <a:gd name="connsiteY3" fmla="*/ 77724 h 155447"/>
                <a:gd name="connsiteX4" fmla="*/ 0 w 4826"/>
                <a:gd name="connsiteY4" fmla="*/ 103632 h 155447"/>
                <a:gd name="connsiteX5" fmla="*/ 4826 w 4826"/>
                <a:gd name="connsiteY5" fmla="*/ 129540 h 155447"/>
                <a:gd name="connsiteX6" fmla="*/ 0 w 4826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7">
                  <a:moveTo>
                    <a:pt x="0" y="0"/>
                  </a:moveTo>
                  <a:cubicBezTo>
                    <a:pt x="0" y="12954"/>
                    <a:pt x="4826" y="12954"/>
                    <a:pt x="4826" y="25908"/>
                  </a:cubicBezTo>
                  <a:cubicBezTo>
                    <a:pt x="4826" y="38862"/>
                    <a:pt x="0" y="38862"/>
                    <a:pt x="0" y="51816"/>
                  </a:cubicBezTo>
                  <a:cubicBezTo>
                    <a:pt x="0" y="64770"/>
                    <a:pt x="4826" y="64770"/>
                    <a:pt x="4826" y="77724"/>
                  </a:cubicBezTo>
                  <a:cubicBezTo>
                    <a:pt x="4826" y="90678"/>
                    <a:pt x="0" y="90678"/>
                    <a:pt x="0" y="103632"/>
                  </a:cubicBezTo>
                  <a:cubicBezTo>
                    <a:pt x="0" y="116586"/>
                    <a:pt x="4826" y="116586"/>
                    <a:pt x="4826" y="129540"/>
                  </a:cubicBezTo>
                  <a:cubicBezTo>
                    <a:pt x="4826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41">
              <a:extLst>
                <a:ext uri="{FF2B5EF4-FFF2-40B4-BE49-F238E27FC236}">
                  <a16:creationId xmlns:a16="http://schemas.microsoft.com/office/drawing/2014/main" id="{A0F251EE-B3D6-2B9A-F5EA-60DB883DE2CA}"/>
                </a:ext>
              </a:extLst>
            </p:cNvPr>
            <p:cNvSpPr/>
            <p:nvPr/>
          </p:nvSpPr>
          <p:spPr>
            <a:xfrm>
              <a:off x="4599051" y="3716782"/>
              <a:ext cx="4826" cy="155447"/>
            </a:xfrm>
            <a:custGeom>
              <a:avLst/>
              <a:gdLst>
                <a:gd name="connsiteX0" fmla="*/ 4826 w 4826"/>
                <a:gd name="connsiteY0" fmla="*/ 0 h 155447"/>
                <a:gd name="connsiteX1" fmla="*/ 0 w 4826"/>
                <a:gd name="connsiteY1" fmla="*/ 25908 h 155447"/>
                <a:gd name="connsiteX2" fmla="*/ 4826 w 4826"/>
                <a:gd name="connsiteY2" fmla="*/ 51816 h 155447"/>
                <a:gd name="connsiteX3" fmla="*/ 0 w 4826"/>
                <a:gd name="connsiteY3" fmla="*/ 77724 h 155447"/>
                <a:gd name="connsiteX4" fmla="*/ 4826 w 4826"/>
                <a:gd name="connsiteY4" fmla="*/ 103632 h 155447"/>
                <a:gd name="connsiteX5" fmla="*/ 0 w 4826"/>
                <a:gd name="connsiteY5" fmla="*/ 129540 h 155447"/>
                <a:gd name="connsiteX6" fmla="*/ 4826 w 4826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7">
                  <a:moveTo>
                    <a:pt x="4826" y="0"/>
                  </a:moveTo>
                  <a:cubicBezTo>
                    <a:pt x="4826" y="12954"/>
                    <a:pt x="0" y="12954"/>
                    <a:pt x="0" y="25908"/>
                  </a:cubicBezTo>
                  <a:cubicBezTo>
                    <a:pt x="0" y="38862"/>
                    <a:pt x="4826" y="38862"/>
                    <a:pt x="4826" y="51816"/>
                  </a:cubicBezTo>
                  <a:cubicBezTo>
                    <a:pt x="4826" y="64770"/>
                    <a:pt x="0" y="64770"/>
                    <a:pt x="0" y="77724"/>
                  </a:cubicBezTo>
                  <a:cubicBezTo>
                    <a:pt x="0" y="90678"/>
                    <a:pt x="4826" y="90678"/>
                    <a:pt x="4826" y="103632"/>
                  </a:cubicBezTo>
                  <a:cubicBezTo>
                    <a:pt x="4826" y="116586"/>
                    <a:pt x="0" y="116586"/>
                    <a:pt x="0" y="129540"/>
                  </a:cubicBezTo>
                  <a:cubicBezTo>
                    <a:pt x="0" y="142494"/>
                    <a:pt x="4826" y="142494"/>
                    <a:pt x="4826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42">
              <a:extLst>
                <a:ext uri="{FF2B5EF4-FFF2-40B4-BE49-F238E27FC236}">
                  <a16:creationId xmlns:a16="http://schemas.microsoft.com/office/drawing/2014/main" id="{D2A4CFD5-C267-BB38-3902-403956BF83E1}"/>
                </a:ext>
              </a:extLst>
            </p:cNvPr>
            <p:cNvSpPr/>
            <p:nvPr/>
          </p:nvSpPr>
          <p:spPr>
            <a:xfrm>
              <a:off x="4584319" y="3455543"/>
              <a:ext cx="85344" cy="79755"/>
            </a:xfrm>
            <a:custGeom>
              <a:avLst/>
              <a:gdLst>
                <a:gd name="connsiteX0" fmla="*/ 85344 w 85344"/>
                <a:gd name="connsiteY0" fmla="*/ 39878 h 79755"/>
                <a:gd name="connsiteX1" fmla="*/ 42672 w 85344"/>
                <a:gd name="connsiteY1" fmla="*/ 79756 h 79755"/>
                <a:gd name="connsiteX2" fmla="*/ 0 w 85344"/>
                <a:gd name="connsiteY2" fmla="*/ 39878 h 79755"/>
                <a:gd name="connsiteX3" fmla="*/ 42672 w 85344"/>
                <a:gd name="connsiteY3" fmla="*/ 0 h 79755"/>
                <a:gd name="connsiteX4" fmla="*/ 85344 w 85344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" h="79755">
                  <a:moveTo>
                    <a:pt x="85344" y="39878"/>
                  </a:moveTo>
                  <a:cubicBezTo>
                    <a:pt x="85344" y="61902"/>
                    <a:pt x="66239" y="79756"/>
                    <a:pt x="42672" y="79756"/>
                  </a:cubicBezTo>
                  <a:cubicBezTo>
                    <a:pt x="19105" y="79756"/>
                    <a:pt x="0" y="61902"/>
                    <a:pt x="0" y="39878"/>
                  </a:cubicBezTo>
                  <a:cubicBezTo>
                    <a:pt x="0" y="17854"/>
                    <a:pt x="19105" y="0"/>
                    <a:pt x="42672" y="0"/>
                  </a:cubicBezTo>
                  <a:cubicBezTo>
                    <a:pt x="66239" y="0"/>
                    <a:pt x="85344" y="17854"/>
                    <a:pt x="85344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43">
              <a:extLst>
                <a:ext uri="{FF2B5EF4-FFF2-40B4-BE49-F238E27FC236}">
                  <a16:creationId xmlns:a16="http://schemas.microsoft.com/office/drawing/2014/main" id="{D7E1315B-D43C-13FB-273D-A7D910ABEBDC}"/>
                </a:ext>
              </a:extLst>
            </p:cNvPr>
            <p:cNvSpPr/>
            <p:nvPr/>
          </p:nvSpPr>
          <p:spPr>
            <a:xfrm>
              <a:off x="4584319" y="3854704"/>
              <a:ext cx="85344" cy="79755"/>
            </a:xfrm>
            <a:custGeom>
              <a:avLst/>
              <a:gdLst>
                <a:gd name="connsiteX0" fmla="*/ 85344 w 85344"/>
                <a:gd name="connsiteY0" fmla="*/ 39878 h 79755"/>
                <a:gd name="connsiteX1" fmla="*/ 42672 w 85344"/>
                <a:gd name="connsiteY1" fmla="*/ 79756 h 79755"/>
                <a:gd name="connsiteX2" fmla="*/ 0 w 85344"/>
                <a:gd name="connsiteY2" fmla="*/ 39878 h 79755"/>
                <a:gd name="connsiteX3" fmla="*/ 42672 w 85344"/>
                <a:gd name="connsiteY3" fmla="*/ 0 h 79755"/>
                <a:gd name="connsiteX4" fmla="*/ 85344 w 85344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" h="79755">
                  <a:moveTo>
                    <a:pt x="85344" y="39878"/>
                  </a:moveTo>
                  <a:cubicBezTo>
                    <a:pt x="85344" y="61902"/>
                    <a:pt x="66239" y="79756"/>
                    <a:pt x="42672" y="79756"/>
                  </a:cubicBezTo>
                  <a:cubicBezTo>
                    <a:pt x="19105" y="79756"/>
                    <a:pt x="0" y="61902"/>
                    <a:pt x="0" y="39878"/>
                  </a:cubicBezTo>
                  <a:cubicBezTo>
                    <a:pt x="0" y="17854"/>
                    <a:pt x="19105" y="0"/>
                    <a:pt x="42672" y="0"/>
                  </a:cubicBezTo>
                  <a:cubicBezTo>
                    <a:pt x="66239" y="0"/>
                    <a:pt x="85344" y="17854"/>
                    <a:pt x="85344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44">
              <a:extLst>
                <a:ext uri="{FF2B5EF4-FFF2-40B4-BE49-F238E27FC236}">
                  <a16:creationId xmlns:a16="http://schemas.microsoft.com/office/drawing/2014/main" id="{DB4F577F-F65D-0FC8-E9BD-5051EF20CCB1}"/>
                </a:ext>
              </a:extLst>
            </p:cNvPr>
            <p:cNvSpPr/>
            <p:nvPr/>
          </p:nvSpPr>
          <p:spPr>
            <a:xfrm>
              <a:off x="4669663" y="3494786"/>
              <a:ext cx="85344" cy="403351"/>
            </a:xfrm>
            <a:custGeom>
              <a:avLst/>
              <a:gdLst>
                <a:gd name="connsiteX0" fmla="*/ 0 w 85344"/>
                <a:gd name="connsiteY0" fmla="*/ 0 h 403351"/>
                <a:gd name="connsiteX1" fmla="*/ 85344 w 85344"/>
                <a:gd name="connsiteY1" fmla="*/ 0 h 403351"/>
                <a:gd name="connsiteX2" fmla="*/ 85344 w 85344"/>
                <a:gd name="connsiteY2" fmla="*/ 403352 h 403351"/>
                <a:gd name="connsiteX3" fmla="*/ 0 w 85344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44" h="403351">
                  <a:moveTo>
                    <a:pt x="0" y="0"/>
                  </a:moveTo>
                  <a:lnTo>
                    <a:pt x="85344" y="0"/>
                  </a:lnTo>
                  <a:lnTo>
                    <a:pt x="85344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45">
              <a:extLst>
                <a:ext uri="{FF2B5EF4-FFF2-40B4-BE49-F238E27FC236}">
                  <a16:creationId xmlns:a16="http://schemas.microsoft.com/office/drawing/2014/main" id="{8CA2D929-3609-F8ED-66C8-09C0D67B1492}"/>
                </a:ext>
              </a:extLst>
            </p:cNvPr>
            <p:cNvSpPr/>
            <p:nvPr/>
          </p:nvSpPr>
          <p:spPr>
            <a:xfrm>
              <a:off x="4684395" y="3517772"/>
              <a:ext cx="4826" cy="155448"/>
            </a:xfrm>
            <a:custGeom>
              <a:avLst/>
              <a:gdLst>
                <a:gd name="connsiteX0" fmla="*/ 4826 w 4826"/>
                <a:gd name="connsiteY0" fmla="*/ 155448 h 155448"/>
                <a:gd name="connsiteX1" fmla="*/ 0 w 4826"/>
                <a:gd name="connsiteY1" fmla="*/ 129540 h 155448"/>
                <a:gd name="connsiteX2" fmla="*/ 4826 w 4826"/>
                <a:gd name="connsiteY2" fmla="*/ 103632 h 155448"/>
                <a:gd name="connsiteX3" fmla="*/ 0 w 4826"/>
                <a:gd name="connsiteY3" fmla="*/ 77724 h 155448"/>
                <a:gd name="connsiteX4" fmla="*/ 4826 w 4826"/>
                <a:gd name="connsiteY4" fmla="*/ 51816 h 155448"/>
                <a:gd name="connsiteX5" fmla="*/ 0 w 4826"/>
                <a:gd name="connsiteY5" fmla="*/ 25908 h 155448"/>
                <a:gd name="connsiteX6" fmla="*/ 4826 w 4826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8">
                  <a:moveTo>
                    <a:pt x="4826" y="155448"/>
                  </a:moveTo>
                  <a:cubicBezTo>
                    <a:pt x="4826" y="142494"/>
                    <a:pt x="0" y="142494"/>
                    <a:pt x="0" y="129540"/>
                  </a:cubicBezTo>
                  <a:cubicBezTo>
                    <a:pt x="0" y="116586"/>
                    <a:pt x="4826" y="116586"/>
                    <a:pt x="4826" y="103632"/>
                  </a:cubicBezTo>
                  <a:cubicBezTo>
                    <a:pt x="4826" y="90678"/>
                    <a:pt x="0" y="90678"/>
                    <a:pt x="0" y="77724"/>
                  </a:cubicBezTo>
                  <a:cubicBezTo>
                    <a:pt x="0" y="64770"/>
                    <a:pt x="4826" y="64770"/>
                    <a:pt x="4826" y="51816"/>
                  </a:cubicBezTo>
                  <a:cubicBezTo>
                    <a:pt x="4826" y="38862"/>
                    <a:pt x="0" y="38862"/>
                    <a:pt x="0" y="25908"/>
                  </a:cubicBezTo>
                  <a:cubicBezTo>
                    <a:pt x="0" y="12954"/>
                    <a:pt x="4826" y="12954"/>
                    <a:pt x="4826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6">
              <a:extLst>
                <a:ext uri="{FF2B5EF4-FFF2-40B4-BE49-F238E27FC236}">
                  <a16:creationId xmlns:a16="http://schemas.microsoft.com/office/drawing/2014/main" id="{3E3F421A-4FBE-ECC5-3F22-C24998487615}"/>
                </a:ext>
              </a:extLst>
            </p:cNvPr>
            <p:cNvSpPr/>
            <p:nvPr/>
          </p:nvSpPr>
          <p:spPr>
            <a:xfrm>
              <a:off x="4735448" y="3517772"/>
              <a:ext cx="4826" cy="155448"/>
            </a:xfrm>
            <a:custGeom>
              <a:avLst/>
              <a:gdLst>
                <a:gd name="connsiteX0" fmla="*/ 0 w 4826"/>
                <a:gd name="connsiteY0" fmla="*/ 155448 h 155448"/>
                <a:gd name="connsiteX1" fmla="*/ 4826 w 4826"/>
                <a:gd name="connsiteY1" fmla="*/ 129540 h 155448"/>
                <a:gd name="connsiteX2" fmla="*/ 0 w 4826"/>
                <a:gd name="connsiteY2" fmla="*/ 103632 h 155448"/>
                <a:gd name="connsiteX3" fmla="*/ 4826 w 4826"/>
                <a:gd name="connsiteY3" fmla="*/ 77724 h 155448"/>
                <a:gd name="connsiteX4" fmla="*/ 0 w 4826"/>
                <a:gd name="connsiteY4" fmla="*/ 51816 h 155448"/>
                <a:gd name="connsiteX5" fmla="*/ 4826 w 4826"/>
                <a:gd name="connsiteY5" fmla="*/ 25908 h 155448"/>
                <a:gd name="connsiteX6" fmla="*/ 0 w 4826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8">
                  <a:moveTo>
                    <a:pt x="0" y="155448"/>
                  </a:moveTo>
                  <a:cubicBezTo>
                    <a:pt x="0" y="142494"/>
                    <a:pt x="4826" y="142494"/>
                    <a:pt x="4826" y="129540"/>
                  </a:cubicBezTo>
                  <a:cubicBezTo>
                    <a:pt x="4826" y="116586"/>
                    <a:pt x="0" y="116586"/>
                    <a:pt x="0" y="103632"/>
                  </a:cubicBezTo>
                  <a:cubicBezTo>
                    <a:pt x="0" y="90678"/>
                    <a:pt x="4826" y="90678"/>
                    <a:pt x="4826" y="77724"/>
                  </a:cubicBezTo>
                  <a:cubicBezTo>
                    <a:pt x="4826" y="64770"/>
                    <a:pt x="0" y="64770"/>
                    <a:pt x="0" y="51816"/>
                  </a:cubicBezTo>
                  <a:cubicBezTo>
                    <a:pt x="0" y="38862"/>
                    <a:pt x="4826" y="38862"/>
                    <a:pt x="4826" y="25908"/>
                  </a:cubicBezTo>
                  <a:cubicBezTo>
                    <a:pt x="4826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7">
              <a:extLst>
                <a:ext uri="{FF2B5EF4-FFF2-40B4-BE49-F238E27FC236}">
                  <a16:creationId xmlns:a16="http://schemas.microsoft.com/office/drawing/2014/main" id="{33D13DFE-E93F-392B-60D6-7B2DD37681C5}"/>
                </a:ext>
              </a:extLst>
            </p:cNvPr>
            <p:cNvSpPr/>
            <p:nvPr/>
          </p:nvSpPr>
          <p:spPr>
            <a:xfrm>
              <a:off x="4735448" y="3716782"/>
              <a:ext cx="4826" cy="155447"/>
            </a:xfrm>
            <a:custGeom>
              <a:avLst/>
              <a:gdLst>
                <a:gd name="connsiteX0" fmla="*/ 0 w 4826"/>
                <a:gd name="connsiteY0" fmla="*/ 0 h 155447"/>
                <a:gd name="connsiteX1" fmla="*/ 4826 w 4826"/>
                <a:gd name="connsiteY1" fmla="*/ 25908 h 155447"/>
                <a:gd name="connsiteX2" fmla="*/ 0 w 4826"/>
                <a:gd name="connsiteY2" fmla="*/ 51816 h 155447"/>
                <a:gd name="connsiteX3" fmla="*/ 4826 w 4826"/>
                <a:gd name="connsiteY3" fmla="*/ 77724 h 155447"/>
                <a:gd name="connsiteX4" fmla="*/ 0 w 4826"/>
                <a:gd name="connsiteY4" fmla="*/ 103632 h 155447"/>
                <a:gd name="connsiteX5" fmla="*/ 4826 w 4826"/>
                <a:gd name="connsiteY5" fmla="*/ 129540 h 155447"/>
                <a:gd name="connsiteX6" fmla="*/ 0 w 4826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7">
                  <a:moveTo>
                    <a:pt x="0" y="0"/>
                  </a:moveTo>
                  <a:cubicBezTo>
                    <a:pt x="0" y="12954"/>
                    <a:pt x="4826" y="12954"/>
                    <a:pt x="4826" y="25908"/>
                  </a:cubicBezTo>
                  <a:cubicBezTo>
                    <a:pt x="4826" y="38862"/>
                    <a:pt x="0" y="38862"/>
                    <a:pt x="0" y="51816"/>
                  </a:cubicBezTo>
                  <a:cubicBezTo>
                    <a:pt x="0" y="64770"/>
                    <a:pt x="4826" y="64770"/>
                    <a:pt x="4826" y="77724"/>
                  </a:cubicBezTo>
                  <a:cubicBezTo>
                    <a:pt x="4826" y="90678"/>
                    <a:pt x="0" y="90678"/>
                    <a:pt x="0" y="103632"/>
                  </a:cubicBezTo>
                  <a:cubicBezTo>
                    <a:pt x="0" y="116586"/>
                    <a:pt x="4826" y="116586"/>
                    <a:pt x="4826" y="129540"/>
                  </a:cubicBezTo>
                  <a:cubicBezTo>
                    <a:pt x="4826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8">
              <a:extLst>
                <a:ext uri="{FF2B5EF4-FFF2-40B4-BE49-F238E27FC236}">
                  <a16:creationId xmlns:a16="http://schemas.microsoft.com/office/drawing/2014/main" id="{9B79EDE4-94E9-94F9-1126-BD566B1D14DD}"/>
                </a:ext>
              </a:extLst>
            </p:cNvPr>
            <p:cNvSpPr/>
            <p:nvPr/>
          </p:nvSpPr>
          <p:spPr>
            <a:xfrm>
              <a:off x="4684395" y="3716782"/>
              <a:ext cx="4826" cy="155447"/>
            </a:xfrm>
            <a:custGeom>
              <a:avLst/>
              <a:gdLst>
                <a:gd name="connsiteX0" fmla="*/ 4826 w 4826"/>
                <a:gd name="connsiteY0" fmla="*/ 0 h 155447"/>
                <a:gd name="connsiteX1" fmla="*/ 0 w 4826"/>
                <a:gd name="connsiteY1" fmla="*/ 25908 h 155447"/>
                <a:gd name="connsiteX2" fmla="*/ 4826 w 4826"/>
                <a:gd name="connsiteY2" fmla="*/ 51816 h 155447"/>
                <a:gd name="connsiteX3" fmla="*/ 0 w 4826"/>
                <a:gd name="connsiteY3" fmla="*/ 77724 h 155447"/>
                <a:gd name="connsiteX4" fmla="*/ 4826 w 4826"/>
                <a:gd name="connsiteY4" fmla="*/ 103632 h 155447"/>
                <a:gd name="connsiteX5" fmla="*/ 0 w 4826"/>
                <a:gd name="connsiteY5" fmla="*/ 129540 h 155447"/>
                <a:gd name="connsiteX6" fmla="*/ 4826 w 4826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6" h="155447">
                  <a:moveTo>
                    <a:pt x="4826" y="0"/>
                  </a:moveTo>
                  <a:cubicBezTo>
                    <a:pt x="4826" y="12954"/>
                    <a:pt x="0" y="12954"/>
                    <a:pt x="0" y="25908"/>
                  </a:cubicBezTo>
                  <a:cubicBezTo>
                    <a:pt x="0" y="38862"/>
                    <a:pt x="4826" y="38862"/>
                    <a:pt x="4826" y="51816"/>
                  </a:cubicBezTo>
                  <a:cubicBezTo>
                    <a:pt x="4826" y="64770"/>
                    <a:pt x="0" y="64770"/>
                    <a:pt x="0" y="77724"/>
                  </a:cubicBezTo>
                  <a:cubicBezTo>
                    <a:pt x="0" y="90678"/>
                    <a:pt x="4826" y="90678"/>
                    <a:pt x="4826" y="103632"/>
                  </a:cubicBezTo>
                  <a:cubicBezTo>
                    <a:pt x="4826" y="116586"/>
                    <a:pt x="0" y="116586"/>
                    <a:pt x="0" y="129540"/>
                  </a:cubicBezTo>
                  <a:cubicBezTo>
                    <a:pt x="0" y="142494"/>
                    <a:pt x="4826" y="142494"/>
                    <a:pt x="4826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9">
              <a:extLst>
                <a:ext uri="{FF2B5EF4-FFF2-40B4-BE49-F238E27FC236}">
                  <a16:creationId xmlns:a16="http://schemas.microsoft.com/office/drawing/2014/main" id="{1F5BC66E-099A-869F-EC63-C845A6865D4F}"/>
                </a:ext>
              </a:extLst>
            </p:cNvPr>
            <p:cNvSpPr/>
            <p:nvPr/>
          </p:nvSpPr>
          <p:spPr>
            <a:xfrm>
              <a:off x="4669663" y="3455543"/>
              <a:ext cx="85344" cy="79755"/>
            </a:xfrm>
            <a:custGeom>
              <a:avLst/>
              <a:gdLst>
                <a:gd name="connsiteX0" fmla="*/ 85344 w 85344"/>
                <a:gd name="connsiteY0" fmla="*/ 39878 h 79755"/>
                <a:gd name="connsiteX1" fmla="*/ 42672 w 85344"/>
                <a:gd name="connsiteY1" fmla="*/ 79756 h 79755"/>
                <a:gd name="connsiteX2" fmla="*/ 0 w 85344"/>
                <a:gd name="connsiteY2" fmla="*/ 39878 h 79755"/>
                <a:gd name="connsiteX3" fmla="*/ 42672 w 85344"/>
                <a:gd name="connsiteY3" fmla="*/ 0 h 79755"/>
                <a:gd name="connsiteX4" fmla="*/ 85344 w 85344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" h="79755">
                  <a:moveTo>
                    <a:pt x="85344" y="39878"/>
                  </a:moveTo>
                  <a:cubicBezTo>
                    <a:pt x="85344" y="61902"/>
                    <a:pt x="66239" y="79756"/>
                    <a:pt x="42672" y="79756"/>
                  </a:cubicBezTo>
                  <a:cubicBezTo>
                    <a:pt x="19105" y="79756"/>
                    <a:pt x="0" y="61902"/>
                    <a:pt x="0" y="39878"/>
                  </a:cubicBezTo>
                  <a:cubicBezTo>
                    <a:pt x="0" y="17854"/>
                    <a:pt x="19105" y="0"/>
                    <a:pt x="42672" y="0"/>
                  </a:cubicBezTo>
                  <a:cubicBezTo>
                    <a:pt x="66239" y="0"/>
                    <a:pt x="85344" y="17854"/>
                    <a:pt x="85344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50">
              <a:extLst>
                <a:ext uri="{FF2B5EF4-FFF2-40B4-BE49-F238E27FC236}">
                  <a16:creationId xmlns:a16="http://schemas.microsoft.com/office/drawing/2014/main" id="{66AEB159-4AEE-4540-CE4A-C58E48FADFF3}"/>
                </a:ext>
              </a:extLst>
            </p:cNvPr>
            <p:cNvSpPr/>
            <p:nvPr/>
          </p:nvSpPr>
          <p:spPr>
            <a:xfrm>
              <a:off x="4669663" y="3854704"/>
              <a:ext cx="85344" cy="79755"/>
            </a:xfrm>
            <a:custGeom>
              <a:avLst/>
              <a:gdLst>
                <a:gd name="connsiteX0" fmla="*/ 85344 w 85344"/>
                <a:gd name="connsiteY0" fmla="*/ 39878 h 79755"/>
                <a:gd name="connsiteX1" fmla="*/ 42672 w 85344"/>
                <a:gd name="connsiteY1" fmla="*/ 79756 h 79755"/>
                <a:gd name="connsiteX2" fmla="*/ 0 w 85344"/>
                <a:gd name="connsiteY2" fmla="*/ 39878 h 79755"/>
                <a:gd name="connsiteX3" fmla="*/ 42672 w 85344"/>
                <a:gd name="connsiteY3" fmla="*/ 0 h 79755"/>
                <a:gd name="connsiteX4" fmla="*/ 85344 w 85344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" h="79755">
                  <a:moveTo>
                    <a:pt x="85344" y="39878"/>
                  </a:moveTo>
                  <a:cubicBezTo>
                    <a:pt x="85344" y="61902"/>
                    <a:pt x="66239" y="79756"/>
                    <a:pt x="42672" y="79756"/>
                  </a:cubicBezTo>
                  <a:cubicBezTo>
                    <a:pt x="19105" y="79756"/>
                    <a:pt x="0" y="61902"/>
                    <a:pt x="0" y="39878"/>
                  </a:cubicBezTo>
                  <a:cubicBezTo>
                    <a:pt x="0" y="17854"/>
                    <a:pt x="19105" y="0"/>
                    <a:pt x="42672" y="0"/>
                  </a:cubicBezTo>
                  <a:cubicBezTo>
                    <a:pt x="66239" y="0"/>
                    <a:pt x="85344" y="17854"/>
                    <a:pt x="85344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51">
              <a:extLst>
                <a:ext uri="{FF2B5EF4-FFF2-40B4-BE49-F238E27FC236}">
                  <a16:creationId xmlns:a16="http://schemas.microsoft.com/office/drawing/2014/main" id="{F4BA275D-7C50-C38D-1BB8-81EE14D7AB1C}"/>
                </a:ext>
              </a:extLst>
            </p:cNvPr>
            <p:cNvSpPr/>
            <p:nvPr/>
          </p:nvSpPr>
          <p:spPr>
            <a:xfrm>
              <a:off x="7597775" y="3494786"/>
              <a:ext cx="81279" cy="403351"/>
            </a:xfrm>
            <a:custGeom>
              <a:avLst/>
              <a:gdLst>
                <a:gd name="connsiteX0" fmla="*/ 0 w 81279"/>
                <a:gd name="connsiteY0" fmla="*/ 0 h 403351"/>
                <a:gd name="connsiteX1" fmla="*/ 81280 w 81279"/>
                <a:gd name="connsiteY1" fmla="*/ 0 h 403351"/>
                <a:gd name="connsiteX2" fmla="*/ 81280 w 81279"/>
                <a:gd name="connsiteY2" fmla="*/ 403352 h 403351"/>
                <a:gd name="connsiteX3" fmla="*/ 0 w 81279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79" h="403351">
                  <a:moveTo>
                    <a:pt x="0" y="0"/>
                  </a:moveTo>
                  <a:lnTo>
                    <a:pt x="81280" y="0"/>
                  </a:lnTo>
                  <a:lnTo>
                    <a:pt x="81280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52">
              <a:extLst>
                <a:ext uri="{FF2B5EF4-FFF2-40B4-BE49-F238E27FC236}">
                  <a16:creationId xmlns:a16="http://schemas.microsoft.com/office/drawing/2014/main" id="{E36C3D7F-E914-3D78-C5C0-9A7EA0F656DA}"/>
                </a:ext>
              </a:extLst>
            </p:cNvPr>
            <p:cNvSpPr/>
            <p:nvPr/>
          </p:nvSpPr>
          <p:spPr>
            <a:xfrm>
              <a:off x="7611618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53">
              <a:extLst>
                <a:ext uri="{FF2B5EF4-FFF2-40B4-BE49-F238E27FC236}">
                  <a16:creationId xmlns:a16="http://schemas.microsoft.com/office/drawing/2014/main" id="{041BCCE2-E26B-BE42-99E2-3A925DD17F79}"/>
                </a:ext>
              </a:extLst>
            </p:cNvPr>
            <p:cNvSpPr/>
            <p:nvPr/>
          </p:nvSpPr>
          <p:spPr>
            <a:xfrm>
              <a:off x="7660513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54">
              <a:extLst>
                <a:ext uri="{FF2B5EF4-FFF2-40B4-BE49-F238E27FC236}">
                  <a16:creationId xmlns:a16="http://schemas.microsoft.com/office/drawing/2014/main" id="{432BEC0D-730A-8D99-5029-DBB8E7E6A664}"/>
                </a:ext>
              </a:extLst>
            </p:cNvPr>
            <p:cNvSpPr/>
            <p:nvPr/>
          </p:nvSpPr>
          <p:spPr>
            <a:xfrm>
              <a:off x="7660513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55">
              <a:extLst>
                <a:ext uri="{FF2B5EF4-FFF2-40B4-BE49-F238E27FC236}">
                  <a16:creationId xmlns:a16="http://schemas.microsoft.com/office/drawing/2014/main" id="{B9CBCC55-17AA-33B1-48A9-A5976B485DD7}"/>
                </a:ext>
              </a:extLst>
            </p:cNvPr>
            <p:cNvSpPr/>
            <p:nvPr/>
          </p:nvSpPr>
          <p:spPr>
            <a:xfrm>
              <a:off x="7611618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6">
              <a:extLst>
                <a:ext uri="{FF2B5EF4-FFF2-40B4-BE49-F238E27FC236}">
                  <a16:creationId xmlns:a16="http://schemas.microsoft.com/office/drawing/2014/main" id="{412D03D4-9C1C-0FB1-C0D4-6C3B79793296}"/>
                </a:ext>
              </a:extLst>
            </p:cNvPr>
            <p:cNvSpPr/>
            <p:nvPr/>
          </p:nvSpPr>
          <p:spPr>
            <a:xfrm>
              <a:off x="7597775" y="3455542"/>
              <a:ext cx="81280" cy="79755"/>
            </a:xfrm>
            <a:custGeom>
              <a:avLst/>
              <a:gdLst>
                <a:gd name="connsiteX0" fmla="*/ 81280 w 81280"/>
                <a:gd name="connsiteY0" fmla="*/ 39878 h 79755"/>
                <a:gd name="connsiteX1" fmla="*/ 40640 w 81280"/>
                <a:gd name="connsiteY1" fmla="*/ 79756 h 79755"/>
                <a:gd name="connsiteX2" fmla="*/ 0 w 81280"/>
                <a:gd name="connsiteY2" fmla="*/ 39878 h 79755"/>
                <a:gd name="connsiteX3" fmla="*/ 40640 w 81280"/>
                <a:gd name="connsiteY3" fmla="*/ 0 h 79755"/>
                <a:gd name="connsiteX4" fmla="*/ 81280 w 81280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" h="79755">
                  <a:moveTo>
                    <a:pt x="81280" y="39878"/>
                  </a:moveTo>
                  <a:cubicBezTo>
                    <a:pt x="81280" y="61849"/>
                    <a:pt x="63119" y="79756"/>
                    <a:pt x="40640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640" y="0"/>
                  </a:cubicBezTo>
                  <a:cubicBezTo>
                    <a:pt x="63119" y="0"/>
                    <a:pt x="81280" y="17780"/>
                    <a:pt x="8128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7">
              <a:extLst>
                <a:ext uri="{FF2B5EF4-FFF2-40B4-BE49-F238E27FC236}">
                  <a16:creationId xmlns:a16="http://schemas.microsoft.com/office/drawing/2014/main" id="{62B171C6-A7AC-B2C2-88C7-759A27D6BF37}"/>
                </a:ext>
              </a:extLst>
            </p:cNvPr>
            <p:cNvSpPr/>
            <p:nvPr/>
          </p:nvSpPr>
          <p:spPr>
            <a:xfrm>
              <a:off x="7597775" y="3854703"/>
              <a:ext cx="81280" cy="79755"/>
            </a:xfrm>
            <a:custGeom>
              <a:avLst/>
              <a:gdLst>
                <a:gd name="connsiteX0" fmla="*/ 0 w 81280"/>
                <a:gd name="connsiteY0" fmla="*/ 39878 h 79755"/>
                <a:gd name="connsiteX1" fmla="*/ 40640 w 81280"/>
                <a:gd name="connsiteY1" fmla="*/ 0 h 79755"/>
                <a:gd name="connsiteX2" fmla="*/ 81280 w 81280"/>
                <a:gd name="connsiteY2" fmla="*/ 39878 h 79755"/>
                <a:gd name="connsiteX3" fmla="*/ 40640 w 81280"/>
                <a:gd name="connsiteY3" fmla="*/ 79756 h 79755"/>
                <a:gd name="connsiteX4" fmla="*/ 0 w 81280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" h="79755">
                  <a:moveTo>
                    <a:pt x="0" y="39878"/>
                  </a:moveTo>
                  <a:cubicBezTo>
                    <a:pt x="0" y="17907"/>
                    <a:pt x="18161" y="0"/>
                    <a:pt x="40640" y="0"/>
                  </a:cubicBezTo>
                  <a:cubicBezTo>
                    <a:pt x="63119" y="0"/>
                    <a:pt x="81280" y="17780"/>
                    <a:pt x="81280" y="39878"/>
                  </a:cubicBezTo>
                  <a:cubicBezTo>
                    <a:pt x="81280" y="61976"/>
                    <a:pt x="63119" y="79756"/>
                    <a:pt x="40640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8">
              <a:extLst>
                <a:ext uri="{FF2B5EF4-FFF2-40B4-BE49-F238E27FC236}">
                  <a16:creationId xmlns:a16="http://schemas.microsoft.com/office/drawing/2014/main" id="{8AE533D1-2E47-8B7E-FC3A-6218847260AB}"/>
                </a:ext>
              </a:extLst>
            </p:cNvPr>
            <p:cNvSpPr/>
            <p:nvPr/>
          </p:nvSpPr>
          <p:spPr>
            <a:xfrm>
              <a:off x="7679055" y="3494786"/>
              <a:ext cx="81279" cy="403351"/>
            </a:xfrm>
            <a:custGeom>
              <a:avLst/>
              <a:gdLst>
                <a:gd name="connsiteX0" fmla="*/ 0 w 81279"/>
                <a:gd name="connsiteY0" fmla="*/ 0 h 403351"/>
                <a:gd name="connsiteX1" fmla="*/ 81281 w 81279"/>
                <a:gd name="connsiteY1" fmla="*/ 0 h 403351"/>
                <a:gd name="connsiteX2" fmla="*/ 81281 w 81279"/>
                <a:gd name="connsiteY2" fmla="*/ 403352 h 403351"/>
                <a:gd name="connsiteX3" fmla="*/ 0 w 81279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79" h="403351">
                  <a:moveTo>
                    <a:pt x="0" y="0"/>
                  </a:moveTo>
                  <a:lnTo>
                    <a:pt x="81281" y="0"/>
                  </a:lnTo>
                  <a:lnTo>
                    <a:pt x="8128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9">
              <a:extLst>
                <a:ext uri="{FF2B5EF4-FFF2-40B4-BE49-F238E27FC236}">
                  <a16:creationId xmlns:a16="http://schemas.microsoft.com/office/drawing/2014/main" id="{B39C6661-8708-0C9C-22FF-3F43898BEAAC}"/>
                </a:ext>
              </a:extLst>
            </p:cNvPr>
            <p:cNvSpPr/>
            <p:nvPr/>
          </p:nvSpPr>
          <p:spPr>
            <a:xfrm>
              <a:off x="7693025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60">
              <a:extLst>
                <a:ext uri="{FF2B5EF4-FFF2-40B4-BE49-F238E27FC236}">
                  <a16:creationId xmlns:a16="http://schemas.microsoft.com/office/drawing/2014/main" id="{7713DD49-094B-D4DF-B20B-A65E710D8C0E}"/>
                </a:ext>
              </a:extLst>
            </p:cNvPr>
            <p:cNvSpPr/>
            <p:nvPr/>
          </p:nvSpPr>
          <p:spPr>
            <a:xfrm>
              <a:off x="7741793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61">
              <a:extLst>
                <a:ext uri="{FF2B5EF4-FFF2-40B4-BE49-F238E27FC236}">
                  <a16:creationId xmlns:a16="http://schemas.microsoft.com/office/drawing/2014/main" id="{75CA3657-0884-0F84-6CA8-DBDECA8F81C8}"/>
                </a:ext>
              </a:extLst>
            </p:cNvPr>
            <p:cNvSpPr/>
            <p:nvPr/>
          </p:nvSpPr>
          <p:spPr>
            <a:xfrm>
              <a:off x="7741793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62">
              <a:extLst>
                <a:ext uri="{FF2B5EF4-FFF2-40B4-BE49-F238E27FC236}">
                  <a16:creationId xmlns:a16="http://schemas.microsoft.com/office/drawing/2014/main" id="{F1C8BBED-5EFA-7117-FA43-AB566F85EC6E}"/>
                </a:ext>
              </a:extLst>
            </p:cNvPr>
            <p:cNvSpPr/>
            <p:nvPr/>
          </p:nvSpPr>
          <p:spPr>
            <a:xfrm>
              <a:off x="7693025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6143">
              <a:extLst>
                <a:ext uri="{FF2B5EF4-FFF2-40B4-BE49-F238E27FC236}">
                  <a16:creationId xmlns:a16="http://schemas.microsoft.com/office/drawing/2014/main" id="{313A2082-9FBC-76ED-2622-87B55B3D472B}"/>
                </a:ext>
              </a:extLst>
            </p:cNvPr>
            <p:cNvSpPr/>
            <p:nvPr/>
          </p:nvSpPr>
          <p:spPr>
            <a:xfrm>
              <a:off x="7679181" y="3455542"/>
              <a:ext cx="81280" cy="79755"/>
            </a:xfrm>
            <a:custGeom>
              <a:avLst/>
              <a:gdLst>
                <a:gd name="connsiteX0" fmla="*/ 81280 w 81280"/>
                <a:gd name="connsiteY0" fmla="*/ 39878 h 79755"/>
                <a:gd name="connsiteX1" fmla="*/ 40640 w 81280"/>
                <a:gd name="connsiteY1" fmla="*/ 79756 h 79755"/>
                <a:gd name="connsiteX2" fmla="*/ 0 w 81280"/>
                <a:gd name="connsiteY2" fmla="*/ 39878 h 79755"/>
                <a:gd name="connsiteX3" fmla="*/ 40640 w 81280"/>
                <a:gd name="connsiteY3" fmla="*/ 0 h 79755"/>
                <a:gd name="connsiteX4" fmla="*/ 81280 w 81280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" h="79755">
                  <a:moveTo>
                    <a:pt x="81280" y="39878"/>
                  </a:moveTo>
                  <a:cubicBezTo>
                    <a:pt x="81280" y="61849"/>
                    <a:pt x="63119" y="79756"/>
                    <a:pt x="40640" y="79756"/>
                  </a:cubicBezTo>
                  <a:cubicBezTo>
                    <a:pt x="18162" y="79756"/>
                    <a:pt x="0" y="61976"/>
                    <a:pt x="0" y="39878"/>
                  </a:cubicBezTo>
                  <a:cubicBezTo>
                    <a:pt x="0" y="17780"/>
                    <a:pt x="18162" y="0"/>
                    <a:pt x="40640" y="0"/>
                  </a:cubicBezTo>
                  <a:cubicBezTo>
                    <a:pt x="63119" y="0"/>
                    <a:pt x="81280" y="17780"/>
                    <a:pt x="8128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6144">
              <a:extLst>
                <a:ext uri="{FF2B5EF4-FFF2-40B4-BE49-F238E27FC236}">
                  <a16:creationId xmlns:a16="http://schemas.microsoft.com/office/drawing/2014/main" id="{1EA7D406-4270-3FBA-4159-7DD7540A260A}"/>
                </a:ext>
              </a:extLst>
            </p:cNvPr>
            <p:cNvSpPr/>
            <p:nvPr/>
          </p:nvSpPr>
          <p:spPr>
            <a:xfrm>
              <a:off x="7679055" y="3854703"/>
              <a:ext cx="81279" cy="79755"/>
            </a:xfrm>
            <a:custGeom>
              <a:avLst/>
              <a:gdLst>
                <a:gd name="connsiteX0" fmla="*/ 0 w 81279"/>
                <a:gd name="connsiteY0" fmla="*/ 39878 h 79755"/>
                <a:gd name="connsiteX1" fmla="*/ 40639 w 81279"/>
                <a:gd name="connsiteY1" fmla="*/ 0 h 79755"/>
                <a:gd name="connsiteX2" fmla="*/ 81280 w 81279"/>
                <a:gd name="connsiteY2" fmla="*/ 39878 h 79755"/>
                <a:gd name="connsiteX3" fmla="*/ 40639 w 81279"/>
                <a:gd name="connsiteY3" fmla="*/ 79756 h 79755"/>
                <a:gd name="connsiteX4" fmla="*/ 0 w 81279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79" h="79755">
                  <a:moveTo>
                    <a:pt x="0" y="39878"/>
                  </a:moveTo>
                  <a:cubicBezTo>
                    <a:pt x="0" y="17907"/>
                    <a:pt x="18161" y="0"/>
                    <a:pt x="40639" y="0"/>
                  </a:cubicBezTo>
                  <a:cubicBezTo>
                    <a:pt x="63119" y="0"/>
                    <a:pt x="81280" y="17780"/>
                    <a:pt x="81280" y="39878"/>
                  </a:cubicBezTo>
                  <a:cubicBezTo>
                    <a:pt x="81280" y="61976"/>
                    <a:pt x="63119" y="79756"/>
                    <a:pt x="40639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6146">
              <a:extLst>
                <a:ext uri="{FF2B5EF4-FFF2-40B4-BE49-F238E27FC236}">
                  <a16:creationId xmlns:a16="http://schemas.microsoft.com/office/drawing/2014/main" id="{479EEE20-EDC8-FC70-C1FC-3C3A45A914C5}"/>
                </a:ext>
              </a:extLst>
            </p:cNvPr>
            <p:cNvSpPr/>
            <p:nvPr/>
          </p:nvSpPr>
          <p:spPr>
            <a:xfrm>
              <a:off x="7760461" y="3494786"/>
              <a:ext cx="81279" cy="403351"/>
            </a:xfrm>
            <a:custGeom>
              <a:avLst/>
              <a:gdLst>
                <a:gd name="connsiteX0" fmla="*/ 0 w 81279"/>
                <a:gd name="connsiteY0" fmla="*/ 0 h 403351"/>
                <a:gd name="connsiteX1" fmla="*/ 81280 w 81279"/>
                <a:gd name="connsiteY1" fmla="*/ 0 h 403351"/>
                <a:gd name="connsiteX2" fmla="*/ 81280 w 81279"/>
                <a:gd name="connsiteY2" fmla="*/ 403352 h 403351"/>
                <a:gd name="connsiteX3" fmla="*/ 0 w 81279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79" h="403351">
                  <a:moveTo>
                    <a:pt x="0" y="0"/>
                  </a:moveTo>
                  <a:lnTo>
                    <a:pt x="81280" y="0"/>
                  </a:lnTo>
                  <a:lnTo>
                    <a:pt x="81280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147">
              <a:extLst>
                <a:ext uri="{FF2B5EF4-FFF2-40B4-BE49-F238E27FC236}">
                  <a16:creationId xmlns:a16="http://schemas.microsoft.com/office/drawing/2014/main" id="{8CA742DD-8041-8E50-DC5C-185F319A41B8}"/>
                </a:ext>
              </a:extLst>
            </p:cNvPr>
            <p:cNvSpPr/>
            <p:nvPr/>
          </p:nvSpPr>
          <p:spPr>
            <a:xfrm>
              <a:off x="7774305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48">
              <a:extLst>
                <a:ext uri="{FF2B5EF4-FFF2-40B4-BE49-F238E27FC236}">
                  <a16:creationId xmlns:a16="http://schemas.microsoft.com/office/drawing/2014/main" id="{E19D062B-4EAC-F479-05A2-E71802480EE8}"/>
                </a:ext>
              </a:extLst>
            </p:cNvPr>
            <p:cNvSpPr/>
            <p:nvPr/>
          </p:nvSpPr>
          <p:spPr>
            <a:xfrm>
              <a:off x="7823072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149">
              <a:extLst>
                <a:ext uri="{FF2B5EF4-FFF2-40B4-BE49-F238E27FC236}">
                  <a16:creationId xmlns:a16="http://schemas.microsoft.com/office/drawing/2014/main" id="{A6E6CB69-94C9-4F82-13BA-D6F44C03C3E6}"/>
                </a:ext>
              </a:extLst>
            </p:cNvPr>
            <p:cNvSpPr/>
            <p:nvPr/>
          </p:nvSpPr>
          <p:spPr>
            <a:xfrm>
              <a:off x="7823072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44" name="Freeform 6150">
              <a:extLst>
                <a:ext uri="{FF2B5EF4-FFF2-40B4-BE49-F238E27FC236}">
                  <a16:creationId xmlns:a16="http://schemas.microsoft.com/office/drawing/2014/main" id="{E8741507-1607-10CA-9F1D-1851E4ABDDD1}"/>
                </a:ext>
              </a:extLst>
            </p:cNvPr>
            <p:cNvSpPr/>
            <p:nvPr/>
          </p:nvSpPr>
          <p:spPr>
            <a:xfrm>
              <a:off x="7774305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45" name="Freeform 6151">
              <a:extLst>
                <a:ext uri="{FF2B5EF4-FFF2-40B4-BE49-F238E27FC236}">
                  <a16:creationId xmlns:a16="http://schemas.microsoft.com/office/drawing/2014/main" id="{2EE1FDFC-51CC-B741-01E9-A0E1767D8693}"/>
                </a:ext>
              </a:extLst>
            </p:cNvPr>
            <p:cNvSpPr/>
            <p:nvPr/>
          </p:nvSpPr>
          <p:spPr>
            <a:xfrm>
              <a:off x="7760461" y="3455542"/>
              <a:ext cx="81280" cy="79755"/>
            </a:xfrm>
            <a:custGeom>
              <a:avLst/>
              <a:gdLst>
                <a:gd name="connsiteX0" fmla="*/ 81280 w 81280"/>
                <a:gd name="connsiteY0" fmla="*/ 39878 h 79755"/>
                <a:gd name="connsiteX1" fmla="*/ 40640 w 81280"/>
                <a:gd name="connsiteY1" fmla="*/ 79756 h 79755"/>
                <a:gd name="connsiteX2" fmla="*/ 0 w 81280"/>
                <a:gd name="connsiteY2" fmla="*/ 39878 h 79755"/>
                <a:gd name="connsiteX3" fmla="*/ 40640 w 81280"/>
                <a:gd name="connsiteY3" fmla="*/ 0 h 79755"/>
                <a:gd name="connsiteX4" fmla="*/ 81280 w 81280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" h="79755">
                  <a:moveTo>
                    <a:pt x="81280" y="39878"/>
                  </a:moveTo>
                  <a:cubicBezTo>
                    <a:pt x="81280" y="61849"/>
                    <a:pt x="63119" y="79756"/>
                    <a:pt x="40640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640" y="0"/>
                  </a:cubicBezTo>
                  <a:cubicBezTo>
                    <a:pt x="63119" y="0"/>
                    <a:pt x="81280" y="17780"/>
                    <a:pt x="8128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47" name="Freeform 6152">
              <a:extLst>
                <a:ext uri="{FF2B5EF4-FFF2-40B4-BE49-F238E27FC236}">
                  <a16:creationId xmlns:a16="http://schemas.microsoft.com/office/drawing/2014/main" id="{56468167-38A1-95DB-8049-9455FD066BED}"/>
                </a:ext>
              </a:extLst>
            </p:cNvPr>
            <p:cNvSpPr/>
            <p:nvPr/>
          </p:nvSpPr>
          <p:spPr>
            <a:xfrm>
              <a:off x="7760461" y="3854703"/>
              <a:ext cx="81280" cy="79755"/>
            </a:xfrm>
            <a:custGeom>
              <a:avLst/>
              <a:gdLst>
                <a:gd name="connsiteX0" fmla="*/ 0 w 81280"/>
                <a:gd name="connsiteY0" fmla="*/ 39878 h 79755"/>
                <a:gd name="connsiteX1" fmla="*/ 40640 w 81280"/>
                <a:gd name="connsiteY1" fmla="*/ 0 h 79755"/>
                <a:gd name="connsiteX2" fmla="*/ 81280 w 81280"/>
                <a:gd name="connsiteY2" fmla="*/ 39878 h 79755"/>
                <a:gd name="connsiteX3" fmla="*/ 40640 w 81280"/>
                <a:gd name="connsiteY3" fmla="*/ 79756 h 79755"/>
                <a:gd name="connsiteX4" fmla="*/ 0 w 81280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" h="79755">
                  <a:moveTo>
                    <a:pt x="0" y="39878"/>
                  </a:moveTo>
                  <a:cubicBezTo>
                    <a:pt x="0" y="17907"/>
                    <a:pt x="18161" y="0"/>
                    <a:pt x="40640" y="0"/>
                  </a:cubicBezTo>
                  <a:cubicBezTo>
                    <a:pt x="63119" y="0"/>
                    <a:pt x="81280" y="17780"/>
                    <a:pt x="81280" y="39878"/>
                  </a:cubicBezTo>
                  <a:cubicBezTo>
                    <a:pt x="81280" y="61976"/>
                    <a:pt x="63119" y="79756"/>
                    <a:pt x="40640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48" name="Freeform 6153">
              <a:extLst>
                <a:ext uri="{FF2B5EF4-FFF2-40B4-BE49-F238E27FC236}">
                  <a16:creationId xmlns:a16="http://schemas.microsoft.com/office/drawing/2014/main" id="{27BAF241-9F66-2164-BB2D-C7974EC768E1}"/>
                </a:ext>
              </a:extLst>
            </p:cNvPr>
            <p:cNvSpPr/>
            <p:nvPr/>
          </p:nvSpPr>
          <p:spPr>
            <a:xfrm>
              <a:off x="7841742" y="3494786"/>
              <a:ext cx="81279" cy="403351"/>
            </a:xfrm>
            <a:custGeom>
              <a:avLst/>
              <a:gdLst>
                <a:gd name="connsiteX0" fmla="*/ 0 w 81279"/>
                <a:gd name="connsiteY0" fmla="*/ 0 h 403351"/>
                <a:gd name="connsiteX1" fmla="*/ 81281 w 81279"/>
                <a:gd name="connsiteY1" fmla="*/ 0 h 403351"/>
                <a:gd name="connsiteX2" fmla="*/ 81281 w 81279"/>
                <a:gd name="connsiteY2" fmla="*/ 403352 h 403351"/>
                <a:gd name="connsiteX3" fmla="*/ 0 w 81279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79" h="403351">
                  <a:moveTo>
                    <a:pt x="0" y="0"/>
                  </a:moveTo>
                  <a:lnTo>
                    <a:pt x="81281" y="0"/>
                  </a:lnTo>
                  <a:lnTo>
                    <a:pt x="8128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49" name="Freeform 6154">
              <a:extLst>
                <a:ext uri="{FF2B5EF4-FFF2-40B4-BE49-F238E27FC236}">
                  <a16:creationId xmlns:a16="http://schemas.microsoft.com/office/drawing/2014/main" id="{4DEB8121-A8E0-CFB5-57B9-22DB7056774B}"/>
                </a:ext>
              </a:extLst>
            </p:cNvPr>
            <p:cNvSpPr/>
            <p:nvPr/>
          </p:nvSpPr>
          <p:spPr>
            <a:xfrm>
              <a:off x="7855711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0" name="Freeform 6155">
              <a:extLst>
                <a:ext uri="{FF2B5EF4-FFF2-40B4-BE49-F238E27FC236}">
                  <a16:creationId xmlns:a16="http://schemas.microsoft.com/office/drawing/2014/main" id="{9FAE119E-7717-1F0A-E59E-B91E25E9EFC9}"/>
                </a:ext>
              </a:extLst>
            </p:cNvPr>
            <p:cNvSpPr/>
            <p:nvPr/>
          </p:nvSpPr>
          <p:spPr>
            <a:xfrm>
              <a:off x="7904480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1" name="Freeform 6156">
              <a:extLst>
                <a:ext uri="{FF2B5EF4-FFF2-40B4-BE49-F238E27FC236}">
                  <a16:creationId xmlns:a16="http://schemas.microsoft.com/office/drawing/2014/main" id="{1697CDBB-27E6-5CCB-3382-C0796348722C}"/>
                </a:ext>
              </a:extLst>
            </p:cNvPr>
            <p:cNvSpPr/>
            <p:nvPr/>
          </p:nvSpPr>
          <p:spPr>
            <a:xfrm>
              <a:off x="7904480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2" name="Freeform 6157">
              <a:extLst>
                <a:ext uri="{FF2B5EF4-FFF2-40B4-BE49-F238E27FC236}">
                  <a16:creationId xmlns:a16="http://schemas.microsoft.com/office/drawing/2014/main" id="{C7D42DB2-AB29-4B56-E78F-FEF7782D0269}"/>
                </a:ext>
              </a:extLst>
            </p:cNvPr>
            <p:cNvSpPr/>
            <p:nvPr/>
          </p:nvSpPr>
          <p:spPr>
            <a:xfrm>
              <a:off x="7855711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3" name="Freeform 6158">
              <a:extLst>
                <a:ext uri="{FF2B5EF4-FFF2-40B4-BE49-F238E27FC236}">
                  <a16:creationId xmlns:a16="http://schemas.microsoft.com/office/drawing/2014/main" id="{78521E27-9AB3-AB18-18C5-9150ED0C9A4F}"/>
                </a:ext>
              </a:extLst>
            </p:cNvPr>
            <p:cNvSpPr/>
            <p:nvPr/>
          </p:nvSpPr>
          <p:spPr>
            <a:xfrm>
              <a:off x="7841742" y="3455542"/>
              <a:ext cx="81279" cy="79755"/>
            </a:xfrm>
            <a:custGeom>
              <a:avLst/>
              <a:gdLst>
                <a:gd name="connsiteX0" fmla="*/ 81280 w 81279"/>
                <a:gd name="connsiteY0" fmla="*/ 39878 h 79755"/>
                <a:gd name="connsiteX1" fmla="*/ 40639 w 81279"/>
                <a:gd name="connsiteY1" fmla="*/ 79756 h 79755"/>
                <a:gd name="connsiteX2" fmla="*/ 0 w 81279"/>
                <a:gd name="connsiteY2" fmla="*/ 39878 h 79755"/>
                <a:gd name="connsiteX3" fmla="*/ 40639 w 81279"/>
                <a:gd name="connsiteY3" fmla="*/ 0 h 79755"/>
                <a:gd name="connsiteX4" fmla="*/ 81280 w 81279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79" h="79755">
                  <a:moveTo>
                    <a:pt x="81280" y="39878"/>
                  </a:moveTo>
                  <a:cubicBezTo>
                    <a:pt x="81280" y="61849"/>
                    <a:pt x="63119" y="79756"/>
                    <a:pt x="40639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639" y="0"/>
                  </a:cubicBezTo>
                  <a:cubicBezTo>
                    <a:pt x="63119" y="0"/>
                    <a:pt x="81280" y="17780"/>
                    <a:pt x="8128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4" name="Freeform 6159">
              <a:extLst>
                <a:ext uri="{FF2B5EF4-FFF2-40B4-BE49-F238E27FC236}">
                  <a16:creationId xmlns:a16="http://schemas.microsoft.com/office/drawing/2014/main" id="{54C31942-4517-FA94-F1B5-0EC12D7C7E8D}"/>
                </a:ext>
              </a:extLst>
            </p:cNvPr>
            <p:cNvSpPr/>
            <p:nvPr/>
          </p:nvSpPr>
          <p:spPr>
            <a:xfrm>
              <a:off x="7841742" y="3854703"/>
              <a:ext cx="81279" cy="79755"/>
            </a:xfrm>
            <a:custGeom>
              <a:avLst/>
              <a:gdLst>
                <a:gd name="connsiteX0" fmla="*/ 0 w 81279"/>
                <a:gd name="connsiteY0" fmla="*/ 39878 h 79755"/>
                <a:gd name="connsiteX1" fmla="*/ 40639 w 81279"/>
                <a:gd name="connsiteY1" fmla="*/ 0 h 79755"/>
                <a:gd name="connsiteX2" fmla="*/ 81280 w 81279"/>
                <a:gd name="connsiteY2" fmla="*/ 39878 h 79755"/>
                <a:gd name="connsiteX3" fmla="*/ 40639 w 81279"/>
                <a:gd name="connsiteY3" fmla="*/ 79756 h 79755"/>
                <a:gd name="connsiteX4" fmla="*/ 0 w 81279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79" h="79755">
                  <a:moveTo>
                    <a:pt x="0" y="39878"/>
                  </a:moveTo>
                  <a:cubicBezTo>
                    <a:pt x="0" y="17907"/>
                    <a:pt x="18161" y="0"/>
                    <a:pt x="40639" y="0"/>
                  </a:cubicBezTo>
                  <a:cubicBezTo>
                    <a:pt x="63119" y="0"/>
                    <a:pt x="81280" y="17780"/>
                    <a:pt x="81280" y="39878"/>
                  </a:cubicBezTo>
                  <a:cubicBezTo>
                    <a:pt x="81280" y="61976"/>
                    <a:pt x="63119" y="79756"/>
                    <a:pt x="40639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5" name="Freeform 6160">
              <a:extLst>
                <a:ext uri="{FF2B5EF4-FFF2-40B4-BE49-F238E27FC236}">
                  <a16:creationId xmlns:a16="http://schemas.microsoft.com/office/drawing/2014/main" id="{EFF1FDB9-37A8-6ED8-3137-D8B51028458D}"/>
                </a:ext>
              </a:extLst>
            </p:cNvPr>
            <p:cNvSpPr/>
            <p:nvPr/>
          </p:nvSpPr>
          <p:spPr>
            <a:xfrm>
              <a:off x="7923149" y="3494786"/>
              <a:ext cx="81279" cy="403351"/>
            </a:xfrm>
            <a:custGeom>
              <a:avLst/>
              <a:gdLst>
                <a:gd name="connsiteX0" fmla="*/ 0 w 81279"/>
                <a:gd name="connsiteY0" fmla="*/ 0 h 403351"/>
                <a:gd name="connsiteX1" fmla="*/ 81280 w 81279"/>
                <a:gd name="connsiteY1" fmla="*/ 0 h 403351"/>
                <a:gd name="connsiteX2" fmla="*/ 81280 w 81279"/>
                <a:gd name="connsiteY2" fmla="*/ 403352 h 403351"/>
                <a:gd name="connsiteX3" fmla="*/ 0 w 81279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79" h="403351">
                  <a:moveTo>
                    <a:pt x="0" y="0"/>
                  </a:moveTo>
                  <a:lnTo>
                    <a:pt x="81280" y="0"/>
                  </a:lnTo>
                  <a:lnTo>
                    <a:pt x="81280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6" name="Freeform 6161">
              <a:extLst>
                <a:ext uri="{FF2B5EF4-FFF2-40B4-BE49-F238E27FC236}">
                  <a16:creationId xmlns:a16="http://schemas.microsoft.com/office/drawing/2014/main" id="{C023BBA6-E056-E6CC-AC9F-126AC772F0BB}"/>
                </a:ext>
              </a:extLst>
            </p:cNvPr>
            <p:cNvSpPr/>
            <p:nvPr/>
          </p:nvSpPr>
          <p:spPr>
            <a:xfrm>
              <a:off x="7936992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7" name="Freeform 6162">
              <a:extLst>
                <a:ext uri="{FF2B5EF4-FFF2-40B4-BE49-F238E27FC236}">
                  <a16:creationId xmlns:a16="http://schemas.microsoft.com/office/drawing/2014/main" id="{7AB279DB-4FA2-45A9-BEF7-6C2559CF437E}"/>
                </a:ext>
              </a:extLst>
            </p:cNvPr>
            <p:cNvSpPr/>
            <p:nvPr/>
          </p:nvSpPr>
          <p:spPr>
            <a:xfrm>
              <a:off x="7985759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8" name="Freeform 6163">
              <a:extLst>
                <a:ext uri="{FF2B5EF4-FFF2-40B4-BE49-F238E27FC236}">
                  <a16:creationId xmlns:a16="http://schemas.microsoft.com/office/drawing/2014/main" id="{2978186A-A646-BA79-41F9-526B2DBBEDDE}"/>
                </a:ext>
              </a:extLst>
            </p:cNvPr>
            <p:cNvSpPr/>
            <p:nvPr/>
          </p:nvSpPr>
          <p:spPr>
            <a:xfrm>
              <a:off x="7985759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9" name="Freeform 6164">
              <a:extLst>
                <a:ext uri="{FF2B5EF4-FFF2-40B4-BE49-F238E27FC236}">
                  <a16:creationId xmlns:a16="http://schemas.microsoft.com/office/drawing/2014/main" id="{6D7FE11B-EB13-D737-CE08-314A6B8509C9}"/>
                </a:ext>
              </a:extLst>
            </p:cNvPr>
            <p:cNvSpPr/>
            <p:nvPr/>
          </p:nvSpPr>
          <p:spPr>
            <a:xfrm>
              <a:off x="7936992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0" name="Freeform 6165">
              <a:extLst>
                <a:ext uri="{FF2B5EF4-FFF2-40B4-BE49-F238E27FC236}">
                  <a16:creationId xmlns:a16="http://schemas.microsoft.com/office/drawing/2014/main" id="{C21512EF-553F-A3CD-3C90-EEA8131192D3}"/>
                </a:ext>
              </a:extLst>
            </p:cNvPr>
            <p:cNvSpPr/>
            <p:nvPr/>
          </p:nvSpPr>
          <p:spPr>
            <a:xfrm>
              <a:off x="7923148" y="3455542"/>
              <a:ext cx="81280" cy="79755"/>
            </a:xfrm>
            <a:custGeom>
              <a:avLst/>
              <a:gdLst>
                <a:gd name="connsiteX0" fmla="*/ 81280 w 81280"/>
                <a:gd name="connsiteY0" fmla="*/ 39878 h 79755"/>
                <a:gd name="connsiteX1" fmla="*/ 40640 w 81280"/>
                <a:gd name="connsiteY1" fmla="*/ 79756 h 79755"/>
                <a:gd name="connsiteX2" fmla="*/ 0 w 81280"/>
                <a:gd name="connsiteY2" fmla="*/ 39878 h 79755"/>
                <a:gd name="connsiteX3" fmla="*/ 40640 w 81280"/>
                <a:gd name="connsiteY3" fmla="*/ 0 h 79755"/>
                <a:gd name="connsiteX4" fmla="*/ 81280 w 81280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" h="79755">
                  <a:moveTo>
                    <a:pt x="81280" y="39878"/>
                  </a:moveTo>
                  <a:cubicBezTo>
                    <a:pt x="81280" y="61849"/>
                    <a:pt x="63119" y="79756"/>
                    <a:pt x="40640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640" y="0"/>
                  </a:cubicBezTo>
                  <a:cubicBezTo>
                    <a:pt x="63119" y="0"/>
                    <a:pt x="81280" y="17780"/>
                    <a:pt x="8128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1" name="Freeform 6166">
              <a:extLst>
                <a:ext uri="{FF2B5EF4-FFF2-40B4-BE49-F238E27FC236}">
                  <a16:creationId xmlns:a16="http://schemas.microsoft.com/office/drawing/2014/main" id="{AFC163B7-FC18-F0E8-96F8-42993A0C1CE9}"/>
                </a:ext>
              </a:extLst>
            </p:cNvPr>
            <p:cNvSpPr/>
            <p:nvPr/>
          </p:nvSpPr>
          <p:spPr>
            <a:xfrm>
              <a:off x="7923021" y="3854703"/>
              <a:ext cx="81280" cy="79755"/>
            </a:xfrm>
            <a:custGeom>
              <a:avLst/>
              <a:gdLst>
                <a:gd name="connsiteX0" fmla="*/ 0 w 81280"/>
                <a:gd name="connsiteY0" fmla="*/ 39878 h 79755"/>
                <a:gd name="connsiteX1" fmla="*/ 40640 w 81280"/>
                <a:gd name="connsiteY1" fmla="*/ 0 h 79755"/>
                <a:gd name="connsiteX2" fmla="*/ 81280 w 81280"/>
                <a:gd name="connsiteY2" fmla="*/ 39878 h 79755"/>
                <a:gd name="connsiteX3" fmla="*/ 40640 w 81280"/>
                <a:gd name="connsiteY3" fmla="*/ 79756 h 79755"/>
                <a:gd name="connsiteX4" fmla="*/ 0 w 81280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" h="79755">
                  <a:moveTo>
                    <a:pt x="0" y="39878"/>
                  </a:moveTo>
                  <a:cubicBezTo>
                    <a:pt x="0" y="17907"/>
                    <a:pt x="18161" y="0"/>
                    <a:pt x="40640" y="0"/>
                  </a:cubicBezTo>
                  <a:cubicBezTo>
                    <a:pt x="63119" y="0"/>
                    <a:pt x="81280" y="17780"/>
                    <a:pt x="81280" y="39878"/>
                  </a:cubicBezTo>
                  <a:cubicBezTo>
                    <a:pt x="81280" y="61976"/>
                    <a:pt x="63119" y="79756"/>
                    <a:pt x="40640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2" name="Freeform 6167">
              <a:extLst>
                <a:ext uri="{FF2B5EF4-FFF2-40B4-BE49-F238E27FC236}">
                  <a16:creationId xmlns:a16="http://schemas.microsoft.com/office/drawing/2014/main" id="{2D47ED1D-D81A-1E5D-C493-F56480673B5E}"/>
                </a:ext>
              </a:extLst>
            </p:cNvPr>
            <p:cNvSpPr/>
            <p:nvPr/>
          </p:nvSpPr>
          <p:spPr>
            <a:xfrm>
              <a:off x="8004429" y="3494786"/>
              <a:ext cx="81279" cy="403351"/>
            </a:xfrm>
            <a:custGeom>
              <a:avLst/>
              <a:gdLst>
                <a:gd name="connsiteX0" fmla="*/ 0 w 81279"/>
                <a:gd name="connsiteY0" fmla="*/ 0 h 403351"/>
                <a:gd name="connsiteX1" fmla="*/ 81281 w 81279"/>
                <a:gd name="connsiteY1" fmla="*/ 0 h 403351"/>
                <a:gd name="connsiteX2" fmla="*/ 81281 w 81279"/>
                <a:gd name="connsiteY2" fmla="*/ 403352 h 403351"/>
                <a:gd name="connsiteX3" fmla="*/ 0 w 81279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79" h="403351">
                  <a:moveTo>
                    <a:pt x="0" y="0"/>
                  </a:moveTo>
                  <a:lnTo>
                    <a:pt x="81281" y="0"/>
                  </a:lnTo>
                  <a:lnTo>
                    <a:pt x="8128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3" name="Freeform 6168">
              <a:extLst>
                <a:ext uri="{FF2B5EF4-FFF2-40B4-BE49-F238E27FC236}">
                  <a16:creationId xmlns:a16="http://schemas.microsoft.com/office/drawing/2014/main" id="{A8233BCD-AA69-87EE-6FAD-7162C6E89CE2}"/>
                </a:ext>
              </a:extLst>
            </p:cNvPr>
            <p:cNvSpPr/>
            <p:nvPr/>
          </p:nvSpPr>
          <p:spPr>
            <a:xfrm>
              <a:off x="8018398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4" name="Freeform 6169">
              <a:extLst>
                <a:ext uri="{FF2B5EF4-FFF2-40B4-BE49-F238E27FC236}">
                  <a16:creationId xmlns:a16="http://schemas.microsoft.com/office/drawing/2014/main" id="{62D2422F-1772-2F1F-7B0B-0B52B9434F7D}"/>
                </a:ext>
              </a:extLst>
            </p:cNvPr>
            <p:cNvSpPr/>
            <p:nvPr/>
          </p:nvSpPr>
          <p:spPr>
            <a:xfrm>
              <a:off x="8067167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5" name="Freeform 6170">
              <a:extLst>
                <a:ext uri="{FF2B5EF4-FFF2-40B4-BE49-F238E27FC236}">
                  <a16:creationId xmlns:a16="http://schemas.microsoft.com/office/drawing/2014/main" id="{BB5F0599-93C0-4B9D-A73A-35862C5923C5}"/>
                </a:ext>
              </a:extLst>
            </p:cNvPr>
            <p:cNvSpPr/>
            <p:nvPr/>
          </p:nvSpPr>
          <p:spPr>
            <a:xfrm>
              <a:off x="8067167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6" name="Freeform 6171">
              <a:extLst>
                <a:ext uri="{FF2B5EF4-FFF2-40B4-BE49-F238E27FC236}">
                  <a16:creationId xmlns:a16="http://schemas.microsoft.com/office/drawing/2014/main" id="{89BFC353-523B-5D5D-868B-399262F18BB2}"/>
                </a:ext>
              </a:extLst>
            </p:cNvPr>
            <p:cNvSpPr/>
            <p:nvPr/>
          </p:nvSpPr>
          <p:spPr>
            <a:xfrm>
              <a:off x="8018398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7" name="Freeform 6172">
              <a:extLst>
                <a:ext uri="{FF2B5EF4-FFF2-40B4-BE49-F238E27FC236}">
                  <a16:creationId xmlns:a16="http://schemas.microsoft.com/office/drawing/2014/main" id="{44366973-604B-CF07-CDA4-A49F7AACF3C7}"/>
                </a:ext>
              </a:extLst>
            </p:cNvPr>
            <p:cNvSpPr/>
            <p:nvPr/>
          </p:nvSpPr>
          <p:spPr>
            <a:xfrm>
              <a:off x="8004429" y="3455542"/>
              <a:ext cx="81279" cy="79755"/>
            </a:xfrm>
            <a:custGeom>
              <a:avLst/>
              <a:gdLst>
                <a:gd name="connsiteX0" fmla="*/ 81280 w 81279"/>
                <a:gd name="connsiteY0" fmla="*/ 39878 h 79755"/>
                <a:gd name="connsiteX1" fmla="*/ 40639 w 81279"/>
                <a:gd name="connsiteY1" fmla="*/ 79756 h 79755"/>
                <a:gd name="connsiteX2" fmla="*/ 0 w 81279"/>
                <a:gd name="connsiteY2" fmla="*/ 39878 h 79755"/>
                <a:gd name="connsiteX3" fmla="*/ 40639 w 81279"/>
                <a:gd name="connsiteY3" fmla="*/ 0 h 79755"/>
                <a:gd name="connsiteX4" fmla="*/ 81280 w 81279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79" h="79755">
                  <a:moveTo>
                    <a:pt x="81280" y="39878"/>
                  </a:moveTo>
                  <a:cubicBezTo>
                    <a:pt x="81280" y="61849"/>
                    <a:pt x="63119" y="79756"/>
                    <a:pt x="40639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639" y="0"/>
                  </a:cubicBezTo>
                  <a:cubicBezTo>
                    <a:pt x="63119" y="0"/>
                    <a:pt x="81280" y="17780"/>
                    <a:pt x="8128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8" name="Freeform 6173">
              <a:extLst>
                <a:ext uri="{FF2B5EF4-FFF2-40B4-BE49-F238E27FC236}">
                  <a16:creationId xmlns:a16="http://schemas.microsoft.com/office/drawing/2014/main" id="{F36C52D3-A558-AA7E-2B64-2DAE19D63CA1}"/>
                </a:ext>
              </a:extLst>
            </p:cNvPr>
            <p:cNvSpPr/>
            <p:nvPr/>
          </p:nvSpPr>
          <p:spPr>
            <a:xfrm>
              <a:off x="8004429" y="3854703"/>
              <a:ext cx="81279" cy="79755"/>
            </a:xfrm>
            <a:custGeom>
              <a:avLst/>
              <a:gdLst>
                <a:gd name="connsiteX0" fmla="*/ 0 w 81279"/>
                <a:gd name="connsiteY0" fmla="*/ 39878 h 79755"/>
                <a:gd name="connsiteX1" fmla="*/ 40639 w 81279"/>
                <a:gd name="connsiteY1" fmla="*/ 0 h 79755"/>
                <a:gd name="connsiteX2" fmla="*/ 81280 w 81279"/>
                <a:gd name="connsiteY2" fmla="*/ 39878 h 79755"/>
                <a:gd name="connsiteX3" fmla="*/ 40639 w 81279"/>
                <a:gd name="connsiteY3" fmla="*/ 79756 h 79755"/>
                <a:gd name="connsiteX4" fmla="*/ 0 w 81279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79" h="79755">
                  <a:moveTo>
                    <a:pt x="0" y="39878"/>
                  </a:moveTo>
                  <a:cubicBezTo>
                    <a:pt x="0" y="17907"/>
                    <a:pt x="18161" y="0"/>
                    <a:pt x="40639" y="0"/>
                  </a:cubicBezTo>
                  <a:cubicBezTo>
                    <a:pt x="63119" y="0"/>
                    <a:pt x="81280" y="17780"/>
                    <a:pt x="81280" y="39878"/>
                  </a:cubicBezTo>
                  <a:cubicBezTo>
                    <a:pt x="81280" y="61976"/>
                    <a:pt x="63119" y="79756"/>
                    <a:pt x="40639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9" name="Freeform 6174">
              <a:extLst>
                <a:ext uri="{FF2B5EF4-FFF2-40B4-BE49-F238E27FC236}">
                  <a16:creationId xmlns:a16="http://schemas.microsoft.com/office/drawing/2014/main" id="{A0B4C890-E539-E71F-A709-0C3753D9E481}"/>
                </a:ext>
              </a:extLst>
            </p:cNvPr>
            <p:cNvSpPr/>
            <p:nvPr/>
          </p:nvSpPr>
          <p:spPr>
            <a:xfrm>
              <a:off x="8848090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0" name="Freeform 6175">
              <a:extLst>
                <a:ext uri="{FF2B5EF4-FFF2-40B4-BE49-F238E27FC236}">
                  <a16:creationId xmlns:a16="http://schemas.microsoft.com/office/drawing/2014/main" id="{4314E536-FA69-E01B-DEF4-9EB090F1B1AB}"/>
                </a:ext>
              </a:extLst>
            </p:cNvPr>
            <p:cNvSpPr/>
            <p:nvPr/>
          </p:nvSpPr>
          <p:spPr>
            <a:xfrm>
              <a:off x="8861806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1" name="Freeform 6176">
              <a:extLst>
                <a:ext uri="{FF2B5EF4-FFF2-40B4-BE49-F238E27FC236}">
                  <a16:creationId xmlns:a16="http://schemas.microsoft.com/office/drawing/2014/main" id="{9EBB1DC3-CEFB-2B37-F92A-4F484D43A925}"/>
                </a:ext>
              </a:extLst>
            </p:cNvPr>
            <p:cNvSpPr/>
            <p:nvPr/>
          </p:nvSpPr>
          <p:spPr>
            <a:xfrm>
              <a:off x="8909431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2" name="Freeform 6177">
              <a:extLst>
                <a:ext uri="{FF2B5EF4-FFF2-40B4-BE49-F238E27FC236}">
                  <a16:creationId xmlns:a16="http://schemas.microsoft.com/office/drawing/2014/main" id="{F914DC53-D381-D57F-D8D3-89A6ED8D6F10}"/>
                </a:ext>
              </a:extLst>
            </p:cNvPr>
            <p:cNvSpPr/>
            <p:nvPr/>
          </p:nvSpPr>
          <p:spPr>
            <a:xfrm>
              <a:off x="8909431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3" name="Freeform 6178">
              <a:extLst>
                <a:ext uri="{FF2B5EF4-FFF2-40B4-BE49-F238E27FC236}">
                  <a16:creationId xmlns:a16="http://schemas.microsoft.com/office/drawing/2014/main" id="{3D5D1467-0204-EC77-BA5D-88B6B05C8503}"/>
                </a:ext>
              </a:extLst>
            </p:cNvPr>
            <p:cNvSpPr/>
            <p:nvPr/>
          </p:nvSpPr>
          <p:spPr>
            <a:xfrm>
              <a:off x="8861806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4" name="Freeform 6179">
              <a:extLst>
                <a:ext uri="{FF2B5EF4-FFF2-40B4-BE49-F238E27FC236}">
                  <a16:creationId xmlns:a16="http://schemas.microsoft.com/office/drawing/2014/main" id="{114907D1-521A-CBC4-5983-033C36B74E8B}"/>
                </a:ext>
              </a:extLst>
            </p:cNvPr>
            <p:cNvSpPr/>
            <p:nvPr/>
          </p:nvSpPr>
          <p:spPr>
            <a:xfrm>
              <a:off x="8848090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5" name="Freeform 6180">
              <a:extLst>
                <a:ext uri="{FF2B5EF4-FFF2-40B4-BE49-F238E27FC236}">
                  <a16:creationId xmlns:a16="http://schemas.microsoft.com/office/drawing/2014/main" id="{06775EE8-78D9-08F3-CFC9-035CC913B833}"/>
                </a:ext>
              </a:extLst>
            </p:cNvPr>
            <p:cNvSpPr/>
            <p:nvPr/>
          </p:nvSpPr>
          <p:spPr>
            <a:xfrm>
              <a:off x="8848090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ubicBezTo>
                    <a:pt x="79502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6" name="Freeform 6181">
              <a:extLst>
                <a:ext uri="{FF2B5EF4-FFF2-40B4-BE49-F238E27FC236}">
                  <a16:creationId xmlns:a16="http://schemas.microsoft.com/office/drawing/2014/main" id="{72A3C69D-8B51-3BD5-3ACA-31FBBD4132AC}"/>
                </a:ext>
              </a:extLst>
            </p:cNvPr>
            <p:cNvSpPr/>
            <p:nvPr/>
          </p:nvSpPr>
          <p:spPr>
            <a:xfrm>
              <a:off x="8927592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7" name="Freeform 6182">
              <a:extLst>
                <a:ext uri="{FF2B5EF4-FFF2-40B4-BE49-F238E27FC236}">
                  <a16:creationId xmlns:a16="http://schemas.microsoft.com/office/drawing/2014/main" id="{A879AB7C-85B4-47C1-39AA-2ED92918D8FF}"/>
                </a:ext>
              </a:extLst>
            </p:cNvPr>
            <p:cNvSpPr/>
            <p:nvPr/>
          </p:nvSpPr>
          <p:spPr>
            <a:xfrm>
              <a:off x="8941181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8" name="Freeform 6183">
              <a:extLst>
                <a:ext uri="{FF2B5EF4-FFF2-40B4-BE49-F238E27FC236}">
                  <a16:creationId xmlns:a16="http://schemas.microsoft.com/office/drawing/2014/main" id="{C3D5C812-2044-6D6F-E719-2131668A64CF}"/>
                </a:ext>
              </a:extLst>
            </p:cNvPr>
            <p:cNvSpPr/>
            <p:nvPr/>
          </p:nvSpPr>
          <p:spPr>
            <a:xfrm>
              <a:off x="8988806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9" name="Freeform 6184">
              <a:extLst>
                <a:ext uri="{FF2B5EF4-FFF2-40B4-BE49-F238E27FC236}">
                  <a16:creationId xmlns:a16="http://schemas.microsoft.com/office/drawing/2014/main" id="{3D330942-FC3F-96BD-5E8E-D49D295BF4B8}"/>
                </a:ext>
              </a:extLst>
            </p:cNvPr>
            <p:cNvSpPr/>
            <p:nvPr/>
          </p:nvSpPr>
          <p:spPr>
            <a:xfrm>
              <a:off x="8988806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0" name="Freeform 6185">
              <a:extLst>
                <a:ext uri="{FF2B5EF4-FFF2-40B4-BE49-F238E27FC236}">
                  <a16:creationId xmlns:a16="http://schemas.microsoft.com/office/drawing/2014/main" id="{D7B9E8CC-5533-5640-D261-3A748967839B}"/>
                </a:ext>
              </a:extLst>
            </p:cNvPr>
            <p:cNvSpPr/>
            <p:nvPr/>
          </p:nvSpPr>
          <p:spPr>
            <a:xfrm>
              <a:off x="8941181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1" name="Freeform 6186">
              <a:extLst>
                <a:ext uri="{FF2B5EF4-FFF2-40B4-BE49-F238E27FC236}">
                  <a16:creationId xmlns:a16="http://schemas.microsoft.com/office/drawing/2014/main" id="{9E32F618-9313-C030-7A07-9CCB48BB0446}"/>
                </a:ext>
              </a:extLst>
            </p:cNvPr>
            <p:cNvSpPr/>
            <p:nvPr/>
          </p:nvSpPr>
          <p:spPr>
            <a:xfrm>
              <a:off x="8927465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2" name="Freeform 6187">
              <a:extLst>
                <a:ext uri="{FF2B5EF4-FFF2-40B4-BE49-F238E27FC236}">
                  <a16:creationId xmlns:a16="http://schemas.microsoft.com/office/drawing/2014/main" id="{BA1A397E-291D-B5B7-A175-C0E38519D47B}"/>
                </a:ext>
              </a:extLst>
            </p:cNvPr>
            <p:cNvSpPr/>
            <p:nvPr/>
          </p:nvSpPr>
          <p:spPr>
            <a:xfrm>
              <a:off x="8927592" y="3854703"/>
              <a:ext cx="79501" cy="79755"/>
            </a:xfrm>
            <a:custGeom>
              <a:avLst/>
              <a:gdLst>
                <a:gd name="connsiteX0" fmla="*/ 0 w 79501"/>
                <a:gd name="connsiteY0" fmla="*/ 39878 h 79755"/>
                <a:gd name="connsiteX1" fmla="*/ 39751 w 79501"/>
                <a:gd name="connsiteY1" fmla="*/ 0 h 79755"/>
                <a:gd name="connsiteX2" fmla="*/ 79501 w 79501"/>
                <a:gd name="connsiteY2" fmla="*/ 39878 h 79755"/>
                <a:gd name="connsiteX3" fmla="*/ 39751 w 79501"/>
                <a:gd name="connsiteY3" fmla="*/ 79756 h 79755"/>
                <a:gd name="connsiteX4" fmla="*/ 0 w 7950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1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1" y="17780"/>
                    <a:pt x="79501" y="39878"/>
                  </a:cubicBezTo>
                  <a:cubicBezTo>
                    <a:pt x="79501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3" name="Freeform 6188">
              <a:extLst>
                <a:ext uri="{FF2B5EF4-FFF2-40B4-BE49-F238E27FC236}">
                  <a16:creationId xmlns:a16="http://schemas.microsoft.com/office/drawing/2014/main" id="{1F1FC746-62F2-2D91-1DE1-10F2CD7938A9}"/>
                </a:ext>
              </a:extLst>
            </p:cNvPr>
            <p:cNvSpPr/>
            <p:nvPr/>
          </p:nvSpPr>
          <p:spPr>
            <a:xfrm>
              <a:off x="9006967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4" name="Freeform 6189">
              <a:extLst>
                <a:ext uri="{FF2B5EF4-FFF2-40B4-BE49-F238E27FC236}">
                  <a16:creationId xmlns:a16="http://schemas.microsoft.com/office/drawing/2014/main" id="{695BA4A7-D8A1-671A-CD78-727A42232C70}"/>
                </a:ext>
              </a:extLst>
            </p:cNvPr>
            <p:cNvSpPr/>
            <p:nvPr/>
          </p:nvSpPr>
          <p:spPr>
            <a:xfrm>
              <a:off x="9020556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5" name="Freeform 6190">
              <a:extLst>
                <a:ext uri="{FF2B5EF4-FFF2-40B4-BE49-F238E27FC236}">
                  <a16:creationId xmlns:a16="http://schemas.microsoft.com/office/drawing/2014/main" id="{B73801C0-75E1-EE20-C542-43CCB3F606D5}"/>
                </a:ext>
              </a:extLst>
            </p:cNvPr>
            <p:cNvSpPr/>
            <p:nvPr/>
          </p:nvSpPr>
          <p:spPr>
            <a:xfrm>
              <a:off x="9068181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6" name="Freeform 6191">
              <a:extLst>
                <a:ext uri="{FF2B5EF4-FFF2-40B4-BE49-F238E27FC236}">
                  <a16:creationId xmlns:a16="http://schemas.microsoft.com/office/drawing/2014/main" id="{75377AA0-F76C-8DA9-A4C8-9BE0C9FFF7D5}"/>
                </a:ext>
              </a:extLst>
            </p:cNvPr>
            <p:cNvSpPr/>
            <p:nvPr/>
          </p:nvSpPr>
          <p:spPr>
            <a:xfrm>
              <a:off x="9068181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7" name="Freeform 6192">
              <a:extLst>
                <a:ext uri="{FF2B5EF4-FFF2-40B4-BE49-F238E27FC236}">
                  <a16:creationId xmlns:a16="http://schemas.microsoft.com/office/drawing/2014/main" id="{A83F1B6B-14FE-C03E-133B-5CE37DAB0084}"/>
                </a:ext>
              </a:extLst>
            </p:cNvPr>
            <p:cNvSpPr/>
            <p:nvPr/>
          </p:nvSpPr>
          <p:spPr>
            <a:xfrm>
              <a:off x="9020556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8" name="Freeform 6193">
              <a:extLst>
                <a:ext uri="{FF2B5EF4-FFF2-40B4-BE49-F238E27FC236}">
                  <a16:creationId xmlns:a16="http://schemas.microsoft.com/office/drawing/2014/main" id="{E85FE64E-9E8A-C2E9-1DC6-7950B53E5414}"/>
                </a:ext>
              </a:extLst>
            </p:cNvPr>
            <p:cNvSpPr/>
            <p:nvPr/>
          </p:nvSpPr>
          <p:spPr>
            <a:xfrm>
              <a:off x="9006840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9" name="Freeform 6194">
              <a:extLst>
                <a:ext uri="{FF2B5EF4-FFF2-40B4-BE49-F238E27FC236}">
                  <a16:creationId xmlns:a16="http://schemas.microsoft.com/office/drawing/2014/main" id="{16647E9C-AF46-A2AC-3E74-936A0B9E6943}"/>
                </a:ext>
              </a:extLst>
            </p:cNvPr>
            <p:cNvSpPr/>
            <p:nvPr/>
          </p:nvSpPr>
          <p:spPr>
            <a:xfrm>
              <a:off x="9006967" y="3854703"/>
              <a:ext cx="79501" cy="79755"/>
            </a:xfrm>
            <a:custGeom>
              <a:avLst/>
              <a:gdLst>
                <a:gd name="connsiteX0" fmla="*/ 0 w 79501"/>
                <a:gd name="connsiteY0" fmla="*/ 39878 h 79755"/>
                <a:gd name="connsiteX1" fmla="*/ 39751 w 79501"/>
                <a:gd name="connsiteY1" fmla="*/ 0 h 79755"/>
                <a:gd name="connsiteX2" fmla="*/ 79501 w 79501"/>
                <a:gd name="connsiteY2" fmla="*/ 39878 h 79755"/>
                <a:gd name="connsiteX3" fmla="*/ 39751 w 79501"/>
                <a:gd name="connsiteY3" fmla="*/ 79756 h 79755"/>
                <a:gd name="connsiteX4" fmla="*/ 0 w 7950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1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1" y="17780"/>
                    <a:pt x="79501" y="39878"/>
                  </a:cubicBezTo>
                  <a:cubicBezTo>
                    <a:pt x="79501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0" name="Freeform 6195">
              <a:extLst>
                <a:ext uri="{FF2B5EF4-FFF2-40B4-BE49-F238E27FC236}">
                  <a16:creationId xmlns:a16="http://schemas.microsoft.com/office/drawing/2014/main" id="{5FFEC639-AB86-380C-052C-480A46613DC5}"/>
                </a:ext>
              </a:extLst>
            </p:cNvPr>
            <p:cNvSpPr/>
            <p:nvPr/>
          </p:nvSpPr>
          <p:spPr>
            <a:xfrm>
              <a:off x="9086342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1" name="Freeform 6196">
              <a:extLst>
                <a:ext uri="{FF2B5EF4-FFF2-40B4-BE49-F238E27FC236}">
                  <a16:creationId xmlns:a16="http://schemas.microsoft.com/office/drawing/2014/main" id="{6D5C2994-49BE-4D08-3D1C-243982D981BD}"/>
                </a:ext>
              </a:extLst>
            </p:cNvPr>
            <p:cNvSpPr/>
            <p:nvPr/>
          </p:nvSpPr>
          <p:spPr>
            <a:xfrm>
              <a:off x="9100057" y="3517772"/>
              <a:ext cx="4572" cy="155448"/>
            </a:xfrm>
            <a:custGeom>
              <a:avLst/>
              <a:gdLst>
                <a:gd name="connsiteX0" fmla="*/ 4573 w 4572"/>
                <a:gd name="connsiteY0" fmla="*/ 155448 h 155448"/>
                <a:gd name="connsiteX1" fmla="*/ 0 w 4572"/>
                <a:gd name="connsiteY1" fmla="*/ 129540 h 155448"/>
                <a:gd name="connsiteX2" fmla="*/ 4573 w 4572"/>
                <a:gd name="connsiteY2" fmla="*/ 103632 h 155448"/>
                <a:gd name="connsiteX3" fmla="*/ 0 w 4572"/>
                <a:gd name="connsiteY3" fmla="*/ 77724 h 155448"/>
                <a:gd name="connsiteX4" fmla="*/ 4573 w 4572"/>
                <a:gd name="connsiteY4" fmla="*/ 51816 h 155448"/>
                <a:gd name="connsiteX5" fmla="*/ 0 w 4572"/>
                <a:gd name="connsiteY5" fmla="*/ 25908 h 155448"/>
                <a:gd name="connsiteX6" fmla="*/ 4573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4573" y="155448"/>
                  </a:moveTo>
                  <a:cubicBezTo>
                    <a:pt x="4573" y="142494"/>
                    <a:pt x="0" y="142494"/>
                    <a:pt x="0" y="129540"/>
                  </a:cubicBezTo>
                  <a:cubicBezTo>
                    <a:pt x="0" y="116586"/>
                    <a:pt x="4573" y="116586"/>
                    <a:pt x="4573" y="103632"/>
                  </a:cubicBezTo>
                  <a:cubicBezTo>
                    <a:pt x="4573" y="90678"/>
                    <a:pt x="0" y="90678"/>
                    <a:pt x="0" y="77724"/>
                  </a:cubicBezTo>
                  <a:cubicBezTo>
                    <a:pt x="0" y="64770"/>
                    <a:pt x="4573" y="64770"/>
                    <a:pt x="4573" y="51816"/>
                  </a:cubicBezTo>
                  <a:cubicBezTo>
                    <a:pt x="4573" y="38862"/>
                    <a:pt x="0" y="38862"/>
                    <a:pt x="0" y="25908"/>
                  </a:cubicBezTo>
                  <a:cubicBezTo>
                    <a:pt x="0" y="12954"/>
                    <a:pt x="4573" y="12954"/>
                    <a:pt x="4573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2" name="Freeform 6197">
              <a:extLst>
                <a:ext uri="{FF2B5EF4-FFF2-40B4-BE49-F238E27FC236}">
                  <a16:creationId xmlns:a16="http://schemas.microsoft.com/office/drawing/2014/main" id="{BA693D91-7D26-FC17-0A66-67796D03E92E}"/>
                </a:ext>
              </a:extLst>
            </p:cNvPr>
            <p:cNvSpPr/>
            <p:nvPr/>
          </p:nvSpPr>
          <p:spPr>
            <a:xfrm>
              <a:off x="9147682" y="3517772"/>
              <a:ext cx="4572" cy="155448"/>
            </a:xfrm>
            <a:custGeom>
              <a:avLst/>
              <a:gdLst>
                <a:gd name="connsiteX0" fmla="*/ 0 w 4572"/>
                <a:gd name="connsiteY0" fmla="*/ 155448 h 155448"/>
                <a:gd name="connsiteX1" fmla="*/ 4573 w 4572"/>
                <a:gd name="connsiteY1" fmla="*/ 129540 h 155448"/>
                <a:gd name="connsiteX2" fmla="*/ 0 w 4572"/>
                <a:gd name="connsiteY2" fmla="*/ 103632 h 155448"/>
                <a:gd name="connsiteX3" fmla="*/ 4573 w 4572"/>
                <a:gd name="connsiteY3" fmla="*/ 77724 h 155448"/>
                <a:gd name="connsiteX4" fmla="*/ 0 w 4572"/>
                <a:gd name="connsiteY4" fmla="*/ 51816 h 155448"/>
                <a:gd name="connsiteX5" fmla="*/ 4573 w 4572"/>
                <a:gd name="connsiteY5" fmla="*/ 25908 h 155448"/>
                <a:gd name="connsiteX6" fmla="*/ 0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0" y="155448"/>
                  </a:moveTo>
                  <a:cubicBezTo>
                    <a:pt x="0" y="142494"/>
                    <a:pt x="4573" y="142494"/>
                    <a:pt x="4573" y="129540"/>
                  </a:cubicBezTo>
                  <a:cubicBezTo>
                    <a:pt x="4573" y="116586"/>
                    <a:pt x="0" y="116586"/>
                    <a:pt x="0" y="103632"/>
                  </a:cubicBezTo>
                  <a:cubicBezTo>
                    <a:pt x="0" y="90678"/>
                    <a:pt x="4573" y="90678"/>
                    <a:pt x="4573" y="77724"/>
                  </a:cubicBezTo>
                  <a:cubicBezTo>
                    <a:pt x="4573" y="64770"/>
                    <a:pt x="0" y="64770"/>
                    <a:pt x="0" y="51816"/>
                  </a:cubicBezTo>
                  <a:cubicBezTo>
                    <a:pt x="0" y="38862"/>
                    <a:pt x="4573" y="38862"/>
                    <a:pt x="4573" y="25908"/>
                  </a:cubicBezTo>
                  <a:cubicBezTo>
                    <a:pt x="4573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3" name="Freeform 6198">
              <a:extLst>
                <a:ext uri="{FF2B5EF4-FFF2-40B4-BE49-F238E27FC236}">
                  <a16:creationId xmlns:a16="http://schemas.microsoft.com/office/drawing/2014/main" id="{9A50279D-BF0F-3BCC-41A1-E5B1C9FD99E7}"/>
                </a:ext>
              </a:extLst>
            </p:cNvPr>
            <p:cNvSpPr/>
            <p:nvPr/>
          </p:nvSpPr>
          <p:spPr>
            <a:xfrm>
              <a:off x="9147682" y="3716782"/>
              <a:ext cx="4572" cy="155447"/>
            </a:xfrm>
            <a:custGeom>
              <a:avLst/>
              <a:gdLst>
                <a:gd name="connsiteX0" fmla="*/ 0 w 4572"/>
                <a:gd name="connsiteY0" fmla="*/ 0 h 155447"/>
                <a:gd name="connsiteX1" fmla="*/ 4573 w 4572"/>
                <a:gd name="connsiteY1" fmla="*/ 25908 h 155447"/>
                <a:gd name="connsiteX2" fmla="*/ 0 w 4572"/>
                <a:gd name="connsiteY2" fmla="*/ 51816 h 155447"/>
                <a:gd name="connsiteX3" fmla="*/ 4573 w 4572"/>
                <a:gd name="connsiteY3" fmla="*/ 77724 h 155447"/>
                <a:gd name="connsiteX4" fmla="*/ 0 w 4572"/>
                <a:gd name="connsiteY4" fmla="*/ 103632 h 155447"/>
                <a:gd name="connsiteX5" fmla="*/ 4573 w 4572"/>
                <a:gd name="connsiteY5" fmla="*/ 129540 h 155447"/>
                <a:gd name="connsiteX6" fmla="*/ 0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0" y="0"/>
                  </a:moveTo>
                  <a:cubicBezTo>
                    <a:pt x="0" y="12954"/>
                    <a:pt x="4573" y="12954"/>
                    <a:pt x="4573" y="25908"/>
                  </a:cubicBezTo>
                  <a:cubicBezTo>
                    <a:pt x="4573" y="38862"/>
                    <a:pt x="0" y="38862"/>
                    <a:pt x="0" y="51816"/>
                  </a:cubicBezTo>
                  <a:cubicBezTo>
                    <a:pt x="0" y="64770"/>
                    <a:pt x="4573" y="64770"/>
                    <a:pt x="4573" y="77724"/>
                  </a:cubicBezTo>
                  <a:cubicBezTo>
                    <a:pt x="4573" y="90678"/>
                    <a:pt x="0" y="90678"/>
                    <a:pt x="0" y="103632"/>
                  </a:cubicBezTo>
                  <a:cubicBezTo>
                    <a:pt x="0" y="116586"/>
                    <a:pt x="4573" y="116586"/>
                    <a:pt x="4573" y="129540"/>
                  </a:cubicBezTo>
                  <a:cubicBezTo>
                    <a:pt x="4573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4" name="Freeform 6199">
              <a:extLst>
                <a:ext uri="{FF2B5EF4-FFF2-40B4-BE49-F238E27FC236}">
                  <a16:creationId xmlns:a16="http://schemas.microsoft.com/office/drawing/2014/main" id="{E63721EC-EB65-AAFE-50F6-06270FB1A1AF}"/>
                </a:ext>
              </a:extLst>
            </p:cNvPr>
            <p:cNvSpPr/>
            <p:nvPr/>
          </p:nvSpPr>
          <p:spPr>
            <a:xfrm>
              <a:off x="9100057" y="3716782"/>
              <a:ext cx="4572" cy="155447"/>
            </a:xfrm>
            <a:custGeom>
              <a:avLst/>
              <a:gdLst>
                <a:gd name="connsiteX0" fmla="*/ 4573 w 4572"/>
                <a:gd name="connsiteY0" fmla="*/ 0 h 155447"/>
                <a:gd name="connsiteX1" fmla="*/ 0 w 4572"/>
                <a:gd name="connsiteY1" fmla="*/ 25908 h 155447"/>
                <a:gd name="connsiteX2" fmla="*/ 4573 w 4572"/>
                <a:gd name="connsiteY2" fmla="*/ 51816 h 155447"/>
                <a:gd name="connsiteX3" fmla="*/ 0 w 4572"/>
                <a:gd name="connsiteY3" fmla="*/ 77724 h 155447"/>
                <a:gd name="connsiteX4" fmla="*/ 4573 w 4572"/>
                <a:gd name="connsiteY4" fmla="*/ 103632 h 155447"/>
                <a:gd name="connsiteX5" fmla="*/ 0 w 4572"/>
                <a:gd name="connsiteY5" fmla="*/ 129540 h 155447"/>
                <a:gd name="connsiteX6" fmla="*/ 4573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4573" y="0"/>
                  </a:moveTo>
                  <a:cubicBezTo>
                    <a:pt x="4573" y="12954"/>
                    <a:pt x="0" y="12954"/>
                    <a:pt x="0" y="25908"/>
                  </a:cubicBezTo>
                  <a:cubicBezTo>
                    <a:pt x="0" y="38862"/>
                    <a:pt x="4573" y="38862"/>
                    <a:pt x="4573" y="51816"/>
                  </a:cubicBezTo>
                  <a:cubicBezTo>
                    <a:pt x="4573" y="64770"/>
                    <a:pt x="0" y="64770"/>
                    <a:pt x="0" y="77724"/>
                  </a:cubicBezTo>
                  <a:cubicBezTo>
                    <a:pt x="0" y="90678"/>
                    <a:pt x="4573" y="90678"/>
                    <a:pt x="4573" y="103632"/>
                  </a:cubicBezTo>
                  <a:cubicBezTo>
                    <a:pt x="4573" y="116586"/>
                    <a:pt x="0" y="116586"/>
                    <a:pt x="0" y="129540"/>
                  </a:cubicBezTo>
                  <a:cubicBezTo>
                    <a:pt x="0" y="142494"/>
                    <a:pt x="4573" y="142494"/>
                    <a:pt x="4573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5" name="Freeform 6200">
              <a:extLst>
                <a:ext uri="{FF2B5EF4-FFF2-40B4-BE49-F238E27FC236}">
                  <a16:creationId xmlns:a16="http://schemas.microsoft.com/office/drawing/2014/main" id="{CECA0406-5427-9870-FF55-4F9A76B3E1BC}"/>
                </a:ext>
              </a:extLst>
            </p:cNvPr>
            <p:cNvSpPr/>
            <p:nvPr/>
          </p:nvSpPr>
          <p:spPr>
            <a:xfrm>
              <a:off x="9086342" y="3455542"/>
              <a:ext cx="79501" cy="79755"/>
            </a:xfrm>
            <a:custGeom>
              <a:avLst/>
              <a:gdLst>
                <a:gd name="connsiteX0" fmla="*/ 79501 w 79501"/>
                <a:gd name="connsiteY0" fmla="*/ 39878 h 79755"/>
                <a:gd name="connsiteX1" fmla="*/ 39751 w 79501"/>
                <a:gd name="connsiteY1" fmla="*/ 79756 h 79755"/>
                <a:gd name="connsiteX2" fmla="*/ 0 w 79501"/>
                <a:gd name="connsiteY2" fmla="*/ 39878 h 79755"/>
                <a:gd name="connsiteX3" fmla="*/ 39751 w 79501"/>
                <a:gd name="connsiteY3" fmla="*/ 0 h 79755"/>
                <a:gd name="connsiteX4" fmla="*/ 79501 w 7950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1" h="79755">
                  <a:moveTo>
                    <a:pt x="79501" y="39878"/>
                  </a:moveTo>
                  <a:cubicBezTo>
                    <a:pt x="79501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1" y="17780"/>
                    <a:pt x="79501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6" name="Freeform 6201">
              <a:extLst>
                <a:ext uri="{FF2B5EF4-FFF2-40B4-BE49-F238E27FC236}">
                  <a16:creationId xmlns:a16="http://schemas.microsoft.com/office/drawing/2014/main" id="{12241C91-5E33-C7F5-D119-388703DA10BE}"/>
                </a:ext>
              </a:extLst>
            </p:cNvPr>
            <p:cNvSpPr/>
            <p:nvPr/>
          </p:nvSpPr>
          <p:spPr>
            <a:xfrm>
              <a:off x="9086342" y="3854703"/>
              <a:ext cx="79501" cy="79755"/>
            </a:xfrm>
            <a:custGeom>
              <a:avLst/>
              <a:gdLst>
                <a:gd name="connsiteX0" fmla="*/ 0 w 79501"/>
                <a:gd name="connsiteY0" fmla="*/ 39878 h 79755"/>
                <a:gd name="connsiteX1" fmla="*/ 39751 w 79501"/>
                <a:gd name="connsiteY1" fmla="*/ 0 h 79755"/>
                <a:gd name="connsiteX2" fmla="*/ 79501 w 79501"/>
                <a:gd name="connsiteY2" fmla="*/ 39878 h 79755"/>
                <a:gd name="connsiteX3" fmla="*/ 39751 w 79501"/>
                <a:gd name="connsiteY3" fmla="*/ 79756 h 79755"/>
                <a:gd name="connsiteX4" fmla="*/ 0 w 7950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1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1" y="17780"/>
                    <a:pt x="79501" y="39878"/>
                  </a:cubicBezTo>
                  <a:cubicBezTo>
                    <a:pt x="79501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7" name="Freeform 6202">
              <a:extLst>
                <a:ext uri="{FF2B5EF4-FFF2-40B4-BE49-F238E27FC236}">
                  <a16:creationId xmlns:a16="http://schemas.microsoft.com/office/drawing/2014/main" id="{84F25167-388C-A574-D925-0304D04D18D3}"/>
                </a:ext>
              </a:extLst>
            </p:cNvPr>
            <p:cNvSpPr/>
            <p:nvPr/>
          </p:nvSpPr>
          <p:spPr>
            <a:xfrm>
              <a:off x="9165844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8" name="Freeform 6203">
              <a:extLst>
                <a:ext uri="{FF2B5EF4-FFF2-40B4-BE49-F238E27FC236}">
                  <a16:creationId xmlns:a16="http://schemas.microsoft.com/office/drawing/2014/main" id="{31A76345-DA24-D648-4174-43529697CB95}"/>
                </a:ext>
              </a:extLst>
            </p:cNvPr>
            <p:cNvSpPr/>
            <p:nvPr/>
          </p:nvSpPr>
          <p:spPr>
            <a:xfrm>
              <a:off x="9179432" y="3517772"/>
              <a:ext cx="4572" cy="155448"/>
            </a:xfrm>
            <a:custGeom>
              <a:avLst/>
              <a:gdLst>
                <a:gd name="connsiteX0" fmla="*/ 4573 w 4572"/>
                <a:gd name="connsiteY0" fmla="*/ 155448 h 155448"/>
                <a:gd name="connsiteX1" fmla="*/ 0 w 4572"/>
                <a:gd name="connsiteY1" fmla="*/ 129540 h 155448"/>
                <a:gd name="connsiteX2" fmla="*/ 4573 w 4572"/>
                <a:gd name="connsiteY2" fmla="*/ 103632 h 155448"/>
                <a:gd name="connsiteX3" fmla="*/ 0 w 4572"/>
                <a:gd name="connsiteY3" fmla="*/ 77724 h 155448"/>
                <a:gd name="connsiteX4" fmla="*/ 4573 w 4572"/>
                <a:gd name="connsiteY4" fmla="*/ 51816 h 155448"/>
                <a:gd name="connsiteX5" fmla="*/ 0 w 4572"/>
                <a:gd name="connsiteY5" fmla="*/ 25908 h 155448"/>
                <a:gd name="connsiteX6" fmla="*/ 4573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4573" y="155448"/>
                  </a:moveTo>
                  <a:cubicBezTo>
                    <a:pt x="4573" y="142494"/>
                    <a:pt x="0" y="142494"/>
                    <a:pt x="0" y="129540"/>
                  </a:cubicBezTo>
                  <a:cubicBezTo>
                    <a:pt x="0" y="116586"/>
                    <a:pt x="4573" y="116586"/>
                    <a:pt x="4573" y="103632"/>
                  </a:cubicBezTo>
                  <a:cubicBezTo>
                    <a:pt x="4573" y="90678"/>
                    <a:pt x="0" y="90678"/>
                    <a:pt x="0" y="77724"/>
                  </a:cubicBezTo>
                  <a:cubicBezTo>
                    <a:pt x="0" y="64770"/>
                    <a:pt x="4573" y="64770"/>
                    <a:pt x="4573" y="51816"/>
                  </a:cubicBezTo>
                  <a:cubicBezTo>
                    <a:pt x="4573" y="38862"/>
                    <a:pt x="0" y="38862"/>
                    <a:pt x="0" y="25908"/>
                  </a:cubicBezTo>
                  <a:cubicBezTo>
                    <a:pt x="0" y="12954"/>
                    <a:pt x="4573" y="12954"/>
                    <a:pt x="4573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9" name="Freeform 6204">
              <a:extLst>
                <a:ext uri="{FF2B5EF4-FFF2-40B4-BE49-F238E27FC236}">
                  <a16:creationId xmlns:a16="http://schemas.microsoft.com/office/drawing/2014/main" id="{598838FF-7DB3-99A8-5D79-3A9D543C0EB7}"/>
                </a:ext>
              </a:extLst>
            </p:cNvPr>
            <p:cNvSpPr/>
            <p:nvPr/>
          </p:nvSpPr>
          <p:spPr>
            <a:xfrm>
              <a:off x="9227057" y="3517772"/>
              <a:ext cx="4572" cy="155448"/>
            </a:xfrm>
            <a:custGeom>
              <a:avLst/>
              <a:gdLst>
                <a:gd name="connsiteX0" fmla="*/ 0 w 4572"/>
                <a:gd name="connsiteY0" fmla="*/ 155448 h 155448"/>
                <a:gd name="connsiteX1" fmla="*/ 4573 w 4572"/>
                <a:gd name="connsiteY1" fmla="*/ 129540 h 155448"/>
                <a:gd name="connsiteX2" fmla="*/ 0 w 4572"/>
                <a:gd name="connsiteY2" fmla="*/ 103632 h 155448"/>
                <a:gd name="connsiteX3" fmla="*/ 4573 w 4572"/>
                <a:gd name="connsiteY3" fmla="*/ 77724 h 155448"/>
                <a:gd name="connsiteX4" fmla="*/ 0 w 4572"/>
                <a:gd name="connsiteY4" fmla="*/ 51816 h 155448"/>
                <a:gd name="connsiteX5" fmla="*/ 4573 w 4572"/>
                <a:gd name="connsiteY5" fmla="*/ 25908 h 155448"/>
                <a:gd name="connsiteX6" fmla="*/ 0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0" y="155448"/>
                  </a:moveTo>
                  <a:cubicBezTo>
                    <a:pt x="0" y="142494"/>
                    <a:pt x="4573" y="142494"/>
                    <a:pt x="4573" y="129540"/>
                  </a:cubicBezTo>
                  <a:cubicBezTo>
                    <a:pt x="4573" y="116586"/>
                    <a:pt x="0" y="116586"/>
                    <a:pt x="0" y="103632"/>
                  </a:cubicBezTo>
                  <a:cubicBezTo>
                    <a:pt x="0" y="90678"/>
                    <a:pt x="4573" y="90678"/>
                    <a:pt x="4573" y="77724"/>
                  </a:cubicBezTo>
                  <a:cubicBezTo>
                    <a:pt x="4573" y="64770"/>
                    <a:pt x="0" y="64770"/>
                    <a:pt x="0" y="51816"/>
                  </a:cubicBezTo>
                  <a:cubicBezTo>
                    <a:pt x="0" y="38862"/>
                    <a:pt x="4573" y="38862"/>
                    <a:pt x="4573" y="25908"/>
                  </a:cubicBezTo>
                  <a:cubicBezTo>
                    <a:pt x="4573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0" name="Freeform 6205">
              <a:extLst>
                <a:ext uri="{FF2B5EF4-FFF2-40B4-BE49-F238E27FC236}">
                  <a16:creationId xmlns:a16="http://schemas.microsoft.com/office/drawing/2014/main" id="{85979800-E06E-658B-C0F0-42F841526613}"/>
                </a:ext>
              </a:extLst>
            </p:cNvPr>
            <p:cNvSpPr/>
            <p:nvPr/>
          </p:nvSpPr>
          <p:spPr>
            <a:xfrm>
              <a:off x="9227057" y="3716782"/>
              <a:ext cx="4572" cy="155447"/>
            </a:xfrm>
            <a:custGeom>
              <a:avLst/>
              <a:gdLst>
                <a:gd name="connsiteX0" fmla="*/ 0 w 4572"/>
                <a:gd name="connsiteY0" fmla="*/ 0 h 155447"/>
                <a:gd name="connsiteX1" fmla="*/ 4573 w 4572"/>
                <a:gd name="connsiteY1" fmla="*/ 25908 h 155447"/>
                <a:gd name="connsiteX2" fmla="*/ 0 w 4572"/>
                <a:gd name="connsiteY2" fmla="*/ 51816 h 155447"/>
                <a:gd name="connsiteX3" fmla="*/ 4573 w 4572"/>
                <a:gd name="connsiteY3" fmla="*/ 77724 h 155447"/>
                <a:gd name="connsiteX4" fmla="*/ 0 w 4572"/>
                <a:gd name="connsiteY4" fmla="*/ 103632 h 155447"/>
                <a:gd name="connsiteX5" fmla="*/ 4573 w 4572"/>
                <a:gd name="connsiteY5" fmla="*/ 129540 h 155447"/>
                <a:gd name="connsiteX6" fmla="*/ 0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0" y="0"/>
                  </a:moveTo>
                  <a:cubicBezTo>
                    <a:pt x="0" y="12954"/>
                    <a:pt x="4573" y="12954"/>
                    <a:pt x="4573" y="25908"/>
                  </a:cubicBezTo>
                  <a:cubicBezTo>
                    <a:pt x="4573" y="38862"/>
                    <a:pt x="0" y="38862"/>
                    <a:pt x="0" y="51816"/>
                  </a:cubicBezTo>
                  <a:cubicBezTo>
                    <a:pt x="0" y="64770"/>
                    <a:pt x="4573" y="64770"/>
                    <a:pt x="4573" y="77724"/>
                  </a:cubicBezTo>
                  <a:cubicBezTo>
                    <a:pt x="4573" y="90678"/>
                    <a:pt x="0" y="90678"/>
                    <a:pt x="0" y="103632"/>
                  </a:cubicBezTo>
                  <a:cubicBezTo>
                    <a:pt x="0" y="116586"/>
                    <a:pt x="4573" y="116586"/>
                    <a:pt x="4573" y="129540"/>
                  </a:cubicBezTo>
                  <a:cubicBezTo>
                    <a:pt x="4573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1" name="Freeform 6206">
              <a:extLst>
                <a:ext uri="{FF2B5EF4-FFF2-40B4-BE49-F238E27FC236}">
                  <a16:creationId xmlns:a16="http://schemas.microsoft.com/office/drawing/2014/main" id="{A2F04A29-B924-5742-09A6-C12DD0E67862}"/>
                </a:ext>
              </a:extLst>
            </p:cNvPr>
            <p:cNvSpPr/>
            <p:nvPr/>
          </p:nvSpPr>
          <p:spPr>
            <a:xfrm>
              <a:off x="9179432" y="3716782"/>
              <a:ext cx="4572" cy="155447"/>
            </a:xfrm>
            <a:custGeom>
              <a:avLst/>
              <a:gdLst>
                <a:gd name="connsiteX0" fmla="*/ 4573 w 4572"/>
                <a:gd name="connsiteY0" fmla="*/ 0 h 155447"/>
                <a:gd name="connsiteX1" fmla="*/ 0 w 4572"/>
                <a:gd name="connsiteY1" fmla="*/ 25908 h 155447"/>
                <a:gd name="connsiteX2" fmla="*/ 4573 w 4572"/>
                <a:gd name="connsiteY2" fmla="*/ 51816 h 155447"/>
                <a:gd name="connsiteX3" fmla="*/ 0 w 4572"/>
                <a:gd name="connsiteY3" fmla="*/ 77724 h 155447"/>
                <a:gd name="connsiteX4" fmla="*/ 4573 w 4572"/>
                <a:gd name="connsiteY4" fmla="*/ 103632 h 155447"/>
                <a:gd name="connsiteX5" fmla="*/ 0 w 4572"/>
                <a:gd name="connsiteY5" fmla="*/ 129540 h 155447"/>
                <a:gd name="connsiteX6" fmla="*/ 4573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4573" y="0"/>
                  </a:moveTo>
                  <a:cubicBezTo>
                    <a:pt x="4573" y="12954"/>
                    <a:pt x="0" y="12954"/>
                    <a:pt x="0" y="25908"/>
                  </a:cubicBezTo>
                  <a:cubicBezTo>
                    <a:pt x="0" y="38862"/>
                    <a:pt x="4573" y="38862"/>
                    <a:pt x="4573" y="51816"/>
                  </a:cubicBezTo>
                  <a:cubicBezTo>
                    <a:pt x="4573" y="64770"/>
                    <a:pt x="0" y="64770"/>
                    <a:pt x="0" y="77724"/>
                  </a:cubicBezTo>
                  <a:cubicBezTo>
                    <a:pt x="0" y="90678"/>
                    <a:pt x="4573" y="90678"/>
                    <a:pt x="4573" y="103632"/>
                  </a:cubicBezTo>
                  <a:cubicBezTo>
                    <a:pt x="4573" y="116586"/>
                    <a:pt x="0" y="116586"/>
                    <a:pt x="0" y="129540"/>
                  </a:cubicBezTo>
                  <a:cubicBezTo>
                    <a:pt x="0" y="142494"/>
                    <a:pt x="4573" y="142494"/>
                    <a:pt x="4573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2" name="Freeform 6207">
              <a:extLst>
                <a:ext uri="{FF2B5EF4-FFF2-40B4-BE49-F238E27FC236}">
                  <a16:creationId xmlns:a16="http://schemas.microsoft.com/office/drawing/2014/main" id="{8A61D3C4-352E-4068-F4DD-FA2BEE6DE8F4}"/>
                </a:ext>
              </a:extLst>
            </p:cNvPr>
            <p:cNvSpPr/>
            <p:nvPr/>
          </p:nvSpPr>
          <p:spPr>
            <a:xfrm>
              <a:off x="9165717" y="3455542"/>
              <a:ext cx="79501" cy="79755"/>
            </a:xfrm>
            <a:custGeom>
              <a:avLst/>
              <a:gdLst>
                <a:gd name="connsiteX0" fmla="*/ 79501 w 79501"/>
                <a:gd name="connsiteY0" fmla="*/ 39878 h 79755"/>
                <a:gd name="connsiteX1" fmla="*/ 39751 w 79501"/>
                <a:gd name="connsiteY1" fmla="*/ 79756 h 79755"/>
                <a:gd name="connsiteX2" fmla="*/ 0 w 79501"/>
                <a:gd name="connsiteY2" fmla="*/ 39878 h 79755"/>
                <a:gd name="connsiteX3" fmla="*/ 39751 w 79501"/>
                <a:gd name="connsiteY3" fmla="*/ 0 h 79755"/>
                <a:gd name="connsiteX4" fmla="*/ 79501 w 7950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1" h="79755">
                  <a:moveTo>
                    <a:pt x="79501" y="39878"/>
                  </a:moveTo>
                  <a:cubicBezTo>
                    <a:pt x="79501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1" y="17780"/>
                    <a:pt x="79501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3" name="Freeform 6208">
              <a:extLst>
                <a:ext uri="{FF2B5EF4-FFF2-40B4-BE49-F238E27FC236}">
                  <a16:creationId xmlns:a16="http://schemas.microsoft.com/office/drawing/2014/main" id="{3140EF5F-0CF1-73F6-3067-2C4141AB27F7}"/>
                </a:ext>
              </a:extLst>
            </p:cNvPr>
            <p:cNvSpPr/>
            <p:nvPr/>
          </p:nvSpPr>
          <p:spPr>
            <a:xfrm>
              <a:off x="9165843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ubicBezTo>
                    <a:pt x="79502" y="61976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4" name="Freeform 6209">
              <a:extLst>
                <a:ext uri="{FF2B5EF4-FFF2-40B4-BE49-F238E27FC236}">
                  <a16:creationId xmlns:a16="http://schemas.microsoft.com/office/drawing/2014/main" id="{BA79749E-70EB-DCE8-2A69-C4E0AEA929F6}"/>
                </a:ext>
              </a:extLst>
            </p:cNvPr>
            <p:cNvSpPr/>
            <p:nvPr/>
          </p:nvSpPr>
          <p:spPr>
            <a:xfrm>
              <a:off x="9245219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5" name="Freeform 6210">
              <a:extLst>
                <a:ext uri="{FF2B5EF4-FFF2-40B4-BE49-F238E27FC236}">
                  <a16:creationId xmlns:a16="http://schemas.microsoft.com/office/drawing/2014/main" id="{FB6E494F-B03E-27DE-68C9-5C6870C921CA}"/>
                </a:ext>
              </a:extLst>
            </p:cNvPr>
            <p:cNvSpPr/>
            <p:nvPr/>
          </p:nvSpPr>
          <p:spPr>
            <a:xfrm>
              <a:off x="9258807" y="3517772"/>
              <a:ext cx="4572" cy="155448"/>
            </a:xfrm>
            <a:custGeom>
              <a:avLst/>
              <a:gdLst>
                <a:gd name="connsiteX0" fmla="*/ 4573 w 4572"/>
                <a:gd name="connsiteY0" fmla="*/ 155448 h 155448"/>
                <a:gd name="connsiteX1" fmla="*/ 0 w 4572"/>
                <a:gd name="connsiteY1" fmla="*/ 129540 h 155448"/>
                <a:gd name="connsiteX2" fmla="*/ 4573 w 4572"/>
                <a:gd name="connsiteY2" fmla="*/ 103632 h 155448"/>
                <a:gd name="connsiteX3" fmla="*/ 0 w 4572"/>
                <a:gd name="connsiteY3" fmla="*/ 77724 h 155448"/>
                <a:gd name="connsiteX4" fmla="*/ 4573 w 4572"/>
                <a:gd name="connsiteY4" fmla="*/ 51816 h 155448"/>
                <a:gd name="connsiteX5" fmla="*/ 0 w 4572"/>
                <a:gd name="connsiteY5" fmla="*/ 25908 h 155448"/>
                <a:gd name="connsiteX6" fmla="*/ 4573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4573" y="155448"/>
                  </a:moveTo>
                  <a:cubicBezTo>
                    <a:pt x="4573" y="142494"/>
                    <a:pt x="0" y="142494"/>
                    <a:pt x="0" y="129540"/>
                  </a:cubicBezTo>
                  <a:cubicBezTo>
                    <a:pt x="0" y="116586"/>
                    <a:pt x="4573" y="116586"/>
                    <a:pt x="4573" y="103632"/>
                  </a:cubicBezTo>
                  <a:cubicBezTo>
                    <a:pt x="4573" y="90678"/>
                    <a:pt x="0" y="90678"/>
                    <a:pt x="0" y="77724"/>
                  </a:cubicBezTo>
                  <a:cubicBezTo>
                    <a:pt x="0" y="64770"/>
                    <a:pt x="4573" y="64770"/>
                    <a:pt x="4573" y="51816"/>
                  </a:cubicBezTo>
                  <a:cubicBezTo>
                    <a:pt x="4573" y="38862"/>
                    <a:pt x="0" y="38862"/>
                    <a:pt x="0" y="25908"/>
                  </a:cubicBezTo>
                  <a:cubicBezTo>
                    <a:pt x="0" y="12954"/>
                    <a:pt x="4573" y="12954"/>
                    <a:pt x="4573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6" name="Freeform 6211">
              <a:extLst>
                <a:ext uri="{FF2B5EF4-FFF2-40B4-BE49-F238E27FC236}">
                  <a16:creationId xmlns:a16="http://schemas.microsoft.com/office/drawing/2014/main" id="{C86E3769-8A0F-116D-40CE-C6B6DC3C8FFD}"/>
                </a:ext>
              </a:extLst>
            </p:cNvPr>
            <p:cNvSpPr/>
            <p:nvPr/>
          </p:nvSpPr>
          <p:spPr>
            <a:xfrm>
              <a:off x="9306432" y="3517772"/>
              <a:ext cx="4572" cy="155448"/>
            </a:xfrm>
            <a:custGeom>
              <a:avLst/>
              <a:gdLst>
                <a:gd name="connsiteX0" fmla="*/ 0 w 4572"/>
                <a:gd name="connsiteY0" fmla="*/ 155448 h 155448"/>
                <a:gd name="connsiteX1" fmla="*/ 4573 w 4572"/>
                <a:gd name="connsiteY1" fmla="*/ 129540 h 155448"/>
                <a:gd name="connsiteX2" fmla="*/ 0 w 4572"/>
                <a:gd name="connsiteY2" fmla="*/ 103632 h 155448"/>
                <a:gd name="connsiteX3" fmla="*/ 4573 w 4572"/>
                <a:gd name="connsiteY3" fmla="*/ 77724 h 155448"/>
                <a:gd name="connsiteX4" fmla="*/ 0 w 4572"/>
                <a:gd name="connsiteY4" fmla="*/ 51816 h 155448"/>
                <a:gd name="connsiteX5" fmla="*/ 4573 w 4572"/>
                <a:gd name="connsiteY5" fmla="*/ 25908 h 155448"/>
                <a:gd name="connsiteX6" fmla="*/ 0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0" y="155448"/>
                  </a:moveTo>
                  <a:cubicBezTo>
                    <a:pt x="0" y="142494"/>
                    <a:pt x="4573" y="142494"/>
                    <a:pt x="4573" y="129540"/>
                  </a:cubicBezTo>
                  <a:cubicBezTo>
                    <a:pt x="4573" y="116586"/>
                    <a:pt x="0" y="116586"/>
                    <a:pt x="0" y="103632"/>
                  </a:cubicBezTo>
                  <a:cubicBezTo>
                    <a:pt x="0" y="90678"/>
                    <a:pt x="4573" y="90678"/>
                    <a:pt x="4573" y="77724"/>
                  </a:cubicBezTo>
                  <a:cubicBezTo>
                    <a:pt x="4573" y="64770"/>
                    <a:pt x="0" y="64770"/>
                    <a:pt x="0" y="51816"/>
                  </a:cubicBezTo>
                  <a:cubicBezTo>
                    <a:pt x="0" y="38862"/>
                    <a:pt x="4573" y="38862"/>
                    <a:pt x="4573" y="25908"/>
                  </a:cubicBezTo>
                  <a:cubicBezTo>
                    <a:pt x="4573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7" name="Freeform 6212">
              <a:extLst>
                <a:ext uri="{FF2B5EF4-FFF2-40B4-BE49-F238E27FC236}">
                  <a16:creationId xmlns:a16="http://schemas.microsoft.com/office/drawing/2014/main" id="{67409AFC-2041-960D-E44C-4AB2727DE44D}"/>
                </a:ext>
              </a:extLst>
            </p:cNvPr>
            <p:cNvSpPr/>
            <p:nvPr/>
          </p:nvSpPr>
          <p:spPr>
            <a:xfrm>
              <a:off x="9306432" y="3716782"/>
              <a:ext cx="4572" cy="155447"/>
            </a:xfrm>
            <a:custGeom>
              <a:avLst/>
              <a:gdLst>
                <a:gd name="connsiteX0" fmla="*/ 0 w 4572"/>
                <a:gd name="connsiteY0" fmla="*/ 0 h 155447"/>
                <a:gd name="connsiteX1" fmla="*/ 4573 w 4572"/>
                <a:gd name="connsiteY1" fmla="*/ 25908 h 155447"/>
                <a:gd name="connsiteX2" fmla="*/ 0 w 4572"/>
                <a:gd name="connsiteY2" fmla="*/ 51816 h 155447"/>
                <a:gd name="connsiteX3" fmla="*/ 4573 w 4572"/>
                <a:gd name="connsiteY3" fmla="*/ 77724 h 155447"/>
                <a:gd name="connsiteX4" fmla="*/ 0 w 4572"/>
                <a:gd name="connsiteY4" fmla="*/ 103632 h 155447"/>
                <a:gd name="connsiteX5" fmla="*/ 4573 w 4572"/>
                <a:gd name="connsiteY5" fmla="*/ 129540 h 155447"/>
                <a:gd name="connsiteX6" fmla="*/ 0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0" y="0"/>
                  </a:moveTo>
                  <a:cubicBezTo>
                    <a:pt x="0" y="12954"/>
                    <a:pt x="4573" y="12954"/>
                    <a:pt x="4573" y="25908"/>
                  </a:cubicBezTo>
                  <a:cubicBezTo>
                    <a:pt x="4573" y="38862"/>
                    <a:pt x="0" y="38862"/>
                    <a:pt x="0" y="51816"/>
                  </a:cubicBezTo>
                  <a:cubicBezTo>
                    <a:pt x="0" y="64770"/>
                    <a:pt x="4573" y="64770"/>
                    <a:pt x="4573" y="77724"/>
                  </a:cubicBezTo>
                  <a:cubicBezTo>
                    <a:pt x="4573" y="90678"/>
                    <a:pt x="0" y="90678"/>
                    <a:pt x="0" y="103632"/>
                  </a:cubicBezTo>
                  <a:cubicBezTo>
                    <a:pt x="0" y="116586"/>
                    <a:pt x="4573" y="116586"/>
                    <a:pt x="4573" y="129540"/>
                  </a:cubicBezTo>
                  <a:cubicBezTo>
                    <a:pt x="4573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8" name="Freeform 6213">
              <a:extLst>
                <a:ext uri="{FF2B5EF4-FFF2-40B4-BE49-F238E27FC236}">
                  <a16:creationId xmlns:a16="http://schemas.microsoft.com/office/drawing/2014/main" id="{31FCCD55-0948-B206-4406-3DCD3C838130}"/>
                </a:ext>
              </a:extLst>
            </p:cNvPr>
            <p:cNvSpPr/>
            <p:nvPr/>
          </p:nvSpPr>
          <p:spPr>
            <a:xfrm>
              <a:off x="9258807" y="3716782"/>
              <a:ext cx="4572" cy="155447"/>
            </a:xfrm>
            <a:custGeom>
              <a:avLst/>
              <a:gdLst>
                <a:gd name="connsiteX0" fmla="*/ 4573 w 4572"/>
                <a:gd name="connsiteY0" fmla="*/ 0 h 155447"/>
                <a:gd name="connsiteX1" fmla="*/ 0 w 4572"/>
                <a:gd name="connsiteY1" fmla="*/ 25908 h 155447"/>
                <a:gd name="connsiteX2" fmla="*/ 4573 w 4572"/>
                <a:gd name="connsiteY2" fmla="*/ 51816 h 155447"/>
                <a:gd name="connsiteX3" fmla="*/ 0 w 4572"/>
                <a:gd name="connsiteY3" fmla="*/ 77724 h 155447"/>
                <a:gd name="connsiteX4" fmla="*/ 4573 w 4572"/>
                <a:gd name="connsiteY4" fmla="*/ 103632 h 155447"/>
                <a:gd name="connsiteX5" fmla="*/ 0 w 4572"/>
                <a:gd name="connsiteY5" fmla="*/ 129540 h 155447"/>
                <a:gd name="connsiteX6" fmla="*/ 4573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4573" y="0"/>
                  </a:moveTo>
                  <a:cubicBezTo>
                    <a:pt x="4573" y="12954"/>
                    <a:pt x="0" y="12954"/>
                    <a:pt x="0" y="25908"/>
                  </a:cubicBezTo>
                  <a:cubicBezTo>
                    <a:pt x="0" y="38862"/>
                    <a:pt x="4573" y="38862"/>
                    <a:pt x="4573" y="51816"/>
                  </a:cubicBezTo>
                  <a:cubicBezTo>
                    <a:pt x="4573" y="64770"/>
                    <a:pt x="0" y="64770"/>
                    <a:pt x="0" y="77724"/>
                  </a:cubicBezTo>
                  <a:cubicBezTo>
                    <a:pt x="0" y="90678"/>
                    <a:pt x="4573" y="90678"/>
                    <a:pt x="4573" y="103632"/>
                  </a:cubicBezTo>
                  <a:cubicBezTo>
                    <a:pt x="4573" y="116586"/>
                    <a:pt x="0" y="116586"/>
                    <a:pt x="0" y="129540"/>
                  </a:cubicBezTo>
                  <a:cubicBezTo>
                    <a:pt x="0" y="142494"/>
                    <a:pt x="4573" y="142494"/>
                    <a:pt x="4573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9" name="Freeform 6214">
              <a:extLst>
                <a:ext uri="{FF2B5EF4-FFF2-40B4-BE49-F238E27FC236}">
                  <a16:creationId xmlns:a16="http://schemas.microsoft.com/office/drawing/2014/main" id="{F74A85E8-4DF0-FF9B-0E72-ACB7AE133D72}"/>
                </a:ext>
              </a:extLst>
            </p:cNvPr>
            <p:cNvSpPr/>
            <p:nvPr/>
          </p:nvSpPr>
          <p:spPr>
            <a:xfrm>
              <a:off x="9245092" y="3455542"/>
              <a:ext cx="79501" cy="79755"/>
            </a:xfrm>
            <a:custGeom>
              <a:avLst/>
              <a:gdLst>
                <a:gd name="connsiteX0" fmla="*/ 79501 w 79501"/>
                <a:gd name="connsiteY0" fmla="*/ 39878 h 79755"/>
                <a:gd name="connsiteX1" fmla="*/ 39751 w 79501"/>
                <a:gd name="connsiteY1" fmla="*/ 79756 h 79755"/>
                <a:gd name="connsiteX2" fmla="*/ 0 w 79501"/>
                <a:gd name="connsiteY2" fmla="*/ 39878 h 79755"/>
                <a:gd name="connsiteX3" fmla="*/ 39751 w 79501"/>
                <a:gd name="connsiteY3" fmla="*/ 0 h 79755"/>
                <a:gd name="connsiteX4" fmla="*/ 79501 w 7950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1" h="79755">
                  <a:moveTo>
                    <a:pt x="79501" y="39878"/>
                  </a:moveTo>
                  <a:cubicBezTo>
                    <a:pt x="79501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1" y="17780"/>
                    <a:pt x="79501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0" name="Freeform 6215">
              <a:extLst>
                <a:ext uri="{FF2B5EF4-FFF2-40B4-BE49-F238E27FC236}">
                  <a16:creationId xmlns:a16="http://schemas.microsoft.com/office/drawing/2014/main" id="{DEEE5A2D-C077-6A3F-B50A-A7D915572B22}"/>
                </a:ext>
              </a:extLst>
            </p:cNvPr>
            <p:cNvSpPr/>
            <p:nvPr/>
          </p:nvSpPr>
          <p:spPr>
            <a:xfrm>
              <a:off x="9245218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ubicBezTo>
                    <a:pt x="79502" y="61976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1" name="Freeform 6216">
              <a:extLst>
                <a:ext uri="{FF2B5EF4-FFF2-40B4-BE49-F238E27FC236}">
                  <a16:creationId xmlns:a16="http://schemas.microsoft.com/office/drawing/2014/main" id="{4536CB68-82E6-648B-BA50-1734AC30A0A8}"/>
                </a:ext>
              </a:extLst>
            </p:cNvPr>
            <p:cNvSpPr/>
            <p:nvPr/>
          </p:nvSpPr>
          <p:spPr>
            <a:xfrm>
              <a:off x="9324594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2" name="Freeform 6217">
              <a:extLst>
                <a:ext uri="{FF2B5EF4-FFF2-40B4-BE49-F238E27FC236}">
                  <a16:creationId xmlns:a16="http://schemas.microsoft.com/office/drawing/2014/main" id="{B364374D-0C95-A92C-3453-54572DD9DE68}"/>
                </a:ext>
              </a:extLst>
            </p:cNvPr>
            <p:cNvSpPr/>
            <p:nvPr/>
          </p:nvSpPr>
          <p:spPr>
            <a:xfrm>
              <a:off x="9338309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3" name="Freeform 6218">
              <a:extLst>
                <a:ext uri="{FF2B5EF4-FFF2-40B4-BE49-F238E27FC236}">
                  <a16:creationId xmlns:a16="http://schemas.microsoft.com/office/drawing/2014/main" id="{5B41FCEE-D970-91B9-C2C6-08EE5D928C7C}"/>
                </a:ext>
              </a:extLst>
            </p:cNvPr>
            <p:cNvSpPr/>
            <p:nvPr/>
          </p:nvSpPr>
          <p:spPr>
            <a:xfrm>
              <a:off x="9385934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4" name="Freeform 6219">
              <a:extLst>
                <a:ext uri="{FF2B5EF4-FFF2-40B4-BE49-F238E27FC236}">
                  <a16:creationId xmlns:a16="http://schemas.microsoft.com/office/drawing/2014/main" id="{013CFE44-AA2B-B267-FD94-85B9D7607ED2}"/>
                </a:ext>
              </a:extLst>
            </p:cNvPr>
            <p:cNvSpPr/>
            <p:nvPr/>
          </p:nvSpPr>
          <p:spPr>
            <a:xfrm>
              <a:off x="9385934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5" name="Freeform 6220">
              <a:extLst>
                <a:ext uri="{FF2B5EF4-FFF2-40B4-BE49-F238E27FC236}">
                  <a16:creationId xmlns:a16="http://schemas.microsoft.com/office/drawing/2014/main" id="{F7B3EE9C-C2F1-9C73-80E6-6B40A3B82139}"/>
                </a:ext>
              </a:extLst>
            </p:cNvPr>
            <p:cNvSpPr/>
            <p:nvPr/>
          </p:nvSpPr>
          <p:spPr>
            <a:xfrm>
              <a:off x="9338309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6" name="Freeform 6221">
              <a:extLst>
                <a:ext uri="{FF2B5EF4-FFF2-40B4-BE49-F238E27FC236}">
                  <a16:creationId xmlns:a16="http://schemas.microsoft.com/office/drawing/2014/main" id="{511B4F43-5225-4FB4-7196-F6E2307ABDBD}"/>
                </a:ext>
              </a:extLst>
            </p:cNvPr>
            <p:cNvSpPr/>
            <p:nvPr/>
          </p:nvSpPr>
          <p:spPr>
            <a:xfrm>
              <a:off x="9324593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7" name="Freeform 6222">
              <a:extLst>
                <a:ext uri="{FF2B5EF4-FFF2-40B4-BE49-F238E27FC236}">
                  <a16:creationId xmlns:a16="http://schemas.microsoft.com/office/drawing/2014/main" id="{57D7A833-D3E9-8AC6-646B-AA0570B3E449}"/>
                </a:ext>
              </a:extLst>
            </p:cNvPr>
            <p:cNvSpPr/>
            <p:nvPr/>
          </p:nvSpPr>
          <p:spPr>
            <a:xfrm>
              <a:off x="9324593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ubicBezTo>
                    <a:pt x="79502" y="61976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8" name="Freeform 6223">
              <a:extLst>
                <a:ext uri="{FF2B5EF4-FFF2-40B4-BE49-F238E27FC236}">
                  <a16:creationId xmlns:a16="http://schemas.microsoft.com/office/drawing/2014/main" id="{D7221E2A-3648-0830-A080-47DB50969B75}"/>
                </a:ext>
              </a:extLst>
            </p:cNvPr>
            <p:cNvSpPr/>
            <p:nvPr/>
          </p:nvSpPr>
          <p:spPr>
            <a:xfrm>
              <a:off x="9404096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9" name="Freeform 6224">
              <a:extLst>
                <a:ext uri="{FF2B5EF4-FFF2-40B4-BE49-F238E27FC236}">
                  <a16:creationId xmlns:a16="http://schemas.microsoft.com/office/drawing/2014/main" id="{E9BCD780-794C-61D5-5AF4-7ABCFCF511EE}"/>
                </a:ext>
              </a:extLst>
            </p:cNvPr>
            <p:cNvSpPr/>
            <p:nvPr/>
          </p:nvSpPr>
          <p:spPr>
            <a:xfrm>
              <a:off x="9417684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0" name="Freeform 6225">
              <a:extLst>
                <a:ext uri="{FF2B5EF4-FFF2-40B4-BE49-F238E27FC236}">
                  <a16:creationId xmlns:a16="http://schemas.microsoft.com/office/drawing/2014/main" id="{9D23216A-8566-0A30-A43D-EDA87FCDA30D}"/>
                </a:ext>
              </a:extLst>
            </p:cNvPr>
            <p:cNvSpPr/>
            <p:nvPr/>
          </p:nvSpPr>
          <p:spPr>
            <a:xfrm>
              <a:off x="9465309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1" name="Freeform 6226">
              <a:extLst>
                <a:ext uri="{FF2B5EF4-FFF2-40B4-BE49-F238E27FC236}">
                  <a16:creationId xmlns:a16="http://schemas.microsoft.com/office/drawing/2014/main" id="{15EB07CA-A326-1247-315C-2D82614A6482}"/>
                </a:ext>
              </a:extLst>
            </p:cNvPr>
            <p:cNvSpPr/>
            <p:nvPr/>
          </p:nvSpPr>
          <p:spPr>
            <a:xfrm>
              <a:off x="9465309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2" name="Freeform 6227">
              <a:extLst>
                <a:ext uri="{FF2B5EF4-FFF2-40B4-BE49-F238E27FC236}">
                  <a16:creationId xmlns:a16="http://schemas.microsoft.com/office/drawing/2014/main" id="{8C1EEF2A-6362-91F2-EB5D-7E64F1C188C6}"/>
                </a:ext>
              </a:extLst>
            </p:cNvPr>
            <p:cNvSpPr/>
            <p:nvPr/>
          </p:nvSpPr>
          <p:spPr>
            <a:xfrm>
              <a:off x="9417684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3" name="Freeform 6228">
              <a:extLst>
                <a:ext uri="{FF2B5EF4-FFF2-40B4-BE49-F238E27FC236}">
                  <a16:creationId xmlns:a16="http://schemas.microsoft.com/office/drawing/2014/main" id="{D75A8C02-F0AB-32F6-98DE-5370FCB2AE77}"/>
                </a:ext>
              </a:extLst>
            </p:cNvPr>
            <p:cNvSpPr/>
            <p:nvPr/>
          </p:nvSpPr>
          <p:spPr>
            <a:xfrm>
              <a:off x="9403968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4" name="Freeform 6229">
              <a:extLst>
                <a:ext uri="{FF2B5EF4-FFF2-40B4-BE49-F238E27FC236}">
                  <a16:creationId xmlns:a16="http://schemas.microsoft.com/office/drawing/2014/main" id="{37D4DAC9-04FB-AEBF-E71A-F19C6C35F1CE}"/>
                </a:ext>
              </a:extLst>
            </p:cNvPr>
            <p:cNvSpPr/>
            <p:nvPr/>
          </p:nvSpPr>
          <p:spPr>
            <a:xfrm>
              <a:off x="9404095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ubicBezTo>
                    <a:pt x="79502" y="61976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5" name="Freeform 6230">
              <a:extLst>
                <a:ext uri="{FF2B5EF4-FFF2-40B4-BE49-F238E27FC236}">
                  <a16:creationId xmlns:a16="http://schemas.microsoft.com/office/drawing/2014/main" id="{CDA0A1E3-C3C3-6CAC-3299-D3129807CEB0}"/>
                </a:ext>
              </a:extLst>
            </p:cNvPr>
            <p:cNvSpPr/>
            <p:nvPr/>
          </p:nvSpPr>
          <p:spPr>
            <a:xfrm>
              <a:off x="9483471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6" name="Freeform 6231">
              <a:extLst>
                <a:ext uri="{FF2B5EF4-FFF2-40B4-BE49-F238E27FC236}">
                  <a16:creationId xmlns:a16="http://schemas.microsoft.com/office/drawing/2014/main" id="{1544F84A-7200-7154-4D3F-121C49D60CCD}"/>
                </a:ext>
              </a:extLst>
            </p:cNvPr>
            <p:cNvSpPr/>
            <p:nvPr/>
          </p:nvSpPr>
          <p:spPr>
            <a:xfrm>
              <a:off x="9497059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7" name="Freeform 6232">
              <a:extLst>
                <a:ext uri="{FF2B5EF4-FFF2-40B4-BE49-F238E27FC236}">
                  <a16:creationId xmlns:a16="http://schemas.microsoft.com/office/drawing/2014/main" id="{3C23BA71-F80F-BDCB-DBB5-F009D38E5E4D}"/>
                </a:ext>
              </a:extLst>
            </p:cNvPr>
            <p:cNvSpPr/>
            <p:nvPr/>
          </p:nvSpPr>
          <p:spPr>
            <a:xfrm>
              <a:off x="9544684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8" name="Freeform 6233">
              <a:extLst>
                <a:ext uri="{FF2B5EF4-FFF2-40B4-BE49-F238E27FC236}">
                  <a16:creationId xmlns:a16="http://schemas.microsoft.com/office/drawing/2014/main" id="{D279C744-9CEB-9BAA-DAAB-8B2092BE89D1}"/>
                </a:ext>
              </a:extLst>
            </p:cNvPr>
            <p:cNvSpPr/>
            <p:nvPr/>
          </p:nvSpPr>
          <p:spPr>
            <a:xfrm>
              <a:off x="9544684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9" name="Freeform 6234">
              <a:extLst>
                <a:ext uri="{FF2B5EF4-FFF2-40B4-BE49-F238E27FC236}">
                  <a16:creationId xmlns:a16="http://schemas.microsoft.com/office/drawing/2014/main" id="{4B8648DE-6D24-2F21-EC71-986C7F713101}"/>
                </a:ext>
              </a:extLst>
            </p:cNvPr>
            <p:cNvSpPr/>
            <p:nvPr/>
          </p:nvSpPr>
          <p:spPr>
            <a:xfrm>
              <a:off x="9497059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0" name="Freeform 6235">
              <a:extLst>
                <a:ext uri="{FF2B5EF4-FFF2-40B4-BE49-F238E27FC236}">
                  <a16:creationId xmlns:a16="http://schemas.microsoft.com/office/drawing/2014/main" id="{D68CFB6F-BB1A-7ACD-A5D9-0B1FC4C3AFA6}"/>
                </a:ext>
              </a:extLst>
            </p:cNvPr>
            <p:cNvSpPr/>
            <p:nvPr/>
          </p:nvSpPr>
          <p:spPr>
            <a:xfrm>
              <a:off x="9483343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1" name="Freeform 6236">
              <a:extLst>
                <a:ext uri="{FF2B5EF4-FFF2-40B4-BE49-F238E27FC236}">
                  <a16:creationId xmlns:a16="http://schemas.microsoft.com/office/drawing/2014/main" id="{C71989C0-2CB3-71A9-3797-3AD4DE944F40}"/>
                </a:ext>
              </a:extLst>
            </p:cNvPr>
            <p:cNvSpPr/>
            <p:nvPr/>
          </p:nvSpPr>
          <p:spPr>
            <a:xfrm>
              <a:off x="9483470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ubicBezTo>
                    <a:pt x="79502" y="61976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2" name="Freeform 6237">
              <a:extLst>
                <a:ext uri="{FF2B5EF4-FFF2-40B4-BE49-F238E27FC236}">
                  <a16:creationId xmlns:a16="http://schemas.microsoft.com/office/drawing/2014/main" id="{53950227-BA8F-EE1E-F5B8-253C3C81D149}"/>
                </a:ext>
              </a:extLst>
            </p:cNvPr>
            <p:cNvSpPr/>
            <p:nvPr/>
          </p:nvSpPr>
          <p:spPr>
            <a:xfrm>
              <a:off x="9562846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3" name="Freeform 6238">
              <a:extLst>
                <a:ext uri="{FF2B5EF4-FFF2-40B4-BE49-F238E27FC236}">
                  <a16:creationId xmlns:a16="http://schemas.microsoft.com/office/drawing/2014/main" id="{20D452FE-73BE-C40C-3E10-A04D57C956D0}"/>
                </a:ext>
              </a:extLst>
            </p:cNvPr>
            <p:cNvSpPr/>
            <p:nvPr/>
          </p:nvSpPr>
          <p:spPr>
            <a:xfrm>
              <a:off x="9576561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4" name="Freeform 6239">
              <a:extLst>
                <a:ext uri="{FF2B5EF4-FFF2-40B4-BE49-F238E27FC236}">
                  <a16:creationId xmlns:a16="http://schemas.microsoft.com/office/drawing/2014/main" id="{3C632F51-35A2-E429-AF0C-845F3537F3F4}"/>
                </a:ext>
              </a:extLst>
            </p:cNvPr>
            <p:cNvSpPr/>
            <p:nvPr/>
          </p:nvSpPr>
          <p:spPr>
            <a:xfrm>
              <a:off x="9624186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5" name="Freeform 6240">
              <a:extLst>
                <a:ext uri="{FF2B5EF4-FFF2-40B4-BE49-F238E27FC236}">
                  <a16:creationId xmlns:a16="http://schemas.microsoft.com/office/drawing/2014/main" id="{B3448FA6-D120-EB3C-394B-92ECD522262F}"/>
                </a:ext>
              </a:extLst>
            </p:cNvPr>
            <p:cNvSpPr/>
            <p:nvPr/>
          </p:nvSpPr>
          <p:spPr>
            <a:xfrm>
              <a:off x="9624186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6" name="Freeform 6241">
              <a:extLst>
                <a:ext uri="{FF2B5EF4-FFF2-40B4-BE49-F238E27FC236}">
                  <a16:creationId xmlns:a16="http://schemas.microsoft.com/office/drawing/2014/main" id="{3E6CFC37-24B6-8F63-8870-F5FDB185AD9E}"/>
                </a:ext>
              </a:extLst>
            </p:cNvPr>
            <p:cNvSpPr/>
            <p:nvPr/>
          </p:nvSpPr>
          <p:spPr>
            <a:xfrm>
              <a:off x="9576561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7" name="Freeform 6242">
              <a:extLst>
                <a:ext uri="{FF2B5EF4-FFF2-40B4-BE49-F238E27FC236}">
                  <a16:creationId xmlns:a16="http://schemas.microsoft.com/office/drawing/2014/main" id="{EB36F645-9BC9-6544-899C-D208BFC76186}"/>
                </a:ext>
              </a:extLst>
            </p:cNvPr>
            <p:cNvSpPr/>
            <p:nvPr/>
          </p:nvSpPr>
          <p:spPr>
            <a:xfrm>
              <a:off x="9562845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8" name="Freeform 6243">
              <a:extLst>
                <a:ext uri="{FF2B5EF4-FFF2-40B4-BE49-F238E27FC236}">
                  <a16:creationId xmlns:a16="http://schemas.microsoft.com/office/drawing/2014/main" id="{A6164BA3-102B-6D72-964C-4EE57DFD0F8E}"/>
                </a:ext>
              </a:extLst>
            </p:cNvPr>
            <p:cNvSpPr/>
            <p:nvPr/>
          </p:nvSpPr>
          <p:spPr>
            <a:xfrm>
              <a:off x="9562845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ubicBezTo>
                    <a:pt x="79502" y="61976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9" name="Freeform 6244">
              <a:extLst>
                <a:ext uri="{FF2B5EF4-FFF2-40B4-BE49-F238E27FC236}">
                  <a16:creationId xmlns:a16="http://schemas.microsoft.com/office/drawing/2014/main" id="{BB49CF88-74FC-2621-A038-CBD0FF363DCA}"/>
                </a:ext>
              </a:extLst>
            </p:cNvPr>
            <p:cNvSpPr/>
            <p:nvPr/>
          </p:nvSpPr>
          <p:spPr>
            <a:xfrm>
              <a:off x="9642348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0" name="Freeform 6245">
              <a:extLst>
                <a:ext uri="{FF2B5EF4-FFF2-40B4-BE49-F238E27FC236}">
                  <a16:creationId xmlns:a16="http://schemas.microsoft.com/office/drawing/2014/main" id="{DAF6EC31-14D7-1615-E155-61166D0179BD}"/>
                </a:ext>
              </a:extLst>
            </p:cNvPr>
            <p:cNvSpPr/>
            <p:nvPr/>
          </p:nvSpPr>
          <p:spPr>
            <a:xfrm>
              <a:off x="9655936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1" name="Freeform 6246">
              <a:extLst>
                <a:ext uri="{FF2B5EF4-FFF2-40B4-BE49-F238E27FC236}">
                  <a16:creationId xmlns:a16="http://schemas.microsoft.com/office/drawing/2014/main" id="{49466A26-6759-60AD-B407-AE566ED69C60}"/>
                </a:ext>
              </a:extLst>
            </p:cNvPr>
            <p:cNvSpPr/>
            <p:nvPr/>
          </p:nvSpPr>
          <p:spPr>
            <a:xfrm>
              <a:off x="9703561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2" name="Freeform 6247">
              <a:extLst>
                <a:ext uri="{FF2B5EF4-FFF2-40B4-BE49-F238E27FC236}">
                  <a16:creationId xmlns:a16="http://schemas.microsoft.com/office/drawing/2014/main" id="{F8A74191-282D-C479-212C-628F47E1B261}"/>
                </a:ext>
              </a:extLst>
            </p:cNvPr>
            <p:cNvSpPr/>
            <p:nvPr/>
          </p:nvSpPr>
          <p:spPr>
            <a:xfrm>
              <a:off x="9703561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3" name="Freeform 6248">
              <a:extLst>
                <a:ext uri="{FF2B5EF4-FFF2-40B4-BE49-F238E27FC236}">
                  <a16:creationId xmlns:a16="http://schemas.microsoft.com/office/drawing/2014/main" id="{7287E794-840C-C663-249F-D600A919820E}"/>
                </a:ext>
              </a:extLst>
            </p:cNvPr>
            <p:cNvSpPr/>
            <p:nvPr/>
          </p:nvSpPr>
          <p:spPr>
            <a:xfrm>
              <a:off x="9655936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4" name="Freeform 6249">
              <a:extLst>
                <a:ext uri="{FF2B5EF4-FFF2-40B4-BE49-F238E27FC236}">
                  <a16:creationId xmlns:a16="http://schemas.microsoft.com/office/drawing/2014/main" id="{8DD8526E-CC16-0ACF-C65A-3AD5CDF9A6B9}"/>
                </a:ext>
              </a:extLst>
            </p:cNvPr>
            <p:cNvSpPr/>
            <p:nvPr/>
          </p:nvSpPr>
          <p:spPr>
            <a:xfrm>
              <a:off x="9642220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5" name="Freeform 6250">
              <a:extLst>
                <a:ext uri="{FF2B5EF4-FFF2-40B4-BE49-F238E27FC236}">
                  <a16:creationId xmlns:a16="http://schemas.microsoft.com/office/drawing/2014/main" id="{D333DF8C-7301-2DC9-3B09-096DDE25B786}"/>
                </a:ext>
              </a:extLst>
            </p:cNvPr>
            <p:cNvSpPr/>
            <p:nvPr/>
          </p:nvSpPr>
          <p:spPr>
            <a:xfrm>
              <a:off x="9642347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ubicBezTo>
                    <a:pt x="79502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6" name="Freeform 6251">
              <a:extLst>
                <a:ext uri="{FF2B5EF4-FFF2-40B4-BE49-F238E27FC236}">
                  <a16:creationId xmlns:a16="http://schemas.microsoft.com/office/drawing/2014/main" id="{4733CEE1-DC7C-1E1D-6944-0EC22558149C}"/>
                </a:ext>
              </a:extLst>
            </p:cNvPr>
            <p:cNvSpPr/>
            <p:nvPr/>
          </p:nvSpPr>
          <p:spPr>
            <a:xfrm>
              <a:off x="9721723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7" name="Freeform 6252">
              <a:extLst>
                <a:ext uri="{FF2B5EF4-FFF2-40B4-BE49-F238E27FC236}">
                  <a16:creationId xmlns:a16="http://schemas.microsoft.com/office/drawing/2014/main" id="{3194546C-B8D8-461E-231F-F6DD29476A06}"/>
                </a:ext>
              </a:extLst>
            </p:cNvPr>
            <p:cNvSpPr/>
            <p:nvPr/>
          </p:nvSpPr>
          <p:spPr>
            <a:xfrm>
              <a:off x="9735311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8" name="Freeform 6253">
              <a:extLst>
                <a:ext uri="{FF2B5EF4-FFF2-40B4-BE49-F238E27FC236}">
                  <a16:creationId xmlns:a16="http://schemas.microsoft.com/office/drawing/2014/main" id="{94928AD5-E622-D351-D26F-400A4E661FF9}"/>
                </a:ext>
              </a:extLst>
            </p:cNvPr>
            <p:cNvSpPr/>
            <p:nvPr/>
          </p:nvSpPr>
          <p:spPr>
            <a:xfrm>
              <a:off x="9782936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9" name="Freeform 6254">
              <a:extLst>
                <a:ext uri="{FF2B5EF4-FFF2-40B4-BE49-F238E27FC236}">
                  <a16:creationId xmlns:a16="http://schemas.microsoft.com/office/drawing/2014/main" id="{D9AD86CF-073C-A685-9651-D268C518A709}"/>
                </a:ext>
              </a:extLst>
            </p:cNvPr>
            <p:cNvSpPr/>
            <p:nvPr/>
          </p:nvSpPr>
          <p:spPr>
            <a:xfrm>
              <a:off x="9782936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0" name="Freeform 6255">
              <a:extLst>
                <a:ext uri="{FF2B5EF4-FFF2-40B4-BE49-F238E27FC236}">
                  <a16:creationId xmlns:a16="http://schemas.microsoft.com/office/drawing/2014/main" id="{6F51988D-39A9-A0E5-A3E5-56353C780D40}"/>
                </a:ext>
              </a:extLst>
            </p:cNvPr>
            <p:cNvSpPr/>
            <p:nvPr/>
          </p:nvSpPr>
          <p:spPr>
            <a:xfrm>
              <a:off x="9735311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1" name="Freeform 6256">
              <a:extLst>
                <a:ext uri="{FF2B5EF4-FFF2-40B4-BE49-F238E27FC236}">
                  <a16:creationId xmlns:a16="http://schemas.microsoft.com/office/drawing/2014/main" id="{B151F264-8ADB-880D-C216-57FFA2CDB394}"/>
                </a:ext>
              </a:extLst>
            </p:cNvPr>
            <p:cNvSpPr/>
            <p:nvPr/>
          </p:nvSpPr>
          <p:spPr>
            <a:xfrm>
              <a:off x="9721595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3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3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2" name="Freeform 6257">
              <a:extLst>
                <a:ext uri="{FF2B5EF4-FFF2-40B4-BE49-F238E27FC236}">
                  <a16:creationId xmlns:a16="http://schemas.microsoft.com/office/drawing/2014/main" id="{D936485A-65EE-0408-4848-52971690002A}"/>
                </a:ext>
              </a:extLst>
            </p:cNvPr>
            <p:cNvSpPr/>
            <p:nvPr/>
          </p:nvSpPr>
          <p:spPr>
            <a:xfrm>
              <a:off x="9721722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ubicBezTo>
                    <a:pt x="79502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3" name="Freeform 6258">
              <a:extLst>
                <a:ext uri="{FF2B5EF4-FFF2-40B4-BE49-F238E27FC236}">
                  <a16:creationId xmlns:a16="http://schemas.microsoft.com/office/drawing/2014/main" id="{F52D0AB4-8164-9B1B-9377-1ED1BBD6E586}"/>
                </a:ext>
              </a:extLst>
            </p:cNvPr>
            <p:cNvSpPr/>
            <p:nvPr/>
          </p:nvSpPr>
          <p:spPr>
            <a:xfrm>
              <a:off x="9801098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4" name="Freeform 6259">
              <a:extLst>
                <a:ext uri="{FF2B5EF4-FFF2-40B4-BE49-F238E27FC236}">
                  <a16:creationId xmlns:a16="http://schemas.microsoft.com/office/drawing/2014/main" id="{88867BAF-D8F8-77CD-5D7E-32987FA62AC9}"/>
                </a:ext>
              </a:extLst>
            </p:cNvPr>
            <p:cNvSpPr/>
            <p:nvPr/>
          </p:nvSpPr>
          <p:spPr>
            <a:xfrm>
              <a:off x="9814814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5" name="Freeform 6260">
              <a:extLst>
                <a:ext uri="{FF2B5EF4-FFF2-40B4-BE49-F238E27FC236}">
                  <a16:creationId xmlns:a16="http://schemas.microsoft.com/office/drawing/2014/main" id="{4E8B317A-5F92-2BBD-DF5F-B09E25A34402}"/>
                </a:ext>
              </a:extLst>
            </p:cNvPr>
            <p:cNvSpPr/>
            <p:nvPr/>
          </p:nvSpPr>
          <p:spPr>
            <a:xfrm>
              <a:off x="9862439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6" name="Freeform 6261">
              <a:extLst>
                <a:ext uri="{FF2B5EF4-FFF2-40B4-BE49-F238E27FC236}">
                  <a16:creationId xmlns:a16="http://schemas.microsoft.com/office/drawing/2014/main" id="{E0B46299-76E1-02E9-1163-3612A704E0C0}"/>
                </a:ext>
              </a:extLst>
            </p:cNvPr>
            <p:cNvSpPr/>
            <p:nvPr/>
          </p:nvSpPr>
          <p:spPr>
            <a:xfrm>
              <a:off x="9862439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7" name="Freeform 6262">
              <a:extLst>
                <a:ext uri="{FF2B5EF4-FFF2-40B4-BE49-F238E27FC236}">
                  <a16:creationId xmlns:a16="http://schemas.microsoft.com/office/drawing/2014/main" id="{1B6C1612-6213-B1D8-1C73-4E1E702F7808}"/>
                </a:ext>
              </a:extLst>
            </p:cNvPr>
            <p:cNvSpPr/>
            <p:nvPr/>
          </p:nvSpPr>
          <p:spPr>
            <a:xfrm>
              <a:off x="9814814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8" name="Freeform 6263">
              <a:extLst>
                <a:ext uri="{FF2B5EF4-FFF2-40B4-BE49-F238E27FC236}">
                  <a16:creationId xmlns:a16="http://schemas.microsoft.com/office/drawing/2014/main" id="{D84749E8-735C-6D6D-5C58-875CCA642232}"/>
                </a:ext>
              </a:extLst>
            </p:cNvPr>
            <p:cNvSpPr/>
            <p:nvPr/>
          </p:nvSpPr>
          <p:spPr>
            <a:xfrm>
              <a:off x="9801097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9" name="Freeform 6264">
              <a:extLst>
                <a:ext uri="{FF2B5EF4-FFF2-40B4-BE49-F238E27FC236}">
                  <a16:creationId xmlns:a16="http://schemas.microsoft.com/office/drawing/2014/main" id="{48320ADE-2F42-0125-8D57-4AE712251898}"/>
                </a:ext>
              </a:extLst>
            </p:cNvPr>
            <p:cNvSpPr/>
            <p:nvPr/>
          </p:nvSpPr>
          <p:spPr>
            <a:xfrm>
              <a:off x="9801097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ubicBezTo>
                    <a:pt x="79502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0" name="Freeform 6265">
              <a:extLst>
                <a:ext uri="{FF2B5EF4-FFF2-40B4-BE49-F238E27FC236}">
                  <a16:creationId xmlns:a16="http://schemas.microsoft.com/office/drawing/2014/main" id="{EC5347B9-9C0F-459A-215F-3380DDB7A82A}"/>
                </a:ext>
              </a:extLst>
            </p:cNvPr>
            <p:cNvSpPr/>
            <p:nvPr/>
          </p:nvSpPr>
          <p:spPr>
            <a:xfrm>
              <a:off x="9880600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1" name="Freeform 6266">
              <a:extLst>
                <a:ext uri="{FF2B5EF4-FFF2-40B4-BE49-F238E27FC236}">
                  <a16:creationId xmlns:a16="http://schemas.microsoft.com/office/drawing/2014/main" id="{3B738916-B1CB-9ADF-82D7-01FE7F5465D1}"/>
                </a:ext>
              </a:extLst>
            </p:cNvPr>
            <p:cNvSpPr/>
            <p:nvPr/>
          </p:nvSpPr>
          <p:spPr>
            <a:xfrm>
              <a:off x="9894189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2" name="Freeform 6267">
              <a:extLst>
                <a:ext uri="{FF2B5EF4-FFF2-40B4-BE49-F238E27FC236}">
                  <a16:creationId xmlns:a16="http://schemas.microsoft.com/office/drawing/2014/main" id="{78D4DC85-5397-F8AE-2E70-4A04CEFEEA5D}"/>
                </a:ext>
              </a:extLst>
            </p:cNvPr>
            <p:cNvSpPr/>
            <p:nvPr/>
          </p:nvSpPr>
          <p:spPr>
            <a:xfrm>
              <a:off x="9941814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3" name="Freeform 6268">
              <a:extLst>
                <a:ext uri="{FF2B5EF4-FFF2-40B4-BE49-F238E27FC236}">
                  <a16:creationId xmlns:a16="http://schemas.microsoft.com/office/drawing/2014/main" id="{05FB4A70-F718-1D02-AAE7-0B5F7202B89D}"/>
                </a:ext>
              </a:extLst>
            </p:cNvPr>
            <p:cNvSpPr/>
            <p:nvPr/>
          </p:nvSpPr>
          <p:spPr>
            <a:xfrm>
              <a:off x="9941814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4" name="Freeform 6269">
              <a:extLst>
                <a:ext uri="{FF2B5EF4-FFF2-40B4-BE49-F238E27FC236}">
                  <a16:creationId xmlns:a16="http://schemas.microsoft.com/office/drawing/2014/main" id="{E640B74C-0FB1-B690-5650-D8E213D22B90}"/>
                </a:ext>
              </a:extLst>
            </p:cNvPr>
            <p:cNvSpPr/>
            <p:nvPr/>
          </p:nvSpPr>
          <p:spPr>
            <a:xfrm>
              <a:off x="9894189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5" name="Freeform 6270">
              <a:extLst>
                <a:ext uri="{FF2B5EF4-FFF2-40B4-BE49-F238E27FC236}">
                  <a16:creationId xmlns:a16="http://schemas.microsoft.com/office/drawing/2014/main" id="{825BD7F2-FCAB-E237-1BF3-BBB6E4BFADBB}"/>
                </a:ext>
              </a:extLst>
            </p:cNvPr>
            <p:cNvSpPr/>
            <p:nvPr/>
          </p:nvSpPr>
          <p:spPr>
            <a:xfrm>
              <a:off x="9880472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6" name="Freeform 6271">
              <a:extLst>
                <a:ext uri="{FF2B5EF4-FFF2-40B4-BE49-F238E27FC236}">
                  <a16:creationId xmlns:a16="http://schemas.microsoft.com/office/drawing/2014/main" id="{AF318731-B847-06C5-54BC-E3224C07E9B2}"/>
                </a:ext>
              </a:extLst>
            </p:cNvPr>
            <p:cNvSpPr/>
            <p:nvPr/>
          </p:nvSpPr>
          <p:spPr>
            <a:xfrm>
              <a:off x="9880600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ubicBezTo>
                    <a:pt x="79502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7" name="Freeform 6272">
              <a:extLst>
                <a:ext uri="{FF2B5EF4-FFF2-40B4-BE49-F238E27FC236}">
                  <a16:creationId xmlns:a16="http://schemas.microsoft.com/office/drawing/2014/main" id="{EF70879D-1291-AF97-2749-2F749B04311C}"/>
                </a:ext>
              </a:extLst>
            </p:cNvPr>
            <p:cNvSpPr/>
            <p:nvPr/>
          </p:nvSpPr>
          <p:spPr>
            <a:xfrm>
              <a:off x="9959975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8" name="Freeform 6273">
              <a:extLst>
                <a:ext uri="{FF2B5EF4-FFF2-40B4-BE49-F238E27FC236}">
                  <a16:creationId xmlns:a16="http://schemas.microsoft.com/office/drawing/2014/main" id="{4C13B679-FE43-FBFD-4624-A0EB872648B6}"/>
                </a:ext>
              </a:extLst>
            </p:cNvPr>
            <p:cNvSpPr/>
            <p:nvPr/>
          </p:nvSpPr>
          <p:spPr>
            <a:xfrm>
              <a:off x="9973564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9" name="Freeform 6274">
              <a:extLst>
                <a:ext uri="{FF2B5EF4-FFF2-40B4-BE49-F238E27FC236}">
                  <a16:creationId xmlns:a16="http://schemas.microsoft.com/office/drawing/2014/main" id="{436E103A-D52E-0C1B-9702-E90BDC7458E0}"/>
                </a:ext>
              </a:extLst>
            </p:cNvPr>
            <p:cNvSpPr/>
            <p:nvPr/>
          </p:nvSpPr>
          <p:spPr>
            <a:xfrm>
              <a:off x="10021189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0" name="Freeform 6275">
              <a:extLst>
                <a:ext uri="{FF2B5EF4-FFF2-40B4-BE49-F238E27FC236}">
                  <a16:creationId xmlns:a16="http://schemas.microsoft.com/office/drawing/2014/main" id="{BB195FBB-BB29-5971-FD9A-8B03340E1E08}"/>
                </a:ext>
              </a:extLst>
            </p:cNvPr>
            <p:cNvSpPr/>
            <p:nvPr/>
          </p:nvSpPr>
          <p:spPr>
            <a:xfrm>
              <a:off x="10021189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1" name="Freeform 6276">
              <a:extLst>
                <a:ext uri="{FF2B5EF4-FFF2-40B4-BE49-F238E27FC236}">
                  <a16:creationId xmlns:a16="http://schemas.microsoft.com/office/drawing/2014/main" id="{8C6989E8-B9CD-C5B8-53D2-47E9DB6351D3}"/>
                </a:ext>
              </a:extLst>
            </p:cNvPr>
            <p:cNvSpPr/>
            <p:nvPr/>
          </p:nvSpPr>
          <p:spPr>
            <a:xfrm>
              <a:off x="9973564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2" name="Freeform 6277">
              <a:extLst>
                <a:ext uri="{FF2B5EF4-FFF2-40B4-BE49-F238E27FC236}">
                  <a16:creationId xmlns:a16="http://schemas.microsoft.com/office/drawing/2014/main" id="{ED7BEC69-AE7D-CEA4-FBD8-ED4FFDB95647}"/>
                </a:ext>
              </a:extLst>
            </p:cNvPr>
            <p:cNvSpPr/>
            <p:nvPr/>
          </p:nvSpPr>
          <p:spPr>
            <a:xfrm>
              <a:off x="9959847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3" name="Freeform 6278">
              <a:extLst>
                <a:ext uri="{FF2B5EF4-FFF2-40B4-BE49-F238E27FC236}">
                  <a16:creationId xmlns:a16="http://schemas.microsoft.com/office/drawing/2014/main" id="{699C45D5-E052-D566-0DB1-548ACC806688}"/>
                </a:ext>
              </a:extLst>
            </p:cNvPr>
            <p:cNvSpPr/>
            <p:nvPr/>
          </p:nvSpPr>
          <p:spPr>
            <a:xfrm>
              <a:off x="9959975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ubicBezTo>
                    <a:pt x="79502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4" name="Freeform 6279">
              <a:extLst>
                <a:ext uri="{FF2B5EF4-FFF2-40B4-BE49-F238E27FC236}">
                  <a16:creationId xmlns:a16="http://schemas.microsoft.com/office/drawing/2014/main" id="{E549B5DB-FCE4-515A-60E6-80C1C2FDC7E7}"/>
                </a:ext>
              </a:extLst>
            </p:cNvPr>
            <p:cNvSpPr/>
            <p:nvPr/>
          </p:nvSpPr>
          <p:spPr>
            <a:xfrm>
              <a:off x="10039350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5" name="Freeform 6280">
              <a:extLst>
                <a:ext uri="{FF2B5EF4-FFF2-40B4-BE49-F238E27FC236}">
                  <a16:creationId xmlns:a16="http://schemas.microsoft.com/office/drawing/2014/main" id="{995F6A6D-8A18-91C0-6372-78411BDAB2E4}"/>
                </a:ext>
              </a:extLst>
            </p:cNvPr>
            <p:cNvSpPr/>
            <p:nvPr/>
          </p:nvSpPr>
          <p:spPr>
            <a:xfrm>
              <a:off x="10053066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6" name="Freeform 6281">
              <a:extLst>
                <a:ext uri="{FF2B5EF4-FFF2-40B4-BE49-F238E27FC236}">
                  <a16:creationId xmlns:a16="http://schemas.microsoft.com/office/drawing/2014/main" id="{AA18E596-70D3-E26A-22CC-1F0A68D555FC}"/>
                </a:ext>
              </a:extLst>
            </p:cNvPr>
            <p:cNvSpPr/>
            <p:nvPr/>
          </p:nvSpPr>
          <p:spPr>
            <a:xfrm>
              <a:off x="10100691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7" name="Freeform 6282">
              <a:extLst>
                <a:ext uri="{FF2B5EF4-FFF2-40B4-BE49-F238E27FC236}">
                  <a16:creationId xmlns:a16="http://schemas.microsoft.com/office/drawing/2014/main" id="{11B28B3D-BD01-5EC4-BBEC-3C6DD73E14E4}"/>
                </a:ext>
              </a:extLst>
            </p:cNvPr>
            <p:cNvSpPr/>
            <p:nvPr/>
          </p:nvSpPr>
          <p:spPr>
            <a:xfrm>
              <a:off x="10100691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8" name="Freeform 6283">
              <a:extLst>
                <a:ext uri="{FF2B5EF4-FFF2-40B4-BE49-F238E27FC236}">
                  <a16:creationId xmlns:a16="http://schemas.microsoft.com/office/drawing/2014/main" id="{138E93EE-9A87-4938-A93C-3D2F6200147C}"/>
                </a:ext>
              </a:extLst>
            </p:cNvPr>
            <p:cNvSpPr/>
            <p:nvPr/>
          </p:nvSpPr>
          <p:spPr>
            <a:xfrm>
              <a:off x="10053066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9" name="Freeform 6284">
              <a:extLst>
                <a:ext uri="{FF2B5EF4-FFF2-40B4-BE49-F238E27FC236}">
                  <a16:creationId xmlns:a16="http://schemas.microsoft.com/office/drawing/2014/main" id="{2D79D275-6755-B2D8-C4A6-FBC19C39C59F}"/>
                </a:ext>
              </a:extLst>
            </p:cNvPr>
            <p:cNvSpPr/>
            <p:nvPr/>
          </p:nvSpPr>
          <p:spPr>
            <a:xfrm>
              <a:off x="10039350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0" name="Freeform 6285">
              <a:extLst>
                <a:ext uri="{FF2B5EF4-FFF2-40B4-BE49-F238E27FC236}">
                  <a16:creationId xmlns:a16="http://schemas.microsoft.com/office/drawing/2014/main" id="{47825B2D-29E2-108B-1652-D600C70EFBF7}"/>
                </a:ext>
              </a:extLst>
            </p:cNvPr>
            <p:cNvSpPr/>
            <p:nvPr/>
          </p:nvSpPr>
          <p:spPr>
            <a:xfrm>
              <a:off x="10039350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ubicBezTo>
                    <a:pt x="79502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1" name="Freeform 6286">
              <a:extLst>
                <a:ext uri="{FF2B5EF4-FFF2-40B4-BE49-F238E27FC236}">
                  <a16:creationId xmlns:a16="http://schemas.microsoft.com/office/drawing/2014/main" id="{1BA28D34-0DFD-C71E-450A-7AE5D207B692}"/>
                </a:ext>
              </a:extLst>
            </p:cNvPr>
            <p:cNvSpPr/>
            <p:nvPr/>
          </p:nvSpPr>
          <p:spPr>
            <a:xfrm>
              <a:off x="10118852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2" name="Freeform 6287">
              <a:extLst>
                <a:ext uri="{FF2B5EF4-FFF2-40B4-BE49-F238E27FC236}">
                  <a16:creationId xmlns:a16="http://schemas.microsoft.com/office/drawing/2014/main" id="{B6B084EE-26D0-AB4E-D16D-0B88F98D4F17}"/>
                </a:ext>
              </a:extLst>
            </p:cNvPr>
            <p:cNvSpPr/>
            <p:nvPr/>
          </p:nvSpPr>
          <p:spPr>
            <a:xfrm>
              <a:off x="10132441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3" name="Freeform 6288">
              <a:extLst>
                <a:ext uri="{FF2B5EF4-FFF2-40B4-BE49-F238E27FC236}">
                  <a16:creationId xmlns:a16="http://schemas.microsoft.com/office/drawing/2014/main" id="{A46ED17D-6C62-3329-857C-8446520826C0}"/>
                </a:ext>
              </a:extLst>
            </p:cNvPr>
            <p:cNvSpPr/>
            <p:nvPr/>
          </p:nvSpPr>
          <p:spPr>
            <a:xfrm>
              <a:off x="10180066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4" name="Freeform 6289">
              <a:extLst>
                <a:ext uri="{FF2B5EF4-FFF2-40B4-BE49-F238E27FC236}">
                  <a16:creationId xmlns:a16="http://schemas.microsoft.com/office/drawing/2014/main" id="{BD44B6AC-E2AC-3B3E-7CA3-B7F717BEFF4D}"/>
                </a:ext>
              </a:extLst>
            </p:cNvPr>
            <p:cNvSpPr/>
            <p:nvPr/>
          </p:nvSpPr>
          <p:spPr>
            <a:xfrm>
              <a:off x="10180066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5" name="Freeform 6290">
              <a:extLst>
                <a:ext uri="{FF2B5EF4-FFF2-40B4-BE49-F238E27FC236}">
                  <a16:creationId xmlns:a16="http://schemas.microsoft.com/office/drawing/2014/main" id="{60F1370A-D3F5-134D-2F02-C1E06634D365}"/>
                </a:ext>
              </a:extLst>
            </p:cNvPr>
            <p:cNvSpPr/>
            <p:nvPr/>
          </p:nvSpPr>
          <p:spPr>
            <a:xfrm>
              <a:off x="10132441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6" name="Freeform 6291">
              <a:extLst>
                <a:ext uri="{FF2B5EF4-FFF2-40B4-BE49-F238E27FC236}">
                  <a16:creationId xmlns:a16="http://schemas.microsoft.com/office/drawing/2014/main" id="{5C0F7E28-7ADC-1703-2DA3-D4838D98FBDB}"/>
                </a:ext>
              </a:extLst>
            </p:cNvPr>
            <p:cNvSpPr/>
            <p:nvPr/>
          </p:nvSpPr>
          <p:spPr>
            <a:xfrm>
              <a:off x="10118725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7" name="Freeform 6292">
              <a:extLst>
                <a:ext uri="{FF2B5EF4-FFF2-40B4-BE49-F238E27FC236}">
                  <a16:creationId xmlns:a16="http://schemas.microsoft.com/office/drawing/2014/main" id="{7819752A-B811-2DB9-3C51-4EF1A381C6F5}"/>
                </a:ext>
              </a:extLst>
            </p:cNvPr>
            <p:cNvSpPr/>
            <p:nvPr/>
          </p:nvSpPr>
          <p:spPr>
            <a:xfrm>
              <a:off x="10118852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ubicBezTo>
                    <a:pt x="79502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8" name="Freeform 6293">
              <a:extLst>
                <a:ext uri="{FF2B5EF4-FFF2-40B4-BE49-F238E27FC236}">
                  <a16:creationId xmlns:a16="http://schemas.microsoft.com/office/drawing/2014/main" id="{E6642674-74AD-19DC-DD32-DF6495B15CD7}"/>
                </a:ext>
              </a:extLst>
            </p:cNvPr>
            <p:cNvSpPr/>
            <p:nvPr/>
          </p:nvSpPr>
          <p:spPr>
            <a:xfrm>
              <a:off x="10198227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9" name="Freeform 6294">
              <a:extLst>
                <a:ext uri="{FF2B5EF4-FFF2-40B4-BE49-F238E27FC236}">
                  <a16:creationId xmlns:a16="http://schemas.microsoft.com/office/drawing/2014/main" id="{E5F72FDC-6770-7421-A11A-1C16EC7D1E78}"/>
                </a:ext>
              </a:extLst>
            </p:cNvPr>
            <p:cNvSpPr/>
            <p:nvPr/>
          </p:nvSpPr>
          <p:spPr>
            <a:xfrm>
              <a:off x="10211816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0" name="Freeform 6295">
              <a:extLst>
                <a:ext uri="{FF2B5EF4-FFF2-40B4-BE49-F238E27FC236}">
                  <a16:creationId xmlns:a16="http://schemas.microsoft.com/office/drawing/2014/main" id="{AF247F2A-C209-A6F5-4DA5-3A1407DC0C3B}"/>
                </a:ext>
              </a:extLst>
            </p:cNvPr>
            <p:cNvSpPr/>
            <p:nvPr/>
          </p:nvSpPr>
          <p:spPr>
            <a:xfrm>
              <a:off x="10259441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1" name="Freeform 6296">
              <a:extLst>
                <a:ext uri="{FF2B5EF4-FFF2-40B4-BE49-F238E27FC236}">
                  <a16:creationId xmlns:a16="http://schemas.microsoft.com/office/drawing/2014/main" id="{1BAB8B76-F23D-BFAC-517C-CCC7298E26EA}"/>
                </a:ext>
              </a:extLst>
            </p:cNvPr>
            <p:cNvSpPr/>
            <p:nvPr/>
          </p:nvSpPr>
          <p:spPr>
            <a:xfrm>
              <a:off x="10259441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2" name="Freeform 6297">
              <a:extLst>
                <a:ext uri="{FF2B5EF4-FFF2-40B4-BE49-F238E27FC236}">
                  <a16:creationId xmlns:a16="http://schemas.microsoft.com/office/drawing/2014/main" id="{1FD34D81-0C1B-7B3E-188E-ABACDE2B69F4}"/>
                </a:ext>
              </a:extLst>
            </p:cNvPr>
            <p:cNvSpPr/>
            <p:nvPr/>
          </p:nvSpPr>
          <p:spPr>
            <a:xfrm>
              <a:off x="10211816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3" name="Freeform 6298">
              <a:extLst>
                <a:ext uri="{FF2B5EF4-FFF2-40B4-BE49-F238E27FC236}">
                  <a16:creationId xmlns:a16="http://schemas.microsoft.com/office/drawing/2014/main" id="{F4EB3A30-E7AA-114C-9171-C50058C388D3}"/>
                </a:ext>
              </a:extLst>
            </p:cNvPr>
            <p:cNvSpPr/>
            <p:nvPr/>
          </p:nvSpPr>
          <p:spPr>
            <a:xfrm>
              <a:off x="10198100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4" name="Freeform 6299">
              <a:extLst>
                <a:ext uri="{FF2B5EF4-FFF2-40B4-BE49-F238E27FC236}">
                  <a16:creationId xmlns:a16="http://schemas.microsoft.com/office/drawing/2014/main" id="{5D2D80B6-A007-FD9C-2C02-126EB0BB086A}"/>
                </a:ext>
              </a:extLst>
            </p:cNvPr>
            <p:cNvSpPr/>
            <p:nvPr/>
          </p:nvSpPr>
          <p:spPr>
            <a:xfrm>
              <a:off x="10198227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ubicBezTo>
                    <a:pt x="79502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5" name="Freeform 6300">
              <a:extLst>
                <a:ext uri="{FF2B5EF4-FFF2-40B4-BE49-F238E27FC236}">
                  <a16:creationId xmlns:a16="http://schemas.microsoft.com/office/drawing/2014/main" id="{07D9C44E-BE07-2A81-9EF3-1CABC62FDC2C}"/>
                </a:ext>
              </a:extLst>
            </p:cNvPr>
            <p:cNvSpPr/>
            <p:nvPr/>
          </p:nvSpPr>
          <p:spPr>
            <a:xfrm>
              <a:off x="10277729" y="3494786"/>
              <a:ext cx="79375" cy="403351"/>
            </a:xfrm>
            <a:custGeom>
              <a:avLst/>
              <a:gdLst>
                <a:gd name="connsiteX0" fmla="*/ 0 w 79375"/>
                <a:gd name="connsiteY0" fmla="*/ 0 h 403351"/>
                <a:gd name="connsiteX1" fmla="*/ 79375 w 79375"/>
                <a:gd name="connsiteY1" fmla="*/ 0 h 403351"/>
                <a:gd name="connsiteX2" fmla="*/ 79375 w 79375"/>
                <a:gd name="connsiteY2" fmla="*/ 403352 h 403351"/>
                <a:gd name="connsiteX3" fmla="*/ 0 w 7937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75" h="403351">
                  <a:moveTo>
                    <a:pt x="0" y="0"/>
                  </a:moveTo>
                  <a:lnTo>
                    <a:pt x="79375" y="0"/>
                  </a:lnTo>
                  <a:lnTo>
                    <a:pt x="79375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6" name="Freeform 6301">
              <a:extLst>
                <a:ext uri="{FF2B5EF4-FFF2-40B4-BE49-F238E27FC236}">
                  <a16:creationId xmlns:a16="http://schemas.microsoft.com/office/drawing/2014/main" id="{ED7DAC66-6F2E-224F-8CDC-124B40BADB8B}"/>
                </a:ext>
              </a:extLst>
            </p:cNvPr>
            <p:cNvSpPr/>
            <p:nvPr/>
          </p:nvSpPr>
          <p:spPr>
            <a:xfrm>
              <a:off x="10291318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7" name="Freeform 6302">
              <a:extLst>
                <a:ext uri="{FF2B5EF4-FFF2-40B4-BE49-F238E27FC236}">
                  <a16:creationId xmlns:a16="http://schemas.microsoft.com/office/drawing/2014/main" id="{79FE2206-AFB1-4E2D-87D3-1C8D543337A1}"/>
                </a:ext>
              </a:extLst>
            </p:cNvPr>
            <p:cNvSpPr/>
            <p:nvPr/>
          </p:nvSpPr>
          <p:spPr>
            <a:xfrm>
              <a:off x="10338943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8" name="Freeform 6303">
              <a:extLst>
                <a:ext uri="{FF2B5EF4-FFF2-40B4-BE49-F238E27FC236}">
                  <a16:creationId xmlns:a16="http://schemas.microsoft.com/office/drawing/2014/main" id="{DE37FC02-0BE3-188E-1CD7-0D11DECC4C30}"/>
                </a:ext>
              </a:extLst>
            </p:cNvPr>
            <p:cNvSpPr/>
            <p:nvPr/>
          </p:nvSpPr>
          <p:spPr>
            <a:xfrm>
              <a:off x="10338943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9" name="Freeform 6304">
              <a:extLst>
                <a:ext uri="{FF2B5EF4-FFF2-40B4-BE49-F238E27FC236}">
                  <a16:creationId xmlns:a16="http://schemas.microsoft.com/office/drawing/2014/main" id="{CDBA121A-1F1B-0B4A-1280-0C6F9A637AA2}"/>
                </a:ext>
              </a:extLst>
            </p:cNvPr>
            <p:cNvSpPr/>
            <p:nvPr/>
          </p:nvSpPr>
          <p:spPr>
            <a:xfrm>
              <a:off x="10291318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0" name="Freeform 6305">
              <a:extLst>
                <a:ext uri="{FF2B5EF4-FFF2-40B4-BE49-F238E27FC236}">
                  <a16:creationId xmlns:a16="http://schemas.microsoft.com/office/drawing/2014/main" id="{272DADEF-1448-B7DF-7924-9A663F4CF460}"/>
                </a:ext>
              </a:extLst>
            </p:cNvPr>
            <p:cNvSpPr/>
            <p:nvPr/>
          </p:nvSpPr>
          <p:spPr>
            <a:xfrm>
              <a:off x="10277602" y="3455542"/>
              <a:ext cx="79502" cy="79755"/>
            </a:xfrm>
            <a:custGeom>
              <a:avLst/>
              <a:gdLst>
                <a:gd name="connsiteX0" fmla="*/ 79502 w 79502"/>
                <a:gd name="connsiteY0" fmla="*/ 39878 h 79755"/>
                <a:gd name="connsiteX1" fmla="*/ 39751 w 79502"/>
                <a:gd name="connsiteY1" fmla="*/ 79756 h 79755"/>
                <a:gd name="connsiteX2" fmla="*/ 0 w 79502"/>
                <a:gd name="connsiteY2" fmla="*/ 39878 h 79755"/>
                <a:gd name="connsiteX3" fmla="*/ 39751 w 79502"/>
                <a:gd name="connsiteY3" fmla="*/ 0 h 79755"/>
                <a:gd name="connsiteX4" fmla="*/ 79502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79502" y="39878"/>
                  </a:moveTo>
                  <a:cubicBezTo>
                    <a:pt x="79502" y="61849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ubicBezTo>
                    <a:pt x="0" y="17780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1" name="Freeform 6306">
              <a:extLst>
                <a:ext uri="{FF2B5EF4-FFF2-40B4-BE49-F238E27FC236}">
                  <a16:creationId xmlns:a16="http://schemas.microsoft.com/office/drawing/2014/main" id="{D01FADCA-FB88-60CA-908B-EA4A0AD04CA4}"/>
                </a:ext>
              </a:extLst>
            </p:cNvPr>
            <p:cNvSpPr/>
            <p:nvPr/>
          </p:nvSpPr>
          <p:spPr>
            <a:xfrm>
              <a:off x="10277602" y="3854703"/>
              <a:ext cx="79502" cy="79755"/>
            </a:xfrm>
            <a:custGeom>
              <a:avLst/>
              <a:gdLst>
                <a:gd name="connsiteX0" fmla="*/ 0 w 79502"/>
                <a:gd name="connsiteY0" fmla="*/ 39878 h 79755"/>
                <a:gd name="connsiteX1" fmla="*/ 39751 w 79502"/>
                <a:gd name="connsiteY1" fmla="*/ 0 h 79755"/>
                <a:gd name="connsiteX2" fmla="*/ 79502 w 79502"/>
                <a:gd name="connsiteY2" fmla="*/ 39878 h 79755"/>
                <a:gd name="connsiteX3" fmla="*/ 39751 w 79502"/>
                <a:gd name="connsiteY3" fmla="*/ 79756 h 79755"/>
                <a:gd name="connsiteX4" fmla="*/ 0 w 7950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502" h="79755">
                  <a:moveTo>
                    <a:pt x="0" y="39878"/>
                  </a:moveTo>
                  <a:cubicBezTo>
                    <a:pt x="0" y="17907"/>
                    <a:pt x="17780" y="0"/>
                    <a:pt x="39751" y="0"/>
                  </a:cubicBezTo>
                  <a:cubicBezTo>
                    <a:pt x="61722" y="0"/>
                    <a:pt x="79502" y="17780"/>
                    <a:pt x="79502" y="39878"/>
                  </a:cubicBezTo>
                  <a:cubicBezTo>
                    <a:pt x="79502" y="61976"/>
                    <a:pt x="61722" y="79756"/>
                    <a:pt x="39751" y="79756"/>
                  </a:cubicBezTo>
                  <a:cubicBezTo>
                    <a:pt x="17780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2" name="Freeform 6307">
              <a:extLst>
                <a:ext uri="{FF2B5EF4-FFF2-40B4-BE49-F238E27FC236}">
                  <a16:creationId xmlns:a16="http://schemas.microsoft.com/office/drawing/2014/main" id="{5F2D788A-786C-EB4E-0BB4-DEEADB4360DE}"/>
                </a:ext>
              </a:extLst>
            </p:cNvPr>
            <p:cNvSpPr/>
            <p:nvPr/>
          </p:nvSpPr>
          <p:spPr>
            <a:xfrm>
              <a:off x="5265293" y="3494786"/>
              <a:ext cx="80390" cy="403351"/>
            </a:xfrm>
            <a:custGeom>
              <a:avLst/>
              <a:gdLst>
                <a:gd name="connsiteX0" fmla="*/ 0 w 80390"/>
                <a:gd name="connsiteY0" fmla="*/ 0 h 403351"/>
                <a:gd name="connsiteX1" fmla="*/ 80391 w 80390"/>
                <a:gd name="connsiteY1" fmla="*/ 0 h 403351"/>
                <a:gd name="connsiteX2" fmla="*/ 80391 w 80390"/>
                <a:gd name="connsiteY2" fmla="*/ 403352 h 403351"/>
                <a:gd name="connsiteX3" fmla="*/ 0 w 80390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90" h="403351">
                  <a:moveTo>
                    <a:pt x="0" y="0"/>
                  </a:moveTo>
                  <a:lnTo>
                    <a:pt x="80391" y="0"/>
                  </a:lnTo>
                  <a:lnTo>
                    <a:pt x="8039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3" name="Freeform 6308">
              <a:extLst>
                <a:ext uri="{FF2B5EF4-FFF2-40B4-BE49-F238E27FC236}">
                  <a16:creationId xmlns:a16="http://schemas.microsoft.com/office/drawing/2014/main" id="{F3975396-3376-612E-6779-4D09A6865B45}"/>
                </a:ext>
              </a:extLst>
            </p:cNvPr>
            <p:cNvSpPr/>
            <p:nvPr/>
          </p:nvSpPr>
          <p:spPr>
            <a:xfrm>
              <a:off x="5279135" y="3517772"/>
              <a:ext cx="4572" cy="155448"/>
            </a:xfrm>
            <a:custGeom>
              <a:avLst/>
              <a:gdLst>
                <a:gd name="connsiteX0" fmla="*/ 4572 w 4572"/>
                <a:gd name="connsiteY0" fmla="*/ 155448 h 155448"/>
                <a:gd name="connsiteX1" fmla="*/ 0 w 4572"/>
                <a:gd name="connsiteY1" fmla="*/ 129540 h 155448"/>
                <a:gd name="connsiteX2" fmla="*/ 4572 w 4572"/>
                <a:gd name="connsiteY2" fmla="*/ 103632 h 155448"/>
                <a:gd name="connsiteX3" fmla="*/ 0 w 4572"/>
                <a:gd name="connsiteY3" fmla="*/ 77724 h 155448"/>
                <a:gd name="connsiteX4" fmla="*/ 4572 w 4572"/>
                <a:gd name="connsiteY4" fmla="*/ 51816 h 155448"/>
                <a:gd name="connsiteX5" fmla="*/ 0 w 4572"/>
                <a:gd name="connsiteY5" fmla="*/ 25908 h 155448"/>
                <a:gd name="connsiteX6" fmla="*/ 4572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4" name="Freeform 6309">
              <a:extLst>
                <a:ext uri="{FF2B5EF4-FFF2-40B4-BE49-F238E27FC236}">
                  <a16:creationId xmlns:a16="http://schemas.microsoft.com/office/drawing/2014/main" id="{08C43860-3F9C-2D81-6A2A-A038657F865F}"/>
                </a:ext>
              </a:extLst>
            </p:cNvPr>
            <p:cNvSpPr/>
            <p:nvPr/>
          </p:nvSpPr>
          <p:spPr>
            <a:xfrm>
              <a:off x="5327396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5" name="Freeform 6310">
              <a:extLst>
                <a:ext uri="{FF2B5EF4-FFF2-40B4-BE49-F238E27FC236}">
                  <a16:creationId xmlns:a16="http://schemas.microsoft.com/office/drawing/2014/main" id="{1C7AE431-73CD-555C-D912-9AA69114D4D9}"/>
                </a:ext>
              </a:extLst>
            </p:cNvPr>
            <p:cNvSpPr/>
            <p:nvPr/>
          </p:nvSpPr>
          <p:spPr>
            <a:xfrm>
              <a:off x="5327396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6" name="Freeform 6311">
              <a:extLst>
                <a:ext uri="{FF2B5EF4-FFF2-40B4-BE49-F238E27FC236}">
                  <a16:creationId xmlns:a16="http://schemas.microsoft.com/office/drawing/2014/main" id="{E4015C90-B62E-EDAC-27F0-6AFEA71F4EBD}"/>
                </a:ext>
              </a:extLst>
            </p:cNvPr>
            <p:cNvSpPr/>
            <p:nvPr/>
          </p:nvSpPr>
          <p:spPr>
            <a:xfrm>
              <a:off x="5279135" y="3716782"/>
              <a:ext cx="4572" cy="155447"/>
            </a:xfrm>
            <a:custGeom>
              <a:avLst/>
              <a:gdLst>
                <a:gd name="connsiteX0" fmla="*/ 4572 w 4572"/>
                <a:gd name="connsiteY0" fmla="*/ 0 h 155447"/>
                <a:gd name="connsiteX1" fmla="*/ 0 w 4572"/>
                <a:gd name="connsiteY1" fmla="*/ 25908 h 155447"/>
                <a:gd name="connsiteX2" fmla="*/ 4572 w 4572"/>
                <a:gd name="connsiteY2" fmla="*/ 51816 h 155447"/>
                <a:gd name="connsiteX3" fmla="*/ 0 w 4572"/>
                <a:gd name="connsiteY3" fmla="*/ 77724 h 155447"/>
                <a:gd name="connsiteX4" fmla="*/ 4572 w 4572"/>
                <a:gd name="connsiteY4" fmla="*/ 103632 h 155447"/>
                <a:gd name="connsiteX5" fmla="*/ 0 w 4572"/>
                <a:gd name="connsiteY5" fmla="*/ 129540 h 155447"/>
                <a:gd name="connsiteX6" fmla="*/ 4572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7" name="Freeform 6312">
              <a:extLst>
                <a:ext uri="{FF2B5EF4-FFF2-40B4-BE49-F238E27FC236}">
                  <a16:creationId xmlns:a16="http://schemas.microsoft.com/office/drawing/2014/main" id="{ACC66B32-200A-8868-7613-D281882F0E0B}"/>
                </a:ext>
              </a:extLst>
            </p:cNvPr>
            <p:cNvSpPr/>
            <p:nvPr/>
          </p:nvSpPr>
          <p:spPr>
            <a:xfrm>
              <a:off x="5265293" y="3455543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3" y="79756"/>
                    <a:pt x="40259" y="79756"/>
                  </a:cubicBezTo>
                  <a:cubicBezTo>
                    <a:pt x="18024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8" name="Freeform 6313">
              <a:extLst>
                <a:ext uri="{FF2B5EF4-FFF2-40B4-BE49-F238E27FC236}">
                  <a16:creationId xmlns:a16="http://schemas.microsoft.com/office/drawing/2014/main" id="{4F665E13-9175-ACAA-F8C5-317AD9535391}"/>
                </a:ext>
              </a:extLst>
            </p:cNvPr>
            <p:cNvSpPr/>
            <p:nvPr/>
          </p:nvSpPr>
          <p:spPr>
            <a:xfrm>
              <a:off x="5265293" y="3854704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3" y="79756"/>
                    <a:pt x="40259" y="79756"/>
                  </a:cubicBezTo>
                  <a:cubicBezTo>
                    <a:pt x="18024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9" name="Freeform 6314">
              <a:extLst>
                <a:ext uri="{FF2B5EF4-FFF2-40B4-BE49-F238E27FC236}">
                  <a16:creationId xmlns:a16="http://schemas.microsoft.com/office/drawing/2014/main" id="{23533011-6AA0-162A-F3E9-EDF775CDB392}"/>
                </a:ext>
              </a:extLst>
            </p:cNvPr>
            <p:cNvSpPr/>
            <p:nvPr/>
          </p:nvSpPr>
          <p:spPr>
            <a:xfrm>
              <a:off x="5345811" y="3494786"/>
              <a:ext cx="80390" cy="403351"/>
            </a:xfrm>
            <a:custGeom>
              <a:avLst/>
              <a:gdLst>
                <a:gd name="connsiteX0" fmla="*/ 0 w 80390"/>
                <a:gd name="connsiteY0" fmla="*/ 0 h 403351"/>
                <a:gd name="connsiteX1" fmla="*/ 80391 w 80390"/>
                <a:gd name="connsiteY1" fmla="*/ 0 h 403351"/>
                <a:gd name="connsiteX2" fmla="*/ 80391 w 80390"/>
                <a:gd name="connsiteY2" fmla="*/ 403352 h 403351"/>
                <a:gd name="connsiteX3" fmla="*/ 0 w 80390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90" h="403351">
                  <a:moveTo>
                    <a:pt x="0" y="0"/>
                  </a:moveTo>
                  <a:lnTo>
                    <a:pt x="80391" y="0"/>
                  </a:lnTo>
                  <a:lnTo>
                    <a:pt x="8039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0" name="Freeform 6315">
              <a:extLst>
                <a:ext uri="{FF2B5EF4-FFF2-40B4-BE49-F238E27FC236}">
                  <a16:creationId xmlns:a16="http://schemas.microsoft.com/office/drawing/2014/main" id="{2CCB386B-3193-5F4A-5F75-8243637E4DD7}"/>
                </a:ext>
              </a:extLst>
            </p:cNvPr>
            <p:cNvSpPr/>
            <p:nvPr/>
          </p:nvSpPr>
          <p:spPr>
            <a:xfrm>
              <a:off x="5359653" y="3517772"/>
              <a:ext cx="4572" cy="155448"/>
            </a:xfrm>
            <a:custGeom>
              <a:avLst/>
              <a:gdLst>
                <a:gd name="connsiteX0" fmla="*/ 4572 w 4572"/>
                <a:gd name="connsiteY0" fmla="*/ 155448 h 155448"/>
                <a:gd name="connsiteX1" fmla="*/ 0 w 4572"/>
                <a:gd name="connsiteY1" fmla="*/ 129540 h 155448"/>
                <a:gd name="connsiteX2" fmla="*/ 4572 w 4572"/>
                <a:gd name="connsiteY2" fmla="*/ 103632 h 155448"/>
                <a:gd name="connsiteX3" fmla="*/ 0 w 4572"/>
                <a:gd name="connsiteY3" fmla="*/ 77724 h 155448"/>
                <a:gd name="connsiteX4" fmla="*/ 4572 w 4572"/>
                <a:gd name="connsiteY4" fmla="*/ 51816 h 155448"/>
                <a:gd name="connsiteX5" fmla="*/ 0 w 4572"/>
                <a:gd name="connsiteY5" fmla="*/ 25908 h 155448"/>
                <a:gd name="connsiteX6" fmla="*/ 4572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1" name="Freeform 6316">
              <a:extLst>
                <a:ext uri="{FF2B5EF4-FFF2-40B4-BE49-F238E27FC236}">
                  <a16:creationId xmlns:a16="http://schemas.microsoft.com/office/drawing/2014/main" id="{45C80D07-CA4E-309D-4E28-963406FAE4A2}"/>
                </a:ext>
              </a:extLst>
            </p:cNvPr>
            <p:cNvSpPr/>
            <p:nvPr/>
          </p:nvSpPr>
          <p:spPr>
            <a:xfrm>
              <a:off x="5407786" y="3517772"/>
              <a:ext cx="4572" cy="155448"/>
            </a:xfrm>
            <a:custGeom>
              <a:avLst/>
              <a:gdLst>
                <a:gd name="connsiteX0" fmla="*/ 0 w 4572"/>
                <a:gd name="connsiteY0" fmla="*/ 155448 h 155448"/>
                <a:gd name="connsiteX1" fmla="*/ 4572 w 4572"/>
                <a:gd name="connsiteY1" fmla="*/ 129540 h 155448"/>
                <a:gd name="connsiteX2" fmla="*/ 0 w 4572"/>
                <a:gd name="connsiteY2" fmla="*/ 103632 h 155448"/>
                <a:gd name="connsiteX3" fmla="*/ 4572 w 4572"/>
                <a:gd name="connsiteY3" fmla="*/ 77724 h 155448"/>
                <a:gd name="connsiteX4" fmla="*/ 0 w 4572"/>
                <a:gd name="connsiteY4" fmla="*/ 51816 h 155448"/>
                <a:gd name="connsiteX5" fmla="*/ 4572 w 4572"/>
                <a:gd name="connsiteY5" fmla="*/ 25908 h 155448"/>
                <a:gd name="connsiteX6" fmla="*/ 0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2" name="Freeform 6317">
              <a:extLst>
                <a:ext uri="{FF2B5EF4-FFF2-40B4-BE49-F238E27FC236}">
                  <a16:creationId xmlns:a16="http://schemas.microsoft.com/office/drawing/2014/main" id="{95C094D9-7F75-2D32-C2F6-7C45EA7FF72A}"/>
                </a:ext>
              </a:extLst>
            </p:cNvPr>
            <p:cNvSpPr/>
            <p:nvPr/>
          </p:nvSpPr>
          <p:spPr>
            <a:xfrm>
              <a:off x="5407786" y="3716782"/>
              <a:ext cx="4572" cy="155447"/>
            </a:xfrm>
            <a:custGeom>
              <a:avLst/>
              <a:gdLst>
                <a:gd name="connsiteX0" fmla="*/ 0 w 4572"/>
                <a:gd name="connsiteY0" fmla="*/ 0 h 155447"/>
                <a:gd name="connsiteX1" fmla="*/ 4572 w 4572"/>
                <a:gd name="connsiteY1" fmla="*/ 25908 h 155447"/>
                <a:gd name="connsiteX2" fmla="*/ 0 w 4572"/>
                <a:gd name="connsiteY2" fmla="*/ 51816 h 155447"/>
                <a:gd name="connsiteX3" fmla="*/ 4572 w 4572"/>
                <a:gd name="connsiteY3" fmla="*/ 77724 h 155447"/>
                <a:gd name="connsiteX4" fmla="*/ 0 w 4572"/>
                <a:gd name="connsiteY4" fmla="*/ 103632 h 155447"/>
                <a:gd name="connsiteX5" fmla="*/ 4572 w 4572"/>
                <a:gd name="connsiteY5" fmla="*/ 129540 h 155447"/>
                <a:gd name="connsiteX6" fmla="*/ 0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3" name="Freeform 6318">
              <a:extLst>
                <a:ext uri="{FF2B5EF4-FFF2-40B4-BE49-F238E27FC236}">
                  <a16:creationId xmlns:a16="http://schemas.microsoft.com/office/drawing/2014/main" id="{CC1679C2-6CB0-15D0-D677-CEAAB7B093BB}"/>
                </a:ext>
              </a:extLst>
            </p:cNvPr>
            <p:cNvSpPr/>
            <p:nvPr/>
          </p:nvSpPr>
          <p:spPr>
            <a:xfrm>
              <a:off x="5359653" y="3716782"/>
              <a:ext cx="4572" cy="155447"/>
            </a:xfrm>
            <a:custGeom>
              <a:avLst/>
              <a:gdLst>
                <a:gd name="connsiteX0" fmla="*/ 4572 w 4572"/>
                <a:gd name="connsiteY0" fmla="*/ 0 h 155447"/>
                <a:gd name="connsiteX1" fmla="*/ 0 w 4572"/>
                <a:gd name="connsiteY1" fmla="*/ 25908 h 155447"/>
                <a:gd name="connsiteX2" fmla="*/ 4572 w 4572"/>
                <a:gd name="connsiteY2" fmla="*/ 51816 h 155447"/>
                <a:gd name="connsiteX3" fmla="*/ 0 w 4572"/>
                <a:gd name="connsiteY3" fmla="*/ 77724 h 155447"/>
                <a:gd name="connsiteX4" fmla="*/ 4572 w 4572"/>
                <a:gd name="connsiteY4" fmla="*/ 103632 h 155447"/>
                <a:gd name="connsiteX5" fmla="*/ 0 w 4572"/>
                <a:gd name="connsiteY5" fmla="*/ 129540 h 155447"/>
                <a:gd name="connsiteX6" fmla="*/ 4572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4" name="Freeform 6319">
              <a:extLst>
                <a:ext uri="{FF2B5EF4-FFF2-40B4-BE49-F238E27FC236}">
                  <a16:creationId xmlns:a16="http://schemas.microsoft.com/office/drawing/2014/main" id="{494DE589-CF3B-E02F-3BF6-D8F35E96E958}"/>
                </a:ext>
              </a:extLst>
            </p:cNvPr>
            <p:cNvSpPr/>
            <p:nvPr/>
          </p:nvSpPr>
          <p:spPr>
            <a:xfrm>
              <a:off x="5345683" y="3455543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4" y="79756"/>
                    <a:pt x="40259" y="79756"/>
                  </a:cubicBezTo>
                  <a:cubicBezTo>
                    <a:pt x="18025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5" name="Freeform 6320">
              <a:extLst>
                <a:ext uri="{FF2B5EF4-FFF2-40B4-BE49-F238E27FC236}">
                  <a16:creationId xmlns:a16="http://schemas.microsoft.com/office/drawing/2014/main" id="{2446DBBC-79FE-1863-948B-E6F799C44DE5}"/>
                </a:ext>
              </a:extLst>
            </p:cNvPr>
            <p:cNvSpPr/>
            <p:nvPr/>
          </p:nvSpPr>
          <p:spPr>
            <a:xfrm>
              <a:off x="5345683" y="3854704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4" y="79756"/>
                    <a:pt x="40259" y="79756"/>
                  </a:cubicBezTo>
                  <a:cubicBezTo>
                    <a:pt x="18025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6" name="Freeform 6321">
              <a:extLst>
                <a:ext uri="{FF2B5EF4-FFF2-40B4-BE49-F238E27FC236}">
                  <a16:creationId xmlns:a16="http://schemas.microsoft.com/office/drawing/2014/main" id="{006B025C-A05D-3D1A-AC5B-682ED33F8926}"/>
                </a:ext>
              </a:extLst>
            </p:cNvPr>
            <p:cNvSpPr/>
            <p:nvPr/>
          </p:nvSpPr>
          <p:spPr>
            <a:xfrm>
              <a:off x="5426202" y="3494786"/>
              <a:ext cx="80390" cy="403351"/>
            </a:xfrm>
            <a:custGeom>
              <a:avLst/>
              <a:gdLst>
                <a:gd name="connsiteX0" fmla="*/ 0 w 80390"/>
                <a:gd name="connsiteY0" fmla="*/ 0 h 403351"/>
                <a:gd name="connsiteX1" fmla="*/ 80391 w 80390"/>
                <a:gd name="connsiteY1" fmla="*/ 0 h 403351"/>
                <a:gd name="connsiteX2" fmla="*/ 80391 w 80390"/>
                <a:gd name="connsiteY2" fmla="*/ 403352 h 403351"/>
                <a:gd name="connsiteX3" fmla="*/ 0 w 80390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90" h="403351">
                  <a:moveTo>
                    <a:pt x="0" y="0"/>
                  </a:moveTo>
                  <a:lnTo>
                    <a:pt x="80391" y="0"/>
                  </a:lnTo>
                  <a:lnTo>
                    <a:pt x="8039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7" name="Freeform 6322">
              <a:extLst>
                <a:ext uri="{FF2B5EF4-FFF2-40B4-BE49-F238E27FC236}">
                  <a16:creationId xmlns:a16="http://schemas.microsoft.com/office/drawing/2014/main" id="{5D46AFB7-F5AE-CBB9-98F0-BACE54760714}"/>
                </a:ext>
              </a:extLst>
            </p:cNvPr>
            <p:cNvSpPr/>
            <p:nvPr/>
          </p:nvSpPr>
          <p:spPr>
            <a:xfrm>
              <a:off x="5440045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8" name="Freeform 6323">
              <a:extLst>
                <a:ext uri="{FF2B5EF4-FFF2-40B4-BE49-F238E27FC236}">
                  <a16:creationId xmlns:a16="http://schemas.microsoft.com/office/drawing/2014/main" id="{036469E1-FC04-B849-0C2D-F02A30FFCF85}"/>
                </a:ext>
              </a:extLst>
            </p:cNvPr>
            <p:cNvSpPr/>
            <p:nvPr/>
          </p:nvSpPr>
          <p:spPr>
            <a:xfrm>
              <a:off x="5488304" y="3517772"/>
              <a:ext cx="4572" cy="155448"/>
            </a:xfrm>
            <a:custGeom>
              <a:avLst/>
              <a:gdLst>
                <a:gd name="connsiteX0" fmla="*/ 0 w 4572"/>
                <a:gd name="connsiteY0" fmla="*/ 155448 h 155448"/>
                <a:gd name="connsiteX1" fmla="*/ 4572 w 4572"/>
                <a:gd name="connsiteY1" fmla="*/ 129540 h 155448"/>
                <a:gd name="connsiteX2" fmla="*/ 0 w 4572"/>
                <a:gd name="connsiteY2" fmla="*/ 103632 h 155448"/>
                <a:gd name="connsiteX3" fmla="*/ 4572 w 4572"/>
                <a:gd name="connsiteY3" fmla="*/ 77724 h 155448"/>
                <a:gd name="connsiteX4" fmla="*/ 0 w 4572"/>
                <a:gd name="connsiteY4" fmla="*/ 51816 h 155448"/>
                <a:gd name="connsiteX5" fmla="*/ 4572 w 4572"/>
                <a:gd name="connsiteY5" fmla="*/ 25908 h 155448"/>
                <a:gd name="connsiteX6" fmla="*/ 0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9" name="Freeform 6324">
              <a:extLst>
                <a:ext uri="{FF2B5EF4-FFF2-40B4-BE49-F238E27FC236}">
                  <a16:creationId xmlns:a16="http://schemas.microsoft.com/office/drawing/2014/main" id="{D84E7112-7C77-CD08-04B1-F065D484AF9C}"/>
                </a:ext>
              </a:extLst>
            </p:cNvPr>
            <p:cNvSpPr/>
            <p:nvPr/>
          </p:nvSpPr>
          <p:spPr>
            <a:xfrm>
              <a:off x="5488304" y="3716782"/>
              <a:ext cx="4572" cy="155447"/>
            </a:xfrm>
            <a:custGeom>
              <a:avLst/>
              <a:gdLst>
                <a:gd name="connsiteX0" fmla="*/ 0 w 4572"/>
                <a:gd name="connsiteY0" fmla="*/ 0 h 155447"/>
                <a:gd name="connsiteX1" fmla="*/ 4572 w 4572"/>
                <a:gd name="connsiteY1" fmla="*/ 25908 h 155447"/>
                <a:gd name="connsiteX2" fmla="*/ 0 w 4572"/>
                <a:gd name="connsiteY2" fmla="*/ 51816 h 155447"/>
                <a:gd name="connsiteX3" fmla="*/ 4572 w 4572"/>
                <a:gd name="connsiteY3" fmla="*/ 77724 h 155447"/>
                <a:gd name="connsiteX4" fmla="*/ 0 w 4572"/>
                <a:gd name="connsiteY4" fmla="*/ 103632 h 155447"/>
                <a:gd name="connsiteX5" fmla="*/ 4572 w 4572"/>
                <a:gd name="connsiteY5" fmla="*/ 129540 h 155447"/>
                <a:gd name="connsiteX6" fmla="*/ 0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0" name="Freeform 6325">
              <a:extLst>
                <a:ext uri="{FF2B5EF4-FFF2-40B4-BE49-F238E27FC236}">
                  <a16:creationId xmlns:a16="http://schemas.microsoft.com/office/drawing/2014/main" id="{7B877BC3-6593-3CA0-BE36-8D208CC2F7B2}"/>
                </a:ext>
              </a:extLst>
            </p:cNvPr>
            <p:cNvSpPr/>
            <p:nvPr/>
          </p:nvSpPr>
          <p:spPr>
            <a:xfrm>
              <a:off x="5440045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1" name="Freeform 6326">
              <a:extLst>
                <a:ext uri="{FF2B5EF4-FFF2-40B4-BE49-F238E27FC236}">
                  <a16:creationId xmlns:a16="http://schemas.microsoft.com/office/drawing/2014/main" id="{BBB3F0AC-2B70-E378-26D3-8477F7727CB5}"/>
                </a:ext>
              </a:extLst>
            </p:cNvPr>
            <p:cNvSpPr/>
            <p:nvPr/>
          </p:nvSpPr>
          <p:spPr>
            <a:xfrm>
              <a:off x="5426202" y="3455543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4" y="79756"/>
                    <a:pt x="40259" y="79756"/>
                  </a:cubicBezTo>
                  <a:cubicBezTo>
                    <a:pt x="18025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2" name="Freeform 6327">
              <a:extLst>
                <a:ext uri="{FF2B5EF4-FFF2-40B4-BE49-F238E27FC236}">
                  <a16:creationId xmlns:a16="http://schemas.microsoft.com/office/drawing/2014/main" id="{38C8F5B4-2AC7-1945-3AFF-764A36A974B5}"/>
                </a:ext>
              </a:extLst>
            </p:cNvPr>
            <p:cNvSpPr/>
            <p:nvPr/>
          </p:nvSpPr>
          <p:spPr>
            <a:xfrm>
              <a:off x="5426202" y="3854704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4" y="79756"/>
                    <a:pt x="40259" y="79756"/>
                  </a:cubicBezTo>
                  <a:cubicBezTo>
                    <a:pt x="18025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3" name="Freeform 6328">
              <a:extLst>
                <a:ext uri="{FF2B5EF4-FFF2-40B4-BE49-F238E27FC236}">
                  <a16:creationId xmlns:a16="http://schemas.microsoft.com/office/drawing/2014/main" id="{8BC672FB-039A-BD4A-CC98-0C0569262F77}"/>
                </a:ext>
              </a:extLst>
            </p:cNvPr>
            <p:cNvSpPr/>
            <p:nvPr/>
          </p:nvSpPr>
          <p:spPr>
            <a:xfrm>
              <a:off x="5506720" y="3494786"/>
              <a:ext cx="80390" cy="403351"/>
            </a:xfrm>
            <a:custGeom>
              <a:avLst/>
              <a:gdLst>
                <a:gd name="connsiteX0" fmla="*/ 0 w 80390"/>
                <a:gd name="connsiteY0" fmla="*/ 0 h 403351"/>
                <a:gd name="connsiteX1" fmla="*/ 80391 w 80390"/>
                <a:gd name="connsiteY1" fmla="*/ 0 h 403351"/>
                <a:gd name="connsiteX2" fmla="*/ 80391 w 80390"/>
                <a:gd name="connsiteY2" fmla="*/ 403352 h 403351"/>
                <a:gd name="connsiteX3" fmla="*/ 0 w 80390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90" h="403351">
                  <a:moveTo>
                    <a:pt x="0" y="0"/>
                  </a:moveTo>
                  <a:lnTo>
                    <a:pt x="80391" y="0"/>
                  </a:lnTo>
                  <a:lnTo>
                    <a:pt x="8039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4" name="Freeform 6329">
              <a:extLst>
                <a:ext uri="{FF2B5EF4-FFF2-40B4-BE49-F238E27FC236}">
                  <a16:creationId xmlns:a16="http://schemas.microsoft.com/office/drawing/2014/main" id="{1F4D04B2-2F9D-7184-7EB4-466685800255}"/>
                </a:ext>
              </a:extLst>
            </p:cNvPr>
            <p:cNvSpPr/>
            <p:nvPr/>
          </p:nvSpPr>
          <p:spPr>
            <a:xfrm>
              <a:off x="5520563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5" name="Freeform 6330">
              <a:extLst>
                <a:ext uri="{FF2B5EF4-FFF2-40B4-BE49-F238E27FC236}">
                  <a16:creationId xmlns:a16="http://schemas.microsoft.com/office/drawing/2014/main" id="{AFB4726B-3D87-18DA-A338-B19C66269ED1}"/>
                </a:ext>
              </a:extLst>
            </p:cNvPr>
            <p:cNvSpPr/>
            <p:nvPr/>
          </p:nvSpPr>
          <p:spPr>
            <a:xfrm>
              <a:off x="5568696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6" name="Freeform 6331">
              <a:extLst>
                <a:ext uri="{FF2B5EF4-FFF2-40B4-BE49-F238E27FC236}">
                  <a16:creationId xmlns:a16="http://schemas.microsoft.com/office/drawing/2014/main" id="{2C0A9A50-9EC4-79B3-762B-CAD10F2D5AD2}"/>
                </a:ext>
              </a:extLst>
            </p:cNvPr>
            <p:cNvSpPr/>
            <p:nvPr/>
          </p:nvSpPr>
          <p:spPr>
            <a:xfrm>
              <a:off x="5568696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7" name="Freeform 6332">
              <a:extLst>
                <a:ext uri="{FF2B5EF4-FFF2-40B4-BE49-F238E27FC236}">
                  <a16:creationId xmlns:a16="http://schemas.microsoft.com/office/drawing/2014/main" id="{EBA37E2B-20DB-256B-4335-B07762A53E6B}"/>
                </a:ext>
              </a:extLst>
            </p:cNvPr>
            <p:cNvSpPr/>
            <p:nvPr/>
          </p:nvSpPr>
          <p:spPr>
            <a:xfrm>
              <a:off x="5520563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8" name="Freeform 6333">
              <a:extLst>
                <a:ext uri="{FF2B5EF4-FFF2-40B4-BE49-F238E27FC236}">
                  <a16:creationId xmlns:a16="http://schemas.microsoft.com/office/drawing/2014/main" id="{05BC8557-1168-32A1-C17A-92BFBC6CFF7D}"/>
                </a:ext>
              </a:extLst>
            </p:cNvPr>
            <p:cNvSpPr/>
            <p:nvPr/>
          </p:nvSpPr>
          <p:spPr>
            <a:xfrm>
              <a:off x="5506593" y="3455543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3" y="79756"/>
                    <a:pt x="40259" y="79756"/>
                  </a:cubicBezTo>
                  <a:cubicBezTo>
                    <a:pt x="18024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9" name="Freeform 6334">
              <a:extLst>
                <a:ext uri="{FF2B5EF4-FFF2-40B4-BE49-F238E27FC236}">
                  <a16:creationId xmlns:a16="http://schemas.microsoft.com/office/drawing/2014/main" id="{8CB5E35B-F167-2D22-3AB8-02E562B63F1C}"/>
                </a:ext>
              </a:extLst>
            </p:cNvPr>
            <p:cNvSpPr/>
            <p:nvPr/>
          </p:nvSpPr>
          <p:spPr>
            <a:xfrm>
              <a:off x="5506593" y="3854704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3" y="79756"/>
                    <a:pt x="40259" y="79756"/>
                  </a:cubicBezTo>
                  <a:cubicBezTo>
                    <a:pt x="18024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0" name="Freeform 6335">
              <a:extLst>
                <a:ext uri="{FF2B5EF4-FFF2-40B4-BE49-F238E27FC236}">
                  <a16:creationId xmlns:a16="http://schemas.microsoft.com/office/drawing/2014/main" id="{30EBD41A-0E79-1F23-6053-04810AF46421}"/>
                </a:ext>
              </a:extLst>
            </p:cNvPr>
            <p:cNvSpPr/>
            <p:nvPr/>
          </p:nvSpPr>
          <p:spPr>
            <a:xfrm>
              <a:off x="5587111" y="3494786"/>
              <a:ext cx="80390" cy="403351"/>
            </a:xfrm>
            <a:custGeom>
              <a:avLst/>
              <a:gdLst>
                <a:gd name="connsiteX0" fmla="*/ 0 w 80390"/>
                <a:gd name="connsiteY0" fmla="*/ 0 h 403351"/>
                <a:gd name="connsiteX1" fmla="*/ 80391 w 80390"/>
                <a:gd name="connsiteY1" fmla="*/ 0 h 403351"/>
                <a:gd name="connsiteX2" fmla="*/ 80391 w 80390"/>
                <a:gd name="connsiteY2" fmla="*/ 403352 h 403351"/>
                <a:gd name="connsiteX3" fmla="*/ 0 w 80390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90" h="403351">
                  <a:moveTo>
                    <a:pt x="0" y="0"/>
                  </a:moveTo>
                  <a:lnTo>
                    <a:pt x="80391" y="0"/>
                  </a:lnTo>
                  <a:lnTo>
                    <a:pt x="8039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1" name="Freeform 6336">
              <a:extLst>
                <a:ext uri="{FF2B5EF4-FFF2-40B4-BE49-F238E27FC236}">
                  <a16:creationId xmlns:a16="http://schemas.microsoft.com/office/drawing/2014/main" id="{6A5C7787-3D86-8569-269F-DF3ECE11D821}"/>
                </a:ext>
              </a:extLst>
            </p:cNvPr>
            <p:cNvSpPr/>
            <p:nvPr/>
          </p:nvSpPr>
          <p:spPr>
            <a:xfrm>
              <a:off x="5600953" y="3517772"/>
              <a:ext cx="4572" cy="155448"/>
            </a:xfrm>
            <a:custGeom>
              <a:avLst/>
              <a:gdLst>
                <a:gd name="connsiteX0" fmla="*/ 4572 w 4572"/>
                <a:gd name="connsiteY0" fmla="*/ 155448 h 155448"/>
                <a:gd name="connsiteX1" fmla="*/ 0 w 4572"/>
                <a:gd name="connsiteY1" fmla="*/ 129540 h 155448"/>
                <a:gd name="connsiteX2" fmla="*/ 4572 w 4572"/>
                <a:gd name="connsiteY2" fmla="*/ 103632 h 155448"/>
                <a:gd name="connsiteX3" fmla="*/ 0 w 4572"/>
                <a:gd name="connsiteY3" fmla="*/ 77724 h 155448"/>
                <a:gd name="connsiteX4" fmla="*/ 4572 w 4572"/>
                <a:gd name="connsiteY4" fmla="*/ 51816 h 155448"/>
                <a:gd name="connsiteX5" fmla="*/ 0 w 4572"/>
                <a:gd name="connsiteY5" fmla="*/ 25908 h 155448"/>
                <a:gd name="connsiteX6" fmla="*/ 4572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2" name="Freeform 6337">
              <a:extLst>
                <a:ext uri="{FF2B5EF4-FFF2-40B4-BE49-F238E27FC236}">
                  <a16:creationId xmlns:a16="http://schemas.microsoft.com/office/drawing/2014/main" id="{1E31E17B-D9C2-3FE7-6F2E-777E7A57D0DE}"/>
                </a:ext>
              </a:extLst>
            </p:cNvPr>
            <p:cNvSpPr/>
            <p:nvPr/>
          </p:nvSpPr>
          <p:spPr>
            <a:xfrm>
              <a:off x="5649086" y="3517772"/>
              <a:ext cx="4572" cy="155448"/>
            </a:xfrm>
            <a:custGeom>
              <a:avLst/>
              <a:gdLst>
                <a:gd name="connsiteX0" fmla="*/ 0 w 4572"/>
                <a:gd name="connsiteY0" fmla="*/ 155448 h 155448"/>
                <a:gd name="connsiteX1" fmla="*/ 4572 w 4572"/>
                <a:gd name="connsiteY1" fmla="*/ 129540 h 155448"/>
                <a:gd name="connsiteX2" fmla="*/ 0 w 4572"/>
                <a:gd name="connsiteY2" fmla="*/ 103632 h 155448"/>
                <a:gd name="connsiteX3" fmla="*/ 4572 w 4572"/>
                <a:gd name="connsiteY3" fmla="*/ 77724 h 155448"/>
                <a:gd name="connsiteX4" fmla="*/ 0 w 4572"/>
                <a:gd name="connsiteY4" fmla="*/ 51816 h 155448"/>
                <a:gd name="connsiteX5" fmla="*/ 4572 w 4572"/>
                <a:gd name="connsiteY5" fmla="*/ 25908 h 155448"/>
                <a:gd name="connsiteX6" fmla="*/ 0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3" name="Freeform 6338">
              <a:extLst>
                <a:ext uri="{FF2B5EF4-FFF2-40B4-BE49-F238E27FC236}">
                  <a16:creationId xmlns:a16="http://schemas.microsoft.com/office/drawing/2014/main" id="{22509A5F-C347-4894-6E44-862F0E9228FD}"/>
                </a:ext>
              </a:extLst>
            </p:cNvPr>
            <p:cNvSpPr/>
            <p:nvPr/>
          </p:nvSpPr>
          <p:spPr>
            <a:xfrm>
              <a:off x="5649086" y="3716782"/>
              <a:ext cx="4572" cy="155447"/>
            </a:xfrm>
            <a:custGeom>
              <a:avLst/>
              <a:gdLst>
                <a:gd name="connsiteX0" fmla="*/ 0 w 4572"/>
                <a:gd name="connsiteY0" fmla="*/ 0 h 155447"/>
                <a:gd name="connsiteX1" fmla="*/ 4572 w 4572"/>
                <a:gd name="connsiteY1" fmla="*/ 25908 h 155447"/>
                <a:gd name="connsiteX2" fmla="*/ 0 w 4572"/>
                <a:gd name="connsiteY2" fmla="*/ 51816 h 155447"/>
                <a:gd name="connsiteX3" fmla="*/ 4572 w 4572"/>
                <a:gd name="connsiteY3" fmla="*/ 77724 h 155447"/>
                <a:gd name="connsiteX4" fmla="*/ 0 w 4572"/>
                <a:gd name="connsiteY4" fmla="*/ 103632 h 155447"/>
                <a:gd name="connsiteX5" fmla="*/ 4572 w 4572"/>
                <a:gd name="connsiteY5" fmla="*/ 129540 h 155447"/>
                <a:gd name="connsiteX6" fmla="*/ 0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4" name="Freeform 6339">
              <a:extLst>
                <a:ext uri="{FF2B5EF4-FFF2-40B4-BE49-F238E27FC236}">
                  <a16:creationId xmlns:a16="http://schemas.microsoft.com/office/drawing/2014/main" id="{15C6D47D-5AA9-F362-EF77-351C5605260D}"/>
                </a:ext>
              </a:extLst>
            </p:cNvPr>
            <p:cNvSpPr/>
            <p:nvPr/>
          </p:nvSpPr>
          <p:spPr>
            <a:xfrm>
              <a:off x="5600953" y="3716782"/>
              <a:ext cx="4572" cy="155447"/>
            </a:xfrm>
            <a:custGeom>
              <a:avLst/>
              <a:gdLst>
                <a:gd name="connsiteX0" fmla="*/ 4572 w 4572"/>
                <a:gd name="connsiteY0" fmla="*/ 0 h 155447"/>
                <a:gd name="connsiteX1" fmla="*/ 0 w 4572"/>
                <a:gd name="connsiteY1" fmla="*/ 25908 h 155447"/>
                <a:gd name="connsiteX2" fmla="*/ 4572 w 4572"/>
                <a:gd name="connsiteY2" fmla="*/ 51816 h 155447"/>
                <a:gd name="connsiteX3" fmla="*/ 0 w 4572"/>
                <a:gd name="connsiteY3" fmla="*/ 77724 h 155447"/>
                <a:gd name="connsiteX4" fmla="*/ 4572 w 4572"/>
                <a:gd name="connsiteY4" fmla="*/ 103632 h 155447"/>
                <a:gd name="connsiteX5" fmla="*/ 0 w 4572"/>
                <a:gd name="connsiteY5" fmla="*/ 129540 h 155447"/>
                <a:gd name="connsiteX6" fmla="*/ 4572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5" name="Freeform 6340">
              <a:extLst>
                <a:ext uri="{FF2B5EF4-FFF2-40B4-BE49-F238E27FC236}">
                  <a16:creationId xmlns:a16="http://schemas.microsoft.com/office/drawing/2014/main" id="{494AA55D-6E78-5B29-DC8E-E1E997BDCA52}"/>
                </a:ext>
              </a:extLst>
            </p:cNvPr>
            <p:cNvSpPr/>
            <p:nvPr/>
          </p:nvSpPr>
          <p:spPr>
            <a:xfrm>
              <a:off x="5587111" y="3455543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3" y="79756"/>
                    <a:pt x="40259" y="79756"/>
                  </a:cubicBezTo>
                  <a:cubicBezTo>
                    <a:pt x="18024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6" name="Freeform 6341">
              <a:extLst>
                <a:ext uri="{FF2B5EF4-FFF2-40B4-BE49-F238E27FC236}">
                  <a16:creationId xmlns:a16="http://schemas.microsoft.com/office/drawing/2014/main" id="{8E766371-8AF1-26AB-01BC-3E2FD48C1CBD}"/>
                </a:ext>
              </a:extLst>
            </p:cNvPr>
            <p:cNvSpPr/>
            <p:nvPr/>
          </p:nvSpPr>
          <p:spPr>
            <a:xfrm>
              <a:off x="5587111" y="3854704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3" y="79756"/>
                    <a:pt x="40259" y="79756"/>
                  </a:cubicBezTo>
                  <a:cubicBezTo>
                    <a:pt x="18024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7" name="Freeform 6342">
              <a:extLst>
                <a:ext uri="{FF2B5EF4-FFF2-40B4-BE49-F238E27FC236}">
                  <a16:creationId xmlns:a16="http://schemas.microsoft.com/office/drawing/2014/main" id="{A6E8FB46-BD33-78EF-2F6F-F650817C49CF}"/>
                </a:ext>
              </a:extLst>
            </p:cNvPr>
            <p:cNvSpPr/>
            <p:nvPr/>
          </p:nvSpPr>
          <p:spPr>
            <a:xfrm>
              <a:off x="5667629" y="3494786"/>
              <a:ext cx="80390" cy="403351"/>
            </a:xfrm>
            <a:custGeom>
              <a:avLst/>
              <a:gdLst>
                <a:gd name="connsiteX0" fmla="*/ 0 w 80390"/>
                <a:gd name="connsiteY0" fmla="*/ 0 h 403351"/>
                <a:gd name="connsiteX1" fmla="*/ 80391 w 80390"/>
                <a:gd name="connsiteY1" fmla="*/ 0 h 403351"/>
                <a:gd name="connsiteX2" fmla="*/ 80391 w 80390"/>
                <a:gd name="connsiteY2" fmla="*/ 403352 h 403351"/>
                <a:gd name="connsiteX3" fmla="*/ 0 w 80390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90" h="403351">
                  <a:moveTo>
                    <a:pt x="0" y="0"/>
                  </a:moveTo>
                  <a:lnTo>
                    <a:pt x="80391" y="0"/>
                  </a:lnTo>
                  <a:lnTo>
                    <a:pt x="8039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8" name="Freeform 6343">
              <a:extLst>
                <a:ext uri="{FF2B5EF4-FFF2-40B4-BE49-F238E27FC236}">
                  <a16:creationId xmlns:a16="http://schemas.microsoft.com/office/drawing/2014/main" id="{4E9E7A9E-D607-0F48-B950-2DBC30010DDA}"/>
                </a:ext>
              </a:extLst>
            </p:cNvPr>
            <p:cNvSpPr/>
            <p:nvPr/>
          </p:nvSpPr>
          <p:spPr>
            <a:xfrm>
              <a:off x="5681471" y="3517772"/>
              <a:ext cx="4572" cy="155448"/>
            </a:xfrm>
            <a:custGeom>
              <a:avLst/>
              <a:gdLst>
                <a:gd name="connsiteX0" fmla="*/ 4572 w 4572"/>
                <a:gd name="connsiteY0" fmla="*/ 155448 h 155448"/>
                <a:gd name="connsiteX1" fmla="*/ 0 w 4572"/>
                <a:gd name="connsiteY1" fmla="*/ 129540 h 155448"/>
                <a:gd name="connsiteX2" fmla="*/ 4572 w 4572"/>
                <a:gd name="connsiteY2" fmla="*/ 103632 h 155448"/>
                <a:gd name="connsiteX3" fmla="*/ 0 w 4572"/>
                <a:gd name="connsiteY3" fmla="*/ 77724 h 155448"/>
                <a:gd name="connsiteX4" fmla="*/ 4572 w 4572"/>
                <a:gd name="connsiteY4" fmla="*/ 51816 h 155448"/>
                <a:gd name="connsiteX5" fmla="*/ 0 w 4572"/>
                <a:gd name="connsiteY5" fmla="*/ 25908 h 155448"/>
                <a:gd name="connsiteX6" fmla="*/ 4572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9" name="Freeform 6344">
              <a:extLst>
                <a:ext uri="{FF2B5EF4-FFF2-40B4-BE49-F238E27FC236}">
                  <a16:creationId xmlns:a16="http://schemas.microsoft.com/office/drawing/2014/main" id="{97B849C9-643E-97EB-1A32-21E2BB52D151}"/>
                </a:ext>
              </a:extLst>
            </p:cNvPr>
            <p:cNvSpPr/>
            <p:nvPr/>
          </p:nvSpPr>
          <p:spPr>
            <a:xfrm>
              <a:off x="5729604" y="3517772"/>
              <a:ext cx="4572" cy="155448"/>
            </a:xfrm>
            <a:custGeom>
              <a:avLst/>
              <a:gdLst>
                <a:gd name="connsiteX0" fmla="*/ 0 w 4572"/>
                <a:gd name="connsiteY0" fmla="*/ 155448 h 155448"/>
                <a:gd name="connsiteX1" fmla="*/ 4572 w 4572"/>
                <a:gd name="connsiteY1" fmla="*/ 129540 h 155448"/>
                <a:gd name="connsiteX2" fmla="*/ 0 w 4572"/>
                <a:gd name="connsiteY2" fmla="*/ 103632 h 155448"/>
                <a:gd name="connsiteX3" fmla="*/ 4572 w 4572"/>
                <a:gd name="connsiteY3" fmla="*/ 77724 h 155448"/>
                <a:gd name="connsiteX4" fmla="*/ 0 w 4572"/>
                <a:gd name="connsiteY4" fmla="*/ 51816 h 155448"/>
                <a:gd name="connsiteX5" fmla="*/ 4572 w 4572"/>
                <a:gd name="connsiteY5" fmla="*/ 25908 h 155448"/>
                <a:gd name="connsiteX6" fmla="*/ 0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0" name="Freeform 6345">
              <a:extLst>
                <a:ext uri="{FF2B5EF4-FFF2-40B4-BE49-F238E27FC236}">
                  <a16:creationId xmlns:a16="http://schemas.microsoft.com/office/drawing/2014/main" id="{AAC6FE8C-CF6B-6102-9CEF-FF964B8F951B}"/>
                </a:ext>
              </a:extLst>
            </p:cNvPr>
            <p:cNvSpPr/>
            <p:nvPr/>
          </p:nvSpPr>
          <p:spPr>
            <a:xfrm>
              <a:off x="5729604" y="3716782"/>
              <a:ext cx="4572" cy="155447"/>
            </a:xfrm>
            <a:custGeom>
              <a:avLst/>
              <a:gdLst>
                <a:gd name="connsiteX0" fmla="*/ 0 w 4572"/>
                <a:gd name="connsiteY0" fmla="*/ 0 h 155447"/>
                <a:gd name="connsiteX1" fmla="*/ 4572 w 4572"/>
                <a:gd name="connsiteY1" fmla="*/ 25908 h 155447"/>
                <a:gd name="connsiteX2" fmla="*/ 0 w 4572"/>
                <a:gd name="connsiteY2" fmla="*/ 51816 h 155447"/>
                <a:gd name="connsiteX3" fmla="*/ 4572 w 4572"/>
                <a:gd name="connsiteY3" fmla="*/ 77724 h 155447"/>
                <a:gd name="connsiteX4" fmla="*/ 0 w 4572"/>
                <a:gd name="connsiteY4" fmla="*/ 103632 h 155447"/>
                <a:gd name="connsiteX5" fmla="*/ 4572 w 4572"/>
                <a:gd name="connsiteY5" fmla="*/ 129540 h 155447"/>
                <a:gd name="connsiteX6" fmla="*/ 0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1" name="Freeform 6346">
              <a:extLst>
                <a:ext uri="{FF2B5EF4-FFF2-40B4-BE49-F238E27FC236}">
                  <a16:creationId xmlns:a16="http://schemas.microsoft.com/office/drawing/2014/main" id="{12D04476-E281-290A-68B9-E3389CEF71EA}"/>
                </a:ext>
              </a:extLst>
            </p:cNvPr>
            <p:cNvSpPr/>
            <p:nvPr/>
          </p:nvSpPr>
          <p:spPr>
            <a:xfrm>
              <a:off x="5681471" y="3716782"/>
              <a:ext cx="4572" cy="155447"/>
            </a:xfrm>
            <a:custGeom>
              <a:avLst/>
              <a:gdLst>
                <a:gd name="connsiteX0" fmla="*/ 4572 w 4572"/>
                <a:gd name="connsiteY0" fmla="*/ 0 h 155447"/>
                <a:gd name="connsiteX1" fmla="*/ 0 w 4572"/>
                <a:gd name="connsiteY1" fmla="*/ 25908 h 155447"/>
                <a:gd name="connsiteX2" fmla="*/ 4572 w 4572"/>
                <a:gd name="connsiteY2" fmla="*/ 51816 h 155447"/>
                <a:gd name="connsiteX3" fmla="*/ 0 w 4572"/>
                <a:gd name="connsiteY3" fmla="*/ 77724 h 155447"/>
                <a:gd name="connsiteX4" fmla="*/ 4572 w 4572"/>
                <a:gd name="connsiteY4" fmla="*/ 103632 h 155447"/>
                <a:gd name="connsiteX5" fmla="*/ 0 w 4572"/>
                <a:gd name="connsiteY5" fmla="*/ 129540 h 155447"/>
                <a:gd name="connsiteX6" fmla="*/ 4572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2" name="Freeform 6347">
              <a:extLst>
                <a:ext uri="{FF2B5EF4-FFF2-40B4-BE49-F238E27FC236}">
                  <a16:creationId xmlns:a16="http://schemas.microsoft.com/office/drawing/2014/main" id="{30A3DF75-F31E-C50B-1DEB-0B25384B56B4}"/>
                </a:ext>
              </a:extLst>
            </p:cNvPr>
            <p:cNvSpPr/>
            <p:nvPr/>
          </p:nvSpPr>
          <p:spPr>
            <a:xfrm>
              <a:off x="5667502" y="3455543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4" y="79756"/>
                    <a:pt x="40259" y="79756"/>
                  </a:cubicBezTo>
                  <a:cubicBezTo>
                    <a:pt x="18025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3" name="Freeform 6348">
              <a:extLst>
                <a:ext uri="{FF2B5EF4-FFF2-40B4-BE49-F238E27FC236}">
                  <a16:creationId xmlns:a16="http://schemas.microsoft.com/office/drawing/2014/main" id="{79530461-81AF-C3E3-CBBA-0F47C47F8BA2}"/>
                </a:ext>
              </a:extLst>
            </p:cNvPr>
            <p:cNvSpPr/>
            <p:nvPr/>
          </p:nvSpPr>
          <p:spPr>
            <a:xfrm>
              <a:off x="5667502" y="3854704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4" y="79756"/>
                    <a:pt x="40259" y="79756"/>
                  </a:cubicBezTo>
                  <a:cubicBezTo>
                    <a:pt x="18025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4" name="Freeform 6349">
              <a:extLst>
                <a:ext uri="{FF2B5EF4-FFF2-40B4-BE49-F238E27FC236}">
                  <a16:creationId xmlns:a16="http://schemas.microsoft.com/office/drawing/2014/main" id="{5B010E05-110A-2C16-6FD3-3E7D3737DAA4}"/>
                </a:ext>
              </a:extLst>
            </p:cNvPr>
            <p:cNvSpPr/>
            <p:nvPr/>
          </p:nvSpPr>
          <p:spPr>
            <a:xfrm>
              <a:off x="5748020" y="3494786"/>
              <a:ext cx="80390" cy="403351"/>
            </a:xfrm>
            <a:custGeom>
              <a:avLst/>
              <a:gdLst>
                <a:gd name="connsiteX0" fmla="*/ 0 w 80390"/>
                <a:gd name="connsiteY0" fmla="*/ 0 h 403351"/>
                <a:gd name="connsiteX1" fmla="*/ 80391 w 80390"/>
                <a:gd name="connsiteY1" fmla="*/ 0 h 403351"/>
                <a:gd name="connsiteX2" fmla="*/ 80391 w 80390"/>
                <a:gd name="connsiteY2" fmla="*/ 403352 h 403351"/>
                <a:gd name="connsiteX3" fmla="*/ 0 w 80390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90" h="403351">
                  <a:moveTo>
                    <a:pt x="0" y="0"/>
                  </a:moveTo>
                  <a:lnTo>
                    <a:pt x="80391" y="0"/>
                  </a:lnTo>
                  <a:lnTo>
                    <a:pt x="8039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5" name="Freeform 6350">
              <a:extLst>
                <a:ext uri="{FF2B5EF4-FFF2-40B4-BE49-F238E27FC236}">
                  <a16:creationId xmlns:a16="http://schemas.microsoft.com/office/drawing/2014/main" id="{507EE869-040B-98C1-7BCF-2E219F2890D6}"/>
                </a:ext>
              </a:extLst>
            </p:cNvPr>
            <p:cNvSpPr/>
            <p:nvPr/>
          </p:nvSpPr>
          <p:spPr>
            <a:xfrm>
              <a:off x="5761863" y="3517772"/>
              <a:ext cx="4571" cy="155448"/>
            </a:xfrm>
            <a:custGeom>
              <a:avLst/>
              <a:gdLst>
                <a:gd name="connsiteX0" fmla="*/ 4572 w 4571"/>
                <a:gd name="connsiteY0" fmla="*/ 155448 h 155448"/>
                <a:gd name="connsiteX1" fmla="*/ 0 w 4571"/>
                <a:gd name="connsiteY1" fmla="*/ 129540 h 155448"/>
                <a:gd name="connsiteX2" fmla="*/ 4572 w 4571"/>
                <a:gd name="connsiteY2" fmla="*/ 103632 h 155448"/>
                <a:gd name="connsiteX3" fmla="*/ 0 w 4571"/>
                <a:gd name="connsiteY3" fmla="*/ 77724 h 155448"/>
                <a:gd name="connsiteX4" fmla="*/ 4572 w 4571"/>
                <a:gd name="connsiteY4" fmla="*/ 51816 h 155448"/>
                <a:gd name="connsiteX5" fmla="*/ 0 w 4571"/>
                <a:gd name="connsiteY5" fmla="*/ 25908 h 155448"/>
                <a:gd name="connsiteX6" fmla="*/ 4572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6" name="Freeform 6351">
              <a:extLst>
                <a:ext uri="{FF2B5EF4-FFF2-40B4-BE49-F238E27FC236}">
                  <a16:creationId xmlns:a16="http://schemas.microsoft.com/office/drawing/2014/main" id="{7CC4C091-B4E9-81CB-6E72-EA519963CFDF}"/>
                </a:ext>
              </a:extLst>
            </p:cNvPr>
            <p:cNvSpPr/>
            <p:nvPr/>
          </p:nvSpPr>
          <p:spPr>
            <a:xfrm>
              <a:off x="5809996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7" name="Freeform 6352">
              <a:extLst>
                <a:ext uri="{FF2B5EF4-FFF2-40B4-BE49-F238E27FC236}">
                  <a16:creationId xmlns:a16="http://schemas.microsoft.com/office/drawing/2014/main" id="{532B4124-7A71-5410-5019-BBCB04F4E449}"/>
                </a:ext>
              </a:extLst>
            </p:cNvPr>
            <p:cNvSpPr/>
            <p:nvPr/>
          </p:nvSpPr>
          <p:spPr>
            <a:xfrm>
              <a:off x="5809996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8" name="Freeform 6353">
              <a:extLst>
                <a:ext uri="{FF2B5EF4-FFF2-40B4-BE49-F238E27FC236}">
                  <a16:creationId xmlns:a16="http://schemas.microsoft.com/office/drawing/2014/main" id="{0AC2E7F7-2E58-B90D-3326-C7E2FC674169}"/>
                </a:ext>
              </a:extLst>
            </p:cNvPr>
            <p:cNvSpPr/>
            <p:nvPr/>
          </p:nvSpPr>
          <p:spPr>
            <a:xfrm>
              <a:off x="5761863" y="3716782"/>
              <a:ext cx="4571" cy="155447"/>
            </a:xfrm>
            <a:custGeom>
              <a:avLst/>
              <a:gdLst>
                <a:gd name="connsiteX0" fmla="*/ 4572 w 4571"/>
                <a:gd name="connsiteY0" fmla="*/ 0 h 155447"/>
                <a:gd name="connsiteX1" fmla="*/ 0 w 4571"/>
                <a:gd name="connsiteY1" fmla="*/ 25908 h 155447"/>
                <a:gd name="connsiteX2" fmla="*/ 4572 w 4571"/>
                <a:gd name="connsiteY2" fmla="*/ 51816 h 155447"/>
                <a:gd name="connsiteX3" fmla="*/ 0 w 4571"/>
                <a:gd name="connsiteY3" fmla="*/ 77724 h 155447"/>
                <a:gd name="connsiteX4" fmla="*/ 4572 w 4571"/>
                <a:gd name="connsiteY4" fmla="*/ 103632 h 155447"/>
                <a:gd name="connsiteX5" fmla="*/ 0 w 4571"/>
                <a:gd name="connsiteY5" fmla="*/ 129540 h 155447"/>
                <a:gd name="connsiteX6" fmla="*/ 4572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9" name="Freeform 6354">
              <a:extLst>
                <a:ext uri="{FF2B5EF4-FFF2-40B4-BE49-F238E27FC236}">
                  <a16:creationId xmlns:a16="http://schemas.microsoft.com/office/drawing/2014/main" id="{EE8BF388-8E69-C4F6-D3F2-E0015BE473B0}"/>
                </a:ext>
              </a:extLst>
            </p:cNvPr>
            <p:cNvSpPr/>
            <p:nvPr/>
          </p:nvSpPr>
          <p:spPr>
            <a:xfrm>
              <a:off x="5748020" y="3455543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4" y="79756"/>
                    <a:pt x="40259" y="79756"/>
                  </a:cubicBezTo>
                  <a:cubicBezTo>
                    <a:pt x="18025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0" name="Freeform 6355">
              <a:extLst>
                <a:ext uri="{FF2B5EF4-FFF2-40B4-BE49-F238E27FC236}">
                  <a16:creationId xmlns:a16="http://schemas.microsoft.com/office/drawing/2014/main" id="{13063A00-38E6-2DF2-88AC-23EB4F836125}"/>
                </a:ext>
              </a:extLst>
            </p:cNvPr>
            <p:cNvSpPr/>
            <p:nvPr/>
          </p:nvSpPr>
          <p:spPr>
            <a:xfrm>
              <a:off x="5748020" y="3854704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4" y="79756"/>
                    <a:pt x="40259" y="79756"/>
                  </a:cubicBezTo>
                  <a:cubicBezTo>
                    <a:pt x="18025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1" name="Freeform 6356">
              <a:extLst>
                <a:ext uri="{FF2B5EF4-FFF2-40B4-BE49-F238E27FC236}">
                  <a16:creationId xmlns:a16="http://schemas.microsoft.com/office/drawing/2014/main" id="{6FAF5176-1D46-7527-093A-B936DFB0CA3E}"/>
                </a:ext>
              </a:extLst>
            </p:cNvPr>
            <p:cNvSpPr/>
            <p:nvPr/>
          </p:nvSpPr>
          <p:spPr>
            <a:xfrm>
              <a:off x="5828538" y="3494786"/>
              <a:ext cx="80390" cy="403351"/>
            </a:xfrm>
            <a:custGeom>
              <a:avLst/>
              <a:gdLst>
                <a:gd name="connsiteX0" fmla="*/ 0 w 80390"/>
                <a:gd name="connsiteY0" fmla="*/ 0 h 403351"/>
                <a:gd name="connsiteX1" fmla="*/ 80391 w 80390"/>
                <a:gd name="connsiteY1" fmla="*/ 0 h 403351"/>
                <a:gd name="connsiteX2" fmla="*/ 80391 w 80390"/>
                <a:gd name="connsiteY2" fmla="*/ 403352 h 403351"/>
                <a:gd name="connsiteX3" fmla="*/ 0 w 80390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90" h="403351">
                  <a:moveTo>
                    <a:pt x="0" y="0"/>
                  </a:moveTo>
                  <a:lnTo>
                    <a:pt x="80391" y="0"/>
                  </a:lnTo>
                  <a:lnTo>
                    <a:pt x="8039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2" name="Freeform 6357">
              <a:extLst>
                <a:ext uri="{FF2B5EF4-FFF2-40B4-BE49-F238E27FC236}">
                  <a16:creationId xmlns:a16="http://schemas.microsoft.com/office/drawing/2014/main" id="{81115022-A6A3-CCBC-890D-A60A6E7BD46B}"/>
                </a:ext>
              </a:extLst>
            </p:cNvPr>
            <p:cNvSpPr/>
            <p:nvPr/>
          </p:nvSpPr>
          <p:spPr>
            <a:xfrm>
              <a:off x="5842380" y="3517772"/>
              <a:ext cx="4572" cy="155448"/>
            </a:xfrm>
            <a:custGeom>
              <a:avLst/>
              <a:gdLst>
                <a:gd name="connsiteX0" fmla="*/ 4572 w 4572"/>
                <a:gd name="connsiteY0" fmla="*/ 155448 h 155448"/>
                <a:gd name="connsiteX1" fmla="*/ 0 w 4572"/>
                <a:gd name="connsiteY1" fmla="*/ 129540 h 155448"/>
                <a:gd name="connsiteX2" fmla="*/ 4572 w 4572"/>
                <a:gd name="connsiteY2" fmla="*/ 103632 h 155448"/>
                <a:gd name="connsiteX3" fmla="*/ 0 w 4572"/>
                <a:gd name="connsiteY3" fmla="*/ 77724 h 155448"/>
                <a:gd name="connsiteX4" fmla="*/ 4572 w 4572"/>
                <a:gd name="connsiteY4" fmla="*/ 51816 h 155448"/>
                <a:gd name="connsiteX5" fmla="*/ 0 w 4572"/>
                <a:gd name="connsiteY5" fmla="*/ 25908 h 155448"/>
                <a:gd name="connsiteX6" fmla="*/ 4572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3" name="Freeform 6358">
              <a:extLst>
                <a:ext uri="{FF2B5EF4-FFF2-40B4-BE49-F238E27FC236}">
                  <a16:creationId xmlns:a16="http://schemas.microsoft.com/office/drawing/2014/main" id="{22D82327-1CA9-DAA2-1107-7A7BEFDDFC35}"/>
                </a:ext>
              </a:extLst>
            </p:cNvPr>
            <p:cNvSpPr/>
            <p:nvPr/>
          </p:nvSpPr>
          <p:spPr>
            <a:xfrm>
              <a:off x="5890514" y="3517772"/>
              <a:ext cx="4571" cy="155448"/>
            </a:xfrm>
            <a:custGeom>
              <a:avLst/>
              <a:gdLst>
                <a:gd name="connsiteX0" fmla="*/ 0 w 4571"/>
                <a:gd name="connsiteY0" fmla="*/ 155448 h 155448"/>
                <a:gd name="connsiteX1" fmla="*/ 4572 w 4571"/>
                <a:gd name="connsiteY1" fmla="*/ 129540 h 155448"/>
                <a:gd name="connsiteX2" fmla="*/ 0 w 4571"/>
                <a:gd name="connsiteY2" fmla="*/ 103632 h 155448"/>
                <a:gd name="connsiteX3" fmla="*/ 4572 w 4571"/>
                <a:gd name="connsiteY3" fmla="*/ 77724 h 155448"/>
                <a:gd name="connsiteX4" fmla="*/ 0 w 4571"/>
                <a:gd name="connsiteY4" fmla="*/ 51816 h 155448"/>
                <a:gd name="connsiteX5" fmla="*/ 4572 w 4571"/>
                <a:gd name="connsiteY5" fmla="*/ 25908 h 155448"/>
                <a:gd name="connsiteX6" fmla="*/ 0 w 4571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4" name="Freeform 6359">
              <a:extLst>
                <a:ext uri="{FF2B5EF4-FFF2-40B4-BE49-F238E27FC236}">
                  <a16:creationId xmlns:a16="http://schemas.microsoft.com/office/drawing/2014/main" id="{3D667543-DDC3-49E0-5C19-049AC5D0BCC7}"/>
                </a:ext>
              </a:extLst>
            </p:cNvPr>
            <p:cNvSpPr/>
            <p:nvPr/>
          </p:nvSpPr>
          <p:spPr>
            <a:xfrm>
              <a:off x="5890514" y="3716782"/>
              <a:ext cx="4571" cy="155447"/>
            </a:xfrm>
            <a:custGeom>
              <a:avLst/>
              <a:gdLst>
                <a:gd name="connsiteX0" fmla="*/ 0 w 4571"/>
                <a:gd name="connsiteY0" fmla="*/ 0 h 155447"/>
                <a:gd name="connsiteX1" fmla="*/ 4572 w 4571"/>
                <a:gd name="connsiteY1" fmla="*/ 25908 h 155447"/>
                <a:gd name="connsiteX2" fmla="*/ 0 w 4571"/>
                <a:gd name="connsiteY2" fmla="*/ 51816 h 155447"/>
                <a:gd name="connsiteX3" fmla="*/ 4572 w 4571"/>
                <a:gd name="connsiteY3" fmla="*/ 77724 h 155447"/>
                <a:gd name="connsiteX4" fmla="*/ 0 w 4571"/>
                <a:gd name="connsiteY4" fmla="*/ 103632 h 155447"/>
                <a:gd name="connsiteX5" fmla="*/ 4572 w 4571"/>
                <a:gd name="connsiteY5" fmla="*/ 129540 h 155447"/>
                <a:gd name="connsiteX6" fmla="*/ 0 w 4571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1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5" name="Freeform 6360">
              <a:extLst>
                <a:ext uri="{FF2B5EF4-FFF2-40B4-BE49-F238E27FC236}">
                  <a16:creationId xmlns:a16="http://schemas.microsoft.com/office/drawing/2014/main" id="{D291AEFE-5C64-34E7-1CFE-ED36246ACFF0}"/>
                </a:ext>
              </a:extLst>
            </p:cNvPr>
            <p:cNvSpPr/>
            <p:nvPr/>
          </p:nvSpPr>
          <p:spPr>
            <a:xfrm>
              <a:off x="5842380" y="3716782"/>
              <a:ext cx="4572" cy="155447"/>
            </a:xfrm>
            <a:custGeom>
              <a:avLst/>
              <a:gdLst>
                <a:gd name="connsiteX0" fmla="*/ 4572 w 4572"/>
                <a:gd name="connsiteY0" fmla="*/ 0 h 155447"/>
                <a:gd name="connsiteX1" fmla="*/ 0 w 4572"/>
                <a:gd name="connsiteY1" fmla="*/ 25908 h 155447"/>
                <a:gd name="connsiteX2" fmla="*/ 4572 w 4572"/>
                <a:gd name="connsiteY2" fmla="*/ 51816 h 155447"/>
                <a:gd name="connsiteX3" fmla="*/ 0 w 4572"/>
                <a:gd name="connsiteY3" fmla="*/ 77724 h 155447"/>
                <a:gd name="connsiteX4" fmla="*/ 4572 w 4572"/>
                <a:gd name="connsiteY4" fmla="*/ 103632 h 155447"/>
                <a:gd name="connsiteX5" fmla="*/ 0 w 4572"/>
                <a:gd name="connsiteY5" fmla="*/ 129540 h 155447"/>
                <a:gd name="connsiteX6" fmla="*/ 4572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6" name="Freeform 6361">
              <a:extLst>
                <a:ext uri="{FF2B5EF4-FFF2-40B4-BE49-F238E27FC236}">
                  <a16:creationId xmlns:a16="http://schemas.microsoft.com/office/drawing/2014/main" id="{DB58EA6F-EF0E-FE0A-D8BB-499A705C3929}"/>
                </a:ext>
              </a:extLst>
            </p:cNvPr>
            <p:cNvSpPr/>
            <p:nvPr/>
          </p:nvSpPr>
          <p:spPr>
            <a:xfrm>
              <a:off x="5828411" y="3455543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3" y="79756"/>
                    <a:pt x="40259" y="79756"/>
                  </a:cubicBezTo>
                  <a:cubicBezTo>
                    <a:pt x="18024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7" name="Freeform 6362">
              <a:extLst>
                <a:ext uri="{FF2B5EF4-FFF2-40B4-BE49-F238E27FC236}">
                  <a16:creationId xmlns:a16="http://schemas.microsoft.com/office/drawing/2014/main" id="{6F0B29D7-237E-F99A-E41C-65C97E8C6CC0}"/>
                </a:ext>
              </a:extLst>
            </p:cNvPr>
            <p:cNvSpPr/>
            <p:nvPr/>
          </p:nvSpPr>
          <p:spPr>
            <a:xfrm>
              <a:off x="5828411" y="3854704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0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3" y="79756"/>
                    <a:pt x="40259" y="79756"/>
                  </a:cubicBezTo>
                  <a:cubicBezTo>
                    <a:pt x="18024" y="79756"/>
                    <a:pt x="0" y="61902"/>
                    <a:pt x="0" y="39878"/>
                  </a:cubicBezTo>
                  <a:cubicBezTo>
                    <a:pt x="0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8" name="Freeform 6363">
              <a:extLst>
                <a:ext uri="{FF2B5EF4-FFF2-40B4-BE49-F238E27FC236}">
                  <a16:creationId xmlns:a16="http://schemas.microsoft.com/office/drawing/2014/main" id="{1D6ACAC1-4DBA-0518-458C-4AB6D59CF10F}"/>
                </a:ext>
              </a:extLst>
            </p:cNvPr>
            <p:cNvSpPr/>
            <p:nvPr/>
          </p:nvSpPr>
          <p:spPr>
            <a:xfrm>
              <a:off x="5908929" y="3494786"/>
              <a:ext cx="80390" cy="403351"/>
            </a:xfrm>
            <a:custGeom>
              <a:avLst/>
              <a:gdLst>
                <a:gd name="connsiteX0" fmla="*/ 0 w 80390"/>
                <a:gd name="connsiteY0" fmla="*/ 0 h 403351"/>
                <a:gd name="connsiteX1" fmla="*/ 80391 w 80390"/>
                <a:gd name="connsiteY1" fmla="*/ 0 h 403351"/>
                <a:gd name="connsiteX2" fmla="*/ 80391 w 80390"/>
                <a:gd name="connsiteY2" fmla="*/ 403352 h 403351"/>
                <a:gd name="connsiteX3" fmla="*/ 0 w 80390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90" h="403351">
                  <a:moveTo>
                    <a:pt x="0" y="0"/>
                  </a:moveTo>
                  <a:lnTo>
                    <a:pt x="80391" y="0"/>
                  </a:lnTo>
                  <a:lnTo>
                    <a:pt x="80391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9" name="Freeform 6364">
              <a:extLst>
                <a:ext uri="{FF2B5EF4-FFF2-40B4-BE49-F238E27FC236}">
                  <a16:creationId xmlns:a16="http://schemas.microsoft.com/office/drawing/2014/main" id="{82392590-6871-4E9B-52FC-1B9905949900}"/>
                </a:ext>
              </a:extLst>
            </p:cNvPr>
            <p:cNvSpPr/>
            <p:nvPr/>
          </p:nvSpPr>
          <p:spPr>
            <a:xfrm>
              <a:off x="5922771" y="3517772"/>
              <a:ext cx="4572" cy="155448"/>
            </a:xfrm>
            <a:custGeom>
              <a:avLst/>
              <a:gdLst>
                <a:gd name="connsiteX0" fmla="*/ 4572 w 4572"/>
                <a:gd name="connsiteY0" fmla="*/ 155448 h 155448"/>
                <a:gd name="connsiteX1" fmla="*/ 0 w 4572"/>
                <a:gd name="connsiteY1" fmla="*/ 129540 h 155448"/>
                <a:gd name="connsiteX2" fmla="*/ 4572 w 4572"/>
                <a:gd name="connsiteY2" fmla="*/ 103632 h 155448"/>
                <a:gd name="connsiteX3" fmla="*/ 0 w 4572"/>
                <a:gd name="connsiteY3" fmla="*/ 77724 h 155448"/>
                <a:gd name="connsiteX4" fmla="*/ 4572 w 4572"/>
                <a:gd name="connsiteY4" fmla="*/ 51816 h 155448"/>
                <a:gd name="connsiteX5" fmla="*/ 0 w 4572"/>
                <a:gd name="connsiteY5" fmla="*/ 25908 h 155448"/>
                <a:gd name="connsiteX6" fmla="*/ 4572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4572" y="155448"/>
                  </a:moveTo>
                  <a:cubicBezTo>
                    <a:pt x="4572" y="142494"/>
                    <a:pt x="0" y="142494"/>
                    <a:pt x="0" y="129540"/>
                  </a:cubicBezTo>
                  <a:cubicBezTo>
                    <a:pt x="0" y="116586"/>
                    <a:pt x="4572" y="116586"/>
                    <a:pt x="4572" y="103632"/>
                  </a:cubicBezTo>
                  <a:cubicBezTo>
                    <a:pt x="4572" y="90678"/>
                    <a:pt x="0" y="90678"/>
                    <a:pt x="0" y="77724"/>
                  </a:cubicBezTo>
                  <a:cubicBezTo>
                    <a:pt x="0" y="64770"/>
                    <a:pt x="4572" y="64770"/>
                    <a:pt x="4572" y="51816"/>
                  </a:cubicBezTo>
                  <a:cubicBezTo>
                    <a:pt x="4572" y="38862"/>
                    <a:pt x="0" y="38862"/>
                    <a:pt x="0" y="25908"/>
                  </a:cubicBezTo>
                  <a:cubicBezTo>
                    <a:pt x="0" y="12954"/>
                    <a:pt x="4572" y="12954"/>
                    <a:pt x="4572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0" name="Freeform 6365">
              <a:extLst>
                <a:ext uri="{FF2B5EF4-FFF2-40B4-BE49-F238E27FC236}">
                  <a16:creationId xmlns:a16="http://schemas.microsoft.com/office/drawing/2014/main" id="{CE006FD4-D4C7-D0AF-C1D7-0038A75BF3F9}"/>
                </a:ext>
              </a:extLst>
            </p:cNvPr>
            <p:cNvSpPr/>
            <p:nvPr/>
          </p:nvSpPr>
          <p:spPr>
            <a:xfrm>
              <a:off x="5970904" y="3517772"/>
              <a:ext cx="4572" cy="155448"/>
            </a:xfrm>
            <a:custGeom>
              <a:avLst/>
              <a:gdLst>
                <a:gd name="connsiteX0" fmla="*/ 0 w 4572"/>
                <a:gd name="connsiteY0" fmla="*/ 155448 h 155448"/>
                <a:gd name="connsiteX1" fmla="*/ 4572 w 4572"/>
                <a:gd name="connsiteY1" fmla="*/ 129540 h 155448"/>
                <a:gd name="connsiteX2" fmla="*/ 0 w 4572"/>
                <a:gd name="connsiteY2" fmla="*/ 103632 h 155448"/>
                <a:gd name="connsiteX3" fmla="*/ 4572 w 4572"/>
                <a:gd name="connsiteY3" fmla="*/ 77724 h 155448"/>
                <a:gd name="connsiteX4" fmla="*/ 0 w 4572"/>
                <a:gd name="connsiteY4" fmla="*/ 51816 h 155448"/>
                <a:gd name="connsiteX5" fmla="*/ 4572 w 4572"/>
                <a:gd name="connsiteY5" fmla="*/ 25908 h 155448"/>
                <a:gd name="connsiteX6" fmla="*/ 0 w 4572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8">
                  <a:moveTo>
                    <a:pt x="0" y="155448"/>
                  </a:moveTo>
                  <a:cubicBezTo>
                    <a:pt x="0" y="142494"/>
                    <a:pt x="4572" y="142494"/>
                    <a:pt x="4572" y="129540"/>
                  </a:cubicBezTo>
                  <a:cubicBezTo>
                    <a:pt x="4572" y="116586"/>
                    <a:pt x="0" y="116586"/>
                    <a:pt x="0" y="103632"/>
                  </a:cubicBezTo>
                  <a:cubicBezTo>
                    <a:pt x="0" y="90678"/>
                    <a:pt x="4572" y="90678"/>
                    <a:pt x="4572" y="77724"/>
                  </a:cubicBezTo>
                  <a:cubicBezTo>
                    <a:pt x="4572" y="64770"/>
                    <a:pt x="0" y="64770"/>
                    <a:pt x="0" y="51816"/>
                  </a:cubicBezTo>
                  <a:cubicBezTo>
                    <a:pt x="0" y="38862"/>
                    <a:pt x="4572" y="38862"/>
                    <a:pt x="4572" y="25908"/>
                  </a:cubicBezTo>
                  <a:cubicBezTo>
                    <a:pt x="4572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1" name="Freeform 6366">
              <a:extLst>
                <a:ext uri="{FF2B5EF4-FFF2-40B4-BE49-F238E27FC236}">
                  <a16:creationId xmlns:a16="http://schemas.microsoft.com/office/drawing/2014/main" id="{0B498106-7CFC-7442-696E-CF785BC11B80}"/>
                </a:ext>
              </a:extLst>
            </p:cNvPr>
            <p:cNvSpPr/>
            <p:nvPr/>
          </p:nvSpPr>
          <p:spPr>
            <a:xfrm>
              <a:off x="5970904" y="3716782"/>
              <a:ext cx="4572" cy="155447"/>
            </a:xfrm>
            <a:custGeom>
              <a:avLst/>
              <a:gdLst>
                <a:gd name="connsiteX0" fmla="*/ 0 w 4572"/>
                <a:gd name="connsiteY0" fmla="*/ 0 h 155447"/>
                <a:gd name="connsiteX1" fmla="*/ 4572 w 4572"/>
                <a:gd name="connsiteY1" fmla="*/ 25908 h 155447"/>
                <a:gd name="connsiteX2" fmla="*/ 0 w 4572"/>
                <a:gd name="connsiteY2" fmla="*/ 51816 h 155447"/>
                <a:gd name="connsiteX3" fmla="*/ 4572 w 4572"/>
                <a:gd name="connsiteY3" fmla="*/ 77724 h 155447"/>
                <a:gd name="connsiteX4" fmla="*/ 0 w 4572"/>
                <a:gd name="connsiteY4" fmla="*/ 103632 h 155447"/>
                <a:gd name="connsiteX5" fmla="*/ 4572 w 4572"/>
                <a:gd name="connsiteY5" fmla="*/ 129540 h 155447"/>
                <a:gd name="connsiteX6" fmla="*/ 0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0" y="0"/>
                  </a:moveTo>
                  <a:cubicBezTo>
                    <a:pt x="0" y="12954"/>
                    <a:pt x="4572" y="12954"/>
                    <a:pt x="4572" y="25908"/>
                  </a:cubicBezTo>
                  <a:cubicBezTo>
                    <a:pt x="4572" y="38862"/>
                    <a:pt x="0" y="38862"/>
                    <a:pt x="0" y="51816"/>
                  </a:cubicBezTo>
                  <a:cubicBezTo>
                    <a:pt x="0" y="64770"/>
                    <a:pt x="4572" y="64770"/>
                    <a:pt x="4572" y="77724"/>
                  </a:cubicBezTo>
                  <a:cubicBezTo>
                    <a:pt x="4572" y="90678"/>
                    <a:pt x="0" y="90678"/>
                    <a:pt x="0" y="103632"/>
                  </a:cubicBezTo>
                  <a:cubicBezTo>
                    <a:pt x="0" y="116586"/>
                    <a:pt x="4572" y="116586"/>
                    <a:pt x="4572" y="129540"/>
                  </a:cubicBezTo>
                  <a:cubicBezTo>
                    <a:pt x="4572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2" name="Freeform 6367">
              <a:extLst>
                <a:ext uri="{FF2B5EF4-FFF2-40B4-BE49-F238E27FC236}">
                  <a16:creationId xmlns:a16="http://schemas.microsoft.com/office/drawing/2014/main" id="{AE2011E7-C11D-42C4-9E23-7E8F4FC7B39D}"/>
                </a:ext>
              </a:extLst>
            </p:cNvPr>
            <p:cNvSpPr/>
            <p:nvPr/>
          </p:nvSpPr>
          <p:spPr>
            <a:xfrm>
              <a:off x="5922771" y="3716782"/>
              <a:ext cx="4572" cy="155447"/>
            </a:xfrm>
            <a:custGeom>
              <a:avLst/>
              <a:gdLst>
                <a:gd name="connsiteX0" fmla="*/ 4572 w 4572"/>
                <a:gd name="connsiteY0" fmla="*/ 0 h 155447"/>
                <a:gd name="connsiteX1" fmla="*/ 0 w 4572"/>
                <a:gd name="connsiteY1" fmla="*/ 25908 h 155447"/>
                <a:gd name="connsiteX2" fmla="*/ 4572 w 4572"/>
                <a:gd name="connsiteY2" fmla="*/ 51816 h 155447"/>
                <a:gd name="connsiteX3" fmla="*/ 0 w 4572"/>
                <a:gd name="connsiteY3" fmla="*/ 77724 h 155447"/>
                <a:gd name="connsiteX4" fmla="*/ 4572 w 4572"/>
                <a:gd name="connsiteY4" fmla="*/ 103632 h 155447"/>
                <a:gd name="connsiteX5" fmla="*/ 0 w 4572"/>
                <a:gd name="connsiteY5" fmla="*/ 129540 h 155447"/>
                <a:gd name="connsiteX6" fmla="*/ 4572 w 4572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" h="155447">
                  <a:moveTo>
                    <a:pt x="4572" y="0"/>
                  </a:moveTo>
                  <a:cubicBezTo>
                    <a:pt x="4572" y="12954"/>
                    <a:pt x="0" y="12954"/>
                    <a:pt x="0" y="25908"/>
                  </a:cubicBezTo>
                  <a:cubicBezTo>
                    <a:pt x="0" y="38862"/>
                    <a:pt x="4572" y="38862"/>
                    <a:pt x="4572" y="51816"/>
                  </a:cubicBezTo>
                  <a:cubicBezTo>
                    <a:pt x="4572" y="64770"/>
                    <a:pt x="0" y="64770"/>
                    <a:pt x="0" y="77724"/>
                  </a:cubicBezTo>
                  <a:cubicBezTo>
                    <a:pt x="0" y="90678"/>
                    <a:pt x="4572" y="90678"/>
                    <a:pt x="4572" y="103632"/>
                  </a:cubicBezTo>
                  <a:cubicBezTo>
                    <a:pt x="4572" y="116586"/>
                    <a:pt x="0" y="116586"/>
                    <a:pt x="0" y="129540"/>
                  </a:cubicBezTo>
                  <a:cubicBezTo>
                    <a:pt x="0" y="142494"/>
                    <a:pt x="4572" y="142494"/>
                    <a:pt x="4572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3" name="Freeform 6368">
              <a:extLst>
                <a:ext uri="{FF2B5EF4-FFF2-40B4-BE49-F238E27FC236}">
                  <a16:creationId xmlns:a16="http://schemas.microsoft.com/office/drawing/2014/main" id="{136EB149-6419-5086-F1E8-AC9A925A94C6}"/>
                </a:ext>
              </a:extLst>
            </p:cNvPr>
            <p:cNvSpPr/>
            <p:nvPr/>
          </p:nvSpPr>
          <p:spPr>
            <a:xfrm>
              <a:off x="5908929" y="3455543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-1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3" y="79756"/>
                    <a:pt x="40259" y="79756"/>
                  </a:cubicBezTo>
                  <a:cubicBezTo>
                    <a:pt x="18024" y="79756"/>
                    <a:pt x="-1" y="61902"/>
                    <a:pt x="-1" y="39878"/>
                  </a:cubicBezTo>
                  <a:cubicBezTo>
                    <a:pt x="-1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4" name="Freeform 6369">
              <a:extLst>
                <a:ext uri="{FF2B5EF4-FFF2-40B4-BE49-F238E27FC236}">
                  <a16:creationId xmlns:a16="http://schemas.microsoft.com/office/drawing/2014/main" id="{F5BDD4F1-49B4-26BE-601F-67811AAA5F20}"/>
                </a:ext>
              </a:extLst>
            </p:cNvPr>
            <p:cNvSpPr/>
            <p:nvPr/>
          </p:nvSpPr>
          <p:spPr>
            <a:xfrm>
              <a:off x="5908929" y="3854704"/>
              <a:ext cx="80518" cy="79755"/>
            </a:xfrm>
            <a:custGeom>
              <a:avLst/>
              <a:gdLst>
                <a:gd name="connsiteX0" fmla="*/ 80518 w 80518"/>
                <a:gd name="connsiteY0" fmla="*/ 39878 h 79755"/>
                <a:gd name="connsiteX1" fmla="*/ 40259 w 80518"/>
                <a:gd name="connsiteY1" fmla="*/ 79756 h 79755"/>
                <a:gd name="connsiteX2" fmla="*/ -1 w 80518"/>
                <a:gd name="connsiteY2" fmla="*/ 39878 h 79755"/>
                <a:gd name="connsiteX3" fmla="*/ 40259 w 80518"/>
                <a:gd name="connsiteY3" fmla="*/ 0 h 79755"/>
                <a:gd name="connsiteX4" fmla="*/ 80518 w 80518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18" h="79755">
                  <a:moveTo>
                    <a:pt x="80518" y="39878"/>
                  </a:moveTo>
                  <a:cubicBezTo>
                    <a:pt x="80518" y="61902"/>
                    <a:pt x="62493" y="79756"/>
                    <a:pt x="40259" y="79756"/>
                  </a:cubicBezTo>
                  <a:cubicBezTo>
                    <a:pt x="18024" y="79756"/>
                    <a:pt x="-1" y="61902"/>
                    <a:pt x="-1" y="39878"/>
                  </a:cubicBezTo>
                  <a:cubicBezTo>
                    <a:pt x="-1" y="17854"/>
                    <a:pt x="18024" y="0"/>
                    <a:pt x="40259" y="0"/>
                  </a:cubicBezTo>
                  <a:cubicBezTo>
                    <a:pt x="62493" y="0"/>
                    <a:pt x="80518" y="17854"/>
                    <a:pt x="80518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5" name="Freeform 6370">
              <a:extLst>
                <a:ext uri="{FF2B5EF4-FFF2-40B4-BE49-F238E27FC236}">
                  <a16:creationId xmlns:a16="http://schemas.microsoft.com/office/drawing/2014/main" id="{24D102A0-5BC8-C42F-9CA6-90A64E668C82}"/>
                </a:ext>
              </a:extLst>
            </p:cNvPr>
            <p:cNvSpPr/>
            <p:nvPr/>
          </p:nvSpPr>
          <p:spPr>
            <a:xfrm>
              <a:off x="6583045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6" name="Freeform 6371">
              <a:extLst>
                <a:ext uri="{FF2B5EF4-FFF2-40B4-BE49-F238E27FC236}">
                  <a16:creationId xmlns:a16="http://schemas.microsoft.com/office/drawing/2014/main" id="{8E2A191E-80AC-DD43-62C3-7FF47DEF9F51}"/>
                </a:ext>
              </a:extLst>
            </p:cNvPr>
            <p:cNvSpPr/>
            <p:nvPr/>
          </p:nvSpPr>
          <p:spPr>
            <a:xfrm>
              <a:off x="6596253" y="3517772"/>
              <a:ext cx="4444" cy="155448"/>
            </a:xfrm>
            <a:custGeom>
              <a:avLst/>
              <a:gdLst>
                <a:gd name="connsiteX0" fmla="*/ 4445 w 4444"/>
                <a:gd name="connsiteY0" fmla="*/ 155448 h 155448"/>
                <a:gd name="connsiteX1" fmla="*/ 0 w 4444"/>
                <a:gd name="connsiteY1" fmla="*/ 129540 h 155448"/>
                <a:gd name="connsiteX2" fmla="*/ 4445 w 4444"/>
                <a:gd name="connsiteY2" fmla="*/ 103632 h 155448"/>
                <a:gd name="connsiteX3" fmla="*/ 0 w 4444"/>
                <a:gd name="connsiteY3" fmla="*/ 77724 h 155448"/>
                <a:gd name="connsiteX4" fmla="*/ 4445 w 4444"/>
                <a:gd name="connsiteY4" fmla="*/ 51816 h 155448"/>
                <a:gd name="connsiteX5" fmla="*/ 0 w 4444"/>
                <a:gd name="connsiteY5" fmla="*/ 25908 h 155448"/>
                <a:gd name="connsiteX6" fmla="*/ 4445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7" name="Freeform 6372">
              <a:extLst>
                <a:ext uri="{FF2B5EF4-FFF2-40B4-BE49-F238E27FC236}">
                  <a16:creationId xmlns:a16="http://schemas.microsoft.com/office/drawing/2014/main" id="{BD1B0B2A-009B-BE36-77A4-87EA64BBF9C4}"/>
                </a:ext>
              </a:extLst>
            </p:cNvPr>
            <p:cNvSpPr/>
            <p:nvPr/>
          </p:nvSpPr>
          <p:spPr>
            <a:xfrm>
              <a:off x="6642354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8" name="Freeform 6373">
              <a:extLst>
                <a:ext uri="{FF2B5EF4-FFF2-40B4-BE49-F238E27FC236}">
                  <a16:creationId xmlns:a16="http://schemas.microsoft.com/office/drawing/2014/main" id="{647BA4C3-DDD2-1F41-268F-9AABD02C3C21}"/>
                </a:ext>
              </a:extLst>
            </p:cNvPr>
            <p:cNvSpPr/>
            <p:nvPr/>
          </p:nvSpPr>
          <p:spPr>
            <a:xfrm>
              <a:off x="6642354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9" name="Freeform 6374">
              <a:extLst>
                <a:ext uri="{FF2B5EF4-FFF2-40B4-BE49-F238E27FC236}">
                  <a16:creationId xmlns:a16="http://schemas.microsoft.com/office/drawing/2014/main" id="{A3717C7C-ACC4-B10D-DD9B-78A44E50D720}"/>
                </a:ext>
              </a:extLst>
            </p:cNvPr>
            <p:cNvSpPr/>
            <p:nvPr/>
          </p:nvSpPr>
          <p:spPr>
            <a:xfrm>
              <a:off x="6596253" y="3716782"/>
              <a:ext cx="4444" cy="155447"/>
            </a:xfrm>
            <a:custGeom>
              <a:avLst/>
              <a:gdLst>
                <a:gd name="connsiteX0" fmla="*/ 4445 w 4444"/>
                <a:gd name="connsiteY0" fmla="*/ 0 h 155447"/>
                <a:gd name="connsiteX1" fmla="*/ 0 w 4444"/>
                <a:gd name="connsiteY1" fmla="*/ 25908 h 155447"/>
                <a:gd name="connsiteX2" fmla="*/ 4445 w 4444"/>
                <a:gd name="connsiteY2" fmla="*/ 51816 h 155447"/>
                <a:gd name="connsiteX3" fmla="*/ 0 w 4444"/>
                <a:gd name="connsiteY3" fmla="*/ 77724 h 155447"/>
                <a:gd name="connsiteX4" fmla="*/ 4445 w 4444"/>
                <a:gd name="connsiteY4" fmla="*/ 103632 h 155447"/>
                <a:gd name="connsiteX5" fmla="*/ 0 w 4444"/>
                <a:gd name="connsiteY5" fmla="*/ 129540 h 155447"/>
                <a:gd name="connsiteX6" fmla="*/ 4445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0" name="Freeform 6375">
              <a:extLst>
                <a:ext uri="{FF2B5EF4-FFF2-40B4-BE49-F238E27FC236}">
                  <a16:creationId xmlns:a16="http://schemas.microsoft.com/office/drawing/2014/main" id="{6B910F86-DE67-A656-5EE9-AF5D990DAADE}"/>
                </a:ext>
              </a:extLst>
            </p:cNvPr>
            <p:cNvSpPr/>
            <p:nvPr/>
          </p:nvSpPr>
          <p:spPr>
            <a:xfrm>
              <a:off x="6583044" y="3455542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849"/>
                    <a:pt x="59690" y="79756"/>
                    <a:pt x="38481" y="79756"/>
                  </a:cubicBezTo>
                  <a:cubicBezTo>
                    <a:pt x="17273" y="79756"/>
                    <a:pt x="0" y="61976"/>
                    <a:pt x="0" y="39878"/>
                  </a:cubicBezTo>
                  <a:cubicBezTo>
                    <a:pt x="0" y="17780"/>
                    <a:pt x="17273" y="0"/>
                    <a:pt x="38481" y="0"/>
                  </a:cubicBezTo>
                  <a:cubicBezTo>
                    <a:pt x="59690" y="0"/>
                    <a:pt x="76962" y="17780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1" name="Freeform 6376">
              <a:extLst>
                <a:ext uri="{FF2B5EF4-FFF2-40B4-BE49-F238E27FC236}">
                  <a16:creationId xmlns:a16="http://schemas.microsoft.com/office/drawing/2014/main" id="{97D4DC45-2992-B802-2BC8-A7895DFF0C9E}"/>
                </a:ext>
              </a:extLst>
            </p:cNvPr>
            <p:cNvSpPr/>
            <p:nvPr/>
          </p:nvSpPr>
          <p:spPr>
            <a:xfrm>
              <a:off x="6583044" y="3854703"/>
              <a:ext cx="76961" cy="79755"/>
            </a:xfrm>
            <a:custGeom>
              <a:avLst/>
              <a:gdLst>
                <a:gd name="connsiteX0" fmla="*/ 0 w 76961"/>
                <a:gd name="connsiteY0" fmla="*/ 39878 h 79755"/>
                <a:gd name="connsiteX1" fmla="*/ 38481 w 76961"/>
                <a:gd name="connsiteY1" fmla="*/ 0 h 79755"/>
                <a:gd name="connsiteX2" fmla="*/ 76962 w 76961"/>
                <a:gd name="connsiteY2" fmla="*/ 39878 h 79755"/>
                <a:gd name="connsiteX3" fmla="*/ 38481 w 76961"/>
                <a:gd name="connsiteY3" fmla="*/ 79756 h 79755"/>
                <a:gd name="connsiteX4" fmla="*/ 0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0" y="39878"/>
                  </a:moveTo>
                  <a:cubicBezTo>
                    <a:pt x="0" y="17907"/>
                    <a:pt x="17273" y="0"/>
                    <a:pt x="38481" y="0"/>
                  </a:cubicBezTo>
                  <a:cubicBezTo>
                    <a:pt x="59690" y="0"/>
                    <a:pt x="76962" y="17780"/>
                    <a:pt x="76962" y="39878"/>
                  </a:cubicBezTo>
                  <a:cubicBezTo>
                    <a:pt x="76962" y="61976"/>
                    <a:pt x="59690" y="79756"/>
                    <a:pt x="38481" y="79756"/>
                  </a:cubicBezTo>
                  <a:cubicBezTo>
                    <a:pt x="17273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2" name="Freeform 6377">
              <a:extLst>
                <a:ext uri="{FF2B5EF4-FFF2-40B4-BE49-F238E27FC236}">
                  <a16:creationId xmlns:a16="http://schemas.microsoft.com/office/drawing/2014/main" id="{F558F84E-42F2-83D9-984F-B71F23FC98B2}"/>
                </a:ext>
              </a:extLst>
            </p:cNvPr>
            <p:cNvSpPr/>
            <p:nvPr/>
          </p:nvSpPr>
          <p:spPr>
            <a:xfrm>
              <a:off x="6660007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3" name="Freeform 6378">
              <a:extLst>
                <a:ext uri="{FF2B5EF4-FFF2-40B4-BE49-F238E27FC236}">
                  <a16:creationId xmlns:a16="http://schemas.microsoft.com/office/drawing/2014/main" id="{46E310CC-B0E1-2FC7-D3CF-BB1B215EAA54}"/>
                </a:ext>
              </a:extLst>
            </p:cNvPr>
            <p:cNvSpPr/>
            <p:nvPr/>
          </p:nvSpPr>
          <p:spPr>
            <a:xfrm>
              <a:off x="6673215" y="3517772"/>
              <a:ext cx="4444" cy="155448"/>
            </a:xfrm>
            <a:custGeom>
              <a:avLst/>
              <a:gdLst>
                <a:gd name="connsiteX0" fmla="*/ 4445 w 4444"/>
                <a:gd name="connsiteY0" fmla="*/ 155448 h 155448"/>
                <a:gd name="connsiteX1" fmla="*/ 0 w 4444"/>
                <a:gd name="connsiteY1" fmla="*/ 129540 h 155448"/>
                <a:gd name="connsiteX2" fmla="*/ 4445 w 4444"/>
                <a:gd name="connsiteY2" fmla="*/ 103632 h 155448"/>
                <a:gd name="connsiteX3" fmla="*/ 0 w 4444"/>
                <a:gd name="connsiteY3" fmla="*/ 77724 h 155448"/>
                <a:gd name="connsiteX4" fmla="*/ 4445 w 4444"/>
                <a:gd name="connsiteY4" fmla="*/ 51816 h 155448"/>
                <a:gd name="connsiteX5" fmla="*/ 0 w 4444"/>
                <a:gd name="connsiteY5" fmla="*/ 25908 h 155448"/>
                <a:gd name="connsiteX6" fmla="*/ 4445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4" name="Freeform 6379">
              <a:extLst>
                <a:ext uri="{FF2B5EF4-FFF2-40B4-BE49-F238E27FC236}">
                  <a16:creationId xmlns:a16="http://schemas.microsoft.com/office/drawing/2014/main" id="{3D01A368-84F8-F076-8760-19DF0EA9A0EE}"/>
                </a:ext>
              </a:extLst>
            </p:cNvPr>
            <p:cNvSpPr/>
            <p:nvPr/>
          </p:nvSpPr>
          <p:spPr>
            <a:xfrm>
              <a:off x="6719316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5" name="Freeform 6380">
              <a:extLst>
                <a:ext uri="{FF2B5EF4-FFF2-40B4-BE49-F238E27FC236}">
                  <a16:creationId xmlns:a16="http://schemas.microsoft.com/office/drawing/2014/main" id="{69AE2ED1-B956-DE3F-4BFF-3B45902D1C4C}"/>
                </a:ext>
              </a:extLst>
            </p:cNvPr>
            <p:cNvSpPr/>
            <p:nvPr/>
          </p:nvSpPr>
          <p:spPr>
            <a:xfrm>
              <a:off x="6719316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6" name="Freeform 6381">
              <a:extLst>
                <a:ext uri="{FF2B5EF4-FFF2-40B4-BE49-F238E27FC236}">
                  <a16:creationId xmlns:a16="http://schemas.microsoft.com/office/drawing/2014/main" id="{88FAB474-FD74-FD18-74B5-8A159996D5A4}"/>
                </a:ext>
              </a:extLst>
            </p:cNvPr>
            <p:cNvSpPr/>
            <p:nvPr/>
          </p:nvSpPr>
          <p:spPr>
            <a:xfrm>
              <a:off x="6673215" y="3716782"/>
              <a:ext cx="4444" cy="155447"/>
            </a:xfrm>
            <a:custGeom>
              <a:avLst/>
              <a:gdLst>
                <a:gd name="connsiteX0" fmla="*/ 4445 w 4444"/>
                <a:gd name="connsiteY0" fmla="*/ 0 h 155447"/>
                <a:gd name="connsiteX1" fmla="*/ 0 w 4444"/>
                <a:gd name="connsiteY1" fmla="*/ 25908 h 155447"/>
                <a:gd name="connsiteX2" fmla="*/ 4445 w 4444"/>
                <a:gd name="connsiteY2" fmla="*/ 51816 h 155447"/>
                <a:gd name="connsiteX3" fmla="*/ 0 w 4444"/>
                <a:gd name="connsiteY3" fmla="*/ 77724 h 155447"/>
                <a:gd name="connsiteX4" fmla="*/ 4445 w 4444"/>
                <a:gd name="connsiteY4" fmla="*/ 103632 h 155447"/>
                <a:gd name="connsiteX5" fmla="*/ 0 w 4444"/>
                <a:gd name="connsiteY5" fmla="*/ 129540 h 155447"/>
                <a:gd name="connsiteX6" fmla="*/ 4445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7" name="Freeform 6382">
              <a:extLst>
                <a:ext uri="{FF2B5EF4-FFF2-40B4-BE49-F238E27FC236}">
                  <a16:creationId xmlns:a16="http://schemas.microsoft.com/office/drawing/2014/main" id="{933D0372-6672-E203-1FE2-5CC9C3B5FA10}"/>
                </a:ext>
              </a:extLst>
            </p:cNvPr>
            <p:cNvSpPr/>
            <p:nvPr/>
          </p:nvSpPr>
          <p:spPr>
            <a:xfrm>
              <a:off x="6660006" y="3455542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849"/>
                    <a:pt x="59690" y="79756"/>
                    <a:pt x="38481" y="79756"/>
                  </a:cubicBezTo>
                  <a:cubicBezTo>
                    <a:pt x="17273" y="79756"/>
                    <a:pt x="0" y="61976"/>
                    <a:pt x="0" y="39878"/>
                  </a:cubicBezTo>
                  <a:cubicBezTo>
                    <a:pt x="0" y="17780"/>
                    <a:pt x="17273" y="0"/>
                    <a:pt x="38481" y="0"/>
                  </a:cubicBezTo>
                  <a:cubicBezTo>
                    <a:pt x="59690" y="0"/>
                    <a:pt x="76962" y="17780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8" name="Freeform 6383">
              <a:extLst>
                <a:ext uri="{FF2B5EF4-FFF2-40B4-BE49-F238E27FC236}">
                  <a16:creationId xmlns:a16="http://schemas.microsoft.com/office/drawing/2014/main" id="{15C7A84E-2DF8-D6AC-E9C4-D125472F1532}"/>
                </a:ext>
              </a:extLst>
            </p:cNvPr>
            <p:cNvSpPr/>
            <p:nvPr/>
          </p:nvSpPr>
          <p:spPr>
            <a:xfrm>
              <a:off x="6660006" y="3854703"/>
              <a:ext cx="76961" cy="79755"/>
            </a:xfrm>
            <a:custGeom>
              <a:avLst/>
              <a:gdLst>
                <a:gd name="connsiteX0" fmla="*/ 0 w 76961"/>
                <a:gd name="connsiteY0" fmla="*/ 39878 h 79755"/>
                <a:gd name="connsiteX1" fmla="*/ 38481 w 76961"/>
                <a:gd name="connsiteY1" fmla="*/ 0 h 79755"/>
                <a:gd name="connsiteX2" fmla="*/ 76962 w 76961"/>
                <a:gd name="connsiteY2" fmla="*/ 39878 h 79755"/>
                <a:gd name="connsiteX3" fmla="*/ 38481 w 76961"/>
                <a:gd name="connsiteY3" fmla="*/ 79756 h 79755"/>
                <a:gd name="connsiteX4" fmla="*/ 0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0" y="39878"/>
                  </a:moveTo>
                  <a:cubicBezTo>
                    <a:pt x="0" y="17907"/>
                    <a:pt x="17273" y="0"/>
                    <a:pt x="38481" y="0"/>
                  </a:cubicBezTo>
                  <a:cubicBezTo>
                    <a:pt x="59690" y="0"/>
                    <a:pt x="76962" y="17780"/>
                    <a:pt x="76962" y="39878"/>
                  </a:cubicBezTo>
                  <a:cubicBezTo>
                    <a:pt x="76962" y="61976"/>
                    <a:pt x="59690" y="79756"/>
                    <a:pt x="38481" y="79756"/>
                  </a:cubicBezTo>
                  <a:cubicBezTo>
                    <a:pt x="17273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9" name="Freeform 6384">
              <a:extLst>
                <a:ext uri="{FF2B5EF4-FFF2-40B4-BE49-F238E27FC236}">
                  <a16:creationId xmlns:a16="http://schemas.microsoft.com/office/drawing/2014/main" id="{97572B6C-54FD-6E3E-C624-DD898B08A1F8}"/>
                </a:ext>
              </a:extLst>
            </p:cNvPr>
            <p:cNvSpPr/>
            <p:nvPr/>
          </p:nvSpPr>
          <p:spPr>
            <a:xfrm>
              <a:off x="6736969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0" name="Freeform 6385">
              <a:extLst>
                <a:ext uri="{FF2B5EF4-FFF2-40B4-BE49-F238E27FC236}">
                  <a16:creationId xmlns:a16="http://schemas.microsoft.com/office/drawing/2014/main" id="{91DB2084-C045-2F44-3C1C-2C472361F224}"/>
                </a:ext>
              </a:extLst>
            </p:cNvPr>
            <p:cNvSpPr/>
            <p:nvPr/>
          </p:nvSpPr>
          <p:spPr>
            <a:xfrm>
              <a:off x="6750177" y="3517772"/>
              <a:ext cx="4444" cy="155448"/>
            </a:xfrm>
            <a:custGeom>
              <a:avLst/>
              <a:gdLst>
                <a:gd name="connsiteX0" fmla="*/ 4445 w 4444"/>
                <a:gd name="connsiteY0" fmla="*/ 155448 h 155448"/>
                <a:gd name="connsiteX1" fmla="*/ 0 w 4444"/>
                <a:gd name="connsiteY1" fmla="*/ 129540 h 155448"/>
                <a:gd name="connsiteX2" fmla="*/ 4445 w 4444"/>
                <a:gd name="connsiteY2" fmla="*/ 103632 h 155448"/>
                <a:gd name="connsiteX3" fmla="*/ 0 w 4444"/>
                <a:gd name="connsiteY3" fmla="*/ 77724 h 155448"/>
                <a:gd name="connsiteX4" fmla="*/ 4445 w 4444"/>
                <a:gd name="connsiteY4" fmla="*/ 51816 h 155448"/>
                <a:gd name="connsiteX5" fmla="*/ 0 w 4444"/>
                <a:gd name="connsiteY5" fmla="*/ 25908 h 155448"/>
                <a:gd name="connsiteX6" fmla="*/ 4445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1" name="Freeform 6386">
              <a:extLst>
                <a:ext uri="{FF2B5EF4-FFF2-40B4-BE49-F238E27FC236}">
                  <a16:creationId xmlns:a16="http://schemas.microsoft.com/office/drawing/2014/main" id="{F0904CE5-DE48-630D-FCC3-5A6ED8342B27}"/>
                </a:ext>
              </a:extLst>
            </p:cNvPr>
            <p:cNvSpPr/>
            <p:nvPr/>
          </p:nvSpPr>
          <p:spPr>
            <a:xfrm>
              <a:off x="6796278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2" name="Freeform 6387">
              <a:extLst>
                <a:ext uri="{FF2B5EF4-FFF2-40B4-BE49-F238E27FC236}">
                  <a16:creationId xmlns:a16="http://schemas.microsoft.com/office/drawing/2014/main" id="{E7A44AF2-5A7E-8F71-FA5C-1360BDB0499B}"/>
                </a:ext>
              </a:extLst>
            </p:cNvPr>
            <p:cNvSpPr/>
            <p:nvPr/>
          </p:nvSpPr>
          <p:spPr>
            <a:xfrm>
              <a:off x="6796278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3" name="Freeform 6388">
              <a:extLst>
                <a:ext uri="{FF2B5EF4-FFF2-40B4-BE49-F238E27FC236}">
                  <a16:creationId xmlns:a16="http://schemas.microsoft.com/office/drawing/2014/main" id="{077EF0F1-190C-7997-33C7-2D1B652FCEFD}"/>
                </a:ext>
              </a:extLst>
            </p:cNvPr>
            <p:cNvSpPr/>
            <p:nvPr/>
          </p:nvSpPr>
          <p:spPr>
            <a:xfrm>
              <a:off x="6750177" y="3716782"/>
              <a:ext cx="4444" cy="155447"/>
            </a:xfrm>
            <a:custGeom>
              <a:avLst/>
              <a:gdLst>
                <a:gd name="connsiteX0" fmla="*/ 4445 w 4444"/>
                <a:gd name="connsiteY0" fmla="*/ 0 h 155447"/>
                <a:gd name="connsiteX1" fmla="*/ 0 w 4444"/>
                <a:gd name="connsiteY1" fmla="*/ 25908 h 155447"/>
                <a:gd name="connsiteX2" fmla="*/ 4445 w 4444"/>
                <a:gd name="connsiteY2" fmla="*/ 51816 h 155447"/>
                <a:gd name="connsiteX3" fmla="*/ 0 w 4444"/>
                <a:gd name="connsiteY3" fmla="*/ 77724 h 155447"/>
                <a:gd name="connsiteX4" fmla="*/ 4445 w 4444"/>
                <a:gd name="connsiteY4" fmla="*/ 103632 h 155447"/>
                <a:gd name="connsiteX5" fmla="*/ 0 w 4444"/>
                <a:gd name="connsiteY5" fmla="*/ 129540 h 155447"/>
                <a:gd name="connsiteX6" fmla="*/ 4445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4" name="Freeform 6389">
              <a:extLst>
                <a:ext uri="{FF2B5EF4-FFF2-40B4-BE49-F238E27FC236}">
                  <a16:creationId xmlns:a16="http://schemas.microsoft.com/office/drawing/2014/main" id="{87B140B6-6FB5-2D89-B962-9857B5C7DF3E}"/>
                </a:ext>
              </a:extLst>
            </p:cNvPr>
            <p:cNvSpPr/>
            <p:nvPr/>
          </p:nvSpPr>
          <p:spPr>
            <a:xfrm>
              <a:off x="6736968" y="3455542"/>
              <a:ext cx="76962" cy="79755"/>
            </a:xfrm>
            <a:custGeom>
              <a:avLst/>
              <a:gdLst>
                <a:gd name="connsiteX0" fmla="*/ 76963 w 76962"/>
                <a:gd name="connsiteY0" fmla="*/ 39878 h 79755"/>
                <a:gd name="connsiteX1" fmla="*/ 38481 w 76962"/>
                <a:gd name="connsiteY1" fmla="*/ 79756 h 79755"/>
                <a:gd name="connsiteX2" fmla="*/ 0 w 76962"/>
                <a:gd name="connsiteY2" fmla="*/ 39878 h 79755"/>
                <a:gd name="connsiteX3" fmla="*/ 38481 w 76962"/>
                <a:gd name="connsiteY3" fmla="*/ 0 h 79755"/>
                <a:gd name="connsiteX4" fmla="*/ 76963 w 7696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2" h="79755">
                  <a:moveTo>
                    <a:pt x="76963" y="39878"/>
                  </a:moveTo>
                  <a:cubicBezTo>
                    <a:pt x="76963" y="61849"/>
                    <a:pt x="59690" y="79756"/>
                    <a:pt x="38481" y="79756"/>
                  </a:cubicBezTo>
                  <a:cubicBezTo>
                    <a:pt x="17273" y="79756"/>
                    <a:pt x="0" y="61976"/>
                    <a:pt x="0" y="39878"/>
                  </a:cubicBezTo>
                  <a:cubicBezTo>
                    <a:pt x="0" y="17780"/>
                    <a:pt x="17273" y="0"/>
                    <a:pt x="38481" y="0"/>
                  </a:cubicBezTo>
                  <a:cubicBezTo>
                    <a:pt x="59690" y="0"/>
                    <a:pt x="76963" y="17780"/>
                    <a:pt x="76963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5" name="Freeform 6390">
              <a:extLst>
                <a:ext uri="{FF2B5EF4-FFF2-40B4-BE49-F238E27FC236}">
                  <a16:creationId xmlns:a16="http://schemas.microsoft.com/office/drawing/2014/main" id="{D084FA2D-FDD5-37B4-AD7B-9E587AAD5BDD}"/>
                </a:ext>
              </a:extLst>
            </p:cNvPr>
            <p:cNvSpPr/>
            <p:nvPr/>
          </p:nvSpPr>
          <p:spPr>
            <a:xfrm>
              <a:off x="6736968" y="3854703"/>
              <a:ext cx="76962" cy="79755"/>
            </a:xfrm>
            <a:custGeom>
              <a:avLst/>
              <a:gdLst>
                <a:gd name="connsiteX0" fmla="*/ 0 w 76962"/>
                <a:gd name="connsiteY0" fmla="*/ 39878 h 79755"/>
                <a:gd name="connsiteX1" fmla="*/ 38481 w 76962"/>
                <a:gd name="connsiteY1" fmla="*/ 0 h 79755"/>
                <a:gd name="connsiteX2" fmla="*/ 76963 w 76962"/>
                <a:gd name="connsiteY2" fmla="*/ 39878 h 79755"/>
                <a:gd name="connsiteX3" fmla="*/ 38481 w 76962"/>
                <a:gd name="connsiteY3" fmla="*/ 79756 h 79755"/>
                <a:gd name="connsiteX4" fmla="*/ 0 w 76962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2" h="79755">
                  <a:moveTo>
                    <a:pt x="0" y="39878"/>
                  </a:moveTo>
                  <a:cubicBezTo>
                    <a:pt x="0" y="17907"/>
                    <a:pt x="17273" y="0"/>
                    <a:pt x="38481" y="0"/>
                  </a:cubicBezTo>
                  <a:cubicBezTo>
                    <a:pt x="59690" y="0"/>
                    <a:pt x="76963" y="17780"/>
                    <a:pt x="76963" y="39878"/>
                  </a:cubicBezTo>
                  <a:cubicBezTo>
                    <a:pt x="76963" y="61976"/>
                    <a:pt x="59690" y="79756"/>
                    <a:pt x="38481" y="79756"/>
                  </a:cubicBezTo>
                  <a:cubicBezTo>
                    <a:pt x="17273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6" name="Freeform 6391">
              <a:extLst>
                <a:ext uri="{FF2B5EF4-FFF2-40B4-BE49-F238E27FC236}">
                  <a16:creationId xmlns:a16="http://schemas.microsoft.com/office/drawing/2014/main" id="{0E59556B-E6E0-FC56-7B1D-8F1A732FC4CB}"/>
                </a:ext>
              </a:extLst>
            </p:cNvPr>
            <p:cNvSpPr/>
            <p:nvPr/>
          </p:nvSpPr>
          <p:spPr>
            <a:xfrm>
              <a:off x="6813931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7" name="Freeform 6392">
              <a:extLst>
                <a:ext uri="{FF2B5EF4-FFF2-40B4-BE49-F238E27FC236}">
                  <a16:creationId xmlns:a16="http://schemas.microsoft.com/office/drawing/2014/main" id="{C3405A9D-F4FC-DE13-60FE-264FB309397A}"/>
                </a:ext>
              </a:extLst>
            </p:cNvPr>
            <p:cNvSpPr/>
            <p:nvPr/>
          </p:nvSpPr>
          <p:spPr>
            <a:xfrm>
              <a:off x="6827139" y="3517772"/>
              <a:ext cx="4444" cy="155448"/>
            </a:xfrm>
            <a:custGeom>
              <a:avLst/>
              <a:gdLst>
                <a:gd name="connsiteX0" fmla="*/ 4445 w 4444"/>
                <a:gd name="connsiteY0" fmla="*/ 155448 h 155448"/>
                <a:gd name="connsiteX1" fmla="*/ 0 w 4444"/>
                <a:gd name="connsiteY1" fmla="*/ 129540 h 155448"/>
                <a:gd name="connsiteX2" fmla="*/ 4445 w 4444"/>
                <a:gd name="connsiteY2" fmla="*/ 103632 h 155448"/>
                <a:gd name="connsiteX3" fmla="*/ 0 w 4444"/>
                <a:gd name="connsiteY3" fmla="*/ 77724 h 155448"/>
                <a:gd name="connsiteX4" fmla="*/ 4445 w 4444"/>
                <a:gd name="connsiteY4" fmla="*/ 51816 h 155448"/>
                <a:gd name="connsiteX5" fmla="*/ 0 w 4444"/>
                <a:gd name="connsiteY5" fmla="*/ 25908 h 155448"/>
                <a:gd name="connsiteX6" fmla="*/ 4445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8" name="Freeform 6393">
              <a:extLst>
                <a:ext uri="{FF2B5EF4-FFF2-40B4-BE49-F238E27FC236}">
                  <a16:creationId xmlns:a16="http://schemas.microsoft.com/office/drawing/2014/main" id="{B9FD506E-0F73-6320-8E7C-1D119F89C5C7}"/>
                </a:ext>
              </a:extLst>
            </p:cNvPr>
            <p:cNvSpPr/>
            <p:nvPr/>
          </p:nvSpPr>
          <p:spPr>
            <a:xfrm>
              <a:off x="6873240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9" name="Freeform 6394">
              <a:extLst>
                <a:ext uri="{FF2B5EF4-FFF2-40B4-BE49-F238E27FC236}">
                  <a16:creationId xmlns:a16="http://schemas.microsoft.com/office/drawing/2014/main" id="{BF0B8A99-6441-D581-4033-6EA4BDB6E585}"/>
                </a:ext>
              </a:extLst>
            </p:cNvPr>
            <p:cNvSpPr/>
            <p:nvPr/>
          </p:nvSpPr>
          <p:spPr>
            <a:xfrm>
              <a:off x="6873240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0" name="Freeform 6395">
              <a:extLst>
                <a:ext uri="{FF2B5EF4-FFF2-40B4-BE49-F238E27FC236}">
                  <a16:creationId xmlns:a16="http://schemas.microsoft.com/office/drawing/2014/main" id="{A4C6DB21-814D-FEB1-8FCA-757E6BD53421}"/>
                </a:ext>
              </a:extLst>
            </p:cNvPr>
            <p:cNvSpPr/>
            <p:nvPr/>
          </p:nvSpPr>
          <p:spPr>
            <a:xfrm>
              <a:off x="6827139" y="3716782"/>
              <a:ext cx="4444" cy="155447"/>
            </a:xfrm>
            <a:custGeom>
              <a:avLst/>
              <a:gdLst>
                <a:gd name="connsiteX0" fmla="*/ 4445 w 4444"/>
                <a:gd name="connsiteY0" fmla="*/ 0 h 155447"/>
                <a:gd name="connsiteX1" fmla="*/ 0 w 4444"/>
                <a:gd name="connsiteY1" fmla="*/ 25908 h 155447"/>
                <a:gd name="connsiteX2" fmla="*/ 4445 w 4444"/>
                <a:gd name="connsiteY2" fmla="*/ 51816 h 155447"/>
                <a:gd name="connsiteX3" fmla="*/ 0 w 4444"/>
                <a:gd name="connsiteY3" fmla="*/ 77724 h 155447"/>
                <a:gd name="connsiteX4" fmla="*/ 4445 w 4444"/>
                <a:gd name="connsiteY4" fmla="*/ 103632 h 155447"/>
                <a:gd name="connsiteX5" fmla="*/ 0 w 4444"/>
                <a:gd name="connsiteY5" fmla="*/ 129540 h 155447"/>
                <a:gd name="connsiteX6" fmla="*/ 4445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1" name="Freeform 6396">
              <a:extLst>
                <a:ext uri="{FF2B5EF4-FFF2-40B4-BE49-F238E27FC236}">
                  <a16:creationId xmlns:a16="http://schemas.microsoft.com/office/drawing/2014/main" id="{4C1765ED-54EF-C549-5D31-CF49AA2B7151}"/>
                </a:ext>
              </a:extLst>
            </p:cNvPr>
            <p:cNvSpPr/>
            <p:nvPr/>
          </p:nvSpPr>
          <p:spPr>
            <a:xfrm>
              <a:off x="6813931" y="3455542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849"/>
                    <a:pt x="59689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ubicBezTo>
                    <a:pt x="0" y="17780"/>
                    <a:pt x="17272" y="0"/>
                    <a:pt x="38481" y="0"/>
                  </a:cubicBezTo>
                  <a:cubicBezTo>
                    <a:pt x="59689" y="0"/>
                    <a:pt x="76962" y="17780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2" name="Freeform 6397">
              <a:extLst>
                <a:ext uri="{FF2B5EF4-FFF2-40B4-BE49-F238E27FC236}">
                  <a16:creationId xmlns:a16="http://schemas.microsoft.com/office/drawing/2014/main" id="{750D0869-1D38-2969-6540-A71F9A12D0F0}"/>
                </a:ext>
              </a:extLst>
            </p:cNvPr>
            <p:cNvSpPr/>
            <p:nvPr/>
          </p:nvSpPr>
          <p:spPr>
            <a:xfrm>
              <a:off x="6813931" y="3854703"/>
              <a:ext cx="76961" cy="79755"/>
            </a:xfrm>
            <a:custGeom>
              <a:avLst/>
              <a:gdLst>
                <a:gd name="connsiteX0" fmla="*/ 0 w 76961"/>
                <a:gd name="connsiteY0" fmla="*/ 39878 h 79755"/>
                <a:gd name="connsiteX1" fmla="*/ 38481 w 76961"/>
                <a:gd name="connsiteY1" fmla="*/ 0 h 79755"/>
                <a:gd name="connsiteX2" fmla="*/ 76962 w 76961"/>
                <a:gd name="connsiteY2" fmla="*/ 39878 h 79755"/>
                <a:gd name="connsiteX3" fmla="*/ 38481 w 76961"/>
                <a:gd name="connsiteY3" fmla="*/ 79756 h 79755"/>
                <a:gd name="connsiteX4" fmla="*/ 0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0" y="39878"/>
                  </a:moveTo>
                  <a:cubicBezTo>
                    <a:pt x="0" y="17907"/>
                    <a:pt x="17272" y="0"/>
                    <a:pt x="38481" y="0"/>
                  </a:cubicBezTo>
                  <a:cubicBezTo>
                    <a:pt x="59689" y="0"/>
                    <a:pt x="76962" y="17780"/>
                    <a:pt x="76962" y="39878"/>
                  </a:cubicBezTo>
                  <a:cubicBezTo>
                    <a:pt x="76962" y="61976"/>
                    <a:pt x="59689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3" name="Freeform 6398">
              <a:extLst>
                <a:ext uri="{FF2B5EF4-FFF2-40B4-BE49-F238E27FC236}">
                  <a16:creationId xmlns:a16="http://schemas.microsoft.com/office/drawing/2014/main" id="{93E96349-C420-C4EA-3CC1-264DCE831071}"/>
                </a:ext>
              </a:extLst>
            </p:cNvPr>
            <p:cNvSpPr/>
            <p:nvPr/>
          </p:nvSpPr>
          <p:spPr>
            <a:xfrm>
              <a:off x="6890893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4" name="Freeform 6399">
              <a:extLst>
                <a:ext uri="{FF2B5EF4-FFF2-40B4-BE49-F238E27FC236}">
                  <a16:creationId xmlns:a16="http://schemas.microsoft.com/office/drawing/2014/main" id="{7CEAEEB0-9523-AD17-8E77-70ABB0E16B54}"/>
                </a:ext>
              </a:extLst>
            </p:cNvPr>
            <p:cNvSpPr/>
            <p:nvPr/>
          </p:nvSpPr>
          <p:spPr>
            <a:xfrm>
              <a:off x="6904101" y="3517772"/>
              <a:ext cx="4444" cy="155448"/>
            </a:xfrm>
            <a:custGeom>
              <a:avLst/>
              <a:gdLst>
                <a:gd name="connsiteX0" fmla="*/ 4445 w 4444"/>
                <a:gd name="connsiteY0" fmla="*/ 155448 h 155448"/>
                <a:gd name="connsiteX1" fmla="*/ 0 w 4444"/>
                <a:gd name="connsiteY1" fmla="*/ 129540 h 155448"/>
                <a:gd name="connsiteX2" fmla="*/ 4445 w 4444"/>
                <a:gd name="connsiteY2" fmla="*/ 103632 h 155448"/>
                <a:gd name="connsiteX3" fmla="*/ 0 w 4444"/>
                <a:gd name="connsiteY3" fmla="*/ 77724 h 155448"/>
                <a:gd name="connsiteX4" fmla="*/ 4445 w 4444"/>
                <a:gd name="connsiteY4" fmla="*/ 51816 h 155448"/>
                <a:gd name="connsiteX5" fmla="*/ 0 w 4444"/>
                <a:gd name="connsiteY5" fmla="*/ 25908 h 155448"/>
                <a:gd name="connsiteX6" fmla="*/ 4445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5" name="Freeform 6400">
              <a:extLst>
                <a:ext uri="{FF2B5EF4-FFF2-40B4-BE49-F238E27FC236}">
                  <a16:creationId xmlns:a16="http://schemas.microsoft.com/office/drawing/2014/main" id="{A5674D87-D3D7-5A7E-27E7-CF78FE34BC03}"/>
                </a:ext>
              </a:extLst>
            </p:cNvPr>
            <p:cNvSpPr/>
            <p:nvPr/>
          </p:nvSpPr>
          <p:spPr>
            <a:xfrm>
              <a:off x="6950202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6" name="Freeform 6401">
              <a:extLst>
                <a:ext uri="{FF2B5EF4-FFF2-40B4-BE49-F238E27FC236}">
                  <a16:creationId xmlns:a16="http://schemas.microsoft.com/office/drawing/2014/main" id="{856C1FCE-758E-5D5A-3D38-6D4A10E2B1E3}"/>
                </a:ext>
              </a:extLst>
            </p:cNvPr>
            <p:cNvSpPr/>
            <p:nvPr/>
          </p:nvSpPr>
          <p:spPr>
            <a:xfrm>
              <a:off x="6950202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7" name="Freeform 6402">
              <a:extLst>
                <a:ext uri="{FF2B5EF4-FFF2-40B4-BE49-F238E27FC236}">
                  <a16:creationId xmlns:a16="http://schemas.microsoft.com/office/drawing/2014/main" id="{7579F182-C025-9599-272C-A9BF72DADD1E}"/>
                </a:ext>
              </a:extLst>
            </p:cNvPr>
            <p:cNvSpPr/>
            <p:nvPr/>
          </p:nvSpPr>
          <p:spPr>
            <a:xfrm>
              <a:off x="6904101" y="3716782"/>
              <a:ext cx="4444" cy="155447"/>
            </a:xfrm>
            <a:custGeom>
              <a:avLst/>
              <a:gdLst>
                <a:gd name="connsiteX0" fmla="*/ 4445 w 4444"/>
                <a:gd name="connsiteY0" fmla="*/ 0 h 155447"/>
                <a:gd name="connsiteX1" fmla="*/ 0 w 4444"/>
                <a:gd name="connsiteY1" fmla="*/ 25908 h 155447"/>
                <a:gd name="connsiteX2" fmla="*/ 4445 w 4444"/>
                <a:gd name="connsiteY2" fmla="*/ 51816 h 155447"/>
                <a:gd name="connsiteX3" fmla="*/ 0 w 4444"/>
                <a:gd name="connsiteY3" fmla="*/ 77724 h 155447"/>
                <a:gd name="connsiteX4" fmla="*/ 4445 w 4444"/>
                <a:gd name="connsiteY4" fmla="*/ 103632 h 155447"/>
                <a:gd name="connsiteX5" fmla="*/ 0 w 4444"/>
                <a:gd name="connsiteY5" fmla="*/ 129540 h 155447"/>
                <a:gd name="connsiteX6" fmla="*/ 4445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8" name="Freeform 6403">
              <a:extLst>
                <a:ext uri="{FF2B5EF4-FFF2-40B4-BE49-F238E27FC236}">
                  <a16:creationId xmlns:a16="http://schemas.microsoft.com/office/drawing/2014/main" id="{8854BE89-4282-E62C-E418-8872A0E7E3A1}"/>
                </a:ext>
              </a:extLst>
            </p:cNvPr>
            <p:cNvSpPr/>
            <p:nvPr/>
          </p:nvSpPr>
          <p:spPr>
            <a:xfrm>
              <a:off x="6890893" y="3455543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902"/>
                    <a:pt x="59734" y="79756"/>
                    <a:pt x="38481" y="79756"/>
                  </a:cubicBezTo>
                  <a:cubicBezTo>
                    <a:pt x="17229" y="79756"/>
                    <a:pt x="0" y="61902"/>
                    <a:pt x="0" y="39878"/>
                  </a:cubicBezTo>
                  <a:cubicBezTo>
                    <a:pt x="0" y="17854"/>
                    <a:pt x="17228" y="0"/>
                    <a:pt x="38481" y="0"/>
                  </a:cubicBezTo>
                  <a:cubicBezTo>
                    <a:pt x="59733" y="0"/>
                    <a:pt x="76962" y="17854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9" name="Freeform 6404">
              <a:extLst>
                <a:ext uri="{FF2B5EF4-FFF2-40B4-BE49-F238E27FC236}">
                  <a16:creationId xmlns:a16="http://schemas.microsoft.com/office/drawing/2014/main" id="{2A4F7FE4-2626-7ED3-1EFF-EE8A635571BF}"/>
                </a:ext>
              </a:extLst>
            </p:cNvPr>
            <p:cNvSpPr/>
            <p:nvPr/>
          </p:nvSpPr>
          <p:spPr>
            <a:xfrm>
              <a:off x="6890893" y="3854704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902"/>
                    <a:pt x="59734" y="79756"/>
                    <a:pt x="38481" y="79756"/>
                  </a:cubicBezTo>
                  <a:cubicBezTo>
                    <a:pt x="17229" y="79756"/>
                    <a:pt x="0" y="61902"/>
                    <a:pt x="0" y="39878"/>
                  </a:cubicBezTo>
                  <a:cubicBezTo>
                    <a:pt x="0" y="17854"/>
                    <a:pt x="17228" y="0"/>
                    <a:pt x="38481" y="0"/>
                  </a:cubicBezTo>
                  <a:cubicBezTo>
                    <a:pt x="59733" y="0"/>
                    <a:pt x="76962" y="17854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0" name="Freeform 6405">
              <a:extLst>
                <a:ext uri="{FF2B5EF4-FFF2-40B4-BE49-F238E27FC236}">
                  <a16:creationId xmlns:a16="http://schemas.microsoft.com/office/drawing/2014/main" id="{64EE28D5-13A7-46FB-B23F-1651A4FF4BC4}"/>
                </a:ext>
              </a:extLst>
            </p:cNvPr>
            <p:cNvSpPr/>
            <p:nvPr/>
          </p:nvSpPr>
          <p:spPr>
            <a:xfrm>
              <a:off x="6967855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1" name="Freeform 6406">
              <a:extLst>
                <a:ext uri="{FF2B5EF4-FFF2-40B4-BE49-F238E27FC236}">
                  <a16:creationId xmlns:a16="http://schemas.microsoft.com/office/drawing/2014/main" id="{A206E996-CEB5-6C34-20DC-E24B9C78F639}"/>
                </a:ext>
              </a:extLst>
            </p:cNvPr>
            <p:cNvSpPr/>
            <p:nvPr/>
          </p:nvSpPr>
          <p:spPr>
            <a:xfrm>
              <a:off x="6981063" y="3517772"/>
              <a:ext cx="4444" cy="155448"/>
            </a:xfrm>
            <a:custGeom>
              <a:avLst/>
              <a:gdLst>
                <a:gd name="connsiteX0" fmla="*/ 4445 w 4444"/>
                <a:gd name="connsiteY0" fmla="*/ 155448 h 155448"/>
                <a:gd name="connsiteX1" fmla="*/ 0 w 4444"/>
                <a:gd name="connsiteY1" fmla="*/ 129540 h 155448"/>
                <a:gd name="connsiteX2" fmla="*/ 4445 w 4444"/>
                <a:gd name="connsiteY2" fmla="*/ 103632 h 155448"/>
                <a:gd name="connsiteX3" fmla="*/ 0 w 4444"/>
                <a:gd name="connsiteY3" fmla="*/ 77724 h 155448"/>
                <a:gd name="connsiteX4" fmla="*/ 4445 w 4444"/>
                <a:gd name="connsiteY4" fmla="*/ 51816 h 155448"/>
                <a:gd name="connsiteX5" fmla="*/ 0 w 4444"/>
                <a:gd name="connsiteY5" fmla="*/ 25908 h 155448"/>
                <a:gd name="connsiteX6" fmla="*/ 4445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2" name="Freeform 6407">
              <a:extLst>
                <a:ext uri="{FF2B5EF4-FFF2-40B4-BE49-F238E27FC236}">
                  <a16:creationId xmlns:a16="http://schemas.microsoft.com/office/drawing/2014/main" id="{7230EB11-4AA8-488F-92F0-33E7DE9BDC6A}"/>
                </a:ext>
              </a:extLst>
            </p:cNvPr>
            <p:cNvSpPr/>
            <p:nvPr/>
          </p:nvSpPr>
          <p:spPr>
            <a:xfrm>
              <a:off x="7027164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3" name="Freeform 6408">
              <a:extLst>
                <a:ext uri="{FF2B5EF4-FFF2-40B4-BE49-F238E27FC236}">
                  <a16:creationId xmlns:a16="http://schemas.microsoft.com/office/drawing/2014/main" id="{63DC0A51-03EB-E0DC-9DE6-114542535F0E}"/>
                </a:ext>
              </a:extLst>
            </p:cNvPr>
            <p:cNvSpPr/>
            <p:nvPr/>
          </p:nvSpPr>
          <p:spPr>
            <a:xfrm>
              <a:off x="7027164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4" name="Freeform 6409">
              <a:extLst>
                <a:ext uri="{FF2B5EF4-FFF2-40B4-BE49-F238E27FC236}">
                  <a16:creationId xmlns:a16="http://schemas.microsoft.com/office/drawing/2014/main" id="{9E2ED969-608A-2076-854B-E6794BBC39A0}"/>
                </a:ext>
              </a:extLst>
            </p:cNvPr>
            <p:cNvSpPr/>
            <p:nvPr/>
          </p:nvSpPr>
          <p:spPr>
            <a:xfrm>
              <a:off x="6981063" y="3716782"/>
              <a:ext cx="4444" cy="155447"/>
            </a:xfrm>
            <a:custGeom>
              <a:avLst/>
              <a:gdLst>
                <a:gd name="connsiteX0" fmla="*/ 4445 w 4444"/>
                <a:gd name="connsiteY0" fmla="*/ 0 h 155447"/>
                <a:gd name="connsiteX1" fmla="*/ 0 w 4444"/>
                <a:gd name="connsiteY1" fmla="*/ 25908 h 155447"/>
                <a:gd name="connsiteX2" fmla="*/ 4445 w 4444"/>
                <a:gd name="connsiteY2" fmla="*/ 51816 h 155447"/>
                <a:gd name="connsiteX3" fmla="*/ 0 w 4444"/>
                <a:gd name="connsiteY3" fmla="*/ 77724 h 155447"/>
                <a:gd name="connsiteX4" fmla="*/ 4445 w 4444"/>
                <a:gd name="connsiteY4" fmla="*/ 103632 h 155447"/>
                <a:gd name="connsiteX5" fmla="*/ 0 w 4444"/>
                <a:gd name="connsiteY5" fmla="*/ 129540 h 155447"/>
                <a:gd name="connsiteX6" fmla="*/ 4445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5" name="Freeform 6410">
              <a:extLst>
                <a:ext uri="{FF2B5EF4-FFF2-40B4-BE49-F238E27FC236}">
                  <a16:creationId xmlns:a16="http://schemas.microsoft.com/office/drawing/2014/main" id="{508B2DCA-6F4A-0FD8-B4B7-D3E3ADC32532}"/>
                </a:ext>
              </a:extLst>
            </p:cNvPr>
            <p:cNvSpPr/>
            <p:nvPr/>
          </p:nvSpPr>
          <p:spPr>
            <a:xfrm>
              <a:off x="6967855" y="3455542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849"/>
                    <a:pt x="59689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ubicBezTo>
                    <a:pt x="0" y="17780"/>
                    <a:pt x="17272" y="0"/>
                    <a:pt x="38481" y="0"/>
                  </a:cubicBezTo>
                  <a:cubicBezTo>
                    <a:pt x="59689" y="0"/>
                    <a:pt x="76962" y="17780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6" name="Freeform 6411">
              <a:extLst>
                <a:ext uri="{FF2B5EF4-FFF2-40B4-BE49-F238E27FC236}">
                  <a16:creationId xmlns:a16="http://schemas.microsoft.com/office/drawing/2014/main" id="{FBD52CF1-B6C7-1869-C57E-E51945046058}"/>
                </a:ext>
              </a:extLst>
            </p:cNvPr>
            <p:cNvSpPr/>
            <p:nvPr/>
          </p:nvSpPr>
          <p:spPr>
            <a:xfrm>
              <a:off x="6967855" y="3854703"/>
              <a:ext cx="76961" cy="79755"/>
            </a:xfrm>
            <a:custGeom>
              <a:avLst/>
              <a:gdLst>
                <a:gd name="connsiteX0" fmla="*/ 0 w 76961"/>
                <a:gd name="connsiteY0" fmla="*/ 39878 h 79755"/>
                <a:gd name="connsiteX1" fmla="*/ 38481 w 76961"/>
                <a:gd name="connsiteY1" fmla="*/ 0 h 79755"/>
                <a:gd name="connsiteX2" fmla="*/ 76962 w 76961"/>
                <a:gd name="connsiteY2" fmla="*/ 39878 h 79755"/>
                <a:gd name="connsiteX3" fmla="*/ 38481 w 76961"/>
                <a:gd name="connsiteY3" fmla="*/ 79756 h 79755"/>
                <a:gd name="connsiteX4" fmla="*/ 0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0" y="39878"/>
                  </a:moveTo>
                  <a:cubicBezTo>
                    <a:pt x="0" y="17907"/>
                    <a:pt x="17272" y="0"/>
                    <a:pt x="38481" y="0"/>
                  </a:cubicBezTo>
                  <a:cubicBezTo>
                    <a:pt x="59689" y="0"/>
                    <a:pt x="76962" y="17780"/>
                    <a:pt x="76962" y="39878"/>
                  </a:cubicBezTo>
                  <a:cubicBezTo>
                    <a:pt x="76962" y="61976"/>
                    <a:pt x="59689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7" name="Freeform 6412">
              <a:extLst>
                <a:ext uri="{FF2B5EF4-FFF2-40B4-BE49-F238E27FC236}">
                  <a16:creationId xmlns:a16="http://schemas.microsoft.com/office/drawing/2014/main" id="{1CB284F5-B66B-629D-9705-DA324791213F}"/>
                </a:ext>
              </a:extLst>
            </p:cNvPr>
            <p:cNvSpPr/>
            <p:nvPr/>
          </p:nvSpPr>
          <p:spPr>
            <a:xfrm>
              <a:off x="7044817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8" name="Freeform 6413">
              <a:extLst>
                <a:ext uri="{FF2B5EF4-FFF2-40B4-BE49-F238E27FC236}">
                  <a16:creationId xmlns:a16="http://schemas.microsoft.com/office/drawing/2014/main" id="{3BDC5315-7EBF-10B7-A842-D1CFFD5A45AA}"/>
                </a:ext>
              </a:extLst>
            </p:cNvPr>
            <p:cNvSpPr/>
            <p:nvPr/>
          </p:nvSpPr>
          <p:spPr>
            <a:xfrm>
              <a:off x="7058025" y="3517772"/>
              <a:ext cx="4444" cy="155448"/>
            </a:xfrm>
            <a:custGeom>
              <a:avLst/>
              <a:gdLst>
                <a:gd name="connsiteX0" fmla="*/ 4445 w 4444"/>
                <a:gd name="connsiteY0" fmla="*/ 155448 h 155448"/>
                <a:gd name="connsiteX1" fmla="*/ 0 w 4444"/>
                <a:gd name="connsiteY1" fmla="*/ 129540 h 155448"/>
                <a:gd name="connsiteX2" fmla="*/ 4445 w 4444"/>
                <a:gd name="connsiteY2" fmla="*/ 103632 h 155448"/>
                <a:gd name="connsiteX3" fmla="*/ 0 w 4444"/>
                <a:gd name="connsiteY3" fmla="*/ 77724 h 155448"/>
                <a:gd name="connsiteX4" fmla="*/ 4445 w 4444"/>
                <a:gd name="connsiteY4" fmla="*/ 51816 h 155448"/>
                <a:gd name="connsiteX5" fmla="*/ 0 w 4444"/>
                <a:gd name="connsiteY5" fmla="*/ 25908 h 155448"/>
                <a:gd name="connsiteX6" fmla="*/ 4445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9" name="Freeform 6414">
              <a:extLst>
                <a:ext uri="{FF2B5EF4-FFF2-40B4-BE49-F238E27FC236}">
                  <a16:creationId xmlns:a16="http://schemas.microsoft.com/office/drawing/2014/main" id="{46AA7F9E-8B2C-4A2B-5B28-EF7214CE2B5D}"/>
                </a:ext>
              </a:extLst>
            </p:cNvPr>
            <p:cNvSpPr/>
            <p:nvPr/>
          </p:nvSpPr>
          <p:spPr>
            <a:xfrm>
              <a:off x="7104126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0" name="Freeform 6415">
              <a:extLst>
                <a:ext uri="{FF2B5EF4-FFF2-40B4-BE49-F238E27FC236}">
                  <a16:creationId xmlns:a16="http://schemas.microsoft.com/office/drawing/2014/main" id="{6311D87D-B8AD-17B6-C2CE-451570D36F23}"/>
                </a:ext>
              </a:extLst>
            </p:cNvPr>
            <p:cNvSpPr/>
            <p:nvPr/>
          </p:nvSpPr>
          <p:spPr>
            <a:xfrm>
              <a:off x="7104126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1" name="Freeform 6416">
              <a:extLst>
                <a:ext uri="{FF2B5EF4-FFF2-40B4-BE49-F238E27FC236}">
                  <a16:creationId xmlns:a16="http://schemas.microsoft.com/office/drawing/2014/main" id="{F4DBDADC-B548-AA29-B53B-1C22C58D805C}"/>
                </a:ext>
              </a:extLst>
            </p:cNvPr>
            <p:cNvSpPr/>
            <p:nvPr/>
          </p:nvSpPr>
          <p:spPr>
            <a:xfrm>
              <a:off x="7058025" y="3716782"/>
              <a:ext cx="4444" cy="155447"/>
            </a:xfrm>
            <a:custGeom>
              <a:avLst/>
              <a:gdLst>
                <a:gd name="connsiteX0" fmla="*/ 4445 w 4444"/>
                <a:gd name="connsiteY0" fmla="*/ 0 h 155447"/>
                <a:gd name="connsiteX1" fmla="*/ 0 w 4444"/>
                <a:gd name="connsiteY1" fmla="*/ 25908 h 155447"/>
                <a:gd name="connsiteX2" fmla="*/ 4445 w 4444"/>
                <a:gd name="connsiteY2" fmla="*/ 51816 h 155447"/>
                <a:gd name="connsiteX3" fmla="*/ 0 w 4444"/>
                <a:gd name="connsiteY3" fmla="*/ 77724 h 155447"/>
                <a:gd name="connsiteX4" fmla="*/ 4445 w 4444"/>
                <a:gd name="connsiteY4" fmla="*/ 103632 h 155447"/>
                <a:gd name="connsiteX5" fmla="*/ 0 w 4444"/>
                <a:gd name="connsiteY5" fmla="*/ 129540 h 155447"/>
                <a:gd name="connsiteX6" fmla="*/ 4445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2" name="Freeform 6417">
              <a:extLst>
                <a:ext uri="{FF2B5EF4-FFF2-40B4-BE49-F238E27FC236}">
                  <a16:creationId xmlns:a16="http://schemas.microsoft.com/office/drawing/2014/main" id="{4322EF53-BACE-F3CB-BC57-AC08DB4F5284}"/>
                </a:ext>
              </a:extLst>
            </p:cNvPr>
            <p:cNvSpPr/>
            <p:nvPr/>
          </p:nvSpPr>
          <p:spPr>
            <a:xfrm>
              <a:off x="7044817" y="3455542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849"/>
                    <a:pt x="59689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ubicBezTo>
                    <a:pt x="0" y="17780"/>
                    <a:pt x="17272" y="0"/>
                    <a:pt x="38481" y="0"/>
                  </a:cubicBezTo>
                  <a:cubicBezTo>
                    <a:pt x="59689" y="0"/>
                    <a:pt x="76962" y="17780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3" name="Freeform 6418">
              <a:extLst>
                <a:ext uri="{FF2B5EF4-FFF2-40B4-BE49-F238E27FC236}">
                  <a16:creationId xmlns:a16="http://schemas.microsoft.com/office/drawing/2014/main" id="{C2FF5775-19B0-DE28-FB3B-3C713DD4D811}"/>
                </a:ext>
              </a:extLst>
            </p:cNvPr>
            <p:cNvSpPr/>
            <p:nvPr/>
          </p:nvSpPr>
          <p:spPr>
            <a:xfrm>
              <a:off x="7044817" y="3854703"/>
              <a:ext cx="76961" cy="79755"/>
            </a:xfrm>
            <a:custGeom>
              <a:avLst/>
              <a:gdLst>
                <a:gd name="connsiteX0" fmla="*/ 0 w 76961"/>
                <a:gd name="connsiteY0" fmla="*/ 39878 h 79755"/>
                <a:gd name="connsiteX1" fmla="*/ 38481 w 76961"/>
                <a:gd name="connsiteY1" fmla="*/ 0 h 79755"/>
                <a:gd name="connsiteX2" fmla="*/ 76962 w 76961"/>
                <a:gd name="connsiteY2" fmla="*/ 39878 h 79755"/>
                <a:gd name="connsiteX3" fmla="*/ 38481 w 76961"/>
                <a:gd name="connsiteY3" fmla="*/ 79756 h 79755"/>
                <a:gd name="connsiteX4" fmla="*/ 0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0" y="39878"/>
                  </a:moveTo>
                  <a:cubicBezTo>
                    <a:pt x="0" y="17907"/>
                    <a:pt x="17272" y="0"/>
                    <a:pt x="38481" y="0"/>
                  </a:cubicBezTo>
                  <a:cubicBezTo>
                    <a:pt x="59689" y="0"/>
                    <a:pt x="76962" y="17780"/>
                    <a:pt x="76962" y="39878"/>
                  </a:cubicBezTo>
                  <a:cubicBezTo>
                    <a:pt x="76962" y="61976"/>
                    <a:pt x="59689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4" name="Freeform 6419">
              <a:extLst>
                <a:ext uri="{FF2B5EF4-FFF2-40B4-BE49-F238E27FC236}">
                  <a16:creationId xmlns:a16="http://schemas.microsoft.com/office/drawing/2014/main" id="{E9EC6143-5BB0-6582-C6DB-D71AE41754DE}"/>
                </a:ext>
              </a:extLst>
            </p:cNvPr>
            <p:cNvSpPr/>
            <p:nvPr/>
          </p:nvSpPr>
          <p:spPr>
            <a:xfrm>
              <a:off x="7121779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5" name="Freeform 6420">
              <a:extLst>
                <a:ext uri="{FF2B5EF4-FFF2-40B4-BE49-F238E27FC236}">
                  <a16:creationId xmlns:a16="http://schemas.microsoft.com/office/drawing/2014/main" id="{3CF13737-FF66-1E10-99B7-67C64E678BCD}"/>
                </a:ext>
              </a:extLst>
            </p:cNvPr>
            <p:cNvSpPr/>
            <p:nvPr/>
          </p:nvSpPr>
          <p:spPr>
            <a:xfrm>
              <a:off x="7134986" y="3517772"/>
              <a:ext cx="4444" cy="155448"/>
            </a:xfrm>
            <a:custGeom>
              <a:avLst/>
              <a:gdLst>
                <a:gd name="connsiteX0" fmla="*/ 4445 w 4444"/>
                <a:gd name="connsiteY0" fmla="*/ 155448 h 155448"/>
                <a:gd name="connsiteX1" fmla="*/ 0 w 4444"/>
                <a:gd name="connsiteY1" fmla="*/ 129540 h 155448"/>
                <a:gd name="connsiteX2" fmla="*/ 4445 w 4444"/>
                <a:gd name="connsiteY2" fmla="*/ 103632 h 155448"/>
                <a:gd name="connsiteX3" fmla="*/ 0 w 4444"/>
                <a:gd name="connsiteY3" fmla="*/ 77724 h 155448"/>
                <a:gd name="connsiteX4" fmla="*/ 4445 w 4444"/>
                <a:gd name="connsiteY4" fmla="*/ 51816 h 155448"/>
                <a:gd name="connsiteX5" fmla="*/ 0 w 4444"/>
                <a:gd name="connsiteY5" fmla="*/ 25908 h 155448"/>
                <a:gd name="connsiteX6" fmla="*/ 4445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6" name="Freeform 6421">
              <a:extLst>
                <a:ext uri="{FF2B5EF4-FFF2-40B4-BE49-F238E27FC236}">
                  <a16:creationId xmlns:a16="http://schemas.microsoft.com/office/drawing/2014/main" id="{56AB3BF2-801F-FDE1-C5F9-7DBBF1625B6A}"/>
                </a:ext>
              </a:extLst>
            </p:cNvPr>
            <p:cNvSpPr/>
            <p:nvPr/>
          </p:nvSpPr>
          <p:spPr>
            <a:xfrm>
              <a:off x="7181088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7" name="Freeform 6422">
              <a:extLst>
                <a:ext uri="{FF2B5EF4-FFF2-40B4-BE49-F238E27FC236}">
                  <a16:creationId xmlns:a16="http://schemas.microsoft.com/office/drawing/2014/main" id="{8A2D4817-B33B-E784-752F-0CE852D2DB63}"/>
                </a:ext>
              </a:extLst>
            </p:cNvPr>
            <p:cNvSpPr/>
            <p:nvPr/>
          </p:nvSpPr>
          <p:spPr>
            <a:xfrm>
              <a:off x="7181088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8" name="Freeform 6423">
              <a:extLst>
                <a:ext uri="{FF2B5EF4-FFF2-40B4-BE49-F238E27FC236}">
                  <a16:creationId xmlns:a16="http://schemas.microsoft.com/office/drawing/2014/main" id="{71CC8C8A-71BE-216C-1488-919A7894B59D}"/>
                </a:ext>
              </a:extLst>
            </p:cNvPr>
            <p:cNvSpPr/>
            <p:nvPr/>
          </p:nvSpPr>
          <p:spPr>
            <a:xfrm>
              <a:off x="7134986" y="3716782"/>
              <a:ext cx="4444" cy="155447"/>
            </a:xfrm>
            <a:custGeom>
              <a:avLst/>
              <a:gdLst>
                <a:gd name="connsiteX0" fmla="*/ 4445 w 4444"/>
                <a:gd name="connsiteY0" fmla="*/ 0 h 155447"/>
                <a:gd name="connsiteX1" fmla="*/ 0 w 4444"/>
                <a:gd name="connsiteY1" fmla="*/ 25908 h 155447"/>
                <a:gd name="connsiteX2" fmla="*/ 4445 w 4444"/>
                <a:gd name="connsiteY2" fmla="*/ 51816 h 155447"/>
                <a:gd name="connsiteX3" fmla="*/ 0 w 4444"/>
                <a:gd name="connsiteY3" fmla="*/ 77724 h 155447"/>
                <a:gd name="connsiteX4" fmla="*/ 4445 w 4444"/>
                <a:gd name="connsiteY4" fmla="*/ 103632 h 155447"/>
                <a:gd name="connsiteX5" fmla="*/ 0 w 4444"/>
                <a:gd name="connsiteY5" fmla="*/ 129540 h 155447"/>
                <a:gd name="connsiteX6" fmla="*/ 4445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9" name="Freeform 6424">
              <a:extLst>
                <a:ext uri="{FF2B5EF4-FFF2-40B4-BE49-F238E27FC236}">
                  <a16:creationId xmlns:a16="http://schemas.microsoft.com/office/drawing/2014/main" id="{AA779F3E-7043-A25C-2AB7-CADF99239626}"/>
                </a:ext>
              </a:extLst>
            </p:cNvPr>
            <p:cNvSpPr/>
            <p:nvPr/>
          </p:nvSpPr>
          <p:spPr>
            <a:xfrm>
              <a:off x="7121779" y="3455542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849"/>
                    <a:pt x="59689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ubicBezTo>
                    <a:pt x="0" y="17780"/>
                    <a:pt x="17272" y="0"/>
                    <a:pt x="38481" y="0"/>
                  </a:cubicBezTo>
                  <a:cubicBezTo>
                    <a:pt x="59689" y="0"/>
                    <a:pt x="76962" y="17780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0" name="Freeform 6425">
              <a:extLst>
                <a:ext uri="{FF2B5EF4-FFF2-40B4-BE49-F238E27FC236}">
                  <a16:creationId xmlns:a16="http://schemas.microsoft.com/office/drawing/2014/main" id="{6B76EDF0-A67F-6E42-22E8-E8DC30E2C482}"/>
                </a:ext>
              </a:extLst>
            </p:cNvPr>
            <p:cNvSpPr/>
            <p:nvPr/>
          </p:nvSpPr>
          <p:spPr>
            <a:xfrm>
              <a:off x="7121779" y="3854703"/>
              <a:ext cx="76961" cy="79755"/>
            </a:xfrm>
            <a:custGeom>
              <a:avLst/>
              <a:gdLst>
                <a:gd name="connsiteX0" fmla="*/ 0 w 76961"/>
                <a:gd name="connsiteY0" fmla="*/ 39878 h 79755"/>
                <a:gd name="connsiteX1" fmla="*/ 38481 w 76961"/>
                <a:gd name="connsiteY1" fmla="*/ 0 h 79755"/>
                <a:gd name="connsiteX2" fmla="*/ 76962 w 76961"/>
                <a:gd name="connsiteY2" fmla="*/ 39878 h 79755"/>
                <a:gd name="connsiteX3" fmla="*/ 38481 w 76961"/>
                <a:gd name="connsiteY3" fmla="*/ 79756 h 79755"/>
                <a:gd name="connsiteX4" fmla="*/ 0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0" y="39878"/>
                  </a:moveTo>
                  <a:cubicBezTo>
                    <a:pt x="0" y="17907"/>
                    <a:pt x="17272" y="0"/>
                    <a:pt x="38481" y="0"/>
                  </a:cubicBezTo>
                  <a:cubicBezTo>
                    <a:pt x="59689" y="0"/>
                    <a:pt x="76962" y="17780"/>
                    <a:pt x="76962" y="39878"/>
                  </a:cubicBezTo>
                  <a:cubicBezTo>
                    <a:pt x="76962" y="61976"/>
                    <a:pt x="59689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1" name="Freeform 6426">
              <a:extLst>
                <a:ext uri="{FF2B5EF4-FFF2-40B4-BE49-F238E27FC236}">
                  <a16:creationId xmlns:a16="http://schemas.microsoft.com/office/drawing/2014/main" id="{CEAB320D-04A0-1BDE-FAE5-A63413E3B99C}"/>
                </a:ext>
              </a:extLst>
            </p:cNvPr>
            <p:cNvSpPr/>
            <p:nvPr/>
          </p:nvSpPr>
          <p:spPr>
            <a:xfrm>
              <a:off x="7198741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2" name="Freeform 6427">
              <a:extLst>
                <a:ext uri="{FF2B5EF4-FFF2-40B4-BE49-F238E27FC236}">
                  <a16:creationId xmlns:a16="http://schemas.microsoft.com/office/drawing/2014/main" id="{2F6D9F97-C8C3-9A92-2AF4-CB3CF6892621}"/>
                </a:ext>
              </a:extLst>
            </p:cNvPr>
            <p:cNvSpPr/>
            <p:nvPr/>
          </p:nvSpPr>
          <p:spPr>
            <a:xfrm>
              <a:off x="7211948" y="3517772"/>
              <a:ext cx="4444" cy="155448"/>
            </a:xfrm>
            <a:custGeom>
              <a:avLst/>
              <a:gdLst>
                <a:gd name="connsiteX0" fmla="*/ 4445 w 4444"/>
                <a:gd name="connsiteY0" fmla="*/ 155448 h 155448"/>
                <a:gd name="connsiteX1" fmla="*/ 0 w 4444"/>
                <a:gd name="connsiteY1" fmla="*/ 129540 h 155448"/>
                <a:gd name="connsiteX2" fmla="*/ 4445 w 4444"/>
                <a:gd name="connsiteY2" fmla="*/ 103632 h 155448"/>
                <a:gd name="connsiteX3" fmla="*/ 0 w 4444"/>
                <a:gd name="connsiteY3" fmla="*/ 77724 h 155448"/>
                <a:gd name="connsiteX4" fmla="*/ 4445 w 4444"/>
                <a:gd name="connsiteY4" fmla="*/ 51816 h 155448"/>
                <a:gd name="connsiteX5" fmla="*/ 0 w 4444"/>
                <a:gd name="connsiteY5" fmla="*/ 25908 h 155448"/>
                <a:gd name="connsiteX6" fmla="*/ 4445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3" name="Freeform 6428">
              <a:extLst>
                <a:ext uri="{FF2B5EF4-FFF2-40B4-BE49-F238E27FC236}">
                  <a16:creationId xmlns:a16="http://schemas.microsoft.com/office/drawing/2014/main" id="{3EDEA146-C04D-BB42-CA92-16C7012E0906}"/>
                </a:ext>
              </a:extLst>
            </p:cNvPr>
            <p:cNvSpPr/>
            <p:nvPr/>
          </p:nvSpPr>
          <p:spPr>
            <a:xfrm>
              <a:off x="7258050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4" name="Freeform 6429">
              <a:extLst>
                <a:ext uri="{FF2B5EF4-FFF2-40B4-BE49-F238E27FC236}">
                  <a16:creationId xmlns:a16="http://schemas.microsoft.com/office/drawing/2014/main" id="{530E3B24-1344-E066-7741-4C4FCA649609}"/>
                </a:ext>
              </a:extLst>
            </p:cNvPr>
            <p:cNvSpPr/>
            <p:nvPr/>
          </p:nvSpPr>
          <p:spPr>
            <a:xfrm>
              <a:off x="7258050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5" name="Freeform 6430">
              <a:extLst>
                <a:ext uri="{FF2B5EF4-FFF2-40B4-BE49-F238E27FC236}">
                  <a16:creationId xmlns:a16="http://schemas.microsoft.com/office/drawing/2014/main" id="{5BD99B38-51AD-865F-CAD9-C89B7CAF46D7}"/>
                </a:ext>
              </a:extLst>
            </p:cNvPr>
            <p:cNvSpPr/>
            <p:nvPr/>
          </p:nvSpPr>
          <p:spPr>
            <a:xfrm>
              <a:off x="7211948" y="3716782"/>
              <a:ext cx="4444" cy="155447"/>
            </a:xfrm>
            <a:custGeom>
              <a:avLst/>
              <a:gdLst>
                <a:gd name="connsiteX0" fmla="*/ 4445 w 4444"/>
                <a:gd name="connsiteY0" fmla="*/ 0 h 155447"/>
                <a:gd name="connsiteX1" fmla="*/ 0 w 4444"/>
                <a:gd name="connsiteY1" fmla="*/ 25908 h 155447"/>
                <a:gd name="connsiteX2" fmla="*/ 4445 w 4444"/>
                <a:gd name="connsiteY2" fmla="*/ 51816 h 155447"/>
                <a:gd name="connsiteX3" fmla="*/ 0 w 4444"/>
                <a:gd name="connsiteY3" fmla="*/ 77724 h 155447"/>
                <a:gd name="connsiteX4" fmla="*/ 4445 w 4444"/>
                <a:gd name="connsiteY4" fmla="*/ 103632 h 155447"/>
                <a:gd name="connsiteX5" fmla="*/ 0 w 4444"/>
                <a:gd name="connsiteY5" fmla="*/ 129540 h 155447"/>
                <a:gd name="connsiteX6" fmla="*/ 4445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6" name="Freeform 6431">
              <a:extLst>
                <a:ext uri="{FF2B5EF4-FFF2-40B4-BE49-F238E27FC236}">
                  <a16:creationId xmlns:a16="http://schemas.microsoft.com/office/drawing/2014/main" id="{A0D1416F-8D48-EBB4-E917-A345818F490B}"/>
                </a:ext>
              </a:extLst>
            </p:cNvPr>
            <p:cNvSpPr/>
            <p:nvPr/>
          </p:nvSpPr>
          <p:spPr>
            <a:xfrm>
              <a:off x="7198741" y="3455542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849"/>
                    <a:pt x="59690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ubicBezTo>
                    <a:pt x="0" y="17780"/>
                    <a:pt x="17272" y="0"/>
                    <a:pt x="38481" y="0"/>
                  </a:cubicBezTo>
                  <a:cubicBezTo>
                    <a:pt x="59690" y="0"/>
                    <a:pt x="76962" y="17780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7" name="Freeform 6432">
              <a:extLst>
                <a:ext uri="{FF2B5EF4-FFF2-40B4-BE49-F238E27FC236}">
                  <a16:creationId xmlns:a16="http://schemas.microsoft.com/office/drawing/2014/main" id="{BED15966-3F01-2BE0-B535-1468FEA985DF}"/>
                </a:ext>
              </a:extLst>
            </p:cNvPr>
            <p:cNvSpPr/>
            <p:nvPr/>
          </p:nvSpPr>
          <p:spPr>
            <a:xfrm>
              <a:off x="7198741" y="3854703"/>
              <a:ext cx="76961" cy="79755"/>
            </a:xfrm>
            <a:custGeom>
              <a:avLst/>
              <a:gdLst>
                <a:gd name="connsiteX0" fmla="*/ 0 w 76961"/>
                <a:gd name="connsiteY0" fmla="*/ 39878 h 79755"/>
                <a:gd name="connsiteX1" fmla="*/ 38481 w 76961"/>
                <a:gd name="connsiteY1" fmla="*/ 0 h 79755"/>
                <a:gd name="connsiteX2" fmla="*/ 76962 w 76961"/>
                <a:gd name="connsiteY2" fmla="*/ 39878 h 79755"/>
                <a:gd name="connsiteX3" fmla="*/ 38481 w 76961"/>
                <a:gd name="connsiteY3" fmla="*/ 79756 h 79755"/>
                <a:gd name="connsiteX4" fmla="*/ 0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0" y="39878"/>
                  </a:moveTo>
                  <a:cubicBezTo>
                    <a:pt x="0" y="17907"/>
                    <a:pt x="17272" y="0"/>
                    <a:pt x="38481" y="0"/>
                  </a:cubicBezTo>
                  <a:cubicBezTo>
                    <a:pt x="59690" y="0"/>
                    <a:pt x="76962" y="17780"/>
                    <a:pt x="76962" y="39878"/>
                  </a:cubicBezTo>
                  <a:cubicBezTo>
                    <a:pt x="76962" y="61976"/>
                    <a:pt x="59690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8" name="Freeform 6433">
              <a:extLst>
                <a:ext uri="{FF2B5EF4-FFF2-40B4-BE49-F238E27FC236}">
                  <a16:creationId xmlns:a16="http://schemas.microsoft.com/office/drawing/2014/main" id="{7E07F057-DB2C-7CE1-7B7F-6B1D660320FD}"/>
                </a:ext>
              </a:extLst>
            </p:cNvPr>
            <p:cNvSpPr/>
            <p:nvPr/>
          </p:nvSpPr>
          <p:spPr>
            <a:xfrm>
              <a:off x="7275703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9" name="Freeform 6434">
              <a:extLst>
                <a:ext uri="{FF2B5EF4-FFF2-40B4-BE49-F238E27FC236}">
                  <a16:creationId xmlns:a16="http://schemas.microsoft.com/office/drawing/2014/main" id="{C341A264-794A-7DE9-DB09-8C58C464B917}"/>
                </a:ext>
              </a:extLst>
            </p:cNvPr>
            <p:cNvSpPr/>
            <p:nvPr/>
          </p:nvSpPr>
          <p:spPr>
            <a:xfrm>
              <a:off x="7288910" y="3517772"/>
              <a:ext cx="4445" cy="155448"/>
            </a:xfrm>
            <a:custGeom>
              <a:avLst/>
              <a:gdLst>
                <a:gd name="connsiteX0" fmla="*/ 4445 w 4445"/>
                <a:gd name="connsiteY0" fmla="*/ 155448 h 155448"/>
                <a:gd name="connsiteX1" fmla="*/ 0 w 4445"/>
                <a:gd name="connsiteY1" fmla="*/ 129540 h 155448"/>
                <a:gd name="connsiteX2" fmla="*/ 4445 w 4445"/>
                <a:gd name="connsiteY2" fmla="*/ 103632 h 155448"/>
                <a:gd name="connsiteX3" fmla="*/ 0 w 4445"/>
                <a:gd name="connsiteY3" fmla="*/ 77724 h 155448"/>
                <a:gd name="connsiteX4" fmla="*/ 4445 w 4445"/>
                <a:gd name="connsiteY4" fmla="*/ 51816 h 155448"/>
                <a:gd name="connsiteX5" fmla="*/ 0 w 4445"/>
                <a:gd name="connsiteY5" fmla="*/ 25908 h 155448"/>
                <a:gd name="connsiteX6" fmla="*/ 4445 w 4445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5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0" name="Freeform 6435">
              <a:extLst>
                <a:ext uri="{FF2B5EF4-FFF2-40B4-BE49-F238E27FC236}">
                  <a16:creationId xmlns:a16="http://schemas.microsoft.com/office/drawing/2014/main" id="{AB551053-8143-5AA3-02F8-A8279C4D245D}"/>
                </a:ext>
              </a:extLst>
            </p:cNvPr>
            <p:cNvSpPr/>
            <p:nvPr/>
          </p:nvSpPr>
          <p:spPr>
            <a:xfrm>
              <a:off x="7335011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1" name="Freeform 6436">
              <a:extLst>
                <a:ext uri="{FF2B5EF4-FFF2-40B4-BE49-F238E27FC236}">
                  <a16:creationId xmlns:a16="http://schemas.microsoft.com/office/drawing/2014/main" id="{99589966-D8BB-439A-2550-F5B17440CA28}"/>
                </a:ext>
              </a:extLst>
            </p:cNvPr>
            <p:cNvSpPr/>
            <p:nvPr/>
          </p:nvSpPr>
          <p:spPr>
            <a:xfrm>
              <a:off x="7335011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2" name="Freeform 6437">
              <a:extLst>
                <a:ext uri="{FF2B5EF4-FFF2-40B4-BE49-F238E27FC236}">
                  <a16:creationId xmlns:a16="http://schemas.microsoft.com/office/drawing/2014/main" id="{458617EA-317C-591F-5C37-5A89CACA3BC9}"/>
                </a:ext>
              </a:extLst>
            </p:cNvPr>
            <p:cNvSpPr/>
            <p:nvPr/>
          </p:nvSpPr>
          <p:spPr>
            <a:xfrm>
              <a:off x="7288910" y="3716782"/>
              <a:ext cx="4445" cy="155447"/>
            </a:xfrm>
            <a:custGeom>
              <a:avLst/>
              <a:gdLst>
                <a:gd name="connsiteX0" fmla="*/ 4445 w 4445"/>
                <a:gd name="connsiteY0" fmla="*/ 0 h 155447"/>
                <a:gd name="connsiteX1" fmla="*/ 0 w 4445"/>
                <a:gd name="connsiteY1" fmla="*/ 25908 h 155447"/>
                <a:gd name="connsiteX2" fmla="*/ 4445 w 4445"/>
                <a:gd name="connsiteY2" fmla="*/ 51816 h 155447"/>
                <a:gd name="connsiteX3" fmla="*/ 0 w 4445"/>
                <a:gd name="connsiteY3" fmla="*/ 77724 h 155447"/>
                <a:gd name="connsiteX4" fmla="*/ 4445 w 4445"/>
                <a:gd name="connsiteY4" fmla="*/ 103632 h 155447"/>
                <a:gd name="connsiteX5" fmla="*/ 0 w 4445"/>
                <a:gd name="connsiteY5" fmla="*/ 129540 h 155447"/>
                <a:gd name="connsiteX6" fmla="*/ 4445 w 4445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5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3" name="Freeform 6438">
              <a:extLst>
                <a:ext uri="{FF2B5EF4-FFF2-40B4-BE49-F238E27FC236}">
                  <a16:creationId xmlns:a16="http://schemas.microsoft.com/office/drawing/2014/main" id="{422F720F-928D-AA0A-5033-64BB6AD35D35}"/>
                </a:ext>
              </a:extLst>
            </p:cNvPr>
            <p:cNvSpPr/>
            <p:nvPr/>
          </p:nvSpPr>
          <p:spPr>
            <a:xfrm>
              <a:off x="7275703" y="3455543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-1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902"/>
                    <a:pt x="59734" y="79756"/>
                    <a:pt x="38481" y="79756"/>
                  </a:cubicBezTo>
                  <a:cubicBezTo>
                    <a:pt x="17229" y="79756"/>
                    <a:pt x="-1" y="61902"/>
                    <a:pt x="-1" y="39878"/>
                  </a:cubicBezTo>
                  <a:cubicBezTo>
                    <a:pt x="-1" y="17854"/>
                    <a:pt x="17228" y="0"/>
                    <a:pt x="38481" y="0"/>
                  </a:cubicBezTo>
                  <a:cubicBezTo>
                    <a:pt x="59733" y="0"/>
                    <a:pt x="76962" y="17854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4" name="Freeform 6439">
              <a:extLst>
                <a:ext uri="{FF2B5EF4-FFF2-40B4-BE49-F238E27FC236}">
                  <a16:creationId xmlns:a16="http://schemas.microsoft.com/office/drawing/2014/main" id="{B9FF6B79-1ED0-BBCF-4C53-C0F6369FAF0D}"/>
                </a:ext>
              </a:extLst>
            </p:cNvPr>
            <p:cNvSpPr/>
            <p:nvPr/>
          </p:nvSpPr>
          <p:spPr>
            <a:xfrm>
              <a:off x="7275703" y="3854704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-1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902"/>
                    <a:pt x="59734" y="79756"/>
                    <a:pt x="38481" y="79756"/>
                  </a:cubicBezTo>
                  <a:cubicBezTo>
                    <a:pt x="17229" y="79756"/>
                    <a:pt x="-1" y="61902"/>
                    <a:pt x="-1" y="39878"/>
                  </a:cubicBezTo>
                  <a:cubicBezTo>
                    <a:pt x="-1" y="17854"/>
                    <a:pt x="17228" y="0"/>
                    <a:pt x="38481" y="0"/>
                  </a:cubicBezTo>
                  <a:cubicBezTo>
                    <a:pt x="59733" y="0"/>
                    <a:pt x="76962" y="17854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5" name="Freeform 6440">
              <a:extLst>
                <a:ext uri="{FF2B5EF4-FFF2-40B4-BE49-F238E27FC236}">
                  <a16:creationId xmlns:a16="http://schemas.microsoft.com/office/drawing/2014/main" id="{CBC8AA05-7155-E067-C2B2-6129325A44E4}"/>
                </a:ext>
              </a:extLst>
            </p:cNvPr>
            <p:cNvSpPr/>
            <p:nvPr/>
          </p:nvSpPr>
          <p:spPr>
            <a:xfrm>
              <a:off x="7352665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6" name="Freeform 6441">
              <a:extLst>
                <a:ext uri="{FF2B5EF4-FFF2-40B4-BE49-F238E27FC236}">
                  <a16:creationId xmlns:a16="http://schemas.microsoft.com/office/drawing/2014/main" id="{6A312573-11BE-1F06-D112-3015CF63A1EE}"/>
                </a:ext>
              </a:extLst>
            </p:cNvPr>
            <p:cNvSpPr/>
            <p:nvPr/>
          </p:nvSpPr>
          <p:spPr>
            <a:xfrm>
              <a:off x="7365872" y="3517772"/>
              <a:ext cx="4445" cy="155448"/>
            </a:xfrm>
            <a:custGeom>
              <a:avLst/>
              <a:gdLst>
                <a:gd name="connsiteX0" fmla="*/ 4445 w 4445"/>
                <a:gd name="connsiteY0" fmla="*/ 155448 h 155448"/>
                <a:gd name="connsiteX1" fmla="*/ 0 w 4445"/>
                <a:gd name="connsiteY1" fmla="*/ 129540 h 155448"/>
                <a:gd name="connsiteX2" fmla="*/ 4445 w 4445"/>
                <a:gd name="connsiteY2" fmla="*/ 103632 h 155448"/>
                <a:gd name="connsiteX3" fmla="*/ 0 w 4445"/>
                <a:gd name="connsiteY3" fmla="*/ 77724 h 155448"/>
                <a:gd name="connsiteX4" fmla="*/ 4445 w 4445"/>
                <a:gd name="connsiteY4" fmla="*/ 51816 h 155448"/>
                <a:gd name="connsiteX5" fmla="*/ 0 w 4445"/>
                <a:gd name="connsiteY5" fmla="*/ 25908 h 155448"/>
                <a:gd name="connsiteX6" fmla="*/ 4445 w 4445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5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7" name="Freeform 6442">
              <a:extLst>
                <a:ext uri="{FF2B5EF4-FFF2-40B4-BE49-F238E27FC236}">
                  <a16:creationId xmlns:a16="http://schemas.microsoft.com/office/drawing/2014/main" id="{045FB835-BD0B-D7DF-43B2-2E3E7369B320}"/>
                </a:ext>
              </a:extLst>
            </p:cNvPr>
            <p:cNvSpPr/>
            <p:nvPr/>
          </p:nvSpPr>
          <p:spPr>
            <a:xfrm>
              <a:off x="7411973" y="3517772"/>
              <a:ext cx="4444" cy="155448"/>
            </a:xfrm>
            <a:custGeom>
              <a:avLst/>
              <a:gdLst>
                <a:gd name="connsiteX0" fmla="*/ 0 w 4444"/>
                <a:gd name="connsiteY0" fmla="*/ 155448 h 155448"/>
                <a:gd name="connsiteX1" fmla="*/ 4445 w 4444"/>
                <a:gd name="connsiteY1" fmla="*/ 129540 h 155448"/>
                <a:gd name="connsiteX2" fmla="*/ 0 w 4444"/>
                <a:gd name="connsiteY2" fmla="*/ 103632 h 155448"/>
                <a:gd name="connsiteX3" fmla="*/ 4445 w 4444"/>
                <a:gd name="connsiteY3" fmla="*/ 77724 h 155448"/>
                <a:gd name="connsiteX4" fmla="*/ 0 w 4444"/>
                <a:gd name="connsiteY4" fmla="*/ 51816 h 155448"/>
                <a:gd name="connsiteX5" fmla="*/ 4445 w 4444"/>
                <a:gd name="connsiteY5" fmla="*/ 25908 h 155448"/>
                <a:gd name="connsiteX6" fmla="*/ 0 w 4444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8" name="Freeform 6443">
              <a:extLst>
                <a:ext uri="{FF2B5EF4-FFF2-40B4-BE49-F238E27FC236}">
                  <a16:creationId xmlns:a16="http://schemas.microsoft.com/office/drawing/2014/main" id="{E3DDF546-48B6-826B-0229-EA38ECF7ED3F}"/>
                </a:ext>
              </a:extLst>
            </p:cNvPr>
            <p:cNvSpPr/>
            <p:nvPr/>
          </p:nvSpPr>
          <p:spPr>
            <a:xfrm>
              <a:off x="7411973" y="3716782"/>
              <a:ext cx="4444" cy="155447"/>
            </a:xfrm>
            <a:custGeom>
              <a:avLst/>
              <a:gdLst>
                <a:gd name="connsiteX0" fmla="*/ 0 w 4444"/>
                <a:gd name="connsiteY0" fmla="*/ 0 h 155447"/>
                <a:gd name="connsiteX1" fmla="*/ 4445 w 4444"/>
                <a:gd name="connsiteY1" fmla="*/ 25908 h 155447"/>
                <a:gd name="connsiteX2" fmla="*/ 0 w 4444"/>
                <a:gd name="connsiteY2" fmla="*/ 51816 h 155447"/>
                <a:gd name="connsiteX3" fmla="*/ 4445 w 4444"/>
                <a:gd name="connsiteY3" fmla="*/ 77724 h 155447"/>
                <a:gd name="connsiteX4" fmla="*/ 0 w 4444"/>
                <a:gd name="connsiteY4" fmla="*/ 103632 h 155447"/>
                <a:gd name="connsiteX5" fmla="*/ 4445 w 4444"/>
                <a:gd name="connsiteY5" fmla="*/ 129540 h 155447"/>
                <a:gd name="connsiteX6" fmla="*/ 0 w 4444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4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9" name="Freeform 6444">
              <a:extLst>
                <a:ext uri="{FF2B5EF4-FFF2-40B4-BE49-F238E27FC236}">
                  <a16:creationId xmlns:a16="http://schemas.microsoft.com/office/drawing/2014/main" id="{EDBE8F4A-5486-6DA2-BFED-A39643703E39}"/>
                </a:ext>
              </a:extLst>
            </p:cNvPr>
            <p:cNvSpPr/>
            <p:nvPr/>
          </p:nvSpPr>
          <p:spPr>
            <a:xfrm>
              <a:off x="7365872" y="3716782"/>
              <a:ext cx="4445" cy="155447"/>
            </a:xfrm>
            <a:custGeom>
              <a:avLst/>
              <a:gdLst>
                <a:gd name="connsiteX0" fmla="*/ 4445 w 4445"/>
                <a:gd name="connsiteY0" fmla="*/ 0 h 155447"/>
                <a:gd name="connsiteX1" fmla="*/ 0 w 4445"/>
                <a:gd name="connsiteY1" fmla="*/ 25908 h 155447"/>
                <a:gd name="connsiteX2" fmla="*/ 4445 w 4445"/>
                <a:gd name="connsiteY2" fmla="*/ 51816 h 155447"/>
                <a:gd name="connsiteX3" fmla="*/ 0 w 4445"/>
                <a:gd name="connsiteY3" fmla="*/ 77724 h 155447"/>
                <a:gd name="connsiteX4" fmla="*/ 4445 w 4445"/>
                <a:gd name="connsiteY4" fmla="*/ 103632 h 155447"/>
                <a:gd name="connsiteX5" fmla="*/ 0 w 4445"/>
                <a:gd name="connsiteY5" fmla="*/ 129540 h 155447"/>
                <a:gd name="connsiteX6" fmla="*/ 4445 w 4445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5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0" name="Freeform 6445">
              <a:extLst>
                <a:ext uri="{FF2B5EF4-FFF2-40B4-BE49-F238E27FC236}">
                  <a16:creationId xmlns:a16="http://schemas.microsoft.com/office/drawing/2014/main" id="{83AEA702-33AA-7195-6170-77836D137089}"/>
                </a:ext>
              </a:extLst>
            </p:cNvPr>
            <p:cNvSpPr/>
            <p:nvPr/>
          </p:nvSpPr>
          <p:spPr>
            <a:xfrm>
              <a:off x="7352665" y="3455542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849"/>
                    <a:pt x="59690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ubicBezTo>
                    <a:pt x="0" y="17780"/>
                    <a:pt x="17272" y="0"/>
                    <a:pt x="38481" y="0"/>
                  </a:cubicBezTo>
                  <a:cubicBezTo>
                    <a:pt x="59690" y="0"/>
                    <a:pt x="76962" y="17780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1" name="Freeform 6446">
              <a:extLst>
                <a:ext uri="{FF2B5EF4-FFF2-40B4-BE49-F238E27FC236}">
                  <a16:creationId xmlns:a16="http://schemas.microsoft.com/office/drawing/2014/main" id="{7BFC410F-882F-DA86-2E2F-69AB19ECD5C2}"/>
                </a:ext>
              </a:extLst>
            </p:cNvPr>
            <p:cNvSpPr/>
            <p:nvPr/>
          </p:nvSpPr>
          <p:spPr>
            <a:xfrm>
              <a:off x="7352665" y="3854703"/>
              <a:ext cx="76961" cy="79755"/>
            </a:xfrm>
            <a:custGeom>
              <a:avLst/>
              <a:gdLst>
                <a:gd name="connsiteX0" fmla="*/ 0 w 76961"/>
                <a:gd name="connsiteY0" fmla="*/ 39878 h 79755"/>
                <a:gd name="connsiteX1" fmla="*/ 38481 w 76961"/>
                <a:gd name="connsiteY1" fmla="*/ 0 h 79755"/>
                <a:gd name="connsiteX2" fmla="*/ 76962 w 76961"/>
                <a:gd name="connsiteY2" fmla="*/ 39878 h 79755"/>
                <a:gd name="connsiteX3" fmla="*/ 38481 w 76961"/>
                <a:gd name="connsiteY3" fmla="*/ 79756 h 79755"/>
                <a:gd name="connsiteX4" fmla="*/ 0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0" y="39878"/>
                  </a:moveTo>
                  <a:cubicBezTo>
                    <a:pt x="0" y="17907"/>
                    <a:pt x="17272" y="0"/>
                    <a:pt x="38481" y="0"/>
                  </a:cubicBezTo>
                  <a:cubicBezTo>
                    <a:pt x="59690" y="0"/>
                    <a:pt x="76962" y="17780"/>
                    <a:pt x="76962" y="39878"/>
                  </a:cubicBezTo>
                  <a:cubicBezTo>
                    <a:pt x="76962" y="61976"/>
                    <a:pt x="59690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2" name="Freeform 6447">
              <a:extLst>
                <a:ext uri="{FF2B5EF4-FFF2-40B4-BE49-F238E27FC236}">
                  <a16:creationId xmlns:a16="http://schemas.microsoft.com/office/drawing/2014/main" id="{D23CE95C-80CC-D227-71D5-6E6DF3154B75}"/>
                </a:ext>
              </a:extLst>
            </p:cNvPr>
            <p:cNvSpPr/>
            <p:nvPr/>
          </p:nvSpPr>
          <p:spPr>
            <a:xfrm>
              <a:off x="7429627" y="3494786"/>
              <a:ext cx="76961" cy="403351"/>
            </a:xfrm>
            <a:custGeom>
              <a:avLst/>
              <a:gdLst>
                <a:gd name="connsiteX0" fmla="*/ 0 w 76961"/>
                <a:gd name="connsiteY0" fmla="*/ 0 h 403351"/>
                <a:gd name="connsiteX1" fmla="*/ 76962 w 76961"/>
                <a:gd name="connsiteY1" fmla="*/ 0 h 403351"/>
                <a:gd name="connsiteX2" fmla="*/ 76962 w 76961"/>
                <a:gd name="connsiteY2" fmla="*/ 403352 h 403351"/>
                <a:gd name="connsiteX3" fmla="*/ 0 w 76961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61" h="403351">
                  <a:moveTo>
                    <a:pt x="0" y="0"/>
                  </a:moveTo>
                  <a:lnTo>
                    <a:pt x="76962" y="0"/>
                  </a:lnTo>
                  <a:lnTo>
                    <a:pt x="76962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3" name="Freeform 6448">
              <a:extLst>
                <a:ext uri="{FF2B5EF4-FFF2-40B4-BE49-F238E27FC236}">
                  <a16:creationId xmlns:a16="http://schemas.microsoft.com/office/drawing/2014/main" id="{F13CEA55-AE5D-1912-0A57-990E60A5743F}"/>
                </a:ext>
              </a:extLst>
            </p:cNvPr>
            <p:cNvSpPr/>
            <p:nvPr/>
          </p:nvSpPr>
          <p:spPr>
            <a:xfrm>
              <a:off x="7442834" y="3517772"/>
              <a:ext cx="4445" cy="155448"/>
            </a:xfrm>
            <a:custGeom>
              <a:avLst/>
              <a:gdLst>
                <a:gd name="connsiteX0" fmla="*/ 4445 w 4445"/>
                <a:gd name="connsiteY0" fmla="*/ 155448 h 155448"/>
                <a:gd name="connsiteX1" fmla="*/ 0 w 4445"/>
                <a:gd name="connsiteY1" fmla="*/ 129540 h 155448"/>
                <a:gd name="connsiteX2" fmla="*/ 4445 w 4445"/>
                <a:gd name="connsiteY2" fmla="*/ 103632 h 155448"/>
                <a:gd name="connsiteX3" fmla="*/ 0 w 4445"/>
                <a:gd name="connsiteY3" fmla="*/ 77724 h 155448"/>
                <a:gd name="connsiteX4" fmla="*/ 4445 w 4445"/>
                <a:gd name="connsiteY4" fmla="*/ 51816 h 155448"/>
                <a:gd name="connsiteX5" fmla="*/ 0 w 4445"/>
                <a:gd name="connsiteY5" fmla="*/ 25908 h 155448"/>
                <a:gd name="connsiteX6" fmla="*/ 4445 w 4445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5" h="155448">
                  <a:moveTo>
                    <a:pt x="4445" y="155448"/>
                  </a:moveTo>
                  <a:cubicBezTo>
                    <a:pt x="4445" y="142494"/>
                    <a:pt x="0" y="142494"/>
                    <a:pt x="0" y="129540"/>
                  </a:cubicBezTo>
                  <a:cubicBezTo>
                    <a:pt x="0" y="116586"/>
                    <a:pt x="4445" y="116586"/>
                    <a:pt x="4445" y="103632"/>
                  </a:cubicBezTo>
                  <a:cubicBezTo>
                    <a:pt x="4445" y="90678"/>
                    <a:pt x="0" y="90678"/>
                    <a:pt x="0" y="77724"/>
                  </a:cubicBezTo>
                  <a:cubicBezTo>
                    <a:pt x="0" y="64770"/>
                    <a:pt x="4445" y="64770"/>
                    <a:pt x="4445" y="51816"/>
                  </a:cubicBezTo>
                  <a:cubicBezTo>
                    <a:pt x="4445" y="38862"/>
                    <a:pt x="0" y="38862"/>
                    <a:pt x="0" y="25908"/>
                  </a:cubicBezTo>
                  <a:cubicBezTo>
                    <a:pt x="0" y="12954"/>
                    <a:pt x="4445" y="12954"/>
                    <a:pt x="4445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4" name="Freeform 6449">
              <a:extLst>
                <a:ext uri="{FF2B5EF4-FFF2-40B4-BE49-F238E27FC236}">
                  <a16:creationId xmlns:a16="http://schemas.microsoft.com/office/drawing/2014/main" id="{DEE30473-F95E-2576-6BDB-B47358600147}"/>
                </a:ext>
              </a:extLst>
            </p:cNvPr>
            <p:cNvSpPr/>
            <p:nvPr/>
          </p:nvSpPr>
          <p:spPr>
            <a:xfrm>
              <a:off x="7488935" y="3517772"/>
              <a:ext cx="4445" cy="155448"/>
            </a:xfrm>
            <a:custGeom>
              <a:avLst/>
              <a:gdLst>
                <a:gd name="connsiteX0" fmla="*/ 0 w 4445"/>
                <a:gd name="connsiteY0" fmla="*/ 155448 h 155448"/>
                <a:gd name="connsiteX1" fmla="*/ 4445 w 4445"/>
                <a:gd name="connsiteY1" fmla="*/ 129540 h 155448"/>
                <a:gd name="connsiteX2" fmla="*/ 0 w 4445"/>
                <a:gd name="connsiteY2" fmla="*/ 103632 h 155448"/>
                <a:gd name="connsiteX3" fmla="*/ 4445 w 4445"/>
                <a:gd name="connsiteY3" fmla="*/ 77724 h 155448"/>
                <a:gd name="connsiteX4" fmla="*/ 0 w 4445"/>
                <a:gd name="connsiteY4" fmla="*/ 51816 h 155448"/>
                <a:gd name="connsiteX5" fmla="*/ 4445 w 4445"/>
                <a:gd name="connsiteY5" fmla="*/ 25908 h 155448"/>
                <a:gd name="connsiteX6" fmla="*/ 0 w 4445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5" h="155448">
                  <a:moveTo>
                    <a:pt x="0" y="155448"/>
                  </a:moveTo>
                  <a:cubicBezTo>
                    <a:pt x="0" y="142494"/>
                    <a:pt x="4445" y="142494"/>
                    <a:pt x="4445" y="129540"/>
                  </a:cubicBezTo>
                  <a:cubicBezTo>
                    <a:pt x="4445" y="116586"/>
                    <a:pt x="0" y="116586"/>
                    <a:pt x="0" y="103632"/>
                  </a:cubicBezTo>
                  <a:cubicBezTo>
                    <a:pt x="0" y="90678"/>
                    <a:pt x="4445" y="90678"/>
                    <a:pt x="4445" y="77724"/>
                  </a:cubicBezTo>
                  <a:cubicBezTo>
                    <a:pt x="4445" y="64770"/>
                    <a:pt x="0" y="64770"/>
                    <a:pt x="0" y="51816"/>
                  </a:cubicBezTo>
                  <a:cubicBezTo>
                    <a:pt x="0" y="38862"/>
                    <a:pt x="4445" y="38862"/>
                    <a:pt x="4445" y="25908"/>
                  </a:cubicBezTo>
                  <a:cubicBezTo>
                    <a:pt x="4445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5" name="Freeform 6450">
              <a:extLst>
                <a:ext uri="{FF2B5EF4-FFF2-40B4-BE49-F238E27FC236}">
                  <a16:creationId xmlns:a16="http://schemas.microsoft.com/office/drawing/2014/main" id="{B5323213-EDF0-513A-596E-3B18F5876D11}"/>
                </a:ext>
              </a:extLst>
            </p:cNvPr>
            <p:cNvSpPr/>
            <p:nvPr/>
          </p:nvSpPr>
          <p:spPr>
            <a:xfrm>
              <a:off x="7488935" y="3716782"/>
              <a:ext cx="4445" cy="155447"/>
            </a:xfrm>
            <a:custGeom>
              <a:avLst/>
              <a:gdLst>
                <a:gd name="connsiteX0" fmla="*/ 0 w 4445"/>
                <a:gd name="connsiteY0" fmla="*/ 0 h 155447"/>
                <a:gd name="connsiteX1" fmla="*/ 4445 w 4445"/>
                <a:gd name="connsiteY1" fmla="*/ 25908 h 155447"/>
                <a:gd name="connsiteX2" fmla="*/ 0 w 4445"/>
                <a:gd name="connsiteY2" fmla="*/ 51816 h 155447"/>
                <a:gd name="connsiteX3" fmla="*/ 4445 w 4445"/>
                <a:gd name="connsiteY3" fmla="*/ 77724 h 155447"/>
                <a:gd name="connsiteX4" fmla="*/ 0 w 4445"/>
                <a:gd name="connsiteY4" fmla="*/ 103632 h 155447"/>
                <a:gd name="connsiteX5" fmla="*/ 4445 w 4445"/>
                <a:gd name="connsiteY5" fmla="*/ 129540 h 155447"/>
                <a:gd name="connsiteX6" fmla="*/ 0 w 4445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5" h="155447">
                  <a:moveTo>
                    <a:pt x="0" y="0"/>
                  </a:moveTo>
                  <a:cubicBezTo>
                    <a:pt x="0" y="12954"/>
                    <a:pt x="4445" y="12954"/>
                    <a:pt x="4445" y="25908"/>
                  </a:cubicBezTo>
                  <a:cubicBezTo>
                    <a:pt x="4445" y="38862"/>
                    <a:pt x="0" y="38862"/>
                    <a:pt x="0" y="51816"/>
                  </a:cubicBezTo>
                  <a:cubicBezTo>
                    <a:pt x="0" y="64770"/>
                    <a:pt x="4445" y="64770"/>
                    <a:pt x="4445" y="77724"/>
                  </a:cubicBezTo>
                  <a:cubicBezTo>
                    <a:pt x="4445" y="90678"/>
                    <a:pt x="0" y="90678"/>
                    <a:pt x="0" y="103632"/>
                  </a:cubicBezTo>
                  <a:cubicBezTo>
                    <a:pt x="0" y="116586"/>
                    <a:pt x="4445" y="116586"/>
                    <a:pt x="4445" y="129540"/>
                  </a:cubicBezTo>
                  <a:cubicBezTo>
                    <a:pt x="4445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6" name="Freeform 6451">
              <a:extLst>
                <a:ext uri="{FF2B5EF4-FFF2-40B4-BE49-F238E27FC236}">
                  <a16:creationId xmlns:a16="http://schemas.microsoft.com/office/drawing/2014/main" id="{AECE08C5-B73C-3710-BDCE-FFE1B5B5A21A}"/>
                </a:ext>
              </a:extLst>
            </p:cNvPr>
            <p:cNvSpPr/>
            <p:nvPr/>
          </p:nvSpPr>
          <p:spPr>
            <a:xfrm>
              <a:off x="7442834" y="3716782"/>
              <a:ext cx="4445" cy="155447"/>
            </a:xfrm>
            <a:custGeom>
              <a:avLst/>
              <a:gdLst>
                <a:gd name="connsiteX0" fmla="*/ 4445 w 4445"/>
                <a:gd name="connsiteY0" fmla="*/ 0 h 155447"/>
                <a:gd name="connsiteX1" fmla="*/ 0 w 4445"/>
                <a:gd name="connsiteY1" fmla="*/ 25908 h 155447"/>
                <a:gd name="connsiteX2" fmla="*/ 4445 w 4445"/>
                <a:gd name="connsiteY2" fmla="*/ 51816 h 155447"/>
                <a:gd name="connsiteX3" fmla="*/ 0 w 4445"/>
                <a:gd name="connsiteY3" fmla="*/ 77724 h 155447"/>
                <a:gd name="connsiteX4" fmla="*/ 4445 w 4445"/>
                <a:gd name="connsiteY4" fmla="*/ 103632 h 155447"/>
                <a:gd name="connsiteX5" fmla="*/ 0 w 4445"/>
                <a:gd name="connsiteY5" fmla="*/ 129540 h 155447"/>
                <a:gd name="connsiteX6" fmla="*/ 4445 w 4445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5" h="155447">
                  <a:moveTo>
                    <a:pt x="4445" y="0"/>
                  </a:moveTo>
                  <a:cubicBezTo>
                    <a:pt x="4445" y="12954"/>
                    <a:pt x="0" y="12954"/>
                    <a:pt x="0" y="25908"/>
                  </a:cubicBezTo>
                  <a:cubicBezTo>
                    <a:pt x="0" y="38862"/>
                    <a:pt x="4445" y="38862"/>
                    <a:pt x="4445" y="51816"/>
                  </a:cubicBezTo>
                  <a:cubicBezTo>
                    <a:pt x="4445" y="64770"/>
                    <a:pt x="0" y="64770"/>
                    <a:pt x="0" y="77724"/>
                  </a:cubicBezTo>
                  <a:cubicBezTo>
                    <a:pt x="0" y="90678"/>
                    <a:pt x="4445" y="90678"/>
                    <a:pt x="4445" y="103632"/>
                  </a:cubicBezTo>
                  <a:cubicBezTo>
                    <a:pt x="4445" y="116586"/>
                    <a:pt x="0" y="116586"/>
                    <a:pt x="0" y="129540"/>
                  </a:cubicBezTo>
                  <a:cubicBezTo>
                    <a:pt x="0" y="142494"/>
                    <a:pt x="4445" y="142494"/>
                    <a:pt x="4445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7" name="Freeform 6452">
              <a:extLst>
                <a:ext uri="{FF2B5EF4-FFF2-40B4-BE49-F238E27FC236}">
                  <a16:creationId xmlns:a16="http://schemas.microsoft.com/office/drawing/2014/main" id="{094C25D7-D1E0-F6BF-2B4E-72D0BE6E06EC}"/>
                </a:ext>
              </a:extLst>
            </p:cNvPr>
            <p:cNvSpPr/>
            <p:nvPr/>
          </p:nvSpPr>
          <p:spPr>
            <a:xfrm>
              <a:off x="7429627" y="3455542"/>
              <a:ext cx="76961" cy="79755"/>
            </a:xfrm>
            <a:custGeom>
              <a:avLst/>
              <a:gdLst>
                <a:gd name="connsiteX0" fmla="*/ 76962 w 76961"/>
                <a:gd name="connsiteY0" fmla="*/ 39878 h 79755"/>
                <a:gd name="connsiteX1" fmla="*/ 38481 w 76961"/>
                <a:gd name="connsiteY1" fmla="*/ 79756 h 79755"/>
                <a:gd name="connsiteX2" fmla="*/ 0 w 76961"/>
                <a:gd name="connsiteY2" fmla="*/ 39878 h 79755"/>
                <a:gd name="connsiteX3" fmla="*/ 38481 w 76961"/>
                <a:gd name="connsiteY3" fmla="*/ 0 h 79755"/>
                <a:gd name="connsiteX4" fmla="*/ 76962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76962" y="39878"/>
                  </a:moveTo>
                  <a:cubicBezTo>
                    <a:pt x="76962" y="61849"/>
                    <a:pt x="59690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ubicBezTo>
                    <a:pt x="0" y="17780"/>
                    <a:pt x="17272" y="0"/>
                    <a:pt x="38481" y="0"/>
                  </a:cubicBezTo>
                  <a:cubicBezTo>
                    <a:pt x="59690" y="0"/>
                    <a:pt x="76962" y="17780"/>
                    <a:pt x="76962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8" name="Freeform 6453">
              <a:extLst>
                <a:ext uri="{FF2B5EF4-FFF2-40B4-BE49-F238E27FC236}">
                  <a16:creationId xmlns:a16="http://schemas.microsoft.com/office/drawing/2014/main" id="{47448D62-FCAB-1034-5D7E-99CDEF6CAAEB}"/>
                </a:ext>
              </a:extLst>
            </p:cNvPr>
            <p:cNvSpPr/>
            <p:nvPr/>
          </p:nvSpPr>
          <p:spPr>
            <a:xfrm>
              <a:off x="7429627" y="3854703"/>
              <a:ext cx="76961" cy="79755"/>
            </a:xfrm>
            <a:custGeom>
              <a:avLst/>
              <a:gdLst>
                <a:gd name="connsiteX0" fmla="*/ 0 w 76961"/>
                <a:gd name="connsiteY0" fmla="*/ 39878 h 79755"/>
                <a:gd name="connsiteX1" fmla="*/ 38481 w 76961"/>
                <a:gd name="connsiteY1" fmla="*/ 0 h 79755"/>
                <a:gd name="connsiteX2" fmla="*/ 76962 w 76961"/>
                <a:gd name="connsiteY2" fmla="*/ 39878 h 79755"/>
                <a:gd name="connsiteX3" fmla="*/ 38481 w 76961"/>
                <a:gd name="connsiteY3" fmla="*/ 79756 h 79755"/>
                <a:gd name="connsiteX4" fmla="*/ 0 w 76961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61" h="79755">
                  <a:moveTo>
                    <a:pt x="0" y="39878"/>
                  </a:moveTo>
                  <a:cubicBezTo>
                    <a:pt x="0" y="17907"/>
                    <a:pt x="17272" y="0"/>
                    <a:pt x="38481" y="0"/>
                  </a:cubicBezTo>
                  <a:cubicBezTo>
                    <a:pt x="59690" y="0"/>
                    <a:pt x="76962" y="17780"/>
                    <a:pt x="76962" y="39878"/>
                  </a:cubicBezTo>
                  <a:cubicBezTo>
                    <a:pt x="76962" y="61976"/>
                    <a:pt x="59690" y="79756"/>
                    <a:pt x="38481" y="79756"/>
                  </a:cubicBezTo>
                  <a:cubicBezTo>
                    <a:pt x="17272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9" name="Freeform 6454">
              <a:extLst>
                <a:ext uri="{FF2B5EF4-FFF2-40B4-BE49-F238E27FC236}">
                  <a16:creationId xmlns:a16="http://schemas.microsoft.com/office/drawing/2014/main" id="{8D1037C8-B8FC-771E-6108-0E00656009B8}"/>
                </a:ext>
              </a:extLst>
            </p:cNvPr>
            <p:cNvSpPr/>
            <p:nvPr/>
          </p:nvSpPr>
          <p:spPr>
            <a:xfrm>
              <a:off x="10937113" y="3494786"/>
              <a:ext cx="81025" cy="403351"/>
            </a:xfrm>
            <a:custGeom>
              <a:avLst/>
              <a:gdLst>
                <a:gd name="connsiteX0" fmla="*/ 0 w 81025"/>
                <a:gd name="connsiteY0" fmla="*/ 0 h 403351"/>
                <a:gd name="connsiteX1" fmla="*/ 81026 w 81025"/>
                <a:gd name="connsiteY1" fmla="*/ 0 h 403351"/>
                <a:gd name="connsiteX2" fmla="*/ 81026 w 81025"/>
                <a:gd name="connsiteY2" fmla="*/ 403352 h 403351"/>
                <a:gd name="connsiteX3" fmla="*/ 0 w 8102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25" h="403351">
                  <a:moveTo>
                    <a:pt x="0" y="0"/>
                  </a:moveTo>
                  <a:lnTo>
                    <a:pt x="81026" y="0"/>
                  </a:lnTo>
                  <a:lnTo>
                    <a:pt x="81026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0" name="Freeform 6455">
              <a:extLst>
                <a:ext uri="{FF2B5EF4-FFF2-40B4-BE49-F238E27FC236}">
                  <a16:creationId xmlns:a16="http://schemas.microsoft.com/office/drawing/2014/main" id="{C80AAF1B-4E40-CA74-F363-CECA5389722F}"/>
                </a:ext>
              </a:extLst>
            </p:cNvPr>
            <p:cNvSpPr/>
            <p:nvPr/>
          </p:nvSpPr>
          <p:spPr>
            <a:xfrm>
              <a:off x="10950956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1" name="Freeform 6456">
              <a:extLst>
                <a:ext uri="{FF2B5EF4-FFF2-40B4-BE49-F238E27FC236}">
                  <a16:creationId xmlns:a16="http://schemas.microsoft.com/office/drawing/2014/main" id="{94D0AF18-8F9A-FEB1-1C5B-6F28B4C20B75}"/>
                </a:ext>
              </a:extLst>
            </p:cNvPr>
            <p:cNvSpPr/>
            <p:nvPr/>
          </p:nvSpPr>
          <p:spPr>
            <a:xfrm>
              <a:off x="10999596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2" name="Freeform 6457">
              <a:extLst>
                <a:ext uri="{FF2B5EF4-FFF2-40B4-BE49-F238E27FC236}">
                  <a16:creationId xmlns:a16="http://schemas.microsoft.com/office/drawing/2014/main" id="{E1E78385-DBD3-F575-795D-E18B625F89CB}"/>
                </a:ext>
              </a:extLst>
            </p:cNvPr>
            <p:cNvSpPr/>
            <p:nvPr/>
          </p:nvSpPr>
          <p:spPr>
            <a:xfrm>
              <a:off x="10999596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3" name="Freeform 6458">
              <a:extLst>
                <a:ext uri="{FF2B5EF4-FFF2-40B4-BE49-F238E27FC236}">
                  <a16:creationId xmlns:a16="http://schemas.microsoft.com/office/drawing/2014/main" id="{B6EADD35-4CC1-D35B-818D-1DDCEACFA5B2}"/>
                </a:ext>
              </a:extLst>
            </p:cNvPr>
            <p:cNvSpPr/>
            <p:nvPr/>
          </p:nvSpPr>
          <p:spPr>
            <a:xfrm>
              <a:off x="10950956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4" name="Freeform 6459">
              <a:extLst>
                <a:ext uri="{FF2B5EF4-FFF2-40B4-BE49-F238E27FC236}">
                  <a16:creationId xmlns:a16="http://schemas.microsoft.com/office/drawing/2014/main" id="{07AC08DD-2790-CE32-9AB8-2D33CD441A30}"/>
                </a:ext>
              </a:extLst>
            </p:cNvPr>
            <p:cNvSpPr/>
            <p:nvPr/>
          </p:nvSpPr>
          <p:spPr>
            <a:xfrm>
              <a:off x="10937113" y="3455542"/>
              <a:ext cx="81026" cy="79755"/>
            </a:xfrm>
            <a:custGeom>
              <a:avLst/>
              <a:gdLst>
                <a:gd name="connsiteX0" fmla="*/ 81026 w 81026"/>
                <a:gd name="connsiteY0" fmla="*/ 39878 h 79755"/>
                <a:gd name="connsiteX1" fmla="*/ 40513 w 81026"/>
                <a:gd name="connsiteY1" fmla="*/ 79756 h 79755"/>
                <a:gd name="connsiteX2" fmla="*/ 0 w 81026"/>
                <a:gd name="connsiteY2" fmla="*/ 39878 h 79755"/>
                <a:gd name="connsiteX3" fmla="*/ 40513 w 81026"/>
                <a:gd name="connsiteY3" fmla="*/ 0 h 79755"/>
                <a:gd name="connsiteX4" fmla="*/ 81026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81026" y="39878"/>
                  </a:moveTo>
                  <a:cubicBezTo>
                    <a:pt x="81026" y="61849"/>
                    <a:pt x="62865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513" y="0"/>
                  </a:cubicBezTo>
                  <a:cubicBezTo>
                    <a:pt x="62865" y="0"/>
                    <a:pt x="81026" y="17780"/>
                    <a:pt x="81026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5" name="Freeform 6460">
              <a:extLst>
                <a:ext uri="{FF2B5EF4-FFF2-40B4-BE49-F238E27FC236}">
                  <a16:creationId xmlns:a16="http://schemas.microsoft.com/office/drawing/2014/main" id="{8B76494A-2C38-E42A-A517-BE7819C3444D}"/>
                </a:ext>
              </a:extLst>
            </p:cNvPr>
            <p:cNvSpPr/>
            <p:nvPr/>
          </p:nvSpPr>
          <p:spPr>
            <a:xfrm>
              <a:off x="10937113" y="3854703"/>
              <a:ext cx="81026" cy="79755"/>
            </a:xfrm>
            <a:custGeom>
              <a:avLst/>
              <a:gdLst>
                <a:gd name="connsiteX0" fmla="*/ 0 w 81026"/>
                <a:gd name="connsiteY0" fmla="*/ 39878 h 79755"/>
                <a:gd name="connsiteX1" fmla="*/ 40513 w 81026"/>
                <a:gd name="connsiteY1" fmla="*/ 0 h 79755"/>
                <a:gd name="connsiteX2" fmla="*/ 81026 w 81026"/>
                <a:gd name="connsiteY2" fmla="*/ 39878 h 79755"/>
                <a:gd name="connsiteX3" fmla="*/ 40513 w 81026"/>
                <a:gd name="connsiteY3" fmla="*/ 79756 h 79755"/>
                <a:gd name="connsiteX4" fmla="*/ 0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0" y="39878"/>
                  </a:move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780"/>
                    <a:pt x="81026" y="39878"/>
                  </a:cubicBezTo>
                  <a:cubicBezTo>
                    <a:pt x="81026" y="61976"/>
                    <a:pt x="62865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6" name="Freeform 6461">
              <a:extLst>
                <a:ext uri="{FF2B5EF4-FFF2-40B4-BE49-F238E27FC236}">
                  <a16:creationId xmlns:a16="http://schemas.microsoft.com/office/drawing/2014/main" id="{E4C2FF23-C7C4-6047-8967-73452246A8A9}"/>
                </a:ext>
              </a:extLst>
            </p:cNvPr>
            <p:cNvSpPr/>
            <p:nvPr/>
          </p:nvSpPr>
          <p:spPr>
            <a:xfrm>
              <a:off x="11018139" y="3494786"/>
              <a:ext cx="81025" cy="403351"/>
            </a:xfrm>
            <a:custGeom>
              <a:avLst/>
              <a:gdLst>
                <a:gd name="connsiteX0" fmla="*/ 0 w 81025"/>
                <a:gd name="connsiteY0" fmla="*/ 0 h 403351"/>
                <a:gd name="connsiteX1" fmla="*/ 81026 w 81025"/>
                <a:gd name="connsiteY1" fmla="*/ 0 h 403351"/>
                <a:gd name="connsiteX2" fmla="*/ 81026 w 81025"/>
                <a:gd name="connsiteY2" fmla="*/ 403352 h 403351"/>
                <a:gd name="connsiteX3" fmla="*/ 0 w 8102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25" h="403351">
                  <a:moveTo>
                    <a:pt x="0" y="0"/>
                  </a:moveTo>
                  <a:lnTo>
                    <a:pt x="81026" y="0"/>
                  </a:lnTo>
                  <a:lnTo>
                    <a:pt x="81026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7" name="Freeform 6462">
              <a:extLst>
                <a:ext uri="{FF2B5EF4-FFF2-40B4-BE49-F238E27FC236}">
                  <a16:creationId xmlns:a16="http://schemas.microsoft.com/office/drawing/2014/main" id="{FB1DC6A1-7663-6CAD-33B4-A88CCE9DE9F5}"/>
                </a:ext>
              </a:extLst>
            </p:cNvPr>
            <p:cNvSpPr/>
            <p:nvPr/>
          </p:nvSpPr>
          <p:spPr>
            <a:xfrm>
              <a:off x="11031981" y="3517772"/>
              <a:ext cx="4699" cy="155448"/>
            </a:xfrm>
            <a:custGeom>
              <a:avLst/>
              <a:gdLst>
                <a:gd name="connsiteX0" fmla="*/ 4700 w 4699"/>
                <a:gd name="connsiteY0" fmla="*/ 155448 h 155448"/>
                <a:gd name="connsiteX1" fmla="*/ 0 w 4699"/>
                <a:gd name="connsiteY1" fmla="*/ 129540 h 155448"/>
                <a:gd name="connsiteX2" fmla="*/ 4700 w 4699"/>
                <a:gd name="connsiteY2" fmla="*/ 103632 h 155448"/>
                <a:gd name="connsiteX3" fmla="*/ 0 w 4699"/>
                <a:gd name="connsiteY3" fmla="*/ 77724 h 155448"/>
                <a:gd name="connsiteX4" fmla="*/ 4700 w 4699"/>
                <a:gd name="connsiteY4" fmla="*/ 51816 h 155448"/>
                <a:gd name="connsiteX5" fmla="*/ 0 w 4699"/>
                <a:gd name="connsiteY5" fmla="*/ 25908 h 155448"/>
                <a:gd name="connsiteX6" fmla="*/ 4700 w 4699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9" h="155448">
                  <a:moveTo>
                    <a:pt x="4700" y="155448"/>
                  </a:moveTo>
                  <a:cubicBezTo>
                    <a:pt x="4700" y="142494"/>
                    <a:pt x="0" y="142494"/>
                    <a:pt x="0" y="129540"/>
                  </a:cubicBezTo>
                  <a:cubicBezTo>
                    <a:pt x="0" y="116586"/>
                    <a:pt x="4700" y="116586"/>
                    <a:pt x="4700" y="103632"/>
                  </a:cubicBezTo>
                  <a:cubicBezTo>
                    <a:pt x="4700" y="90678"/>
                    <a:pt x="0" y="90678"/>
                    <a:pt x="0" y="77724"/>
                  </a:cubicBezTo>
                  <a:cubicBezTo>
                    <a:pt x="0" y="64770"/>
                    <a:pt x="4700" y="64770"/>
                    <a:pt x="4700" y="51816"/>
                  </a:cubicBezTo>
                  <a:cubicBezTo>
                    <a:pt x="4700" y="38862"/>
                    <a:pt x="0" y="38862"/>
                    <a:pt x="0" y="25908"/>
                  </a:cubicBezTo>
                  <a:cubicBezTo>
                    <a:pt x="0" y="12954"/>
                    <a:pt x="4700" y="12954"/>
                    <a:pt x="470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8" name="Freeform 6463">
              <a:extLst>
                <a:ext uri="{FF2B5EF4-FFF2-40B4-BE49-F238E27FC236}">
                  <a16:creationId xmlns:a16="http://schemas.microsoft.com/office/drawing/2014/main" id="{E54A4F6E-6FA0-CF0B-72AF-FED61E1F34DB}"/>
                </a:ext>
              </a:extLst>
            </p:cNvPr>
            <p:cNvSpPr/>
            <p:nvPr/>
          </p:nvSpPr>
          <p:spPr>
            <a:xfrm>
              <a:off x="11080622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9" name="Freeform 6464">
              <a:extLst>
                <a:ext uri="{FF2B5EF4-FFF2-40B4-BE49-F238E27FC236}">
                  <a16:creationId xmlns:a16="http://schemas.microsoft.com/office/drawing/2014/main" id="{48A98F37-F56E-ED23-2752-1FCD182DA146}"/>
                </a:ext>
              </a:extLst>
            </p:cNvPr>
            <p:cNvSpPr/>
            <p:nvPr/>
          </p:nvSpPr>
          <p:spPr>
            <a:xfrm>
              <a:off x="11080622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0" name="Freeform 6465">
              <a:extLst>
                <a:ext uri="{FF2B5EF4-FFF2-40B4-BE49-F238E27FC236}">
                  <a16:creationId xmlns:a16="http://schemas.microsoft.com/office/drawing/2014/main" id="{2179FF6F-CC7F-528F-DE4E-C9C5FF3F4337}"/>
                </a:ext>
              </a:extLst>
            </p:cNvPr>
            <p:cNvSpPr/>
            <p:nvPr/>
          </p:nvSpPr>
          <p:spPr>
            <a:xfrm>
              <a:off x="11031981" y="3716782"/>
              <a:ext cx="4699" cy="155447"/>
            </a:xfrm>
            <a:custGeom>
              <a:avLst/>
              <a:gdLst>
                <a:gd name="connsiteX0" fmla="*/ 4700 w 4699"/>
                <a:gd name="connsiteY0" fmla="*/ 0 h 155447"/>
                <a:gd name="connsiteX1" fmla="*/ 0 w 4699"/>
                <a:gd name="connsiteY1" fmla="*/ 25908 h 155447"/>
                <a:gd name="connsiteX2" fmla="*/ 4700 w 4699"/>
                <a:gd name="connsiteY2" fmla="*/ 51816 h 155447"/>
                <a:gd name="connsiteX3" fmla="*/ 0 w 4699"/>
                <a:gd name="connsiteY3" fmla="*/ 77724 h 155447"/>
                <a:gd name="connsiteX4" fmla="*/ 4700 w 4699"/>
                <a:gd name="connsiteY4" fmla="*/ 103632 h 155447"/>
                <a:gd name="connsiteX5" fmla="*/ 0 w 4699"/>
                <a:gd name="connsiteY5" fmla="*/ 129540 h 155447"/>
                <a:gd name="connsiteX6" fmla="*/ 4700 w 4699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9" h="155447">
                  <a:moveTo>
                    <a:pt x="4700" y="0"/>
                  </a:moveTo>
                  <a:cubicBezTo>
                    <a:pt x="4700" y="12954"/>
                    <a:pt x="0" y="12954"/>
                    <a:pt x="0" y="25908"/>
                  </a:cubicBezTo>
                  <a:cubicBezTo>
                    <a:pt x="0" y="38862"/>
                    <a:pt x="4700" y="38862"/>
                    <a:pt x="4700" y="51816"/>
                  </a:cubicBezTo>
                  <a:cubicBezTo>
                    <a:pt x="4700" y="64770"/>
                    <a:pt x="0" y="64770"/>
                    <a:pt x="0" y="77724"/>
                  </a:cubicBezTo>
                  <a:cubicBezTo>
                    <a:pt x="0" y="90678"/>
                    <a:pt x="4700" y="90678"/>
                    <a:pt x="4700" y="103632"/>
                  </a:cubicBezTo>
                  <a:cubicBezTo>
                    <a:pt x="4700" y="116586"/>
                    <a:pt x="0" y="116586"/>
                    <a:pt x="0" y="129540"/>
                  </a:cubicBezTo>
                  <a:cubicBezTo>
                    <a:pt x="0" y="142494"/>
                    <a:pt x="4700" y="142494"/>
                    <a:pt x="470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1" name="Freeform 6466">
              <a:extLst>
                <a:ext uri="{FF2B5EF4-FFF2-40B4-BE49-F238E27FC236}">
                  <a16:creationId xmlns:a16="http://schemas.microsoft.com/office/drawing/2014/main" id="{82FF6166-C190-CB40-BE28-DAB6A3E49F08}"/>
                </a:ext>
              </a:extLst>
            </p:cNvPr>
            <p:cNvSpPr/>
            <p:nvPr/>
          </p:nvSpPr>
          <p:spPr>
            <a:xfrm>
              <a:off x="11018139" y="3455542"/>
              <a:ext cx="81026" cy="79755"/>
            </a:xfrm>
            <a:custGeom>
              <a:avLst/>
              <a:gdLst>
                <a:gd name="connsiteX0" fmla="*/ 81026 w 81026"/>
                <a:gd name="connsiteY0" fmla="*/ 39878 h 79755"/>
                <a:gd name="connsiteX1" fmla="*/ 40513 w 81026"/>
                <a:gd name="connsiteY1" fmla="*/ 79756 h 79755"/>
                <a:gd name="connsiteX2" fmla="*/ 0 w 81026"/>
                <a:gd name="connsiteY2" fmla="*/ 39878 h 79755"/>
                <a:gd name="connsiteX3" fmla="*/ 40513 w 81026"/>
                <a:gd name="connsiteY3" fmla="*/ 0 h 79755"/>
                <a:gd name="connsiteX4" fmla="*/ 81026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81026" y="39878"/>
                  </a:moveTo>
                  <a:cubicBezTo>
                    <a:pt x="81026" y="61849"/>
                    <a:pt x="62865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513" y="0"/>
                  </a:cubicBezTo>
                  <a:cubicBezTo>
                    <a:pt x="62865" y="0"/>
                    <a:pt x="81026" y="17780"/>
                    <a:pt x="81026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2" name="Freeform 6467">
              <a:extLst>
                <a:ext uri="{FF2B5EF4-FFF2-40B4-BE49-F238E27FC236}">
                  <a16:creationId xmlns:a16="http://schemas.microsoft.com/office/drawing/2014/main" id="{A4B8D644-9280-465A-B859-8A06A6D69FB6}"/>
                </a:ext>
              </a:extLst>
            </p:cNvPr>
            <p:cNvSpPr/>
            <p:nvPr/>
          </p:nvSpPr>
          <p:spPr>
            <a:xfrm>
              <a:off x="11018139" y="3854703"/>
              <a:ext cx="81026" cy="79755"/>
            </a:xfrm>
            <a:custGeom>
              <a:avLst/>
              <a:gdLst>
                <a:gd name="connsiteX0" fmla="*/ 0 w 81026"/>
                <a:gd name="connsiteY0" fmla="*/ 39878 h 79755"/>
                <a:gd name="connsiteX1" fmla="*/ 40513 w 81026"/>
                <a:gd name="connsiteY1" fmla="*/ 0 h 79755"/>
                <a:gd name="connsiteX2" fmla="*/ 81026 w 81026"/>
                <a:gd name="connsiteY2" fmla="*/ 39878 h 79755"/>
                <a:gd name="connsiteX3" fmla="*/ 40513 w 81026"/>
                <a:gd name="connsiteY3" fmla="*/ 79756 h 79755"/>
                <a:gd name="connsiteX4" fmla="*/ 0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0" y="39878"/>
                  </a:move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780"/>
                    <a:pt x="81026" y="39878"/>
                  </a:cubicBezTo>
                  <a:cubicBezTo>
                    <a:pt x="81026" y="61976"/>
                    <a:pt x="62865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3" name="Freeform 6468">
              <a:extLst>
                <a:ext uri="{FF2B5EF4-FFF2-40B4-BE49-F238E27FC236}">
                  <a16:creationId xmlns:a16="http://schemas.microsoft.com/office/drawing/2014/main" id="{B97D5D9C-7522-2D7A-4427-80D288E39889}"/>
                </a:ext>
              </a:extLst>
            </p:cNvPr>
            <p:cNvSpPr/>
            <p:nvPr/>
          </p:nvSpPr>
          <p:spPr>
            <a:xfrm>
              <a:off x="11099165" y="3494786"/>
              <a:ext cx="81025" cy="403351"/>
            </a:xfrm>
            <a:custGeom>
              <a:avLst/>
              <a:gdLst>
                <a:gd name="connsiteX0" fmla="*/ 0 w 81025"/>
                <a:gd name="connsiteY0" fmla="*/ 0 h 403351"/>
                <a:gd name="connsiteX1" fmla="*/ 81026 w 81025"/>
                <a:gd name="connsiteY1" fmla="*/ 0 h 403351"/>
                <a:gd name="connsiteX2" fmla="*/ 81026 w 81025"/>
                <a:gd name="connsiteY2" fmla="*/ 403352 h 403351"/>
                <a:gd name="connsiteX3" fmla="*/ 0 w 8102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25" h="403351">
                  <a:moveTo>
                    <a:pt x="0" y="0"/>
                  </a:moveTo>
                  <a:lnTo>
                    <a:pt x="81026" y="0"/>
                  </a:lnTo>
                  <a:lnTo>
                    <a:pt x="81026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4" name="Freeform 6469">
              <a:extLst>
                <a:ext uri="{FF2B5EF4-FFF2-40B4-BE49-F238E27FC236}">
                  <a16:creationId xmlns:a16="http://schemas.microsoft.com/office/drawing/2014/main" id="{A7111B61-26FC-BE4F-13D0-BA383989243B}"/>
                </a:ext>
              </a:extLst>
            </p:cNvPr>
            <p:cNvSpPr/>
            <p:nvPr/>
          </p:nvSpPr>
          <p:spPr>
            <a:xfrm>
              <a:off x="11113007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5" name="Freeform 6470">
              <a:extLst>
                <a:ext uri="{FF2B5EF4-FFF2-40B4-BE49-F238E27FC236}">
                  <a16:creationId xmlns:a16="http://schemas.microsoft.com/office/drawing/2014/main" id="{73831B5A-680A-97D0-6AF1-5BBD14267C07}"/>
                </a:ext>
              </a:extLst>
            </p:cNvPr>
            <p:cNvSpPr/>
            <p:nvPr/>
          </p:nvSpPr>
          <p:spPr>
            <a:xfrm>
              <a:off x="11161648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6" name="Freeform 6471">
              <a:extLst>
                <a:ext uri="{FF2B5EF4-FFF2-40B4-BE49-F238E27FC236}">
                  <a16:creationId xmlns:a16="http://schemas.microsoft.com/office/drawing/2014/main" id="{08F60243-E85C-F4E3-A8FD-0BEEBA48B131}"/>
                </a:ext>
              </a:extLst>
            </p:cNvPr>
            <p:cNvSpPr/>
            <p:nvPr/>
          </p:nvSpPr>
          <p:spPr>
            <a:xfrm>
              <a:off x="11161648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7" name="Freeform 6472">
              <a:extLst>
                <a:ext uri="{FF2B5EF4-FFF2-40B4-BE49-F238E27FC236}">
                  <a16:creationId xmlns:a16="http://schemas.microsoft.com/office/drawing/2014/main" id="{B3F16315-2E9D-A3AF-A63E-5244CD788A64}"/>
                </a:ext>
              </a:extLst>
            </p:cNvPr>
            <p:cNvSpPr/>
            <p:nvPr/>
          </p:nvSpPr>
          <p:spPr>
            <a:xfrm>
              <a:off x="11113007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8" name="Freeform 6473">
              <a:extLst>
                <a:ext uri="{FF2B5EF4-FFF2-40B4-BE49-F238E27FC236}">
                  <a16:creationId xmlns:a16="http://schemas.microsoft.com/office/drawing/2014/main" id="{0B0A52F7-CC27-38C0-39C0-DE38878D5FAF}"/>
                </a:ext>
              </a:extLst>
            </p:cNvPr>
            <p:cNvSpPr/>
            <p:nvPr/>
          </p:nvSpPr>
          <p:spPr>
            <a:xfrm>
              <a:off x="11099165" y="3455543"/>
              <a:ext cx="81026" cy="79755"/>
            </a:xfrm>
            <a:custGeom>
              <a:avLst/>
              <a:gdLst>
                <a:gd name="connsiteX0" fmla="*/ 81026 w 81026"/>
                <a:gd name="connsiteY0" fmla="*/ 39878 h 79755"/>
                <a:gd name="connsiteX1" fmla="*/ 40513 w 81026"/>
                <a:gd name="connsiteY1" fmla="*/ 79756 h 79755"/>
                <a:gd name="connsiteX2" fmla="*/ 0 w 81026"/>
                <a:gd name="connsiteY2" fmla="*/ 39878 h 79755"/>
                <a:gd name="connsiteX3" fmla="*/ 40513 w 81026"/>
                <a:gd name="connsiteY3" fmla="*/ 0 h 79755"/>
                <a:gd name="connsiteX4" fmla="*/ 81026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81026" y="39878"/>
                  </a:moveTo>
                  <a:cubicBezTo>
                    <a:pt x="81026" y="61902"/>
                    <a:pt x="62888" y="79756"/>
                    <a:pt x="40513" y="79756"/>
                  </a:cubicBezTo>
                  <a:cubicBezTo>
                    <a:pt x="18139" y="79756"/>
                    <a:pt x="0" y="61902"/>
                    <a:pt x="0" y="39878"/>
                  </a:cubicBezTo>
                  <a:cubicBezTo>
                    <a:pt x="0" y="17854"/>
                    <a:pt x="18139" y="0"/>
                    <a:pt x="40513" y="0"/>
                  </a:cubicBezTo>
                  <a:cubicBezTo>
                    <a:pt x="62888" y="0"/>
                    <a:pt x="81026" y="17854"/>
                    <a:pt x="81026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9" name="Freeform 6474">
              <a:extLst>
                <a:ext uri="{FF2B5EF4-FFF2-40B4-BE49-F238E27FC236}">
                  <a16:creationId xmlns:a16="http://schemas.microsoft.com/office/drawing/2014/main" id="{711517F2-F303-6C08-F6BA-A6CB16C20C96}"/>
                </a:ext>
              </a:extLst>
            </p:cNvPr>
            <p:cNvSpPr/>
            <p:nvPr/>
          </p:nvSpPr>
          <p:spPr>
            <a:xfrm>
              <a:off x="11099165" y="3854704"/>
              <a:ext cx="81026" cy="79755"/>
            </a:xfrm>
            <a:custGeom>
              <a:avLst/>
              <a:gdLst>
                <a:gd name="connsiteX0" fmla="*/ 81026 w 81026"/>
                <a:gd name="connsiteY0" fmla="*/ 39878 h 79755"/>
                <a:gd name="connsiteX1" fmla="*/ 40513 w 81026"/>
                <a:gd name="connsiteY1" fmla="*/ 79756 h 79755"/>
                <a:gd name="connsiteX2" fmla="*/ 0 w 81026"/>
                <a:gd name="connsiteY2" fmla="*/ 39878 h 79755"/>
                <a:gd name="connsiteX3" fmla="*/ 40513 w 81026"/>
                <a:gd name="connsiteY3" fmla="*/ 0 h 79755"/>
                <a:gd name="connsiteX4" fmla="*/ 81026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81026" y="39878"/>
                  </a:moveTo>
                  <a:cubicBezTo>
                    <a:pt x="81026" y="61902"/>
                    <a:pt x="62888" y="79756"/>
                    <a:pt x="40513" y="79756"/>
                  </a:cubicBezTo>
                  <a:cubicBezTo>
                    <a:pt x="18139" y="79756"/>
                    <a:pt x="0" y="61902"/>
                    <a:pt x="0" y="39878"/>
                  </a:cubicBezTo>
                  <a:cubicBezTo>
                    <a:pt x="0" y="17854"/>
                    <a:pt x="18139" y="0"/>
                    <a:pt x="40513" y="0"/>
                  </a:cubicBezTo>
                  <a:cubicBezTo>
                    <a:pt x="62888" y="0"/>
                    <a:pt x="81026" y="17854"/>
                    <a:pt x="81026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0" name="Freeform 6475">
              <a:extLst>
                <a:ext uri="{FF2B5EF4-FFF2-40B4-BE49-F238E27FC236}">
                  <a16:creationId xmlns:a16="http://schemas.microsoft.com/office/drawing/2014/main" id="{5960FC3E-D4E8-C4B6-90D8-8EE6AB0F1F64}"/>
                </a:ext>
              </a:extLst>
            </p:cNvPr>
            <p:cNvSpPr/>
            <p:nvPr/>
          </p:nvSpPr>
          <p:spPr>
            <a:xfrm>
              <a:off x="11180191" y="3494786"/>
              <a:ext cx="81025" cy="403351"/>
            </a:xfrm>
            <a:custGeom>
              <a:avLst/>
              <a:gdLst>
                <a:gd name="connsiteX0" fmla="*/ 0 w 81025"/>
                <a:gd name="connsiteY0" fmla="*/ 0 h 403351"/>
                <a:gd name="connsiteX1" fmla="*/ 81026 w 81025"/>
                <a:gd name="connsiteY1" fmla="*/ 0 h 403351"/>
                <a:gd name="connsiteX2" fmla="*/ 81026 w 81025"/>
                <a:gd name="connsiteY2" fmla="*/ 403352 h 403351"/>
                <a:gd name="connsiteX3" fmla="*/ 0 w 8102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25" h="403351">
                  <a:moveTo>
                    <a:pt x="0" y="0"/>
                  </a:moveTo>
                  <a:lnTo>
                    <a:pt x="81026" y="0"/>
                  </a:lnTo>
                  <a:lnTo>
                    <a:pt x="81026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1" name="Freeform 6476">
              <a:extLst>
                <a:ext uri="{FF2B5EF4-FFF2-40B4-BE49-F238E27FC236}">
                  <a16:creationId xmlns:a16="http://schemas.microsoft.com/office/drawing/2014/main" id="{39B28F55-85F9-B8EC-BEEA-5BB29F5FF7EC}"/>
                </a:ext>
              </a:extLst>
            </p:cNvPr>
            <p:cNvSpPr/>
            <p:nvPr/>
          </p:nvSpPr>
          <p:spPr>
            <a:xfrm>
              <a:off x="11194033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2" name="Freeform 6477">
              <a:extLst>
                <a:ext uri="{FF2B5EF4-FFF2-40B4-BE49-F238E27FC236}">
                  <a16:creationId xmlns:a16="http://schemas.microsoft.com/office/drawing/2014/main" id="{12D4AF56-87EA-1E0E-9AD7-96698F55BF8F}"/>
                </a:ext>
              </a:extLst>
            </p:cNvPr>
            <p:cNvSpPr/>
            <p:nvPr/>
          </p:nvSpPr>
          <p:spPr>
            <a:xfrm>
              <a:off x="11242675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3" name="Freeform 6478">
              <a:extLst>
                <a:ext uri="{FF2B5EF4-FFF2-40B4-BE49-F238E27FC236}">
                  <a16:creationId xmlns:a16="http://schemas.microsoft.com/office/drawing/2014/main" id="{EB2F4005-A418-D05D-373A-58595DA61B58}"/>
                </a:ext>
              </a:extLst>
            </p:cNvPr>
            <p:cNvSpPr/>
            <p:nvPr/>
          </p:nvSpPr>
          <p:spPr>
            <a:xfrm>
              <a:off x="11242675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4" name="Freeform 6479">
              <a:extLst>
                <a:ext uri="{FF2B5EF4-FFF2-40B4-BE49-F238E27FC236}">
                  <a16:creationId xmlns:a16="http://schemas.microsoft.com/office/drawing/2014/main" id="{326F172F-682B-F4E1-66E1-0E6076FB8967}"/>
                </a:ext>
              </a:extLst>
            </p:cNvPr>
            <p:cNvSpPr/>
            <p:nvPr/>
          </p:nvSpPr>
          <p:spPr>
            <a:xfrm>
              <a:off x="11194033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5" name="Freeform 6480">
              <a:extLst>
                <a:ext uri="{FF2B5EF4-FFF2-40B4-BE49-F238E27FC236}">
                  <a16:creationId xmlns:a16="http://schemas.microsoft.com/office/drawing/2014/main" id="{73E388A0-FBDF-99E3-CA5A-10E7EF0815E3}"/>
                </a:ext>
              </a:extLst>
            </p:cNvPr>
            <p:cNvSpPr/>
            <p:nvPr/>
          </p:nvSpPr>
          <p:spPr>
            <a:xfrm>
              <a:off x="11180191" y="3455542"/>
              <a:ext cx="81026" cy="79755"/>
            </a:xfrm>
            <a:custGeom>
              <a:avLst/>
              <a:gdLst>
                <a:gd name="connsiteX0" fmla="*/ 81026 w 81026"/>
                <a:gd name="connsiteY0" fmla="*/ 39878 h 79755"/>
                <a:gd name="connsiteX1" fmla="*/ 40513 w 81026"/>
                <a:gd name="connsiteY1" fmla="*/ 79756 h 79755"/>
                <a:gd name="connsiteX2" fmla="*/ 0 w 81026"/>
                <a:gd name="connsiteY2" fmla="*/ 39878 h 79755"/>
                <a:gd name="connsiteX3" fmla="*/ 40513 w 81026"/>
                <a:gd name="connsiteY3" fmla="*/ 0 h 79755"/>
                <a:gd name="connsiteX4" fmla="*/ 81026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81026" y="39878"/>
                  </a:moveTo>
                  <a:cubicBezTo>
                    <a:pt x="81026" y="61849"/>
                    <a:pt x="62865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513" y="0"/>
                  </a:cubicBezTo>
                  <a:cubicBezTo>
                    <a:pt x="62865" y="0"/>
                    <a:pt x="81026" y="17780"/>
                    <a:pt x="81026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6" name="Freeform 6481">
              <a:extLst>
                <a:ext uri="{FF2B5EF4-FFF2-40B4-BE49-F238E27FC236}">
                  <a16:creationId xmlns:a16="http://schemas.microsoft.com/office/drawing/2014/main" id="{8D821E73-D4FE-7F0A-9393-F3BAC109DBB8}"/>
                </a:ext>
              </a:extLst>
            </p:cNvPr>
            <p:cNvSpPr/>
            <p:nvPr/>
          </p:nvSpPr>
          <p:spPr>
            <a:xfrm>
              <a:off x="11180191" y="3854703"/>
              <a:ext cx="81026" cy="79755"/>
            </a:xfrm>
            <a:custGeom>
              <a:avLst/>
              <a:gdLst>
                <a:gd name="connsiteX0" fmla="*/ 0 w 81026"/>
                <a:gd name="connsiteY0" fmla="*/ 39878 h 79755"/>
                <a:gd name="connsiteX1" fmla="*/ 40513 w 81026"/>
                <a:gd name="connsiteY1" fmla="*/ 0 h 79755"/>
                <a:gd name="connsiteX2" fmla="*/ 81026 w 81026"/>
                <a:gd name="connsiteY2" fmla="*/ 39878 h 79755"/>
                <a:gd name="connsiteX3" fmla="*/ 40513 w 81026"/>
                <a:gd name="connsiteY3" fmla="*/ 79756 h 79755"/>
                <a:gd name="connsiteX4" fmla="*/ 0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0" y="39878"/>
                  </a:move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780"/>
                    <a:pt x="81026" y="39878"/>
                  </a:cubicBezTo>
                  <a:cubicBezTo>
                    <a:pt x="81026" y="61976"/>
                    <a:pt x="62865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7" name="Freeform 6482">
              <a:extLst>
                <a:ext uri="{FF2B5EF4-FFF2-40B4-BE49-F238E27FC236}">
                  <a16:creationId xmlns:a16="http://schemas.microsoft.com/office/drawing/2014/main" id="{6B011C23-ED2D-05A3-3DF9-61735EA47880}"/>
                </a:ext>
              </a:extLst>
            </p:cNvPr>
            <p:cNvSpPr/>
            <p:nvPr/>
          </p:nvSpPr>
          <p:spPr>
            <a:xfrm>
              <a:off x="11261217" y="3494786"/>
              <a:ext cx="81025" cy="403351"/>
            </a:xfrm>
            <a:custGeom>
              <a:avLst/>
              <a:gdLst>
                <a:gd name="connsiteX0" fmla="*/ 0 w 81025"/>
                <a:gd name="connsiteY0" fmla="*/ 0 h 403351"/>
                <a:gd name="connsiteX1" fmla="*/ 81026 w 81025"/>
                <a:gd name="connsiteY1" fmla="*/ 0 h 403351"/>
                <a:gd name="connsiteX2" fmla="*/ 81026 w 81025"/>
                <a:gd name="connsiteY2" fmla="*/ 403352 h 403351"/>
                <a:gd name="connsiteX3" fmla="*/ 0 w 8102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25" h="403351">
                  <a:moveTo>
                    <a:pt x="0" y="0"/>
                  </a:moveTo>
                  <a:lnTo>
                    <a:pt x="81026" y="0"/>
                  </a:lnTo>
                  <a:lnTo>
                    <a:pt x="81026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8" name="Freeform 6483">
              <a:extLst>
                <a:ext uri="{FF2B5EF4-FFF2-40B4-BE49-F238E27FC236}">
                  <a16:creationId xmlns:a16="http://schemas.microsoft.com/office/drawing/2014/main" id="{537B8F73-4C31-35C8-7316-C00F5CA92BDE}"/>
                </a:ext>
              </a:extLst>
            </p:cNvPr>
            <p:cNvSpPr/>
            <p:nvPr/>
          </p:nvSpPr>
          <p:spPr>
            <a:xfrm>
              <a:off x="11275059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9" name="Freeform 6484">
              <a:extLst>
                <a:ext uri="{FF2B5EF4-FFF2-40B4-BE49-F238E27FC236}">
                  <a16:creationId xmlns:a16="http://schemas.microsoft.com/office/drawing/2014/main" id="{759C6378-ABC2-FD4E-BEA6-651897FCFC60}"/>
                </a:ext>
              </a:extLst>
            </p:cNvPr>
            <p:cNvSpPr/>
            <p:nvPr/>
          </p:nvSpPr>
          <p:spPr>
            <a:xfrm>
              <a:off x="11323701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0" name="Freeform 6485">
              <a:extLst>
                <a:ext uri="{FF2B5EF4-FFF2-40B4-BE49-F238E27FC236}">
                  <a16:creationId xmlns:a16="http://schemas.microsoft.com/office/drawing/2014/main" id="{842CEB9E-CB2F-E92B-B861-596E13D4C4B2}"/>
                </a:ext>
              </a:extLst>
            </p:cNvPr>
            <p:cNvSpPr/>
            <p:nvPr/>
          </p:nvSpPr>
          <p:spPr>
            <a:xfrm>
              <a:off x="11323701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1" name="Freeform 6486">
              <a:extLst>
                <a:ext uri="{FF2B5EF4-FFF2-40B4-BE49-F238E27FC236}">
                  <a16:creationId xmlns:a16="http://schemas.microsoft.com/office/drawing/2014/main" id="{9FFBB92D-7AE6-C6A6-38DD-6FDBC7DD164F}"/>
                </a:ext>
              </a:extLst>
            </p:cNvPr>
            <p:cNvSpPr/>
            <p:nvPr/>
          </p:nvSpPr>
          <p:spPr>
            <a:xfrm>
              <a:off x="11275059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2" name="Freeform 6487">
              <a:extLst>
                <a:ext uri="{FF2B5EF4-FFF2-40B4-BE49-F238E27FC236}">
                  <a16:creationId xmlns:a16="http://schemas.microsoft.com/office/drawing/2014/main" id="{F7C46FFB-47F6-3FA6-C252-A636553E256B}"/>
                </a:ext>
              </a:extLst>
            </p:cNvPr>
            <p:cNvSpPr/>
            <p:nvPr/>
          </p:nvSpPr>
          <p:spPr>
            <a:xfrm>
              <a:off x="11261217" y="3455542"/>
              <a:ext cx="81026" cy="79755"/>
            </a:xfrm>
            <a:custGeom>
              <a:avLst/>
              <a:gdLst>
                <a:gd name="connsiteX0" fmla="*/ 81026 w 81026"/>
                <a:gd name="connsiteY0" fmla="*/ 39878 h 79755"/>
                <a:gd name="connsiteX1" fmla="*/ 40513 w 81026"/>
                <a:gd name="connsiteY1" fmla="*/ 79756 h 79755"/>
                <a:gd name="connsiteX2" fmla="*/ 0 w 81026"/>
                <a:gd name="connsiteY2" fmla="*/ 39878 h 79755"/>
                <a:gd name="connsiteX3" fmla="*/ 40513 w 81026"/>
                <a:gd name="connsiteY3" fmla="*/ 0 h 79755"/>
                <a:gd name="connsiteX4" fmla="*/ 81026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81026" y="39878"/>
                  </a:moveTo>
                  <a:cubicBezTo>
                    <a:pt x="81026" y="61849"/>
                    <a:pt x="62864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513" y="0"/>
                  </a:cubicBezTo>
                  <a:cubicBezTo>
                    <a:pt x="62864" y="0"/>
                    <a:pt x="81026" y="17780"/>
                    <a:pt x="81026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3" name="Freeform 6488">
              <a:extLst>
                <a:ext uri="{FF2B5EF4-FFF2-40B4-BE49-F238E27FC236}">
                  <a16:creationId xmlns:a16="http://schemas.microsoft.com/office/drawing/2014/main" id="{E3560844-8B0C-208B-B21C-E3CF07E67713}"/>
                </a:ext>
              </a:extLst>
            </p:cNvPr>
            <p:cNvSpPr/>
            <p:nvPr/>
          </p:nvSpPr>
          <p:spPr>
            <a:xfrm>
              <a:off x="11261217" y="3854703"/>
              <a:ext cx="81026" cy="79755"/>
            </a:xfrm>
            <a:custGeom>
              <a:avLst/>
              <a:gdLst>
                <a:gd name="connsiteX0" fmla="*/ 0 w 81026"/>
                <a:gd name="connsiteY0" fmla="*/ 39878 h 79755"/>
                <a:gd name="connsiteX1" fmla="*/ 40513 w 81026"/>
                <a:gd name="connsiteY1" fmla="*/ 0 h 79755"/>
                <a:gd name="connsiteX2" fmla="*/ 81026 w 81026"/>
                <a:gd name="connsiteY2" fmla="*/ 39878 h 79755"/>
                <a:gd name="connsiteX3" fmla="*/ 40513 w 81026"/>
                <a:gd name="connsiteY3" fmla="*/ 79756 h 79755"/>
                <a:gd name="connsiteX4" fmla="*/ 0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0" y="39878"/>
                  </a:moveTo>
                  <a:cubicBezTo>
                    <a:pt x="0" y="17907"/>
                    <a:pt x="18161" y="0"/>
                    <a:pt x="40513" y="0"/>
                  </a:cubicBezTo>
                  <a:cubicBezTo>
                    <a:pt x="62864" y="0"/>
                    <a:pt x="81026" y="17780"/>
                    <a:pt x="81026" y="39878"/>
                  </a:cubicBezTo>
                  <a:cubicBezTo>
                    <a:pt x="81026" y="61976"/>
                    <a:pt x="62864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4" name="Freeform 6489">
              <a:extLst>
                <a:ext uri="{FF2B5EF4-FFF2-40B4-BE49-F238E27FC236}">
                  <a16:creationId xmlns:a16="http://schemas.microsoft.com/office/drawing/2014/main" id="{FD81D4F4-1565-98E9-C8CE-87C6B4AA234F}"/>
                </a:ext>
              </a:extLst>
            </p:cNvPr>
            <p:cNvSpPr/>
            <p:nvPr/>
          </p:nvSpPr>
          <p:spPr>
            <a:xfrm>
              <a:off x="11342243" y="3494786"/>
              <a:ext cx="81025" cy="403351"/>
            </a:xfrm>
            <a:custGeom>
              <a:avLst/>
              <a:gdLst>
                <a:gd name="connsiteX0" fmla="*/ 0 w 81025"/>
                <a:gd name="connsiteY0" fmla="*/ 0 h 403351"/>
                <a:gd name="connsiteX1" fmla="*/ 81026 w 81025"/>
                <a:gd name="connsiteY1" fmla="*/ 0 h 403351"/>
                <a:gd name="connsiteX2" fmla="*/ 81026 w 81025"/>
                <a:gd name="connsiteY2" fmla="*/ 403352 h 403351"/>
                <a:gd name="connsiteX3" fmla="*/ 0 w 8102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25" h="403351">
                  <a:moveTo>
                    <a:pt x="0" y="0"/>
                  </a:moveTo>
                  <a:lnTo>
                    <a:pt x="81026" y="0"/>
                  </a:lnTo>
                  <a:lnTo>
                    <a:pt x="81026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5" name="Freeform 6490">
              <a:extLst>
                <a:ext uri="{FF2B5EF4-FFF2-40B4-BE49-F238E27FC236}">
                  <a16:creationId xmlns:a16="http://schemas.microsoft.com/office/drawing/2014/main" id="{D6D54050-F2B9-6BDD-8D66-6F7C5FEB6E99}"/>
                </a:ext>
              </a:extLst>
            </p:cNvPr>
            <p:cNvSpPr/>
            <p:nvPr/>
          </p:nvSpPr>
          <p:spPr>
            <a:xfrm>
              <a:off x="11356085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6" name="Freeform 6491">
              <a:extLst>
                <a:ext uri="{FF2B5EF4-FFF2-40B4-BE49-F238E27FC236}">
                  <a16:creationId xmlns:a16="http://schemas.microsoft.com/office/drawing/2014/main" id="{2B097474-695C-CF09-126F-670192704B1A}"/>
                </a:ext>
              </a:extLst>
            </p:cNvPr>
            <p:cNvSpPr/>
            <p:nvPr/>
          </p:nvSpPr>
          <p:spPr>
            <a:xfrm>
              <a:off x="11404727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7" name="Freeform 6492">
              <a:extLst>
                <a:ext uri="{FF2B5EF4-FFF2-40B4-BE49-F238E27FC236}">
                  <a16:creationId xmlns:a16="http://schemas.microsoft.com/office/drawing/2014/main" id="{8EC3B376-6AEF-8AEF-60E3-79A386D8CE87}"/>
                </a:ext>
              </a:extLst>
            </p:cNvPr>
            <p:cNvSpPr/>
            <p:nvPr/>
          </p:nvSpPr>
          <p:spPr>
            <a:xfrm>
              <a:off x="11404727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8" name="Freeform 6493">
              <a:extLst>
                <a:ext uri="{FF2B5EF4-FFF2-40B4-BE49-F238E27FC236}">
                  <a16:creationId xmlns:a16="http://schemas.microsoft.com/office/drawing/2014/main" id="{83CB05B8-9E4E-F14D-B0FF-47AA88E12378}"/>
                </a:ext>
              </a:extLst>
            </p:cNvPr>
            <p:cNvSpPr/>
            <p:nvPr/>
          </p:nvSpPr>
          <p:spPr>
            <a:xfrm>
              <a:off x="11356085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9" name="Freeform 6494">
              <a:extLst>
                <a:ext uri="{FF2B5EF4-FFF2-40B4-BE49-F238E27FC236}">
                  <a16:creationId xmlns:a16="http://schemas.microsoft.com/office/drawing/2014/main" id="{DE142D64-E555-AB0F-09A5-5CCC9F15F769}"/>
                </a:ext>
              </a:extLst>
            </p:cNvPr>
            <p:cNvSpPr/>
            <p:nvPr/>
          </p:nvSpPr>
          <p:spPr>
            <a:xfrm>
              <a:off x="11342242" y="3455543"/>
              <a:ext cx="81026" cy="79755"/>
            </a:xfrm>
            <a:custGeom>
              <a:avLst/>
              <a:gdLst>
                <a:gd name="connsiteX0" fmla="*/ 81026 w 81026"/>
                <a:gd name="connsiteY0" fmla="*/ 39878 h 79755"/>
                <a:gd name="connsiteX1" fmla="*/ 40513 w 81026"/>
                <a:gd name="connsiteY1" fmla="*/ 79756 h 79755"/>
                <a:gd name="connsiteX2" fmla="*/ 0 w 81026"/>
                <a:gd name="connsiteY2" fmla="*/ 39878 h 79755"/>
                <a:gd name="connsiteX3" fmla="*/ 40513 w 81026"/>
                <a:gd name="connsiteY3" fmla="*/ 0 h 79755"/>
                <a:gd name="connsiteX4" fmla="*/ 81026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81026" y="39878"/>
                  </a:moveTo>
                  <a:cubicBezTo>
                    <a:pt x="81026" y="61902"/>
                    <a:pt x="62887" y="79756"/>
                    <a:pt x="40513" y="79756"/>
                  </a:cubicBezTo>
                  <a:cubicBezTo>
                    <a:pt x="18138" y="79756"/>
                    <a:pt x="0" y="61902"/>
                    <a:pt x="0" y="39878"/>
                  </a:cubicBezTo>
                  <a:cubicBezTo>
                    <a:pt x="0" y="17854"/>
                    <a:pt x="18138" y="0"/>
                    <a:pt x="40513" y="0"/>
                  </a:cubicBezTo>
                  <a:cubicBezTo>
                    <a:pt x="62887" y="0"/>
                    <a:pt x="81026" y="17854"/>
                    <a:pt x="81026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0" name="Freeform 6495">
              <a:extLst>
                <a:ext uri="{FF2B5EF4-FFF2-40B4-BE49-F238E27FC236}">
                  <a16:creationId xmlns:a16="http://schemas.microsoft.com/office/drawing/2014/main" id="{E34DD7E9-47F3-2A31-3C59-EFC308E619E6}"/>
                </a:ext>
              </a:extLst>
            </p:cNvPr>
            <p:cNvSpPr/>
            <p:nvPr/>
          </p:nvSpPr>
          <p:spPr>
            <a:xfrm>
              <a:off x="11342242" y="3854704"/>
              <a:ext cx="81026" cy="79755"/>
            </a:xfrm>
            <a:custGeom>
              <a:avLst/>
              <a:gdLst>
                <a:gd name="connsiteX0" fmla="*/ 81026 w 81026"/>
                <a:gd name="connsiteY0" fmla="*/ 39878 h 79755"/>
                <a:gd name="connsiteX1" fmla="*/ 40513 w 81026"/>
                <a:gd name="connsiteY1" fmla="*/ 79756 h 79755"/>
                <a:gd name="connsiteX2" fmla="*/ 0 w 81026"/>
                <a:gd name="connsiteY2" fmla="*/ 39878 h 79755"/>
                <a:gd name="connsiteX3" fmla="*/ 40513 w 81026"/>
                <a:gd name="connsiteY3" fmla="*/ 0 h 79755"/>
                <a:gd name="connsiteX4" fmla="*/ 81026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81026" y="39878"/>
                  </a:moveTo>
                  <a:cubicBezTo>
                    <a:pt x="81026" y="61902"/>
                    <a:pt x="62887" y="79756"/>
                    <a:pt x="40513" y="79756"/>
                  </a:cubicBezTo>
                  <a:cubicBezTo>
                    <a:pt x="18138" y="79756"/>
                    <a:pt x="0" y="61902"/>
                    <a:pt x="0" y="39878"/>
                  </a:cubicBezTo>
                  <a:cubicBezTo>
                    <a:pt x="0" y="17854"/>
                    <a:pt x="18138" y="0"/>
                    <a:pt x="40513" y="0"/>
                  </a:cubicBezTo>
                  <a:cubicBezTo>
                    <a:pt x="62887" y="0"/>
                    <a:pt x="81026" y="17854"/>
                    <a:pt x="81026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1" name="Freeform 6496">
              <a:extLst>
                <a:ext uri="{FF2B5EF4-FFF2-40B4-BE49-F238E27FC236}">
                  <a16:creationId xmlns:a16="http://schemas.microsoft.com/office/drawing/2014/main" id="{E1922DB5-1CCD-BE7E-5760-B1160A95F8CA}"/>
                </a:ext>
              </a:extLst>
            </p:cNvPr>
            <p:cNvSpPr/>
            <p:nvPr/>
          </p:nvSpPr>
          <p:spPr>
            <a:xfrm>
              <a:off x="11423269" y="3494786"/>
              <a:ext cx="81025" cy="403351"/>
            </a:xfrm>
            <a:custGeom>
              <a:avLst/>
              <a:gdLst>
                <a:gd name="connsiteX0" fmla="*/ 0 w 81025"/>
                <a:gd name="connsiteY0" fmla="*/ 0 h 403351"/>
                <a:gd name="connsiteX1" fmla="*/ 81026 w 81025"/>
                <a:gd name="connsiteY1" fmla="*/ 0 h 403351"/>
                <a:gd name="connsiteX2" fmla="*/ 81026 w 81025"/>
                <a:gd name="connsiteY2" fmla="*/ 403352 h 403351"/>
                <a:gd name="connsiteX3" fmla="*/ 0 w 8102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25" h="403351">
                  <a:moveTo>
                    <a:pt x="0" y="0"/>
                  </a:moveTo>
                  <a:lnTo>
                    <a:pt x="81026" y="0"/>
                  </a:lnTo>
                  <a:lnTo>
                    <a:pt x="81026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2" name="Freeform 6497">
              <a:extLst>
                <a:ext uri="{FF2B5EF4-FFF2-40B4-BE49-F238E27FC236}">
                  <a16:creationId xmlns:a16="http://schemas.microsoft.com/office/drawing/2014/main" id="{A5E1EAA2-3597-06C8-5F5F-BA9D7C365732}"/>
                </a:ext>
              </a:extLst>
            </p:cNvPr>
            <p:cNvSpPr/>
            <p:nvPr/>
          </p:nvSpPr>
          <p:spPr>
            <a:xfrm>
              <a:off x="11437111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3" name="Freeform 6498">
              <a:extLst>
                <a:ext uri="{FF2B5EF4-FFF2-40B4-BE49-F238E27FC236}">
                  <a16:creationId xmlns:a16="http://schemas.microsoft.com/office/drawing/2014/main" id="{ECD488DE-6AA3-4C7C-BD43-EB3F9E31C1D6}"/>
                </a:ext>
              </a:extLst>
            </p:cNvPr>
            <p:cNvSpPr/>
            <p:nvPr/>
          </p:nvSpPr>
          <p:spPr>
            <a:xfrm>
              <a:off x="11485626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4" name="Freeform 6499">
              <a:extLst>
                <a:ext uri="{FF2B5EF4-FFF2-40B4-BE49-F238E27FC236}">
                  <a16:creationId xmlns:a16="http://schemas.microsoft.com/office/drawing/2014/main" id="{4E822F4D-DC7F-2DB7-EEEB-4F9C7DF91E43}"/>
                </a:ext>
              </a:extLst>
            </p:cNvPr>
            <p:cNvSpPr/>
            <p:nvPr/>
          </p:nvSpPr>
          <p:spPr>
            <a:xfrm>
              <a:off x="11485626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5" name="Freeform 6500">
              <a:extLst>
                <a:ext uri="{FF2B5EF4-FFF2-40B4-BE49-F238E27FC236}">
                  <a16:creationId xmlns:a16="http://schemas.microsoft.com/office/drawing/2014/main" id="{463A402F-BD5F-DD75-A61B-A28A1D8A6B07}"/>
                </a:ext>
              </a:extLst>
            </p:cNvPr>
            <p:cNvSpPr/>
            <p:nvPr/>
          </p:nvSpPr>
          <p:spPr>
            <a:xfrm>
              <a:off x="11437111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6" name="Freeform 6501">
              <a:extLst>
                <a:ext uri="{FF2B5EF4-FFF2-40B4-BE49-F238E27FC236}">
                  <a16:creationId xmlns:a16="http://schemas.microsoft.com/office/drawing/2014/main" id="{A694152C-17C6-A904-A33C-19E8789222C0}"/>
                </a:ext>
              </a:extLst>
            </p:cNvPr>
            <p:cNvSpPr/>
            <p:nvPr/>
          </p:nvSpPr>
          <p:spPr>
            <a:xfrm>
              <a:off x="11423142" y="3455542"/>
              <a:ext cx="81026" cy="79755"/>
            </a:xfrm>
            <a:custGeom>
              <a:avLst/>
              <a:gdLst>
                <a:gd name="connsiteX0" fmla="*/ 81026 w 81026"/>
                <a:gd name="connsiteY0" fmla="*/ 39878 h 79755"/>
                <a:gd name="connsiteX1" fmla="*/ 40513 w 81026"/>
                <a:gd name="connsiteY1" fmla="*/ 79756 h 79755"/>
                <a:gd name="connsiteX2" fmla="*/ 0 w 81026"/>
                <a:gd name="connsiteY2" fmla="*/ 39878 h 79755"/>
                <a:gd name="connsiteX3" fmla="*/ 40513 w 81026"/>
                <a:gd name="connsiteY3" fmla="*/ 0 h 79755"/>
                <a:gd name="connsiteX4" fmla="*/ 81026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81026" y="39878"/>
                  </a:moveTo>
                  <a:cubicBezTo>
                    <a:pt x="81026" y="61849"/>
                    <a:pt x="62864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513" y="0"/>
                  </a:cubicBezTo>
                  <a:cubicBezTo>
                    <a:pt x="62864" y="0"/>
                    <a:pt x="81026" y="17780"/>
                    <a:pt x="81026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7" name="Freeform 6502">
              <a:extLst>
                <a:ext uri="{FF2B5EF4-FFF2-40B4-BE49-F238E27FC236}">
                  <a16:creationId xmlns:a16="http://schemas.microsoft.com/office/drawing/2014/main" id="{108E1D25-96AC-F775-49C9-99D99D69EAAF}"/>
                </a:ext>
              </a:extLst>
            </p:cNvPr>
            <p:cNvSpPr/>
            <p:nvPr/>
          </p:nvSpPr>
          <p:spPr>
            <a:xfrm>
              <a:off x="11423268" y="3854703"/>
              <a:ext cx="81026" cy="79755"/>
            </a:xfrm>
            <a:custGeom>
              <a:avLst/>
              <a:gdLst>
                <a:gd name="connsiteX0" fmla="*/ 0 w 81026"/>
                <a:gd name="connsiteY0" fmla="*/ 39878 h 79755"/>
                <a:gd name="connsiteX1" fmla="*/ 40513 w 81026"/>
                <a:gd name="connsiteY1" fmla="*/ 0 h 79755"/>
                <a:gd name="connsiteX2" fmla="*/ 81026 w 81026"/>
                <a:gd name="connsiteY2" fmla="*/ 39878 h 79755"/>
                <a:gd name="connsiteX3" fmla="*/ 40513 w 81026"/>
                <a:gd name="connsiteY3" fmla="*/ 79756 h 79755"/>
                <a:gd name="connsiteX4" fmla="*/ 0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0" y="39878"/>
                  </a:moveTo>
                  <a:cubicBezTo>
                    <a:pt x="0" y="17907"/>
                    <a:pt x="18162" y="0"/>
                    <a:pt x="40513" y="0"/>
                  </a:cubicBezTo>
                  <a:cubicBezTo>
                    <a:pt x="62865" y="0"/>
                    <a:pt x="81026" y="17780"/>
                    <a:pt x="81026" y="39878"/>
                  </a:cubicBezTo>
                  <a:cubicBezTo>
                    <a:pt x="81026" y="61976"/>
                    <a:pt x="62865" y="79756"/>
                    <a:pt x="40513" y="79756"/>
                  </a:cubicBezTo>
                  <a:cubicBezTo>
                    <a:pt x="18162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8" name="Freeform 6503">
              <a:extLst>
                <a:ext uri="{FF2B5EF4-FFF2-40B4-BE49-F238E27FC236}">
                  <a16:creationId xmlns:a16="http://schemas.microsoft.com/office/drawing/2014/main" id="{3771F423-5EA0-6F64-E678-1ECB90AD00B3}"/>
                </a:ext>
              </a:extLst>
            </p:cNvPr>
            <p:cNvSpPr/>
            <p:nvPr/>
          </p:nvSpPr>
          <p:spPr>
            <a:xfrm>
              <a:off x="11504295" y="3494786"/>
              <a:ext cx="81025" cy="403351"/>
            </a:xfrm>
            <a:custGeom>
              <a:avLst/>
              <a:gdLst>
                <a:gd name="connsiteX0" fmla="*/ 0 w 81025"/>
                <a:gd name="connsiteY0" fmla="*/ 0 h 403351"/>
                <a:gd name="connsiteX1" fmla="*/ 81026 w 81025"/>
                <a:gd name="connsiteY1" fmla="*/ 0 h 403351"/>
                <a:gd name="connsiteX2" fmla="*/ 81026 w 81025"/>
                <a:gd name="connsiteY2" fmla="*/ 403352 h 403351"/>
                <a:gd name="connsiteX3" fmla="*/ 0 w 8102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25" h="403351">
                  <a:moveTo>
                    <a:pt x="0" y="0"/>
                  </a:moveTo>
                  <a:lnTo>
                    <a:pt x="81026" y="0"/>
                  </a:lnTo>
                  <a:lnTo>
                    <a:pt x="81026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9" name="Freeform 6504">
              <a:extLst>
                <a:ext uri="{FF2B5EF4-FFF2-40B4-BE49-F238E27FC236}">
                  <a16:creationId xmlns:a16="http://schemas.microsoft.com/office/drawing/2014/main" id="{552F4AE0-E899-C7D1-7A82-D4FE3443715A}"/>
                </a:ext>
              </a:extLst>
            </p:cNvPr>
            <p:cNvSpPr/>
            <p:nvPr/>
          </p:nvSpPr>
          <p:spPr>
            <a:xfrm>
              <a:off x="11518138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0" name="Freeform 6505">
              <a:extLst>
                <a:ext uri="{FF2B5EF4-FFF2-40B4-BE49-F238E27FC236}">
                  <a16:creationId xmlns:a16="http://schemas.microsoft.com/office/drawing/2014/main" id="{2242C1DF-ADEB-0DE3-FF0C-AA5823DDF2A5}"/>
                </a:ext>
              </a:extLst>
            </p:cNvPr>
            <p:cNvSpPr/>
            <p:nvPr/>
          </p:nvSpPr>
          <p:spPr>
            <a:xfrm>
              <a:off x="11566652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1" name="Freeform 6506">
              <a:extLst>
                <a:ext uri="{FF2B5EF4-FFF2-40B4-BE49-F238E27FC236}">
                  <a16:creationId xmlns:a16="http://schemas.microsoft.com/office/drawing/2014/main" id="{82B93A6D-0D0E-7E59-BE22-6E9F6B8A6DB4}"/>
                </a:ext>
              </a:extLst>
            </p:cNvPr>
            <p:cNvSpPr/>
            <p:nvPr/>
          </p:nvSpPr>
          <p:spPr>
            <a:xfrm>
              <a:off x="11566652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2" name="Freeform 6507">
              <a:extLst>
                <a:ext uri="{FF2B5EF4-FFF2-40B4-BE49-F238E27FC236}">
                  <a16:creationId xmlns:a16="http://schemas.microsoft.com/office/drawing/2014/main" id="{9BEF9A09-6ED7-4A6F-FB36-2288A8047896}"/>
                </a:ext>
              </a:extLst>
            </p:cNvPr>
            <p:cNvSpPr/>
            <p:nvPr/>
          </p:nvSpPr>
          <p:spPr>
            <a:xfrm>
              <a:off x="11518138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3" name="Freeform 6508">
              <a:extLst>
                <a:ext uri="{FF2B5EF4-FFF2-40B4-BE49-F238E27FC236}">
                  <a16:creationId xmlns:a16="http://schemas.microsoft.com/office/drawing/2014/main" id="{6C792240-2386-E7CA-0A36-E9696B568288}"/>
                </a:ext>
              </a:extLst>
            </p:cNvPr>
            <p:cNvSpPr/>
            <p:nvPr/>
          </p:nvSpPr>
          <p:spPr>
            <a:xfrm>
              <a:off x="11504168" y="3455542"/>
              <a:ext cx="81025" cy="79755"/>
            </a:xfrm>
            <a:custGeom>
              <a:avLst/>
              <a:gdLst>
                <a:gd name="connsiteX0" fmla="*/ 81025 w 81025"/>
                <a:gd name="connsiteY0" fmla="*/ 39878 h 79755"/>
                <a:gd name="connsiteX1" fmla="*/ 40513 w 81025"/>
                <a:gd name="connsiteY1" fmla="*/ 79756 h 79755"/>
                <a:gd name="connsiteX2" fmla="*/ 0 w 81025"/>
                <a:gd name="connsiteY2" fmla="*/ 39878 h 79755"/>
                <a:gd name="connsiteX3" fmla="*/ 40513 w 81025"/>
                <a:gd name="connsiteY3" fmla="*/ 0 h 79755"/>
                <a:gd name="connsiteX4" fmla="*/ 81025 w 81025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5" h="79755">
                  <a:moveTo>
                    <a:pt x="81025" y="39878"/>
                  </a:moveTo>
                  <a:cubicBezTo>
                    <a:pt x="81025" y="61849"/>
                    <a:pt x="62864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ubicBezTo>
                    <a:pt x="0" y="17780"/>
                    <a:pt x="18161" y="0"/>
                    <a:pt x="40513" y="0"/>
                  </a:cubicBezTo>
                  <a:cubicBezTo>
                    <a:pt x="62864" y="0"/>
                    <a:pt x="81025" y="17780"/>
                    <a:pt x="81025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4" name="Freeform 6509">
              <a:extLst>
                <a:ext uri="{FF2B5EF4-FFF2-40B4-BE49-F238E27FC236}">
                  <a16:creationId xmlns:a16="http://schemas.microsoft.com/office/drawing/2014/main" id="{C54D34A6-A88A-B2C7-CBEA-16ED6CC5891F}"/>
                </a:ext>
              </a:extLst>
            </p:cNvPr>
            <p:cNvSpPr/>
            <p:nvPr/>
          </p:nvSpPr>
          <p:spPr>
            <a:xfrm>
              <a:off x="11504168" y="3854703"/>
              <a:ext cx="81025" cy="79755"/>
            </a:xfrm>
            <a:custGeom>
              <a:avLst/>
              <a:gdLst>
                <a:gd name="connsiteX0" fmla="*/ 0 w 81025"/>
                <a:gd name="connsiteY0" fmla="*/ 39878 h 79755"/>
                <a:gd name="connsiteX1" fmla="*/ 40513 w 81025"/>
                <a:gd name="connsiteY1" fmla="*/ 0 h 79755"/>
                <a:gd name="connsiteX2" fmla="*/ 81025 w 81025"/>
                <a:gd name="connsiteY2" fmla="*/ 39878 h 79755"/>
                <a:gd name="connsiteX3" fmla="*/ 40513 w 81025"/>
                <a:gd name="connsiteY3" fmla="*/ 79756 h 79755"/>
                <a:gd name="connsiteX4" fmla="*/ 0 w 81025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5" h="79755">
                  <a:moveTo>
                    <a:pt x="0" y="39878"/>
                  </a:moveTo>
                  <a:cubicBezTo>
                    <a:pt x="0" y="17907"/>
                    <a:pt x="18161" y="0"/>
                    <a:pt x="40513" y="0"/>
                  </a:cubicBezTo>
                  <a:cubicBezTo>
                    <a:pt x="62864" y="0"/>
                    <a:pt x="81025" y="17780"/>
                    <a:pt x="81025" y="39878"/>
                  </a:cubicBezTo>
                  <a:cubicBezTo>
                    <a:pt x="81025" y="61976"/>
                    <a:pt x="62864" y="79756"/>
                    <a:pt x="40513" y="79756"/>
                  </a:cubicBezTo>
                  <a:cubicBezTo>
                    <a:pt x="18161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5" name="Freeform 6510">
              <a:extLst>
                <a:ext uri="{FF2B5EF4-FFF2-40B4-BE49-F238E27FC236}">
                  <a16:creationId xmlns:a16="http://schemas.microsoft.com/office/drawing/2014/main" id="{9E12AB36-042A-A1E9-7815-2E8FB584F67F}"/>
                </a:ext>
              </a:extLst>
            </p:cNvPr>
            <p:cNvSpPr/>
            <p:nvPr/>
          </p:nvSpPr>
          <p:spPr>
            <a:xfrm>
              <a:off x="11585194" y="3494786"/>
              <a:ext cx="81025" cy="403351"/>
            </a:xfrm>
            <a:custGeom>
              <a:avLst/>
              <a:gdLst>
                <a:gd name="connsiteX0" fmla="*/ 0 w 81025"/>
                <a:gd name="connsiteY0" fmla="*/ 0 h 403351"/>
                <a:gd name="connsiteX1" fmla="*/ 81026 w 81025"/>
                <a:gd name="connsiteY1" fmla="*/ 0 h 403351"/>
                <a:gd name="connsiteX2" fmla="*/ 81026 w 81025"/>
                <a:gd name="connsiteY2" fmla="*/ 403352 h 403351"/>
                <a:gd name="connsiteX3" fmla="*/ 0 w 81025"/>
                <a:gd name="connsiteY3" fmla="*/ 403352 h 40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25" h="403351">
                  <a:moveTo>
                    <a:pt x="0" y="0"/>
                  </a:moveTo>
                  <a:lnTo>
                    <a:pt x="81026" y="0"/>
                  </a:lnTo>
                  <a:lnTo>
                    <a:pt x="81026" y="403352"/>
                  </a:lnTo>
                  <a:lnTo>
                    <a:pt x="0" y="403352"/>
                  </a:lnTo>
                  <a:close/>
                </a:path>
              </a:pathLst>
            </a:custGeom>
            <a:solidFill>
              <a:srgbClr val="ECEBE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6" name="Freeform 6511">
              <a:extLst>
                <a:ext uri="{FF2B5EF4-FFF2-40B4-BE49-F238E27FC236}">
                  <a16:creationId xmlns:a16="http://schemas.microsoft.com/office/drawing/2014/main" id="{38FBF5B6-18AC-EB35-B5D7-83A10CF496DB}"/>
                </a:ext>
              </a:extLst>
            </p:cNvPr>
            <p:cNvSpPr/>
            <p:nvPr/>
          </p:nvSpPr>
          <p:spPr>
            <a:xfrm>
              <a:off x="11599036" y="3517772"/>
              <a:ext cx="4698" cy="155448"/>
            </a:xfrm>
            <a:custGeom>
              <a:avLst/>
              <a:gdLst>
                <a:gd name="connsiteX0" fmla="*/ 4699 w 4698"/>
                <a:gd name="connsiteY0" fmla="*/ 155448 h 155448"/>
                <a:gd name="connsiteX1" fmla="*/ 0 w 4698"/>
                <a:gd name="connsiteY1" fmla="*/ 129540 h 155448"/>
                <a:gd name="connsiteX2" fmla="*/ 4699 w 4698"/>
                <a:gd name="connsiteY2" fmla="*/ 103632 h 155448"/>
                <a:gd name="connsiteX3" fmla="*/ 0 w 4698"/>
                <a:gd name="connsiteY3" fmla="*/ 77724 h 155448"/>
                <a:gd name="connsiteX4" fmla="*/ 4699 w 4698"/>
                <a:gd name="connsiteY4" fmla="*/ 51816 h 155448"/>
                <a:gd name="connsiteX5" fmla="*/ 0 w 4698"/>
                <a:gd name="connsiteY5" fmla="*/ 25908 h 155448"/>
                <a:gd name="connsiteX6" fmla="*/ 4699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4699" y="155448"/>
                  </a:moveTo>
                  <a:cubicBezTo>
                    <a:pt x="4699" y="142494"/>
                    <a:pt x="0" y="142494"/>
                    <a:pt x="0" y="129540"/>
                  </a:cubicBezTo>
                  <a:cubicBezTo>
                    <a:pt x="0" y="116586"/>
                    <a:pt x="4699" y="116586"/>
                    <a:pt x="4699" y="103632"/>
                  </a:cubicBezTo>
                  <a:cubicBezTo>
                    <a:pt x="4699" y="90678"/>
                    <a:pt x="0" y="90678"/>
                    <a:pt x="0" y="77724"/>
                  </a:cubicBezTo>
                  <a:cubicBezTo>
                    <a:pt x="0" y="64770"/>
                    <a:pt x="4699" y="64770"/>
                    <a:pt x="4699" y="51816"/>
                  </a:cubicBezTo>
                  <a:cubicBezTo>
                    <a:pt x="4699" y="38862"/>
                    <a:pt x="0" y="38862"/>
                    <a:pt x="0" y="25908"/>
                  </a:cubicBezTo>
                  <a:cubicBezTo>
                    <a:pt x="0" y="12954"/>
                    <a:pt x="4699" y="12954"/>
                    <a:pt x="4699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7" name="Freeform 6512">
              <a:extLst>
                <a:ext uri="{FF2B5EF4-FFF2-40B4-BE49-F238E27FC236}">
                  <a16:creationId xmlns:a16="http://schemas.microsoft.com/office/drawing/2014/main" id="{8ABB5167-EFF5-9A1E-7C1A-D4E05E0B19FF}"/>
                </a:ext>
              </a:extLst>
            </p:cNvPr>
            <p:cNvSpPr/>
            <p:nvPr/>
          </p:nvSpPr>
          <p:spPr>
            <a:xfrm>
              <a:off x="11647678" y="3517772"/>
              <a:ext cx="4698" cy="155448"/>
            </a:xfrm>
            <a:custGeom>
              <a:avLst/>
              <a:gdLst>
                <a:gd name="connsiteX0" fmla="*/ 0 w 4698"/>
                <a:gd name="connsiteY0" fmla="*/ 155448 h 155448"/>
                <a:gd name="connsiteX1" fmla="*/ 4699 w 4698"/>
                <a:gd name="connsiteY1" fmla="*/ 129540 h 155448"/>
                <a:gd name="connsiteX2" fmla="*/ 0 w 4698"/>
                <a:gd name="connsiteY2" fmla="*/ 103632 h 155448"/>
                <a:gd name="connsiteX3" fmla="*/ 4699 w 4698"/>
                <a:gd name="connsiteY3" fmla="*/ 77724 h 155448"/>
                <a:gd name="connsiteX4" fmla="*/ 0 w 4698"/>
                <a:gd name="connsiteY4" fmla="*/ 51816 h 155448"/>
                <a:gd name="connsiteX5" fmla="*/ 4699 w 4698"/>
                <a:gd name="connsiteY5" fmla="*/ 25908 h 155448"/>
                <a:gd name="connsiteX6" fmla="*/ 0 w 4698"/>
                <a:gd name="connsiteY6" fmla="*/ 0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8">
                  <a:moveTo>
                    <a:pt x="0" y="155448"/>
                  </a:moveTo>
                  <a:cubicBezTo>
                    <a:pt x="0" y="142494"/>
                    <a:pt x="4699" y="142494"/>
                    <a:pt x="4699" y="129540"/>
                  </a:cubicBezTo>
                  <a:cubicBezTo>
                    <a:pt x="4699" y="116586"/>
                    <a:pt x="0" y="116586"/>
                    <a:pt x="0" y="103632"/>
                  </a:cubicBezTo>
                  <a:cubicBezTo>
                    <a:pt x="0" y="90678"/>
                    <a:pt x="4699" y="90678"/>
                    <a:pt x="4699" y="77724"/>
                  </a:cubicBezTo>
                  <a:cubicBezTo>
                    <a:pt x="4699" y="64770"/>
                    <a:pt x="0" y="64770"/>
                    <a:pt x="0" y="51816"/>
                  </a:cubicBezTo>
                  <a:cubicBezTo>
                    <a:pt x="0" y="38862"/>
                    <a:pt x="4699" y="38862"/>
                    <a:pt x="4699" y="25908"/>
                  </a:cubicBezTo>
                  <a:cubicBezTo>
                    <a:pt x="4699" y="12954"/>
                    <a:pt x="0" y="12954"/>
                    <a:pt x="0" y="0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8" name="Freeform 6513">
              <a:extLst>
                <a:ext uri="{FF2B5EF4-FFF2-40B4-BE49-F238E27FC236}">
                  <a16:creationId xmlns:a16="http://schemas.microsoft.com/office/drawing/2014/main" id="{97258848-85C6-2AFC-4344-F755F51135D6}"/>
                </a:ext>
              </a:extLst>
            </p:cNvPr>
            <p:cNvSpPr/>
            <p:nvPr/>
          </p:nvSpPr>
          <p:spPr>
            <a:xfrm>
              <a:off x="11647678" y="3716782"/>
              <a:ext cx="4698" cy="155447"/>
            </a:xfrm>
            <a:custGeom>
              <a:avLst/>
              <a:gdLst>
                <a:gd name="connsiteX0" fmla="*/ 0 w 4698"/>
                <a:gd name="connsiteY0" fmla="*/ 0 h 155447"/>
                <a:gd name="connsiteX1" fmla="*/ 4699 w 4698"/>
                <a:gd name="connsiteY1" fmla="*/ 25908 h 155447"/>
                <a:gd name="connsiteX2" fmla="*/ 0 w 4698"/>
                <a:gd name="connsiteY2" fmla="*/ 51816 h 155447"/>
                <a:gd name="connsiteX3" fmla="*/ 4699 w 4698"/>
                <a:gd name="connsiteY3" fmla="*/ 77724 h 155447"/>
                <a:gd name="connsiteX4" fmla="*/ 0 w 4698"/>
                <a:gd name="connsiteY4" fmla="*/ 103632 h 155447"/>
                <a:gd name="connsiteX5" fmla="*/ 4699 w 4698"/>
                <a:gd name="connsiteY5" fmla="*/ 129540 h 155447"/>
                <a:gd name="connsiteX6" fmla="*/ 0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0" y="0"/>
                  </a:moveTo>
                  <a:cubicBezTo>
                    <a:pt x="0" y="12954"/>
                    <a:pt x="4699" y="12954"/>
                    <a:pt x="4699" y="25908"/>
                  </a:cubicBezTo>
                  <a:cubicBezTo>
                    <a:pt x="4699" y="38862"/>
                    <a:pt x="0" y="38862"/>
                    <a:pt x="0" y="51816"/>
                  </a:cubicBezTo>
                  <a:cubicBezTo>
                    <a:pt x="0" y="64770"/>
                    <a:pt x="4699" y="64770"/>
                    <a:pt x="4699" y="77724"/>
                  </a:cubicBezTo>
                  <a:cubicBezTo>
                    <a:pt x="4699" y="90678"/>
                    <a:pt x="0" y="90678"/>
                    <a:pt x="0" y="103632"/>
                  </a:cubicBezTo>
                  <a:cubicBezTo>
                    <a:pt x="0" y="116586"/>
                    <a:pt x="4699" y="116586"/>
                    <a:pt x="4699" y="129540"/>
                  </a:cubicBezTo>
                  <a:cubicBezTo>
                    <a:pt x="4699" y="142494"/>
                    <a:pt x="0" y="142494"/>
                    <a:pt x="0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9" name="Freeform 6514">
              <a:extLst>
                <a:ext uri="{FF2B5EF4-FFF2-40B4-BE49-F238E27FC236}">
                  <a16:creationId xmlns:a16="http://schemas.microsoft.com/office/drawing/2014/main" id="{48ED8AF0-B2FF-263A-784F-9C45716A3770}"/>
                </a:ext>
              </a:extLst>
            </p:cNvPr>
            <p:cNvSpPr/>
            <p:nvPr/>
          </p:nvSpPr>
          <p:spPr>
            <a:xfrm>
              <a:off x="11599036" y="3716782"/>
              <a:ext cx="4698" cy="155447"/>
            </a:xfrm>
            <a:custGeom>
              <a:avLst/>
              <a:gdLst>
                <a:gd name="connsiteX0" fmla="*/ 4699 w 4698"/>
                <a:gd name="connsiteY0" fmla="*/ 0 h 155447"/>
                <a:gd name="connsiteX1" fmla="*/ 0 w 4698"/>
                <a:gd name="connsiteY1" fmla="*/ 25908 h 155447"/>
                <a:gd name="connsiteX2" fmla="*/ 4699 w 4698"/>
                <a:gd name="connsiteY2" fmla="*/ 51816 h 155447"/>
                <a:gd name="connsiteX3" fmla="*/ 0 w 4698"/>
                <a:gd name="connsiteY3" fmla="*/ 77724 h 155447"/>
                <a:gd name="connsiteX4" fmla="*/ 4699 w 4698"/>
                <a:gd name="connsiteY4" fmla="*/ 103632 h 155447"/>
                <a:gd name="connsiteX5" fmla="*/ 0 w 4698"/>
                <a:gd name="connsiteY5" fmla="*/ 129540 h 155447"/>
                <a:gd name="connsiteX6" fmla="*/ 4699 w 4698"/>
                <a:gd name="connsiteY6" fmla="*/ 155448 h 15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8" h="155447">
                  <a:moveTo>
                    <a:pt x="4699" y="0"/>
                  </a:moveTo>
                  <a:cubicBezTo>
                    <a:pt x="4699" y="12954"/>
                    <a:pt x="0" y="12954"/>
                    <a:pt x="0" y="25908"/>
                  </a:cubicBezTo>
                  <a:cubicBezTo>
                    <a:pt x="0" y="38862"/>
                    <a:pt x="4699" y="38862"/>
                    <a:pt x="4699" y="51816"/>
                  </a:cubicBezTo>
                  <a:cubicBezTo>
                    <a:pt x="4699" y="64770"/>
                    <a:pt x="0" y="64770"/>
                    <a:pt x="0" y="77724"/>
                  </a:cubicBezTo>
                  <a:cubicBezTo>
                    <a:pt x="0" y="90678"/>
                    <a:pt x="4699" y="90678"/>
                    <a:pt x="4699" y="103632"/>
                  </a:cubicBezTo>
                  <a:cubicBezTo>
                    <a:pt x="4699" y="116586"/>
                    <a:pt x="0" y="116586"/>
                    <a:pt x="0" y="129540"/>
                  </a:cubicBezTo>
                  <a:cubicBezTo>
                    <a:pt x="0" y="142494"/>
                    <a:pt x="4699" y="142494"/>
                    <a:pt x="4699" y="155448"/>
                  </a:cubicBezTo>
                </a:path>
              </a:pathLst>
            </a:custGeom>
            <a:noFill/>
            <a:ln w="4572" cap="flat">
              <a:solidFill>
                <a:srgbClr val="D4D0B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10" name="Freeform 6515">
              <a:extLst>
                <a:ext uri="{FF2B5EF4-FFF2-40B4-BE49-F238E27FC236}">
                  <a16:creationId xmlns:a16="http://schemas.microsoft.com/office/drawing/2014/main" id="{5F8FAC16-1C78-A37E-209C-3D01E84DC8E9}"/>
                </a:ext>
              </a:extLst>
            </p:cNvPr>
            <p:cNvSpPr/>
            <p:nvPr/>
          </p:nvSpPr>
          <p:spPr>
            <a:xfrm>
              <a:off x="11585193" y="3455542"/>
              <a:ext cx="81026" cy="79755"/>
            </a:xfrm>
            <a:custGeom>
              <a:avLst/>
              <a:gdLst>
                <a:gd name="connsiteX0" fmla="*/ 81026 w 81026"/>
                <a:gd name="connsiteY0" fmla="*/ 39878 h 79755"/>
                <a:gd name="connsiteX1" fmla="*/ 40513 w 81026"/>
                <a:gd name="connsiteY1" fmla="*/ 79756 h 79755"/>
                <a:gd name="connsiteX2" fmla="*/ 0 w 81026"/>
                <a:gd name="connsiteY2" fmla="*/ 39878 h 79755"/>
                <a:gd name="connsiteX3" fmla="*/ 40513 w 81026"/>
                <a:gd name="connsiteY3" fmla="*/ 0 h 79755"/>
                <a:gd name="connsiteX4" fmla="*/ 81026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81026" y="39878"/>
                  </a:moveTo>
                  <a:cubicBezTo>
                    <a:pt x="81026" y="61849"/>
                    <a:pt x="62865" y="79756"/>
                    <a:pt x="40513" y="79756"/>
                  </a:cubicBezTo>
                  <a:cubicBezTo>
                    <a:pt x="18162" y="79756"/>
                    <a:pt x="0" y="61976"/>
                    <a:pt x="0" y="39878"/>
                  </a:cubicBezTo>
                  <a:cubicBezTo>
                    <a:pt x="0" y="17780"/>
                    <a:pt x="18162" y="0"/>
                    <a:pt x="40513" y="0"/>
                  </a:cubicBezTo>
                  <a:cubicBezTo>
                    <a:pt x="62865" y="0"/>
                    <a:pt x="81026" y="17780"/>
                    <a:pt x="81026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11" name="Freeform 6516">
              <a:extLst>
                <a:ext uri="{FF2B5EF4-FFF2-40B4-BE49-F238E27FC236}">
                  <a16:creationId xmlns:a16="http://schemas.microsoft.com/office/drawing/2014/main" id="{2B0F2590-301C-0904-1433-CCC96AE992FD}"/>
                </a:ext>
              </a:extLst>
            </p:cNvPr>
            <p:cNvSpPr/>
            <p:nvPr/>
          </p:nvSpPr>
          <p:spPr>
            <a:xfrm>
              <a:off x="11585193" y="3854703"/>
              <a:ext cx="81026" cy="79755"/>
            </a:xfrm>
            <a:custGeom>
              <a:avLst/>
              <a:gdLst>
                <a:gd name="connsiteX0" fmla="*/ 0 w 81026"/>
                <a:gd name="connsiteY0" fmla="*/ 39878 h 79755"/>
                <a:gd name="connsiteX1" fmla="*/ 40513 w 81026"/>
                <a:gd name="connsiteY1" fmla="*/ 0 h 79755"/>
                <a:gd name="connsiteX2" fmla="*/ 81026 w 81026"/>
                <a:gd name="connsiteY2" fmla="*/ 39878 h 79755"/>
                <a:gd name="connsiteX3" fmla="*/ 40513 w 81026"/>
                <a:gd name="connsiteY3" fmla="*/ 79756 h 79755"/>
                <a:gd name="connsiteX4" fmla="*/ 0 w 81026"/>
                <a:gd name="connsiteY4" fmla="*/ 39878 h 7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6" h="79755">
                  <a:moveTo>
                    <a:pt x="0" y="39878"/>
                  </a:moveTo>
                  <a:cubicBezTo>
                    <a:pt x="0" y="17907"/>
                    <a:pt x="18162" y="0"/>
                    <a:pt x="40513" y="0"/>
                  </a:cubicBezTo>
                  <a:cubicBezTo>
                    <a:pt x="62865" y="0"/>
                    <a:pt x="81026" y="17780"/>
                    <a:pt x="81026" y="39878"/>
                  </a:cubicBezTo>
                  <a:cubicBezTo>
                    <a:pt x="81026" y="61976"/>
                    <a:pt x="62865" y="79756"/>
                    <a:pt x="40513" y="79756"/>
                  </a:cubicBezTo>
                  <a:cubicBezTo>
                    <a:pt x="18162" y="79756"/>
                    <a:pt x="0" y="61976"/>
                    <a:pt x="0" y="39878"/>
                  </a:cubicBezTo>
                  <a:close/>
                </a:path>
              </a:pathLst>
            </a:custGeom>
            <a:solidFill>
              <a:srgbClr val="D4D0BD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12" name="Freeform 6518">
            <a:extLst>
              <a:ext uri="{FF2B5EF4-FFF2-40B4-BE49-F238E27FC236}">
                <a16:creationId xmlns:a16="http://schemas.microsoft.com/office/drawing/2014/main" id="{7DAFDFE7-2118-B95C-FA10-62F519C84ACA}"/>
              </a:ext>
            </a:extLst>
          </p:cNvPr>
          <p:cNvSpPr/>
          <p:nvPr/>
        </p:nvSpPr>
        <p:spPr>
          <a:xfrm>
            <a:off x="9016870" y="3818124"/>
            <a:ext cx="334821" cy="517493"/>
          </a:xfrm>
          <a:custGeom>
            <a:avLst/>
            <a:gdLst>
              <a:gd name="connsiteX0" fmla="*/ 190652 w 334821"/>
              <a:gd name="connsiteY0" fmla="*/ 517398 h 517493"/>
              <a:gd name="connsiteX1" fmla="*/ 144043 w 334821"/>
              <a:gd name="connsiteY1" fmla="*/ 517398 h 517493"/>
              <a:gd name="connsiteX2" fmla="*/ 533 w 334821"/>
              <a:gd name="connsiteY2" fmla="*/ 391287 h 517493"/>
              <a:gd name="connsiteX3" fmla="*/ 25806 w 334821"/>
              <a:gd name="connsiteY3" fmla="*/ 119507 h 517493"/>
              <a:gd name="connsiteX4" fmla="*/ 149377 w 334821"/>
              <a:gd name="connsiteY4" fmla="*/ 0 h 517493"/>
              <a:gd name="connsiteX5" fmla="*/ 185445 w 334821"/>
              <a:gd name="connsiteY5" fmla="*/ 0 h 517493"/>
              <a:gd name="connsiteX6" fmla="*/ 309016 w 334821"/>
              <a:gd name="connsiteY6" fmla="*/ 119507 h 517493"/>
              <a:gd name="connsiteX7" fmla="*/ 334289 w 334821"/>
              <a:gd name="connsiteY7" fmla="*/ 391287 h 517493"/>
              <a:gd name="connsiteX8" fmla="*/ 190779 w 334821"/>
              <a:gd name="connsiteY8" fmla="*/ 517398 h 51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821" h="517493">
                <a:moveTo>
                  <a:pt x="190652" y="517398"/>
                </a:moveTo>
                <a:cubicBezTo>
                  <a:pt x="175158" y="517525"/>
                  <a:pt x="159537" y="517525"/>
                  <a:pt x="144043" y="517398"/>
                </a:cubicBezTo>
                <a:cubicBezTo>
                  <a:pt x="58318" y="516001"/>
                  <a:pt x="-6579" y="456057"/>
                  <a:pt x="533" y="391287"/>
                </a:cubicBezTo>
                <a:cubicBezTo>
                  <a:pt x="9804" y="300736"/>
                  <a:pt x="20218" y="210185"/>
                  <a:pt x="25806" y="119507"/>
                </a:cubicBezTo>
                <a:cubicBezTo>
                  <a:pt x="30378" y="53848"/>
                  <a:pt x="83464" y="0"/>
                  <a:pt x="149377" y="0"/>
                </a:cubicBezTo>
                <a:cubicBezTo>
                  <a:pt x="161442" y="0"/>
                  <a:pt x="173380" y="0"/>
                  <a:pt x="185445" y="0"/>
                </a:cubicBezTo>
                <a:cubicBezTo>
                  <a:pt x="251358" y="0"/>
                  <a:pt x="304444" y="53848"/>
                  <a:pt x="309016" y="119507"/>
                </a:cubicBezTo>
                <a:cubicBezTo>
                  <a:pt x="314477" y="210185"/>
                  <a:pt x="325018" y="300736"/>
                  <a:pt x="334289" y="391287"/>
                </a:cubicBezTo>
                <a:cubicBezTo>
                  <a:pt x="341401" y="456057"/>
                  <a:pt x="276504" y="516001"/>
                  <a:pt x="190779" y="517398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97000">
                <a:schemeClr val="accent4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13" name="Freeform 6519">
            <a:extLst>
              <a:ext uri="{FF2B5EF4-FFF2-40B4-BE49-F238E27FC236}">
                <a16:creationId xmlns:a16="http://schemas.microsoft.com/office/drawing/2014/main" id="{712E69EA-0D0B-C7D0-2817-76B5D1F460B0}"/>
              </a:ext>
            </a:extLst>
          </p:cNvPr>
          <p:cNvSpPr/>
          <p:nvPr/>
        </p:nvSpPr>
        <p:spPr>
          <a:xfrm rot="18187801">
            <a:off x="8166863" y="3989015"/>
            <a:ext cx="221742" cy="378968"/>
          </a:xfrm>
          <a:custGeom>
            <a:avLst/>
            <a:gdLst>
              <a:gd name="connsiteX0" fmla="*/ 221742 w 221742"/>
              <a:gd name="connsiteY0" fmla="*/ 189484 h 378968"/>
              <a:gd name="connsiteX1" fmla="*/ 110871 w 221742"/>
              <a:gd name="connsiteY1" fmla="*/ 378968 h 378968"/>
              <a:gd name="connsiteX2" fmla="*/ 0 w 221742"/>
              <a:gd name="connsiteY2" fmla="*/ 189484 h 378968"/>
              <a:gd name="connsiteX3" fmla="*/ 110871 w 221742"/>
              <a:gd name="connsiteY3" fmla="*/ 0 h 378968"/>
              <a:gd name="connsiteX4" fmla="*/ 221742 w 221742"/>
              <a:gd name="connsiteY4" fmla="*/ 189484 h 37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742" h="378968">
                <a:moveTo>
                  <a:pt x="221742" y="189484"/>
                </a:moveTo>
                <a:cubicBezTo>
                  <a:pt x="221742" y="294133"/>
                  <a:pt x="172103" y="378968"/>
                  <a:pt x="110871" y="378968"/>
                </a:cubicBezTo>
                <a:cubicBezTo>
                  <a:pt x="49638" y="378968"/>
                  <a:pt x="0" y="294134"/>
                  <a:pt x="0" y="189484"/>
                </a:cubicBezTo>
                <a:cubicBezTo>
                  <a:pt x="0" y="84835"/>
                  <a:pt x="49639" y="0"/>
                  <a:pt x="110871" y="0"/>
                </a:cubicBezTo>
                <a:cubicBezTo>
                  <a:pt x="172104" y="0"/>
                  <a:pt x="221742" y="84835"/>
                  <a:pt x="221742" y="189484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8000">
                <a:schemeClr val="accent3"/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14" name="Freeform 6520">
            <a:extLst>
              <a:ext uri="{FF2B5EF4-FFF2-40B4-BE49-F238E27FC236}">
                <a16:creationId xmlns:a16="http://schemas.microsoft.com/office/drawing/2014/main" id="{9B770D27-3E10-A52B-B300-78EF679EA290}"/>
              </a:ext>
            </a:extLst>
          </p:cNvPr>
          <p:cNvSpPr/>
          <p:nvPr/>
        </p:nvSpPr>
        <p:spPr>
          <a:xfrm rot="17717400">
            <a:off x="8113827" y="4092932"/>
            <a:ext cx="221741" cy="389381"/>
          </a:xfrm>
          <a:custGeom>
            <a:avLst/>
            <a:gdLst>
              <a:gd name="connsiteX0" fmla="*/ 221742 w 221741"/>
              <a:gd name="connsiteY0" fmla="*/ 194691 h 389381"/>
              <a:gd name="connsiteX1" fmla="*/ 110871 w 221741"/>
              <a:gd name="connsiteY1" fmla="*/ 389382 h 389381"/>
              <a:gd name="connsiteX2" fmla="*/ 0 w 221741"/>
              <a:gd name="connsiteY2" fmla="*/ 194691 h 389381"/>
              <a:gd name="connsiteX3" fmla="*/ 110871 w 221741"/>
              <a:gd name="connsiteY3" fmla="*/ 0 h 389381"/>
              <a:gd name="connsiteX4" fmla="*/ 221742 w 221741"/>
              <a:gd name="connsiteY4" fmla="*/ 194691 h 38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741" h="389381">
                <a:moveTo>
                  <a:pt x="221742" y="194691"/>
                </a:moveTo>
                <a:cubicBezTo>
                  <a:pt x="221742" y="302216"/>
                  <a:pt x="172103" y="389382"/>
                  <a:pt x="110871" y="389382"/>
                </a:cubicBezTo>
                <a:cubicBezTo>
                  <a:pt x="49638" y="389382"/>
                  <a:pt x="0" y="302216"/>
                  <a:pt x="0" y="194691"/>
                </a:cubicBezTo>
                <a:cubicBezTo>
                  <a:pt x="0" y="87166"/>
                  <a:pt x="49639" y="0"/>
                  <a:pt x="110871" y="0"/>
                </a:cubicBezTo>
                <a:cubicBezTo>
                  <a:pt x="172104" y="0"/>
                  <a:pt x="221742" y="87166"/>
                  <a:pt x="221742" y="194691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8000">
                <a:schemeClr val="accent3"/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15" name="Freeform 6521">
            <a:extLst>
              <a:ext uri="{FF2B5EF4-FFF2-40B4-BE49-F238E27FC236}">
                <a16:creationId xmlns:a16="http://schemas.microsoft.com/office/drawing/2014/main" id="{37C456B8-463E-1042-FB64-BCB227DE323B}"/>
              </a:ext>
            </a:extLst>
          </p:cNvPr>
          <p:cNvSpPr/>
          <p:nvPr/>
        </p:nvSpPr>
        <p:spPr>
          <a:xfrm rot="16939800">
            <a:off x="7996983" y="4139168"/>
            <a:ext cx="221742" cy="481838"/>
          </a:xfrm>
          <a:custGeom>
            <a:avLst/>
            <a:gdLst>
              <a:gd name="connsiteX0" fmla="*/ 221742 w 221742"/>
              <a:gd name="connsiteY0" fmla="*/ 240919 h 481838"/>
              <a:gd name="connsiteX1" fmla="*/ 110871 w 221742"/>
              <a:gd name="connsiteY1" fmla="*/ 481838 h 481838"/>
              <a:gd name="connsiteX2" fmla="*/ 0 w 221742"/>
              <a:gd name="connsiteY2" fmla="*/ 240919 h 481838"/>
              <a:gd name="connsiteX3" fmla="*/ 110871 w 221742"/>
              <a:gd name="connsiteY3" fmla="*/ 0 h 481838"/>
              <a:gd name="connsiteX4" fmla="*/ 221742 w 221742"/>
              <a:gd name="connsiteY4" fmla="*/ 240919 h 48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742" h="481838">
                <a:moveTo>
                  <a:pt x="221742" y="240919"/>
                </a:moveTo>
                <a:cubicBezTo>
                  <a:pt x="221742" y="373975"/>
                  <a:pt x="172103" y="481838"/>
                  <a:pt x="110871" y="481838"/>
                </a:cubicBezTo>
                <a:cubicBezTo>
                  <a:pt x="49638" y="481838"/>
                  <a:pt x="0" y="373975"/>
                  <a:pt x="0" y="240919"/>
                </a:cubicBezTo>
                <a:cubicBezTo>
                  <a:pt x="0" y="107863"/>
                  <a:pt x="49639" y="0"/>
                  <a:pt x="110871" y="0"/>
                </a:cubicBezTo>
                <a:cubicBezTo>
                  <a:pt x="172104" y="0"/>
                  <a:pt x="221742" y="107863"/>
                  <a:pt x="221742" y="240919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8000">
                <a:schemeClr val="accent3"/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16" name="Freeform 6522">
            <a:extLst>
              <a:ext uri="{FF2B5EF4-FFF2-40B4-BE49-F238E27FC236}">
                <a16:creationId xmlns:a16="http://schemas.microsoft.com/office/drawing/2014/main" id="{A18CCF50-60DE-5101-52BA-6ACD007F0904}"/>
              </a:ext>
            </a:extLst>
          </p:cNvPr>
          <p:cNvSpPr/>
          <p:nvPr/>
        </p:nvSpPr>
        <p:spPr>
          <a:xfrm>
            <a:off x="7420174" y="2973369"/>
            <a:ext cx="1039337" cy="1344055"/>
          </a:xfrm>
          <a:custGeom>
            <a:avLst/>
            <a:gdLst>
              <a:gd name="connsiteX0" fmla="*/ 1038555 w 1039337"/>
              <a:gd name="connsiteY0" fmla="*/ 305133 h 1344055"/>
              <a:gd name="connsiteX1" fmla="*/ 904062 w 1039337"/>
              <a:gd name="connsiteY1" fmla="*/ 17478 h 1344055"/>
              <a:gd name="connsiteX2" fmla="*/ 518745 w 1039337"/>
              <a:gd name="connsiteY2" fmla="*/ 265509 h 1344055"/>
              <a:gd name="connsiteX3" fmla="*/ 122504 w 1039337"/>
              <a:gd name="connsiteY3" fmla="*/ 10112 h 1344055"/>
              <a:gd name="connsiteX4" fmla="*/ 3886 w 1039337"/>
              <a:gd name="connsiteY4" fmla="*/ 245824 h 1344055"/>
              <a:gd name="connsiteX5" fmla="*/ 3886 w 1039337"/>
              <a:gd name="connsiteY5" fmla="*/ 245824 h 1344055"/>
              <a:gd name="connsiteX6" fmla="*/ 3505 w 1039337"/>
              <a:gd name="connsiteY6" fmla="*/ 252047 h 1344055"/>
              <a:gd name="connsiteX7" fmla="*/ 3124 w 1039337"/>
              <a:gd name="connsiteY7" fmla="*/ 259286 h 1344055"/>
              <a:gd name="connsiteX8" fmla="*/ 185242 w 1039337"/>
              <a:gd name="connsiteY8" fmla="*/ 1128474 h 1344055"/>
              <a:gd name="connsiteX9" fmla="*/ 565353 w 1039337"/>
              <a:gd name="connsiteY9" fmla="*/ 1343866 h 1344055"/>
              <a:gd name="connsiteX10" fmla="*/ 812368 w 1039337"/>
              <a:gd name="connsiteY10" fmla="*/ 1181306 h 1344055"/>
              <a:gd name="connsiteX11" fmla="*/ 1038428 w 1039337"/>
              <a:gd name="connsiteY11" fmla="*/ 310467 h 1344055"/>
              <a:gd name="connsiteX12" fmla="*/ 1038428 w 1039337"/>
              <a:gd name="connsiteY12" fmla="*/ 305260 h 1344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39337" h="1344055">
                <a:moveTo>
                  <a:pt x="1038555" y="305133"/>
                </a:moveTo>
                <a:cubicBezTo>
                  <a:pt x="1046175" y="169878"/>
                  <a:pt x="997915" y="55832"/>
                  <a:pt x="904062" y="17478"/>
                </a:cubicBezTo>
                <a:cubicBezTo>
                  <a:pt x="774903" y="-35354"/>
                  <a:pt x="606501" y="74882"/>
                  <a:pt x="518745" y="265509"/>
                </a:cubicBezTo>
                <a:cubicBezTo>
                  <a:pt x="385902" y="72215"/>
                  <a:pt x="231851" y="-34592"/>
                  <a:pt x="122504" y="10112"/>
                </a:cubicBezTo>
                <a:cubicBezTo>
                  <a:pt x="52019" y="38941"/>
                  <a:pt x="12395" y="125809"/>
                  <a:pt x="3886" y="245824"/>
                </a:cubicBezTo>
                <a:lnTo>
                  <a:pt x="3886" y="245824"/>
                </a:lnTo>
                <a:cubicBezTo>
                  <a:pt x="3886" y="245824"/>
                  <a:pt x="3759" y="247983"/>
                  <a:pt x="3505" y="252047"/>
                </a:cubicBezTo>
                <a:cubicBezTo>
                  <a:pt x="3378" y="254460"/>
                  <a:pt x="3251" y="256873"/>
                  <a:pt x="3124" y="259286"/>
                </a:cubicBezTo>
                <a:cubicBezTo>
                  <a:pt x="-1956" y="353139"/>
                  <a:pt x="-23546" y="917781"/>
                  <a:pt x="185242" y="1128474"/>
                </a:cubicBezTo>
                <a:cubicBezTo>
                  <a:pt x="413334" y="1358598"/>
                  <a:pt x="565353" y="1343866"/>
                  <a:pt x="565353" y="1343866"/>
                </a:cubicBezTo>
                <a:cubicBezTo>
                  <a:pt x="565353" y="1343866"/>
                  <a:pt x="700481" y="1341707"/>
                  <a:pt x="812368" y="1181306"/>
                </a:cubicBezTo>
                <a:cubicBezTo>
                  <a:pt x="924255" y="1020778"/>
                  <a:pt x="1022553" y="986234"/>
                  <a:pt x="1038428" y="310467"/>
                </a:cubicBezTo>
                <a:lnTo>
                  <a:pt x="1038428" y="30526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6350" cap="flat">
            <a:solidFill>
              <a:schemeClr val="tx1">
                <a:lumMod val="25000"/>
                <a:lumOff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17" name="Freeform 6523">
            <a:extLst>
              <a:ext uri="{FF2B5EF4-FFF2-40B4-BE49-F238E27FC236}">
                <a16:creationId xmlns:a16="http://schemas.microsoft.com/office/drawing/2014/main" id="{109B5C49-2A14-87A3-B3C1-F1DA97F48681}"/>
              </a:ext>
            </a:extLst>
          </p:cNvPr>
          <p:cNvSpPr/>
          <p:nvPr/>
        </p:nvSpPr>
        <p:spPr>
          <a:xfrm>
            <a:off x="5783093" y="3011378"/>
            <a:ext cx="448433" cy="1368467"/>
          </a:xfrm>
          <a:custGeom>
            <a:avLst/>
            <a:gdLst>
              <a:gd name="connsiteX0" fmla="*/ 174498 w 448433"/>
              <a:gd name="connsiteY0" fmla="*/ 1368468 h 1368467"/>
              <a:gd name="connsiteX1" fmla="*/ 176276 w 448433"/>
              <a:gd name="connsiteY1" fmla="*/ 1368468 h 1368467"/>
              <a:gd name="connsiteX2" fmla="*/ 322834 w 448433"/>
              <a:gd name="connsiteY2" fmla="*/ 1288458 h 1368467"/>
              <a:gd name="connsiteX3" fmla="*/ 338455 w 448433"/>
              <a:gd name="connsiteY3" fmla="*/ 1257851 h 1368467"/>
              <a:gd name="connsiteX4" fmla="*/ 295783 w 448433"/>
              <a:gd name="connsiteY4" fmla="*/ 917109 h 1368467"/>
              <a:gd name="connsiteX5" fmla="*/ 292354 w 448433"/>
              <a:gd name="connsiteY5" fmla="*/ 880152 h 1368467"/>
              <a:gd name="connsiteX6" fmla="*/ 292354 w 448433"/>
              <a:gd name="connsiteY6" fmla="*/ 842815 h 1368467"/>
              <a:gd name="connsiteX7" fmla="*/ 370840 w 448433"/>
              <a:gd name="connsiteY7" fmla="*/ 489754 h 1368467"/>
              <a:gd name="connsiteX8" fmla="*/ 383540 w 448433"/>
              <a:gd name="connsiteY8" fmla="*/ 457370 h 1368467"/>
              <a:gd name="connsiteX9" fmla="*/ 447548 w 448433"/>
              <a:gd name="connsiteY9" fmla="*/ 221912 h 1368467"/>
              <a:gd name="connsiteX10" fmla="*/ 257048 w 448433"/>
              <a:gd name="connsiteY10" fmla="*/ 6012 h 1368467"/>
              <a:gd name="connsiteX11" fmla="*/ 28448 w 448433"/>
              <a:gd name="connsiteY11" fmla="*/ 82212 h 1368467"/>
              <a:gd name="connsiteX12" fmla="*/ 508 w 448433"/>
              <a:gd name="connsiteY12" fmla="*/ 468800 h 1368467"/>
              <a:gd name="connsiteX13" fmla="*/ 0 w 448433"/>
              <a:gd name="connsiteY13" fmla="*/ 476927 h 1368467"/>
              <a:gd name="connsiteX14" fmla="*/ 0 w 448433"/>
              <a:gd name="connsiteY14" fmla="*/ 523918 h 1368467"/>
              <a:gd name="connsiteX15" fmla="*/ 0 w 448433"/>
              <a:gd name="connsiteY15" fmla="*/ 1193970 h 1368467"/>
              <a:gd name="connsiteX16" fmla="*/ 174498 w 448433"/>
              <a:gd name="connsiteY16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433" h="1368467">
                <a:moveTo>
                  <a:pt x="174498" y="1368468"/>
                </a:moveTo>
                <a:lnTo>
                  <a:pt x="176276" y="1368468"/>
                </a:lnTo>
                <a:cubicBezTo>
                  <a:pt x="237490" y="1368468"/>
                  <a:pt x="291592" y="1336464"/>
                  <a:pt x="322834" y="1288458"/>
                </a:cubicBezTo>
                <a:cubicBezTo>
                  <a:pt x="329057" y="1278806"/>
                  <a:pt x="334391" y="1268646"/>
                  <a:pt x="338455" y="1257851"/>
                </a:cubicBezTo>
                <a:cubicBezTo>
                  <a:pt x="358648" y="1149012"/>
                  <a:pt x="307848" y="1034712"/>
                  <a:pt x="295783" y="917109"/>
                </a:cubicBezTo>
                <a:cubicBezTo>
                  <a:pt x="293878" y="904918"/>
                  <a:pt x="292862" y="892599"/>
                  <a:pt x="292354" y="880152"/>
                </a:cubicBezTo>
                <a:cubicBezTo>
                  <a:pt x="291846" y="867707"/>
                  <a:pt x="292100" y="855260"/>
                  <a:pt x="292354" y="842815"/>
                </a:cubicBezTo>
                <a:cubicBezTo>
                  <a:pt x="282448" y="717212"/>
                  <a:pt x="320548" y="602912"/>
                  <a:pt x="370840" y="489754"/>
                </a:cubicBezTo>
                <a:cubicBezTo>
                  <a:pt x="374777" y="478833"/>
                  <a:pt x="379095" y="468038"/>
                  <a:pt x="383540" y="457370"/>
                </a:cubicBezTo>
                <a:cubicBezTo>
                  <a:pt x="414782" y="382440"/>
                  <a:pt x="454914" y="310812"/>
                  <a:pt x="447548" y="221912"/>
                </a:cubicBezTo>
                <a:cubicBezTo>
                  <a:pt x="434848" y="120312"/>
                  <a:pt x="345948" y="31412"/>
                  <a:pt x="257048" y="6012"/>
                </a:cubicBezTo>
                <a:cubicBezTo>
                  <a:pt x="168148" y="-6688"/>
                  <a:pt x="66548" y="-6688"/>
                  <a:pt x="28448" y="82212"/>
                </a:cubicBezTo>
                <a:cubicBezTo>
                  <a:pt x="-21844" y="207815"/>
                  <a:pt x="14986" y="345864"/>
                  <a:pt x="508" y="468800"/>
                </a:cubicBezTo>
                <a:cubicBezTo>
                  <a:pt x="127" y="471594"/>
                  <a:pt x="0" y="474260"/>
                  <a:pt x="0" y="476927"/>
                </a:cubicBezTo>
                <a:cubicBezTo>
                  <a:pt x="0" y="492295"/>
                  <a:pt x="0" y="508043"/>
                  <a:pt x="0" y="523918"/>
                </a:cubicBezTo>
                <a:lnTo>
                  <a:pt x="0" y="1193970"/>
                </a:lnTo>
                <a:cubicBezTo>
                  <a:pt x="0" y="1289982"/>
                  <a:pt x="78486" y="1368468"/>
                  <a:pt x="174498" y="1368468"/>
                </a:cubicBezTo>
                <a:close/>
              </a:path>
            </a:pathLst>
          </a:custGeom>
          <a:solidFill>
            <a:srgbClr val="D4D0BD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18" name="Freeform 6524">
            <a:extLst>
              <a:ext uri="{FF2B5EF4-FFF2-40B4-BE49-F238E27FC236}">
                <a16:creationId xmlns:a16="http://schemas.microsoft.com/office/drawing/2014/main" id="{69018F6F-B7F9-0601-D7A3-185A4BB2585E}"/>
              </a:ext>
            </a:extLst>
          </p:cNvPr>
          <p:cNvSpPr/>
          <p:nvPr/>
        </p:nvSpPr>
        <p:spPr>
          <a:xfrm>
            <a:off x="5783093" y="3011378"/>
            <a:ext cx="448433" cy="1368467"/>
          </a:xfrm>
          <a:custGeom>
            <a:avLst/>
            <a:gdLst>
              <a:gd name="connsiteX0" fmla="*/ 174498 w 448433"/>
              <a:gd name="connsiteY0" fmla="*/ 1368468 h 1368467"/>
              <a:gd name="connsiteX1" fmla="*/ 176276 w 448433"/>
              <a:gd name="connsiteY1" fmla="*/ 1368468 h 1368467"/>
              <a:gd name="connsiteX2" fmla="*/ 322834 w 448433"/>
              <a:gd name="connsiteY2" fmla="*/ 1288458 h 1368467"/>
              <a:gd name="connsiteX3" fmla="*/ 338455 w 448433"/>
              <a:gd name="connsiteY3" fmla="*/ 1257851 h 1368467"/>
              <a:gd name="connsiteX4" fmla="*/ 295783 w 448433"/>
              <a:gd name="connsiteY4" fmla="*/ 917109 h 1368467"/>
              <a:gd name="connsiteX5" fmla="*/ 292354 w 448433"/>
              <a:gd name="connsiteY5" fmla="*/ 880152 h 1368467"/>
              <a:gd name="connsiteX6" fmla="*/ 292354 w 448433"/>
              <a:gd name="connsiteY6" fmla="*/ 842815 h 1368467"/>
              <a:gd name="connsiteX7" fmla="*/ 370840 w 448433"/>
              <a:gd name="connsiteY7" fmla="*/ 489754 h 1368467"/>
              <a:gd name="connsiteX8" fmla="*/ 383540 w 448433"/>
              <a:gd name="connsiteY8" fmla="*/ 457370 h 1368467"/>
              <a:gd name="connsiteX9" fmla="*/ 447548 w 448433"/>
              <a:gd name="connsiteY9" fmla="*/ 221912 h 1368467"/>
              <a:gd name="connsiteX10" fmla="*/ 257048 w 448433"/>
              <a:gd name="connsiteY10" fmla="*/ 6012 h 1368467"/>
              <a:gd name="connsiteX11" fmla="*/ 28448 w 448433"/>
              <a:gd name="connsiteY11" fmla="*/ 82212 h 1368467"/>
              <a:gd name="connsiteX12" fmla="*/ 508 w 448433"/>
              <a:gd name="connsiteY12" fmla="*/ 468800 h 1368467"/>
              <a:gd name="connsiteX13" fmla="*/ 0 w 448433"/>
              <a:gd name="connsiteY13" fmla="*/ 476927 h 1368467"/>
              <a:gd name="connsiteX14" fmla="*/ 0 w 448433"/>
              <a:gd name="connsiteY14" fmla="*/ 523918 h 1368467"/>
              <a:gd name="connsiteX15" fmla="*/ 0 w 448433"/>
              <a:gd name="connsiteY15" fmla="*/ 1193970 h 1368467"/>
              <a:gd name="connsiteX16" fmla="*/ 174498 w 448433"/>
              <a:gd name="connsiteY16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433" h="1368467">
                <a:moveTo>
                  <a:pt x="174498" y="1368468"/>
                </a:moveTo>
                <a:lnTo>
                  <a:pt x="176276" y="1368468"/>
                </a:lnTo>
                <a:cubicBezTo>
                  <a:pt x="237490" y="1368468"/>
                  <a:pt x="291592" y="1336464"/>
                  <a:pt x="322834" y="1288458"/>
                </a:cubicBezTo>
                <a:cubicBezTo>
                  <a:pt x="329057" y="1278806"/>
                  <a:pt x="334391" y="1268646"/>
                  <a:pt x="338455" y="1257851"/>
                </a:cubicBezTo>
                <a:cubicBezTo>
                  <a:pt x="358648" y="1149012"/>
                  <a:pt x="307848" y="1034712"/>
                  <a:pt x="295783" y="917109"/>
                </a:cubicBezTo>
                <a:cubicBezTo>
                  <a:pt x="293878" y="904918"/>
                  <a:pt x="292862" y="892599"/>
                  <a:pt x="292354" y="880152"/>
                </a:cubicBezTo>
                <a:cubicBezTo>
                  <a:pt x="291846" y="867707"/>
                  <a:pt x="292100" y="855260"/>
                  <a:pt x="292354" y="842815"/>
                </a:cubicBezTo>
                <a:cubicBezTo>
                  <a:pt x="282448" y="717212"/>
                  <a:pt x="320548" y="602912"/>
                  <a:pt x="370840" y="489754"/>
                </a:cubicBezTo>
                <a:cubicBezTo>
                  <a:pt x="374777" y="478833"/>
                  <a:pt x="379095" y="468038"/>
                  <a:pt x="383540" y="457370"/>
                </a:cubicBezTo>
                <a:cubicBezTo>
                  <a:pt x="414782" y="382440"/>
                  <a:pt x="454914" y="310812"/>
                  <a:pt x="447548" y="221912"/>
                </a:cubicBezTo>
                <a:cubicBezTo>
                  <a:pt x="434848" y="120312"/>
                  <a:pt x="345948" y="31412"/>
                  <a:pt x="257048" y="6012"/>
                </a:cubicBezTo>
                <a:cubicBezTo>
                  <a:pt x="168148" y="-6688"/>
                  <a:pt x="66548" y="-6688"/>
                  <a:pt x="28448" y="82212"/>
                </a:cubicBezTo>
                <a:cubicBezTo>
                  <a:pt x="-21844" y="207815"/>
                  <a:pt x="14986" y="345864"/>
                  <a:pt x="508" y="468800"/>
                </a:cubicBezTo>
                <a:cubicBezTo>
                  <a:pt x="127" y="471594"/>
                  <a:pt x="0" y="474260"/>
                  <a:pt x="0" y="476927"/>
                </a:cubicBezTo>
                <a:cubicBezTo>
                  <a:pt x="0" y="492295"/>
                  <a:pt x="0" y="508043"/>
                  <a:pt x="0" y="523918"/>
                </a:cubicBezTo>
                <a:lnTo>
                  <a:pt x="0" y="1193970"/>
                </a:lnTo>
                <a:cubicBezTo>
                  <a:pt x="0" y="1289982"/>
                  <a:pt x="78486" y="1368468"/>
                  <a:pt x="174498" y="1368468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19" name="Freeform 6525">
            <a:extLst>
              <a:ext uri="{FF2B5EF4-FFF2-40B4-BE49-F238E27FC236}">
                <a16:creationId xmlns:a16="http://schemas.microsoft.com/office/drawing/2014/main" id="{764A6968-4069-A171-074D-63533B27C77D}"/>
              </a:ext>
            </a:extLst>
          </p:cNvPr>
          <p:cNvSpPr/>
          <p:nvPr/>
        </p:nvSpPr>
        <p:spPr>
          <a:xfrm>
            <a:off x="5986294" y="3028312"/>
            <a:ext cx="207009" cy="206755"/>
          </a:xfrm>
          <a:custGeom>
            <a:avLst/>
            <a:gdLst>
              <a:gd name="connsiteX0" fmla="*/ 53721 w 207009"/>
              <a:gd name="connsiteY0" fmla="*/ 121412 h 206755"/>
              <a:gd name="connsiteX1" fmla="*/ 0 w 207009"/>
              <a:gd name="connsiteY1" fmla="*/ 98425 h 206755"/>
              <a:gd name="connsiteX2" fmla="*/ 103377 w 207009"/>
              <a:gd name="connsiteY2" fmla="*/ 0 h 206755"/>
              <a:gd name="connsiteX3" fmla="*/ 207010 w 207009"/>
              <a:gd name="connsiteY3" fmla="*/ 103632 h 206755"/>
              <a:gd name="connsiteX4" fmla="*/ 113030 w 207009"/>
              <a:gd name="connsiteY4" fmla="*/ 206756 h 206755"/>
              <a:gd name="connsiteX5" fmla="*/ 53721 w 207009"/>
              <a:gd name="connsiteY5" fmla="*/ 121539 h 20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009" h="206755">
                <a:moveTo>
                  <a:pt x="53721" y="121412"/>
                </a:moveTo>
                <a:cubicBezTo>
                  <a:pt x="36830" y="109855"/>
                  <a:pt x="18542" y="102235"/>
                  <a:pt x="0" y="98425"/>
                </a:cubicBezTo>
                <a:cubicBezTo>
                  <a:pt x="2667" y="43688"/>
                  <a:pt x="47878" y="0"/>
                  <a:pt x="103377" y="0"/>
                </a:cubicBezTo>
                <a:cubicBezTo>
                  <a:pt x="158876" y="0"/>
                  <a:pt x="207010" y="46355"/>
                  <a:pt x="207010" y="103632"/>
                </a:cubicBezTo>
                <a:cubicBezTo>
                  <a:pt x="207010" y="157607"/>
                  <a:pt x="165735" y="201803"/>
                  <a:pt x="113030" y="206756"/>
                </a:cubicBezTo>
                <a:cubicBezTo>
                  <a:pt x="105663" y="174244"/>
                  <a:pt x="85217" y="143129"/>
                  <a:pt x="53721" y="121539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8000">
                <a:schemeClr val="accent5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20" name="Freeform 6526">
            <a:extLst>
              <a:ext uri="{FF2B5EF4-FFF2-40B4-BE49-F238E27FC236}">
                <a16:creationId xmlns:a16="http://schemas.microsoft.com/office/drawing/2014/main" id="{860C13A9-2889-45C2-9BC6-09C7C7AB2C35}"/>
              </a:ext>
            </a:extLst>
          </p:cNvPr>
          <p:cNvSpPr/>
          <p:nvPr/>
        </p:nvSpPr>
        <p:spPr>
          <a:xfrm>
            <a:off x="5986420" y="3126863"/>
            <a:ext cx="113030" cy="108204"/>
          </a:xfrm>
          <a:custGeom>
            <a:avLst/>
            <a:gdLst>
              <a:gd name="connsiteX0" fmla="*/ 113030 w 113030"/>
              <a:gd name="connsiteY0" fmla="*/ 108204 h 108204"/>
              <a:gd name="connsiteX1" fmla="*/ 53722 w 113030"/>
              <a:gd name="connsiteY1" fmla="*/ 22987 h 108204"/>
              <a:gd name="connsiteX2" fmla="*/ 0 w 113030"/>
              <a:gd name="connsiteY2" fmla="*/ 0 h 1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30" h="108204">
                <a:moveTo>
                  <a:pt x="113030" y="108204"/>
                </a:moveTo>
                <a:cubicBezTo>
                  <a:pt x="105664" y="75692"/>
                  <a:pt x="85217" y="44577"/>
                  <a:pt x="53722" y="22987"/>
                </a:cubicBezTo>
                <a:cubicBezTo>
                  <a:pt x="36830" y="11430"/>
                  <a:pt x="18542" y="3810"/>
                  <a:pt x="0" y="0"/>
                </a:cubicBezTo>
              </a:path>
            </a:pathLst>
          </a:custGeom>
          <a:noFill/>
          <a:ln w="6350" cap="rnd">
            <a:solidFill>
              <a:schemeClr val="accent2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21" name="Freeform 6527">
            <a:extLst>
              <a:ext uri="{FF2B5EF4-FFF2-40B4-BE49-F238E27FC236}">
                <a16:creationId xmlns:a16="http://schemas.microsoft.com/office/drawing/2014/main" id="{5B15C422-A6D2-917B-C8D7-BC97A5D28ADB}"/>
              </a:ext>
            </a:extLst>
          </p:cNvPr>
          <p:cNvSpPr/>
          <p:nvPr/>
        </p:nvSpPr>
        <p:spPr>
          <a:xfrm>
            <a:off x="3903494" y="2670172"/>
            <a:ext cx="207264" cy="207263"/>
          </a:xfrm>
          <a:custGeom>
            <a:avLst/>
            <a:gdLst>
              <a:gd name="connsiteX0" fmla="*/ 207264 w 207264"/>
              <a:gd name="connsiteY0" fmla="*/ 103632 h 207263"/>
              <a:gd name="connsiteX1" fmla="*/ 103632 w 207264"/>
              <a:gd name="connsiteY1" fmla="*/ 207264 h 207263"/>
              <a:gd name="connsiteX2" fmla="*/ 0 w 207264"/>
              <a:gd name="connsiteY2" fmla="*/ 103632 h 207263"/>
              <a:gd name="connsiteX3" fmla="*/ 103632 w 207264"/>
              <a:gd name="connsiteY3" fmla="*/ 0 h 207263"/>
              <a:gd name="connsiteX4" fmla="*/ 207264 w 207264"/>
              <a:gd name="connsiteY4" fmla="*/ 103632 h 20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264" h="207263">
                <a:moveTo>
                  <a:pt x="207264" y="103632"/>
                </a:moveTo>
                <a:cubicBezTo>
                  <a:pt x="207264" y="160866"/>
                  <a:pt x="160867" y="207264"/>
                  <a:pt x="103632" y="207264"/>
                </a:cubicBezTo>
                <a:cubicBezTo>
                  <a:pt x="46398" y="207264"/>
                  <a:pt x="0" y="160867"/>
                  <a:pt x="0" y="103632"/>
                </a:cubicBezTo>
                <a:cubicBezTo>
                  <a:pt x="0" y="46398"/>
                  <a:pt x="46398" y="0"/>
                  <a:pt x="103632" y="0"/>
                </a:cubicBezTo>
                <a:cubicBezTo>
                  <a:pt x="160867" y="0"/>
                  <a:pt x="207264" y="46398"/>
                  <a:pt x="207264" y="103632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8000">
                <a:schemeClr val="accent5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22" name="Freeform 6528">
            <a:extLst>
              <a:ext uri="{FF2B5EF4-FFF2-40B4-BE49-F238E27FC236}">
                <a16:creationId xmlns:a16="http://schemas.microsoft.com/office/drawing/2014/main" id="{51C48B8C-4F46-0ABF-2938-B479E8AD2EB2}"/>
              </a:ext>
            </a:extLst>
          </p:cNvPr>
          <p:cNvSpPr/>
          <p:nvPr/>
        </p:nvSpPr>
        <p:spPr>
          <a:xfrm>
            <a:off x="3942698" y="2476624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23" name="Freeform 6529">
            <a:extLst>
              <a:ext uri="{FF2B5EF4-FFF2-40B4-BE49-F238E27FC236}">
                <a16:creationId xmlns:a16="http://schemas.microsoft.com/office/drawing/2014/main" id="{69764AFB-4A73-C44D-C4D8-F79029DF5745}"/>
              </a:ext>
            </a:extLst>
          </p:cNvPr>
          <p:cNvSpPr/>
          <p:nvPr/>
        </p:nvSpPr>
        <p:spPr>
          <a:xfrm>
            <a:off x="4130191" y="2431025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24" name="Freeform 6530">
            <a:extLst>
              <a:ext uri="{FF2B5EF4-FFF2-40B4-BE49-F238E27FC236}">
                <a16:creationId xmlns:a16="http://schemas.microsoft.com/office/drawing/2014/main" id="{93B1BB8F-0A4F-713C-D2B4-3F8472002DA9}"/>
              </a:ext>
            </a:extLst>
          </p:cNvPr>
          <p:cNvSpPr/>
          <p:nvPr/>
        </p:nvSpPr>
        <p:spPr>
          <a:xfrm>
            <a:off x="4297829" y="2694335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25" name="Freeform 6531">
            <a:extLst>
              <a:ext uri="{FF2B5EF4-FFF2-40B4-BE49-F238E27FC236}">
                <a16:creationId xmlns:a16="http://schemas.microsoft.com/office/drawing/2014/main" id="{9B92049B-9500-E727-B548-2477457FA835}"/>
              </a:ext>
            </a:extLst>
          </p:cNvPr>
          <p:cNvSpPr/>
          <p:nvPr/>
        </p:nvSpPr>
        <p:spPr>
          <a:xfrm>
            <a:off x="3921274" y="2279520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26" name="Freeform 6532">
            <a:extLst>
              <a:ext uri="{FF2B5EF4-FFF2-40B4-BE49-F238E27FC236}">
                <a16:creationId xmlns:a16="http://schemas.microsoft.com/office/drawing/2014/main" id="{B7B44DBA-B4C0-6ACF-5053-6E6E2FF24CD3}"/>
              </a:ext>
            </a:extLst>
          </p:cNvPr>
          <p:cNvSpPr/>
          <p:nvPr/>
        </p:nvSpPr>
        <p:spPr>
          <a:xfrm>
            <a:off x="5358660" y="2704843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27" name="Freeform 6533">
            <a:extLst>
              <a:ext uri="{FF2B5EF4-FFF2-40B4-BE49-F238E27FC236}">
                <a16:creationId xmlns:a16="http://schemas.microsoft.com/office/drawing/2014/main" id="{AAAD37A1-30AC-C627-6D39-EBF608A2C98E}"/>
              </a:ext>
            </a:extLst>
          </p:cNvPr>
          <p:cNvSpPr/>
          <p:nvPr/>
        </p:nvSpPr>
        <p:spPr>
          <a:xfrm>
            <a:off x="5478548" y="2621023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28" name="Freeform 6534">
            <a:extLst>
              <a:ext uri="{FF2B5EF4-FFF2-40B4-BE49-F238E27FC236}">
                <a16:creationId xmlns:a16="http://schemas.microsoft.com/office/drawing/2014/main" id="{17A6F432-090A-F224-9281-3E193526189C}"/>
              </a:ext>
            </a:extLst>
          </p:cNvPr>
          <p:cNvSpPr/>
          <p:nvPr/>
        </p:nvSpPr>
        <p:spPr>
          <a:xfrm>
            <a:off x="5666000" y="2606545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29" name="Freeform 6535">
            <a:extLst>
              <a:ext uri="{FF2B5EF4-FFF2-40B4-BE49-F238E27FC236}">
                <a16:creationId xmlns:a16="http://schemas.microsoft.com/office/drawing/2014/main" id="{B2927C44-C615-A7E9-D8EA-995739EAF812}"/>
              </a:ext>
            </a:extLst>
          </p:cNvPr>
          <p:cNvSpPr/>
          <p:nvPr/>
        </p:nvSpPr>
        <p:spPr>
          <a:xfrm>
            <a:off x="5666000" y="3733133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30" name="Freeform 6536">
            <a:extLst>
              <a:ext uri="{FF2B5EF4-FFF2-40B4-BE49-F238E27FC236}">
                <a16:creationId xmlns:a16="http://schemas.microsoft.com/office/drawing/2014/main" id="{506586B2-6CBB-3148-92C6-FCC1AA4A19D1}"/>
              </a:ext>
            </a:extLst>
          </p:cNvPr>
          <p:cNvSpPr/>
          <p:nvPr/>
        </p:nvSpPr>
        <p:spPr>
          <a:xfrm>
            <a:off x="5783094" y="2724655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31" name="Freeform 6537">
            <a:extLst>
              <a:ext uri="{FF2B5EF4-FFF2-40B4-BE49-F238E27FC236}">
                <a16:creationId xmlns:a16="http://schemas.microsoft.com/office/drawing/2014/main" id="{BF755729-88EB-4840-799C-C238DEED0FBE}"/>
              </a:ext>
            </a:extLst>
          </p:cNvPr>
          <p:cNvSpPr/>
          <p:nvPr/>
        </p:nvSpPr>
        <p:spPr>
          <a:xfrm>
            <a:off x="5923937" y="2803268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32" name="Freeform 6538">
            <a:extLst>
              <a:ext uri="{FF2B5EF4-FFF2-40B4-BE49-F238E27FC236}">
                <a16:creationId xmlns:a16="http://schemas.microsoft.com/office/drawing/2014/main" id="{3EFC0E63-48F4-A810-602D-6D3B8172BFC1}"/>
              </a:ext>
            </a:extLst>
          </p:cNvPr>
          <p:cNvSpPr/>
          <p:nvPr/>
        </p:nvSpPr>
        <p:spPr>
          <a:xfrm>
            <a:off x="10099951" y="4737351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33" name="Freeform 6539">
            <a:extLst>
              <a:ext uri="{FF2B5EF4-FFF2-40B4-BE49-F238E27FC236}">
                <a16:creationId xmlns:a16="http://schemas.microsoft.com/office/drawing/2014/main" id="{9377BBA9-A95A-7167-9C30-C46B2C027584}"/>
              </a:ext>
            </a:extLst>
          </p:cNvPr>
          <p:cNvSpPr/>
          <p:nvPr/>
        </p:nvSpPr>
        <p:spPr>
          <a:xfrm>
            <a:off x="10262384" y="4669787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34" name="Freeform 6540">
            <a:extLst>
              <a:ext uri="{FF2B5EF4-FFF2-40B4-BE49-F238E27FC236}">
                <a16:creationId xmlns:a16="http://schemas.microsoft.com/office/drawing/2014/main" id="{3EAA2A64-E93D-26F2-A086-6D21D0DD83DC}"/>
              </a:ext>
            </a:extLst>
          </p:cNvPr>
          <p:cNvSpPr/>
          <p:nvPr/>
        </p:nvSpPr>
        <p:spPr>
          <a:xfrm>
            <a:off x="10099951" y="3733133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35" name="Freeform 6541">
            <a:extLst>
              <a:ext uri="{FF2B5EF4-FFF2-40B4-BE49-F238E27FC236}">
                <a16:creationId xmlns:a16="http://schemas.microsoft.com/office/drawing/2014/main" id="{0590095E-C6C2-42B9-6EBE-106E9D9BCF16}"/>
              </a:ext>
            </a:extLst>
          </p:cNvPr>
          <p:cNvSpPr/>
          <p:nvPr/>
        </p:nvSpPr>
        <p:spPr>
          <a:xfrm>
            <a:off x="10470918" y="2814317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36" name="Freeform 6542">
            <a:extLst>
              <a:ext uri="{FF2B5EF4-FFF2-40B4-BE49-F238E27FC236}">
                <a16:creationId xmlns:a16="http://schemas.microsoft.com/office/drawing/2014/main" id="{92221B65-60C7-9C39-1713-196061A47FF6}"/>
              </a:ext>
            </a:extLst>
          </p:cNvPr>
          <p:cNvSpPr/>
          <p:nvPr/>
        </p:nvSpPr>
        <p:spPr>
          <a:xfrm>
            <a:off x="10648845" y="2737482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37" name="Freeform 6543">
            <a:extLst>
              <a:ext uri="{FF2B5EF4-FFF2-40B4-BE49-F238E27FC236}">
                <a16:creationId xmlns:a16="http://schemas.microsoft.com/office/drawing/2014/main" id="{A9D20717-C54D-B967-CDB2-0A3191CF98C2}"/>
              </a:ext>
            </a:extLst>
          </p:cNvPr>
          <p:cNvSpPr/>
          <p:nvPr/>
        </p:nvSpPr>
        <p:spPr>
          <a:xfrm>
            <a:off x="10550420" y="2525773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38" name="Freeform 6544">
            <a:extLst>
              <a:ext uri="{FF2B5EF4-FFF2-40B4-BE49-F238E27FC236}">
                <a16:creationId xmlns:a16="http://schemas.microsoft.com/office/drawing/2014/main" id="{56246C34-9A88-07D5-4A34-E1BC9E388B86}"/>
              </a:ext>
            </a:extLst>
          </p:cNvPr>
          <p:cNvSpPr/>
          <p:nvPr/>
        </p:nvSpPr>
        <p:spPr>
          <a:xfrm>
            <a:off x="10397131" y="2292728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39" name="Freeform 6545">
            <a:extLst>
              <a:ext uri="{FF2B5EF4-FFF2-40B4-BE49-F238E27FC236}">
                <a16:creationId xmlns:a16="http://schemas.microsoft.com/office/drawing/2014/main" id="{49F265E9-6603-83B7-CA82-828F584B11D6}"/>
              </a:ext>
            </a:extLst>
          </p:cNvPr>
          <p:cNvSpPr/>
          <p:nvPr/>
        </p:nvSpPr>
        <p:spPr>
          <a:xfrm>
            <a:off x="10114429" y="2161917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40" name="Freeform 6546">
            <a:extLst>
              <a:ext uri="{FF2B5EF4-FFF2-40B4-BE49-F238E27FC236}">
                <a16:creationId xmlns:a16="http://schemas.microsoft.com/office/drawing/2014/main" id="{9374B5D8-972E-8F90-901D-B3AA9CFD1012}"/>
              </a:ext>
            </a:extLst>
          </p:cNvPr>
          <p:cNvSpPr/>
          <p:nvPr/>
        </p:nvSpPr>
        <p:spPr>
          <a:xfrm>
            <a:off x="9970157" y="2328796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41" name="Freeform 6547">
            <a:extLst>
              <a:ext uri="{FF2B5EF4-FFF2-40B4-BE49-F238E27FC236}">
                <a16:creationId xmlns:a16="http://schemas.microsoft.com/office/drawing/2014/main" id="{6BB98582-49CA-7F03-29FF-A8AE467D1687}"/>
              </a:ext>
            </a:extLst>
          </p:cNvPr>
          <p:cNvSpPr/>
          <p:nvPr/>
        </p:nvSpPr>
        <p:spPr>
          <a:xfrm>
            <a:off x="9701044" y="2230371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42" name="Freeform 6548">
            <a:extLst>
              <a:ext uri="{FF2B5EF4-FFF2-40B4-BE49-F238E27FC236}">
                <a16:creationId xmlns:a16="http://schemas.microsoft.com/office/drawing/2014/main" id="{0ACB0943-F792-AEF1-99CC-BD0173A6E2F9}"/>
              </a:ext>
            </a:extLst>
          </p:cNvPr>
          <p:cNvSpPr/>
          <p:nvPr/>
        </p:nvSpPr>
        <p:spPr>
          <a:xfrm>
            <a:off x="10194947" y="2483355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43" name="Freeform 6549">
            <a:extLst>
              <a:ext uri="{FF2B5EF4-FFF2-40B4-BE49-F238E27FC236}">
                <a16:creationId xmlns:a16="http://schemas.microsoft.com/office/drawing/2014/main" id="{3C11C354-BC05-695E-F4F1-17385DD53760}"/>
              </a:ext>
            </a:extLst>
          </p:cNvPr>
          <p:cNvSpPr/>
          <p:nvPr/>
        </p:nvSpPr>
        <p:spPr>
          <a:xfrm>
            <a:off x="10322201" y="2600830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44" name="Freeform 6550">
            <a:extLst>
              <a:ext uri="{FF2B5EF4-FFF2-40B4-BE49-F238E27FC236}">
                <a16:creationId xmlns:a16="http://schemas.microsoft.com/office/drawing/2014/main" id="{60B7C394-69F9-98DE-B2E1-694822C14BB7}"/>
              </a:ext>
            </a:extLst>
          </p:cNvPr>
          <p:cNvSpPr/>
          <p:nvPr/>
        </p:nvSpPr>
        <p:spPr>
          <a:xfrm>
            <a:off x="10244223" y="2776257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45" name="Freeform 6551">
            <a:extLst>
              <a:ext uri="{FF2B5EF4-FFF2-40B4-BE49-F238E27FC236}">
                <a16:creationId xmlns:a16="http://schemas.microsoft.com/office/drawing/2014/main" id="{A8E2569B-A818-53C7-C856-39737CC77D1A}"/>
              </a:ext>
            </a:extLst>
          </p:cNvPr>
          <p:cNvSpPr/>
          <p:nvPr/>
        </p:nvSpPr>
        <p:spPr>
          <a:xfrm>
            <a:off x="10088902" y="2622291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46" name="Freeform 6552">
            <a:extLst>
              <a:ext uri="{FF2B5EF4-FFF2-40B4-BE49-F238E27FC236}">
                <a16:creationId xmlns:a16="http://schemas.microsoft.com/office/drawing/2014/main" id="{46BF7D26-FA77-A806-9E8F-8FF8C70268D2}"/>
              </a:ext>
            </a:extLst>
          </p:cNvPr>
          <p:cNvSpPr/>
          <p:nvPr/>
        </p:nvSpPr>
        <p:spPr>
          <a:xfrm>
            <a:off x="9817630" y="2434206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47" name="Freeform 6553">
            <a:extLst>
              <a:ext uri="{FF2B5EF4-FFF2-40B4-BE49-F238E27FC236}">
                <a16:creationId xmlns:a16="http://schemas.microsoft.com/office/drawing/2014/main" id="{1FCD9708-505D-4BE1-7540-74A1DA71FA5D}"/>
              </a:ext>
            </a:extLst>
          </p:cNvPr>
          <p:cNvSpPr/>
          <p:nvPr/>
        </p:nvSpPr>
        <p:spPr>
          <a:xfrm>
            <a:off x="9574044" y="2491229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48" name="Freeform 6554">
            <a:extLst>
              <a:ext uri="{FF2B5EF4-FFF2-40B4-BE49-F238E27FC236}">
                <a16:creationId xmlns:a16="http://schemas.microsoft.com/office/drawing/2014/main" id="{BFFF1A29-B737-8E98-6DF1-066B69CBE317}"/>
              </a:ext>
            </a:extLst>
          </p:cNvPr>
          <p:cNvSpPr/>
          <p:nvPr/>
        </p:nvSpPr>
        <p:spPr>
          <a:xfrm>
            <a:off x="9387608" y="2649979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49" name="Freeform 6555">
            <a:extLst>
              <a:ext uri="{FF2B5EF4-FFF2-40B4-BE49-F238E27FC236}">
                <a16:creationId xmlns:a16="http://schemas.microsoft.com/office/drawing/2014/main" id="{2A9D206E-9A28-3887-09B5-0308B5E3F900}"/>
              </a:ext>
            </a:extLst>
          </p:cNvPr>
          <p:cNvSpPr/>
          <p:nvPr/>
        </p:nvSpPr>
        <p:spPr>
          <a:xfrm>
            <a:off x="9602619" y="2688333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50" name="Freeform 6556">
            <a:extLst>
              <a:ext uri="{FF2B5EF4-FFF2-40B4-BE49-F238E27FC236}">
                <a16:creationId xmlns:a16="http://schemas.microsoft.com/office/drawing/2014/main" id="{635BC4F9-55C7-28A3-A5EE-92EC378F7F4D}"/>
              </a:ext>
            </a:extLst>
          </p:cNvPr>
          <p:cNvSpPr/>
          <p:nvPr/>
        </p:nvSpPr>
        <p:spPr>
          <a:xfrm>
            <a:off x="9775593" y="2695064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51" name="Freeform 6557">
            <a:extLst>
              <a:ext uri="{FF2B5EF4-FFF2-40B4-BE49-F238E27FC236}">
                <a16:creationId xmlns:a16="http://schemas.microsoft.com/office/drawing/2014/main" id="{E240C4B9-0624-BD92-F4F7-D87179A696B7}"/>
              </a:ext>
            </a:extLst>
          </p:cNvPr>
          <p:cNvSpPr/>
          <p:nvPr/>
        </p:nvSpPr>
        <p:spPr>
          <a:xfrm>
            <a:off x="9708537" y="2827271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52" name="Freeform 6558">
            <a:extLst>
              <a:ext uri="{FF2B5EF4-FFF2-40B4-BE49-F238E27FC236}">
                <a16:creationId xmlns:a16="http://schemas.microsoft.com/office/drawing/2014/main" id="{9424B34C-7680-F1BE-9B2C-8D59A1059284}"/>
              </a:ext>
            </a:extLst>
          </p:cNvPr>
          <p:cNvSpPr/>
          <p:nvPr/>
        </p:nvSpPr>
        <p:spPr>
          <a:xfrm>
            <a:off x="9844173" y="2827271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53" name="Freeform 6559">
            <a:extLst>
              <a:ext uri="{FF2B5EF4-FFF2-40B4-BE49-F238E27FC236}">
                <a16:creationId xmlns:a16="http://schemas.microsoft.com/office/drawing/2014/main" id="{08974C25-C552-D430-7A36-03BF840FFB8F}"/>
              </a:ext>
            </a:extLst>
          </p:cNvPr>
          <p:cNvSpPr/>
          <p:nvPr/>
        </p:nvSpPr>
        <p:spPr>
          <a:xfrm>
            <a:off x="9509782" y="2827271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54" name="Freeform 6560">
            <a:extLst>
              <a:ext uri="{FF2B5EF4-FFF2-40B4-BE49-F238E27FC236}">
                <a16:creationId xmlns:a16="http://schemas.microsoft.com/office/drawing/2014/main" id="{472594FD-20CF-8D61-766C-0F13C4EA4C7F}"/>
              </a:ext>
            </a:extLst>
          </p:cNvPr>
          <p:cNvSpPr/>
          <p:nvPr/>
        </p:nvSpPr>
        <p:spPr>
          <a:xfrm>
            <a:off x="9915928" y="2617721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55" name="Freeform 6561">
            <a:extLst>
              <a:ext uri="{FF2B5EF4-FFF2-40B4-BE49-F238E27FC236}">
                <a16:creationId xmlns:a16="http://schemas.microsoft.com/office/drawing/2014/main" id="{EF787DE9-923E-8035-FD70-70E12F3F8DCF}"/>
              </a:ext>
            </a:extLst>
          </p:cNvPr>
          <p:cNvSpPr/>
          <p:nvPr/>
        </p:nvSpPr>
        <p:spPr>
          <a:xfrm>
            <a:off x="10321058" y="4811011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56" name="Freeform 6562">
            <a:extLst>
              <a:ext uri="{FF2B5EF4-FFF2-40B4-BE49-F238E27FC236}">
                <a16:creationId xmlns:a16="http://schemas.microsoft.com/office/drawing/2014/main" id="{B01F2F14-1CCE-8334-BBD8-9FD247A24797}"/>
              </a:ext>
            </a:extLst>
          </p:cNvPr>
          <p:cNvSpPr/>
          <p:nvPr/>
        </p:nvSpPr>
        <p:spPr>
          <a:xfrm>
            <a:off x="5797699" y="4551042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57" name="Freeform 6563">
            <a:extLst>
              <a:ext uri="{FF2B5EF4-FFF2-40B4-BE49-F238E27FC236}">
                <a16:creationId xmlns:a16="http://schemas.microsoft.com/office/drawing/2014/main" id="{C67F937F-EC03-046F-0DA4-C603EC95D0B8}"/>
              </a:ext>
            </a:extLst>
          </p:cNvPr>
          <p:cNvSpPr/>
          <p:nvPr/>
        </p:nvSpPr>
        <p:spPr>
          <a:xfrm>
            <a:off x="5514489" y="4600191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58" name="Freeform 6564">
            <a:extLst>
              <a:ext uri="{FF2B5EF4-FFF2-40B4-BE49-F238E27FC236}">
                <a16:creationId xmlns:a16="http://schemas.microsoft.com/office/drawing/2014/main" id="{DC8099A1-29EC-5777-C93D-8601DE598C4B}"/>
              </a:ext>
            </a:extLst>
          </p:cNvPr>
          <p:cNvSpPr/>
          <p:nvPr/>
        </p:nvSpPr>
        <p:spPr>
          <a:xfrm>
            <a:off x="5631075" y="4753226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59" name="Freeform 6565">
            <a:extLst>
              <a:ext uri="{FF2B5EF4-FFF2-40B4-BE49-F238E27FC236}">
                <a16:creationId xmlns:a16="http://schemas.microsoft.com/office/drawing/2014/main" id="{D672A3A3-9AEA-D72F-94C9-9DBAA459DBFC}"/>
              </a:ext>
            </a:extLst>
          </p:cNvPr>
          <p:cNvSpPr/>
          <p:nvPr/>
        </p:nvSpPr>
        <p:spPr>
          <a:xfrm>
            <a:off x="4175525" y="2593487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60" name="Freeform 6566">
            <a:extLst>
              <a:ext uri="{FF2B5EF4-FFF2-40B4-BE49-F238E27FC236}">
                <a16:creationId xmlns:a16="http://schemas.microsoft.com/office/drawing/2014/main" id="{DCCDAE4B-4D34-7221-609A-F358577E7745}"/>
              </a:ext>
            </a:extLst>
          </p:cNvPr>
          <p:cNvSpPr/>
          <p:nvPr/>
        </p:nvSpPr>
        <p:spPr>
          <a:xfrm>
            <a:off x="4179211" y="2811396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61" name="Freeform 6567">
            <a:extLst>
              <a:ext uri="{FF2B5EF4-FFF2-40B4-BE49-F238E27FC236}">
                <a16:creationId xmlns:a16="http://schemas.microsoft.com/office/drawing/2014/main" id="{D51752F3-5E5C-59AF-1767-2512DFDE158D}"/>
              </a:ext>
            </a:extLst>
          </p:cNvPr>
          <p:cNvSpPr/>
          <p:nvPr/>
        </p:nvSpPr>
        <p:spPr>
          <a:xfrm>
            <a:off x="4449247" y="2795332"/>
            <a:ext cx="98298" cy="98298"/>
          </a:xfrm>
          <a:custGeom>
            <a:avLst/>
            <a:gdLst>
              <a:gd name="connsiteX0" fmla="*/ 98298 w 98298"/>
              <a:gd name="connsiteY0" fmla="*/ 49149 h 98298"/>
              <a:gd name="connsiteX1" fmla="*/ 49149 w 98298"/>
              <a:gd name="connsiteY1" fmla="*/ 98298 h 98298"/>
              <a:gd name="connsiteX2" fmla="*/ 0 w 98298"/>
              <a:gd name="connsiteY2" fmla="*/ 49149 h 98298"/>
              <a:gd name="connsiteX3" fmla="*/ 49149 w 98298"/>
              <a:gd name="connsiteY3" fmla="*/ 0 h 98298"/>
              <a:gd name="connsiteX4" fmla="*/ 98298 w 98298"/>
              <a:gd name="connsiteY4" fmla="*/ 49149 h 9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" h="98298">
                <a:moveTo>
                  <a:pt x="98298" y="49149"/>
                </a:moveTo>
                <a:cubicBezTo>
                  <a:pt x="98298" y="76293"/>
                  <a:pt x="76293" y="98298"/>
                  <a:pt x="49149" y="98298"/>
                </a:cubicBezTo>
                <a:cubicBezTo>
                  <a:pt x="22005" y="98298"/>
                  <a:pt x="0" y="76293"/>
                  <a:pt x="0" y="49149"/>
                </a:cubicBezTo>
                <a:cubicBezTo>
                  <a:pt x="0" y="22005"/>
                  <a:pt x="22005" y="0"/>
                  <a:pt x="49149" y="0"/>
                </a:cubicBezTo>
                <a:cubicBezTo>
                  <a:pt x="76293" y="0"/>
                  <a:pt x="98298" y="22005"/>
                  <a:pt x="98298" y="49149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8000">
                <a:schemeClr val="accent2"/>
              </a:gs>
            </a:gsLst>
            <a:path path="circle">
              <a:fillToRect l="50000" t="50000" r="50000" b="50000"/>
            </a:path>
          </a:gradFill>
          <a:ln w="317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62" name="Freeform 6568">
            <a:extLst>
              <a:ext uri="{FF2B5EF4-FFF2-40B4-BE49-F238E27FC236}">
                <a16:creationId xmlns:a16="http://schemas.microsoft.com/office/drawing/2014/main" id="{34630F62-128B-9679-9E9C-B7E3E750658E}"/>
              </a:ext>
            </a:extLst>
          </p:cNvPr>
          <p:cNvSpPr/>
          <p:nvPr/>
        </p:nvSpPr>
        <p:spPr>
          <a:xfrm>
            <a:off x="4776365" y="2670172"/>
            <a:ext cx="207264" cy="207263"/>
          </a:xfrm>
          <a:custGeom>
            <a:avLst/>
            <a:gdLst>
              <a:gd name="connsiteX0" fmla="*/ 207264 w 207264"/>
              <a:gd name="connsiteY0" fmla="*/ 103632 h 207263"/>
              <a:gd name="connsiteX1" fmla="*/ 103632 w 207264"/>
              <a:gd name="connsiteY1" fmla="*/ 207264 h 207263"/>
              <a:gd name="connsiteX2" fmla="*/ 0 w 207264"/>
              <a:gd name="connsiteY2" fmla="*/ 103632 h 207263"/>
              <a:gd name="connsiteX3" fmla="*/ 103632 w 207264"/>
              <a:gd name="connsiteY3" fmla="*/ 0 h 207263"/>
              <a:gd name="connsiteX4" fmla="*/ 207264 w 207264"/>
              <a:gd name="connsiteY4" fmla="*/ 103632 h 20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264" h="207263">
                <a:moveTo>
                  <a:pt x="207264" y="103632"/>
                </a:moveTo>
                <a:cubicBezTo>
                  <a:pt x="207264" y="160866"/>
                  <a:pt x="160867" y="207264"/>
                  <a:pt x="103632" y="207264"/>
                </a:cubicBezTo>
                <a:cubicBezTo>
                  <a:pt x="46398" y="207264"/>
                  <a:pt x="0" y="160867"/>
                  <a:pt x="0" y="103632"/>
                </a:cubicBezTo>
                <a:cubicBezTo>
                  <a:pt x="0" y="46398"/>
                  <a:pt x="46398" y="0"/>
                  <a:pt x="103632" y="0"/>
                </a:cubicBezTo>
                <a:cubicBezTo>
                  <a:pt x="160867" y="0"/>
                  <a:pt x="207264" y="46398"/>
                  <a:pt x="207264" y="103632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8000">
                <a:schemeClr val="accent5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63" name="Freeform 6569">
            <a:extLst>
              <a:ext uri="{FF2B5EF4-FFF2-40B4-BE49-F238E27FC236}">
                <a16:creationId xmlns:a16="http://schemas.microsoft.com/office/drawing/2014/main" id="{A7D6FD91-BAB2-3C4C-45AA-9DB3FB19AD18}"/>
              </a:ext>
            </a:extLst>
          </p:cNvPr>
          <p:cNvSpPr/>
          <p:nvPr/>
        </p:nvSpPr>
        <p:spPr>
          <a:xfrm>
            <a:off x="7318778" y="2475735"/>
            <a:ext cx="234696" cy="234696"/>
          </a:xfrm>
          <a:custGeom>
            <a:avLst/>
            <a:gdLst>
              <a:gd name="connsiteX0" fmla="*/ 234696 w 234696"/>
              <a:gd name="connsiteY0" fmla="*/ 117348 h 234696"/>
              <a:gd name="connsiteX1" fmla="*/ 117348 w 234696"/>
              <a:gd name="connsiteY1" fmla="*/ 234696 h 234696"/>
              <a:gd name="connsiteX2" fmla="*/ 0 w 234696"/>
              <a:gd name="connsiteY2" fmla="*/ 117348 h 234696"/>
              <a:gd name="connsiteX3" fmla="*/ 117348 w 234696"/>
              <a:gd name="connsiteY3" fmla="*/ 0 h 234696"/>
              <a:gd name="connsiteX4" fmla="*/ 234696 w 234696"/>
              <a:gd name="connsiteY4" fmla="*/ 117348 h 234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696" h="234696">
                <a:moveTo>
                  <a:pt x="234696" y="117348"/>
                </a:moveTo>
                <a:cubicBezTo>
                  <a:pt x="234696" y="182157"/>
                  <a:pt x="182157" y="234696"/>
                  <a:pt x="117348" y="234696"/>
                </a:cubicBezTo>
                <a:cubicBezTo>
                  <a:pt x="52539" y="234696"/>
                  <a:pt x="0" y="182158"/>
                  <a:pt x="0" y="117348"/>
                </a:cubicBezTo>
                <a:cubicBezTo>
                  <a:pt x="0" y="52539"/>
                  <a:pt x="52539" y="0"/>
                  <a:pt x="117348" y="0"/>
                </a:cubicBezTo>
                <a:cubicBezTo>
                  <a:pt x="182157" y="0"/>
                  <a:pt x="234696" y="52538"/>
                  <a:pt x="234696" y="117348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8000">
                <a:schemeClr val="accent5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64" name="Freeform 6570">
            <a:extLst>
              <a:ext uri="{FF2B5EF4-FFF2-40B4-BE49-F238E27FC236}">
                <a16:creationId xmlns:a16="http://schemas.microsoft.com/office/drawing/2014/main" id="{5204F45D-A6FF-1267-0CD2-EC44A4E290B2}"/>
              </a:ext>
            </a:extLst>
          </p:cNvPr>
          <p:cNvSpPr/>
          <p:nvPr/>
        </p:nvSpPr>
        <p:spPr>
          <a:xfrm>
            <a:off x="3975253" y="3011378"/>
            <a:ext cx="448432" cy="1368467"/>
          </a:xfrm>
          <a:custGeom>
            <a:avLst/>
            <a:gdLst>
              <a:gd name="connsiteX0" fmla="*/ 273935 w 448432"/>
              <a:gd name="connsiteY0" fmla="*/ 1368468 h 1368467"/>
              <a:gd name="connsiteX1" fmla="*/ 272157 w 448432"/>
              <a:gd name="connsiteY1" fmla="*/ 1368468 h 1368467"/>
              <a:gd name="connsiteX2" fmla="*/ 125599 w 448432"/>
              <a:gd name="connsiteY2" fmla="*/ 1288458 h 1368467"/>
              <a:gd name="connsiteX3" fmla="*/ 109978 w 448432"/>
              <a:gd name="connsiteY3" fmla="*/ 1257851 h 1368467"/>
              <a:gd name="connsiteX4" fmla="*/ 152650 w 448432"/>
              <a:gd name="connsiteY4" fmla="*/ 917109 h 1368467"/>
              <a:gd name="connsiteX5" fmla="*/ 156079 w 448432"/>
              <a:gd name="connsiteY5" fmla="*/ 880152 h 1368467"/>
              <a:gd name="connsiteX6" fmla="*/ 156079 w 448432"/>
              <a:gd name="connsiteY6" fmla="*/ 842815 h 1368467"/>
              <a:gd name="connsiteX7" fmla="*/ 77593 w 448432"/>
              <a:gd name="connsiteY7" fmla="*/ 489754 h 1368467"/>
              <a:gd name="connsiteX8" fmla="*/ 64893 w 448432"/>
              <a:gd name="connsiteY8" fmla="*/ 457370 h 1368467"/>
              <a:gd name="connsiteX9" fmla="*/ 885 w 448432"/>
              <a:gd name="connsiteY9" fmla="*/ 221912 h 1368467"/>
              <a:gd name="connsiteX10" fmla="*/ 191385 w 448432"/>
              <a:gd name="connsiteY10" fmla="*/ 6012 h 1368467"/>
              <a:gd name="connsiteX11" fmla="*/ 419985 w 448432"/>
              <a:gd name="connsiteY11" fmla="*/ 82212 h 1368467"/>
              <a:gd name="connsiteX12" fmla="*/ 448433 w 448432"/>
              <a:gd name="connsiteY12" fmla="*/ 472864 h 1368467"/>
              <a:gd name="connsiteX13" fmla="*/ 448433 w 448432"/>
              <a:gd name="connsiteY13" fmla="*/ 523918 h 1368467"/>
              <a:gd name="connsiteX14" fmla="*/ 448433 w 448432"/>
              <a:gd name="connsiteY14" fmla="*/ 1193970 h 1368467"/>
              <a:gd name="connsiteX15" fmla="*/ 273935 w 448432"/>
              <a:gd name="connsiteY15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8432" h="1368467">
                <a:moveTo>
                  <a:pt x="273935" y="1368468"/>
                </a:moveTo>
                <a:lnTo>
                  <a:pt x="272157" y="1368468"/>
                </a:lnTo>
                <a:cubicBezTo>
                  <a:pt x="210943" y="1368468"/>
                  <a:pt x="156841" y="1336464"/>
                  <a:pt x="125599" y="1288458"/>
                </a:cubicBezTo>
                <a:cubicBezTo>
                  <a:pt x="119376" y="1278806"/>
                  <a:pt x="114042" y="1268646"/>
                  <a:pt x="109978" y="1257851"/>
                </a:cubicBezTo>
                <a:cubicBezTo>
                  <a:pt x="89785" y="1149012"/>
                  <a:pt x="140585" y="1034712"/>
                  <a:pt x="152650" y="917109"/>
                </a:cubicBezTo>
                <a:cubicBezTo>
                  <a:pt x="154555" y="904918"/>
                  <a:pt x="155571" y="892599"/>
                  <a:pt x="156079" y="880152"/>
                </a:cubicBezTo>
                <a:cubicBezTo>
                  <a:pt x="156587" y="867707"/>
                  <a:pt x="156333" y="855260"/>
                  <a:pt x="156079" y="842815"/>
                </a:cubicBezTo>
                <a:cubicBezTo>
                  <a:pt x="165985" y="717212"/>
                  <a:pt x="127885" y="602912"/>
                  <a:pt x="77593" y="489754"/>
                </a:cubicBezTo>
                <a:cubicBezTo>
                  <a:pt x="73656" y="478833"/>
                  <a:pt x="69338" y="468038"/>
                  <a:pt x="64893" y="457370"/>
                </a:cubicBezTo>
                <a:cubicBezTo>
                  <a:pt x="33651" y="382440"/>
                  <a:pt x="-6481" y="310812"/>
                  <a:pt x="885" y="221912"/>
                </a:cubicBezTo>
                <a:cubicBezTo>
                  <a:pt x="13585" y="120312"/>
                  <a:pt x="102485" y="31412"/>
                  <a:pt x="191385" y="6012"/>
                </a:cubicBezTo>
                <a:cubicBezTo>
                  <a:pt x="280285" y="-6688"/>
                  <a:pt x="381885" y="-6688"/>
                  <a:pt x="419985" y="82212"/>
                </a:cubicBezTo>
                <a:cubicBezTo>
                  <a:pt x="470785" y="209212"/>
                  <a:pt x="432685" y="348912"/>
                  <a:pt x="448433" y="472864"/>
                </a:cubicBezTo>
                <a:cubicBezTo>
                  <a:pt x="448433" y="489501"/>
                  <a:pt x="448433" y="506646"/>
                  <a:pt x="448433" y="523918"/>
                </a:cubicBezTo>
                <a:lnTo>
                  <a:pt x="448433" y="1193970"/>
                </a:lnTo>
                <a:cubicBezTo>
                  <a:pt x="448433" y="1289982"/>
                  <a:pt x="369947" y="1368468"/>
                  <a:pt x="273935" y="1368468"/>
                </a:cubicBezTo>
                <a:close/>
              </a:path>
            </a:pathLst>
          </a:custGeom>
          <a:solidFill>
            <a:srgbClr val="D4D0BD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65" name="Freeform 6571">
            <a:extLst>
              <a:ext uri="{FF2B5EF4-FFF2-40B4-BE49-F238E27FC236}">
                <a16:creationId xmlns:a16="http://schemas.microsoft.com/office/drawing/2014/main" id="{20654A49-AFFC-401A-AF06-93AE54973177}"/>
              </a:ext>
            </a:extLst>
          </p:cNvPr>
          <p:cNvSpPr/>
          <p:nvPr/>
        </p:nvSpPr>
        <p:spPr>
          <a:xfrm>
            <a:off x="3975253" y="3011378"/>
            <a:ext cx="448432" cy="1368467"/>
          </a:xfrm>
          <a:custGeom>
            <a:avLst/>
            <a:gdLst>
              <a:gd name="connsiteX0" fmla="*/ 273935 w 448432"/>
              <a:gd name="connsiteY0" fmla="*/ 1368468 h 1368467"/>
              <a:gd name="connsiteX1" fmla="*/ 272157 w 448432"/>
              <a:gd name="connsiteY1" fmla="*/ 1368468 h 1368467"/>
              <a:gd name="connsiteX2" fmla="*/ 125599 w 448432"/>
              <a:gd name="connsiteY2" fmla="*/ 1288458 h 1368467"/>
              <a:gd name="connsiteX3" fmla="*/ 109978 w 448432"/>
              <a:gd name="connsiteY3" fmla="*/ 1257851 h 1368467"/>
              <a:gd name="connsiteX4" fmla="*/ 152650 w 448432"/>
              <a:gd name="connsiteY4" fmla="*/ 917109 h 1368467"/>
              <a:gd name="connsiteX5" fmla="*/ 156079 w 448432"/>
              <a:gd name="connsiteY5" fmla="*/ 880152 h 1368467"/>
              <a:gd name="connsiteX6" fmla="*/ 156079 w 448432"/>
              <a:gd name="connsiteY6" fmla="*/ 842815 h 1368467"/>
              <a:gd name="connsiteX7" fmla="*/ 77593 w 448432"/>
              <a:gd name="connsiteY7" fmla="*/ 489754 h 1368467"/>
              <a:gd name="connsiteX8" fmla="*/ 64893 w 448432"/>
              <a:gd name="connsiteY8" fmla="*/ 457370 h 1368467"/>
              <a:gd name="connsiteX9" fmla="*/ 885 w 448432"/>
              <a:gd name="connsiteY9" fmla="*/ 221912 h 1368467"/>
              <a:gd name="connsiteX10" fmla="*/ 191385 w 448432"/>
              <a:gd name="connsiteY10" fmla="*/ 6012 h 1368467"/>
              <a:gd name="connsiteX11" fmla="*/ 419985 w 448432"/>
              <a:gd name="connsiteY11" fmla="*/ 82212 h 1368467"/>
              <a:gd name="connsiteX12" fmla="*/ 448433 w 448432"/>
              <a:gd name="connsiteY12" fmla="*/ 472864 h 1368467"/>
              <a:gd name="connsiteX13" fmla="*/ 448433 w 448432"/>
              <a:gd name="connsiteY13" fmla="*/ 523918 h 1368467"/>
              <a:gd name="connsiteX14" fmla="*/ 448433 w 448432"/>
              <a:gd name="connsiteY14" fmla="*/ 1193970 h 1368467"/>
              <a:gd name="connsiteX15" fmla="*/ 273935 w 448432"/>
              <a:gd name="connsiteY15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8432" h="1368467">
                <a:moveTo>
                  <a:pt x="273935" y="1368468"/>
                </a:moveTo>
                <a:lnTo>
                  <a:pt x="272157" y="1368468"/>
                </a:lnTo>
                <a:cubicBezTo>
                  <a:pt x="210943" y="1368468"/>
                  <a:pt x="156841" y="1336464"/>
                  <a:pt x="125599" y="1288458"/>
                </a:cubicBezTo>
                <a:cubicBezTo>
                  <a:pt x="119376" y="1278806"/>
                  <a:pt x="114042" y="1268646"/>
                  <a:pt x="109978" y="1257851"/>
                </a:cubicBezTo>
                <a:cubicBezTo>
                  <a:pt x="89785" y="1149012"/>
                  <a:pt x="140585" y="1034712"/>
                  <a:pt x="152650" y="917109"/>
                </a:cubicBezTo>
                <a:cubicBezTo>
                  <a:pt x="154555" y="904918"/>
                  <a:pt x="155571" y="892599"/>
                  <a:pt x="156079" y="880152"/>
                </a:cubicBezTo>
                <a:cubicBezTo>
                  <a:pt x="156587" y="867707"/>
                  <a:pt x="156333" y="855260"/>
                  <a:pt x="156079" y="842815"/>
                </a:cubicBezTo>
                <a:cubicBezTo>
                  <a:pt x="165985" y="717212"/>
                  <a:pt x="127885" y="602912"/>
                  <a:pt x="77593" y="489754"/>
                </a:cubicBezTo>
                <a:cubicBezTo>
                  <a:pt x="73656" y="478833"/>
                  <a:pt x="69338" y="468038"/>
                  <a:pt x="64893" y="457370"/>
                </a:cubicBezTo>
                <a:cubicBezTo>
                  <a:pt x="33651" y="382440"/>
                  <a:pt x="-6481" y="310812"/>
                  <a:pt x="885" y="221912"/>
                </a:cubicBezTo>
                <a:cubicBezTo>
                  <a:pt x="13585" y="120312"/>
                  <a:pt x="102485" y="31412"/>
                  <a:pt x="191385" y="6012"/>
                </a:cubicBezTo>
                <a:cubicBezTo>
                  <a:pt x="280285" y="-6688"/>
                  <a:pt x="381885" y="-6688"/>
                  <a:pt x="419985" y="82212"/>
                </a:cubicBezTo>
                <a:cubicBezTo>
                  <a:pt x="470785" y="209212"/>
                  <a:pt x="432685" y="348912"/>
                  <a:pt x="448433" y="472864"/>
                </a:cubicBezTo>
                <a:cubicBezTo>
                  <a:pt x="448433" y="489501"/>
                  <a:pt x="448433" y="506646"/>
                  <a:pt x="448433" y="523918"/>
                </a:cubicBezTo>
                <a:lnTo>
                  <a:pt x="448433" y="1193970"/>
                </a:lnTo>
                <a:cubicBezTo>
                  <a:pt x="448433" y="1289982"/>
                  <a:pt x="369947" y="1368468"/>
                  <a:pt x="273935" y="1368468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66" name="Freeform 6572">
            <a:extLst>
              <a:ext uri="{FF2B5EF4-FFF2-40B4-BE49-F238E27FC236}">
                <a16:creationId xmlns:a16="http://schemas.microsoft.com/office/drawing/2014/main" id="{27D9D812-1BE2-6F79-3A7A-2E62AB62678A}"/>
              </a:ext>
            </a:extLst>
          </p:cNvPr>
          <p:cNvSpPr/>
          <p:nvPr/>
        </p:nvSpPr>
        <p:spPr>
          <a:xfrm>
            <a:off x="5198770" y="3011378"/>
            <a:ext cx="448432" cy="1368467"/>
          </a:xfrm>
          <a:custGeom>
            <a:avLst/>
            <a:gdLst>
              <a:gd name="connsiteX0" fmla="*/ 273935 w 448432"/>
              <a:gd name="connsiteY0" fmla="*/ 1368468 h 1368467"/>
              <a:gd name="connsiteX1" fmla="*/ 272157 w 448432"/>
              <a:gd name="connsiteY1" fmla="*/ 1368468 h 1368467"/>
              <a:gd name="connsiteX2" fmla="*/ 125599 w 448432"/>
              <a:gd name="connsiteY2" fmla="*/ 1288458 h 1368467"/>
              <a:gd name="connsiteX3" fmla="*/ 109978 w 448432"/>
              <a:gd name="connsiteY3" fmla="*/ 1257851 h 1368467"/>
              <a:gd name="connsiteX4" fmla="*/ 152650 w 448432"/>
              <a:gd name="connsiteY4" fmla="*/ 917109 h 1368467"/>
              <a:gd name="connsiteX5" fmla="*/ 156079 w 448432"/>
              <a:gd name="connsiteY5" fmla="*/ 880152 h 1368467"/>
              <a:gd name="connsiteX6" fmla="*/ 156079 w 448432"/>
              <a:gd name="connsiteY6" fmla="*/ 842815 h 1368467"/>
              <a:gd name="connsiteX7" fmla="*/ 77593 w 448432"/>
              <a:gd name="connsiteY7" fmla="*/ 489754 h 1368467"/>
              <a:gd name="connsiteX8" fmla="*/ 64893 w 448432"/>
              <a:gd name="connsiteY8" fmla="*/ 457370 h 1368467"/>
              <a:gd name="connsiteX9" fmla="*/ 885 w 448432"/>
              <a:gd name="connsiteY9" fmla="*/ 221912 h 1368467"/>
              <a:gd name="connsiteX10" fmla="*/ 191385 w 448432"/>
              <a:gd name="connsiteY10" fmla="*/ 6012 h 1368467"/>
              <a:gd name="connsiteX11" fmla="*/ 419985 w 448432"/>
              <a:gd name="connsiteY11" fmla="*/ 82212 h 1368467"/>
              <a:gd name="connsiteX12" fmla="*/ 447925 w 448432"/>
              <a:gd name="connsiteY12" fmla="*/ 468800 h 1368467"/>
              <a:gd name="connsiteX13" fmla="*/ 448433 w 448432"/>
              <a:gd name="connsiteY13" fmla="*/ 476927 h 1368467"/>
              <a:gd name="connsiteX14" fmla="*/ 448433 w 448432"/>
              <a:gd name="connsiteY14" fmla="*/ 523918 h 1368467"/>
              <a:gd name="connsiteX15" fmla="*/ 448433 w 448432"/>
              <a:gd name="connsiteY15" fmla="*/ 1193970 h 1368467"/>
              <a:gd name="connsiteX16" fmla="*/ 273935 w 448432"/>
              <a:gd name="connsiteY16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432" h="1368467">
                <a:moveTo>
                  <a:pt x="273935" y="1368468"/>
                </a:moveTo>
                <a:lnTo>
                  <a:pt x="272157" y="1368468"/>
                </a:lnTo>
                <a:cubicBezTo>
                  <a:pt x="210943" y="1368468"/>
                  <a:pt x="156841" y="1336464"/>
                  <a:pt x="125599" y="1288458"/>
                </a:cubicBezTo>
                <a:cubicBezTo>
                  <a:pt x="119376" y="1278806"/>
                  <a:pt x="114042" y="1268646"/>
                  <a:pt x="109978" y="1257851"/>
                </a:cubicBezTo>
                <a:cubicBezTo>
                  <a:pt x="89785" y="1149012"/>
                  <a:pt x="140585" y="1034712"/>
                  <a:pt x="152650" y="917109"/>
                </a:cubicBezTo>
                <a:cubicBezTo>
                  <a:pt x="154555" y="904918"/>
                  <a:pt x="155571" y="892599"/>
                  <a:pt x="156079" y="880152"/>
                </a:cubicBezTo>
                <a:cubicBezTo>
                  <a:pt x="156587" y="867707"/>
                  <a:pt x="156333" y="855260"/>
                  <a:pt x="156079" y="842815"/>
                </a:cubicBezTo>
                <a:cubicBezTo>
                  <a:pt x="165985" y="717212"/>
                  <a:pt x="127885" y="602912"/>
                  <a:pt x="77593" y="489754"/>
                </a:cubicBezTo>
                <a:cubicBezTo>
                  <a:pt x="73656" y="478833"/>
                  <a:pt x="69338" y="468038"/>
                  <a:pt x="64893" y="457370"/>
                </a:cubicBezTo>
                <a:cubicBezTo>
                  <a:pt x="33651" y="382440"/>
                  <a:pt x="-6481" y="310812"/>
                  <a:pt x="885" y="221912"/>
                </a:cubicBezTo>
                <a:cubicBezTo>
                  <a:pt x="13585" y="120312"/>
                  <a:pt x="102485" y="31412"/>
                  <a:pt x="191385" y="6012"/>
                </a:cubicBezTo>
                <a:cubicBezTo>
                  <a:pt x="280285" y="-6688"/>
                  <a:pt x="381885" y="-6688"/>
                  <a:pt x="419985" y="82212"/>
                </a:cubicBezTo>
                <a:cubicBezTo>
                  <a:pt x="470277" y="207815"/>
                  <a:pt x="433447" y="345864"/>
                  <a:pt x="447925" y="468800"/>
                </a:cubicBezTo>
                <a:cubicBezTo>
                  <a:pt x="448306" y="471594"/>
                  <a:pt x="448433" y="474260"/>
                  <a:pt x="448433" y="476927"/>
                </a:cubicBezTo>
                <a:cubicBezTo>
                  <a:pt x="448433" y="492295"/>
                  <a:pt x="448433" y="508043"/>
                  <a:pt x="448433" y="523918"/>
                </a:cubicBezTo>
                <a:lnTo>
                  <a:pt x="448433" y="1193970"/>
                </a:lnTo>
                <a:cubicBezTo>
                  <a:pt x="448433" y="1289982"/>
                  <a:pt x="369947" y="1368468"/>
                  <a:pt x="273935" y="1368468"/>
                </a:cubicBezTo>
                <a:close/>
              </a:path>
            </a:pathLst>
          </a:custGeom>
          <a:solidFill>
            <a:srgbClr val="D4D0BD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67" name="Freeform 6573">
            <a:extLst>
              <a:ext uri="{FF2B5EF4-FFF2-40B4-BE49-F238E27FC236}">
                <a16:creationId xmlns:a16="http://schemas.microsoft.com/office/drawing/2014/main" id="{9DF55EAA-BAD4-CAE2-6B28-02D1AA691CD4}"/>
              </a:ext>
            </a:extLst>
          </p:cNvPr>
          <p:cNvSpPr/>
          <p:nvPr/>
        </p:nvSpPr>
        <p:spPr>
          <a:xfrm>
            <a:off x="5198770" y="3011378"/>
            <a:ext cx="448432" cy="1368467"/>
          </a:xfrm>
          <a:custGeom>
            <a:avLst/>
            <a:gdLst>
              <a:gd name="connsiteX0" fmla="*/ 273935 w 448432"/>
              <a:gd name="connsiteY0" fmla="*/ 1368468 h 1368467"/>
              <a:gd name="connsiteX1" fmla="*/ 272157 w 448432"/>
              <a:gd name="connsiteY1" fmla="*/ 1368468 h 1368467"/>
              <a:gd name="connsiteX2" fmla="*/ 125599 w 448432"/>
              <a:gd name="connsiteY2" fmla="*/ 1288458 h 1368467"/>
              <a:gd name="connsiteX3" fmla="*/ 109978 w 448432"/>
              <a:gd name="connsiteY3" fmla="*/ 1257851 h 1368467"/>
              <a:gd name="connsiteX4" fmla="*/ 152650 w 448432"/>
              <a:gd name="connsiteY4" fmla="*/ 917109 h 1368467"/>
              <a:gd name="connsiteX5" fmla="*/ 156079 w 448432"/>
              <a:gd name="connsiteY5" fmla="*/ 880152 h 1368467"/>
              <a:gd name="connsiteX6" fmla="*/ 156079 w 448432"/>
              <a:gd name="connsiteY6" fmla="*/ 842815 h 1368467"/>
              <a:gd name="connsiteX7" fmla="*/ 77593 w 448432"/>
              <a:gd name="connsiteY7" fmla="*/ 489754 h 1368467"/>
              <a:gd name="connsiteX8" fmla="*/ 64893 w 448432"/>
              <a:gd name="connsiteY8" fmla="*/ 457370 h 1368467"/>
              <a:gd name="connsiteX9" fmla="*/ 885 w 448432"/>
              <a:gd name="connsiteY9" fmla="*/ 221912 h 1368467"/>
              <a:gd name="connsiteX10" fmla="*/ 191385 w 448432"/>
              <a:gd name="connsiteY10" fmla="*/ 6012 h 1368467"/>
              <a:gd name="connsiteX11" fmla="*/ 419985 w 448432"/>
              <a:gd name="connsiteY11" fmla="*/ 82212 h 1368467"/>
              <a:gd name="connsiteX12" fmla="*/ 447925 w 448432"/>
              <a:gd name="connsiteY12" fmla="*/ 468800 h 1368467"/>
              <a:gd name="connsiteX13" fmla="*/ 448433 w 448432"/>
              <a:gd name="connsiteY13" fmla="*/ 476927 h 1368467"/>
              <a:gd name="connsiteX14" fmla="*/ 448433 w 448432"/>
              <a:gd name="connsiteY14" fmla="*/ 523918 h 1368467"/>
              <a:gd name="connsiteX15" fmla="*/ 448433 w 448432"/>
              <a:gd name="connsiteY15" fmla="*/ 1193970 h 1368467"/>
              <a:gd name="connsiteX16" fmla="*/ 273935 w 448432"/>
              <a:gd name="connsiteY16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432" h="1368467">
                <a:moveTo>
                  <a:pt x="273935" y="1368468"/>
                </a:moveTo>
                <a:lnTo>
                  <a:pt x="272157" y="1368468"/>
                </a:lnTo>
                <a:cubicBezTo>
                  <a:pt x="210943" y="1368468"/>
                  <a:pt x="156841" y="1336464"/>
                  <a:pt x="125599" y="1288458"/>
                </a:cubicBezTo>
                <a:cubicBezTo>
                  <a:pt x="119376" y="1278806"/>
                  <a:pt x="114042" y="1268646"/>
                  <a:pt x="109978" y="1257851"/>
                </a:cubicBezTo>
                <a:cubicBezTo>
                  <a:pt x="89785" y="1149012"/>
                  <a:pt x="140585" y="1034712"/>
                  <a:pt x="152650" y="917109"/>
                </a:cubicBezTo>
                <a:cubicBezTo>
                  <a:pt x="154555" y="904918"/>
                  <a:pt x="155571" y="892599"/>
                  <a:pt x="156079" y="880152"/>
                </a:cubicBezTo>
                <a:cubicBezTo>
                  <a:pt x="156587" y="867707"/>
                  <a:pt x="156333" y="855260"/>
                  <a:pt x="156079" y="842815"/>
                </a:cubicBezTo>
                <a:cubicBezTo>
                  <a:pt x="165985" y="717212"/>
                  <a:pt x="127885" y="602912"/>
                  <a:pt x="77593" y="489754"/>
                </a:cubicBezTo>
                <a:cubicBezTo>
                  <a:pt x="73656" y="478833"/>
                  <a:pt x="69338" y="468038"/>
                  <a:pt x="64893" y="457370"/>
                </a:cubicBezTo>
                <a:cubicBezTo>
                  <a:pt x="33651" y="382440"/>
                  <a:pt x="-6481" y="310812"/>
                  <a:pt x="885" y="221912"/>
                </a:cubicBezTo>
                <a:cubicBezTo>
                  <a:pt x="13585" y="120312"/>
                  <a:pt x="102485" y="31412"/>
                  <a:pt x="191385" y="6012"/>
                </a:cubicBezTo>
                <a:cubicBezTo>
                  <a:pt x="280285" y="-6688"/>
                  <a:pt x="381885" y="-6688"/>
                  <a:pt x="419985" y="82212"/>
                </a:cubicBezTo>
                <a:cubicBezTo>
                  <a:pt x="470277" y="207815"/>
                  <a:pt x="433447" y="345864"/>
                  <a:pt x="447925" y="468800"/>
                </a:cubicBezTo>
                <a:cubicBezTo>
                  <a:pt x="448306" y="471594"/>
                  <a:pt x="448433" y="474260"/>
                  <a:pt x="448433" y="476927"/>
                </a:cubicBezTo>
                <a:cubicBezTo>
                  <a:pt x="448433" y="492295"/>
                  <a:pt x="448433" y="508043"/>
                  <a:pt x="448433" y="523918"/>
                </a:cubicBezTo>
                <a:lnTo>
                  <a:pt x="448433" y="1193970"/>
                </a:lnTo>
                <a:cubicBezTo>
                  <a:pt x="448433" y="1289982"/>
                  <a:pt x="369947" y="1368468"/>
                  <a:pt x="273935" y="1368468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68" name="Freeform 6574">
            <a:extLst>
              <a:ext uri="{FF2B5EF4-FFF2-40B4-BE49-F238E27FC236}">
                <a16:creationId xmlns:a16="http://schemas.microsoft.com/office/drawing/2014/main" id="{AAE3019E-ED2A-455D-013B-8631A268D8D5}"/>
              </a:ext>
            </a:extLst>
          </p:cNvPr>
          <p:cNvSpPr/>
          <p:nvPr/>
        </p:nvSpPr>
        <p:spPr>
          <a:xfrm>
            <a:off x="4475374" y="3011378"/>
            <a:ext cx="448432" cy="1368467"/>
          </a:xfrm>
          <a:custGeom>
            <a:avLst/>
            <a:gdLst>
              <a:gd name="connsiteX0" fmla="*/ 174498 w 448432"/>
              <a:gd name="connsiteY0" fmla="*/ 1368468 h 1368467"/>
              <a:gd name="connsiteX1" fmla="*/ 176276 w 448432"/>
              <a:gd name="connsiteY1" fmla="*/ 1368468 h 1368467"/>
              <a:gd name="connsiteX2" fmla="*/ 322834 w 448432"/>
              <a:gd name="connsiteY2" fmla="*/ 1288458 h 1368467"/>
              <a:gd name="connsiteX3" fmla="*/ 338455 w 448432"/>
              <a:gd name="connsiteY3" fmla="*/ 1257851 h 1368467"/>
              <a:gd name="connsiteX4" fmla="*/ 295783 w 448432"/>
              <a:gd name="connsiteY4" fmla="*/ 917109 h 1368467"/>
              <a:gd name="connsiteX5" fmla="*/ 292354 w 448432"/>
              <a:gd name="connsiteY5" fmla="*/ 880152 h 1368467"/>
              <a:gd name="connsiteX6" fmla="*/ 292354 w 448432"/>
              <a:gd name="connsiteY6" fmla="*/ 842815 h 1368467"/>
              <a:gd name="connsiteX7" fmla="*/ 370840 w 448432"/>
              <a:gd name="connsiteY7" fmla="*/ 489754 h 1368467"/>
              <a:gd name="connsiteX8" fmla="*/ 383540 w 448432"/>
              <a:gd name="connsiteY8" fmla="*/ 457370 h 1368467"/>
              <a:gd name="connsiteX9" fmla="*/ 447548 w 448432"/>
              <a:gd name="connsiteY9" fmla="*/ 221912 h 1368467"/>
              <a:gd name="connsiteX10" fmla="*/ 257048 w 448432"/>
              <a:gd name="connsiteY10" fmla="*/ 6012 h 1368467"/>
              <a:gd name="connsiteX11" fmla="*/ 28448 w 448432"/>
              <a:gd name="connsiteY11" fmla="*/ 82212 h 1368467"/>
              <a:gd name="connsiteX12" fmla="*/ 0 w 448432"/>
              <a:gd name="connsiteY12" fmla="*/ 472864 h 1368467"/>
              <a:gd name="connsiteX13" fmla="*/ 0 w 448432"/>
              <a:gd name="connsiteY13" fmla="*/ 523918 h 1368467"/>
              <a:gd name="connsiteX14" fmla="*/ 0 w 448432"/>
              <a:gd name="connsiteY14" fmla="*/ 1193970 h 1368467"/>
              <a:gd name="connsiteX15" fmla="*/ 174498 w 448432"/>
              <a:gd name="connsiteY15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8432" h="1368467">
                <a:moveTo>
                  <a:pt x="174498" y="1368468"/>
                </a:moveTo>
                <a:lnTo>
                  <a:pt x="176276" y="1368468"/>
                </a:lnTo>
                <a:cubicBezTo>
                  <a:pt x="237490" y="1368468"/>
                  <a:pt x="291592" y="1336464"/>
                  <a:pt x="322834" y="1288458"/>
                </a:cubicBezTo>
                <a:cubicBezTo>
                  <a:pt x="329057" y="1278806"/>
                  <a:pt x="334391" y="1268646"/>
                  <a:pt x="338455" y="1257851"/>
                </a:cubicBezTo>
                <a:cubicBezTo>
                  <a:pt x="358648" y="1149012"/>
                  <a:pt x="307848" y="1034712"/>
                  <a:pt x="295783" y="917109"/>
                </a:cubicBezTo>
                <a:cubicBezTo>
                  <a:pt x="293878" y="904918"/>
                  <a:pt x="292862" y="892599"/>
                  <a:pt x="292354" y="880152"/>
                </a:cubicBezTo>
                <a:cubicBezTo>
                  <a:pt x="291846" y="867707"/>
                  <a:pt x="292100" y="855260"/>
                  <a:pt x="292354" y="842815"/>
                </a:cubicBezTo>
                <a:cubicBezTo>
                  <a:pt x="282448" y="717212"/>
                  <a:pt x="320548" y="602912"/>
                  <a:pt x="370840" y="489754"/>
                </a:cubicBezTo>
                <a:cubicBezTo>
                  <a:pt x="374777" y="478833"/>
                  <a:pt x="379095" y="468038"/>
                  <a:pt x="383540" y="457370"/>
                </a:cubicBezTo>
                <a:cubicBezTo>
                  <a:pt x="414782" y="382440"/>
                  <a:pt x="454914" y="310812"/>
                  <a:pt x="447548" y="221912"/>
                </a:cubicBezTo>
                <a:cubicBezTo>
                  <a:pt x="434848" y="120312"/>
                  <a:pt x="345948" y="31412"/>
                  <a:pt x="257048" y="6012"/>
                </a:cubicBezTo>
                <a:cubicBezTo>
                  <a:pt x="168148" y="-6688"/>
                  <a:pt x="66548" y="-6688"/>
                  <a:pt x="28448" y="82212"/>
                </a:cubicBezTo>
                <a:cubicBezTo>
                  <a:pt x="-22352" y="209212"/>
                  <a:pt x="15748" y="348912"/>
                  <a:pt x="0" y="472864"/>
                </a:cubicBezTo>
                <a:cubicBezTo>
                  <a:pt x="0" y="489501"/>
                  <a:pt x="0" y="506646"/>
                  <a:pt x="0" y="523918"/>
                </a:cubicBezTo>
                <a:lnTo>
                  <a:pt x="0" y="1193970"/>
                </a:lnTo>
                <a:cubicBezTo>
                  <a:pt x="0" y="1289982"/>
                  <a:pt x="78486" y="1368468"/>
                  <a:pt x="174498" y="1368468"/>
                </a:cubicBezTo>
                <a:close/>
              </a:path>
            </a:pathLst>
          </a:custGeom>
          <a:solidFill>
            <a:srgbClr val="D4D0BD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69" name="Freeform 6575">
            <a:extLst>
              <a:ext uri="{FF2B5EF4-FFF2-40B4-BE49-F238E27FC236}">
                <a16:creationId xmlns:a16="http://schemas.microsoft.com/office/drawing/2014/main" id="{916D6285-1E69-98A8-12C7-7AE06A4F83D7}"/>
              </a:ext>
            </a:extLst>
          </p:cNvPr>
          <p:cNvSpPr/>
          <p:nvPr/>
        </p:nvSpPr>
        <p:spPr>
          <a:xfrm>
            <a:off x="4475374" y="3011378"/>
            <a:ext cx="448432" cy="1368467"/>
          </a:xfrm>
          <a:custGeom>
            <a:avLst/>
            <a:gdLst>
              <a:gd name="connsiteX0" fmla="*/ 174498 w 448432"/>
              <a:gd name="connsiteY0" fmla="*/ 1368468 h 1368467"/>
              <a:gd name="connsiteX1" fmla="*/ 176276 w 448432"/>
              <a:gd name="connsiteY1" fmla="*/ 1368468 h 1368467"/>
              <a:gd name="connsiteX2" fmla="*/ 322834 w 448432"/>
              <a:gd name="connsiteY2" fmla="*/ 1288458 h 1368467"/>
              <a:gd name="connsiteX3" fmla="*/ 338455 w 448432"/>
              <a:gd name="connsiteY3" fmla="*/ 1257851 h 1368467"/>
              <a:gd name="connsiteX4" fmla="*/ 295783 w 448432"/>
              <a:gd name="connsiteY4" fmla="*/ 917109 h 1368467"/>
              <a:gd name="connsiteX5" fmla="*/ 292354 w 448432"/>
              <a:gd name="connsiteY5" fmla="*/ 880152 h 1368467"/>
              <a:gd name="connsiteX6" fmla="*/ 292354 w 448432"/>
              <a:gd name="connsiteY6" fmla="*/ 842815 h 1368467"/>
              <a:gd name="connsiteX7" fmla="*/ 370840 w 448432"/>
              <a:gd name="connsiteY7" fmla="*/ 489754 h 1368467"/>
              <a:gd name="connsiteX8" fmla="*/ 383540 w 448432"/>
              <a:gd name="connsiteY8" fmla="*/ 457370 h 1368467"/>
              <a:gd name="connsiteX9" fmla="*/ 447548 w 448432"/>
              <a:gd name="connsiteY9" fmla="*/ 221912 h 1368467"/>
              <a:gd name="connsiteX10" fmla="*/ 257048 w 448432"/>
              <a:gd name="connsiteY10" fmla="*/ 6012 h 1368467"/>
              <a:gd name="connsiteX11" fmla="*/ 28448 w 448432"/>
              <a:gd name="connsiteY11" fmla="*/ 82212 h 1368467"/>
              <a:gd name="connsiteX12" fmla="*/ 0 w 448432"/>
              <a:gd name="connsiteY12" fmla="*/ 472864 h 1368467"/>
              <a:gd name="connsiteX13" fmla="*/ 0 w 448432"/>
              <a:gd name="connsiteY13" fmla="*/ 523918 h 1368467"/>
              <a:gd name="connsiteX14" fmla="*/ 0 w 448432"/>
              <a:gd name="connsiteY14" fmla="*/ 1193970 h 1368467"/>
              <a:gd name="connsiteX15" fmla="*/ 174498 w 448432"/>
              <a:gd name="connsiteY15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8432" h="1368467">
                <a:moveTo>
                  <a:pt x="174498" y="1368468"/>
                </a:moveTo>
                <a:lnTo>
                  <a:pt x="176276" y="1368468"/>
                </a:lnTo>
                <a:cubicBezTo>
                  <a:pt x="237490" y="1368468"/>
                  <a:pt x="291592" y="1336464"/>
                  <a:pt x="322834" y="1288458"/>
                </a:cubicBezTo>
                <a:cubicBezTo>
                  <a:pt x="329057" y="1278806"/>
                  <a:pt x="334391" y="1268646"/>
                  <a:pt x="338455" y="1257851"/>
                </a:cubicBezTo>
                <a:cubicBezTo>
                  <a:pt x="358648" y="1149012"/>
                  <a:pt x="307848" y="1034712"/>
                  <a:pt x="295783" y="917109"/>
                </a:cubicBezTo>
                <a:cubicBezTo>
                  <a:pt x="293878" y="904918"/>
                  <a:pt x="292862" y="892599"/>
                  <a:pt x="292354" y="880152"/>
                </a:cubicBezTo>
                <a:cubicBezTo>
                  <a:pt x="291846" y="867707"/>
                  <a:pt x="292100" y="855260"/>
                  <a:pt x="292354" y="842815"/>
                </a:cubicBezTo>
                <a:cubicBezTo>
                  <a:pt x="282448" y="717212"/>
                  <a:pt x="320548" y="602912"/>
                  <a:pt x="370840" y="489754"/>
                </a:cubicBezTo>
                <a:cubicBezTo>
                  <a:pt x="374777" y="478833"/>
                  <a:pt x="379095" y="468038"/>
                  <a:pt x="383540" y="457370"/>
                </a:cubicBezTo>
                <a:cubicBezTo>
                  <a:pt x="414782" y="382440"/>
                  <a:pt x="454914" y="310812"/>
                  <a:pt x="447548" y="221912"/>
                </a:cubicBezTo>
                <a:cubicBezTo>
                  <a:pt x="434848" y="120312"/>
                  <a:pt x="345948" y="31412"/>
                  <a:pt x="257048" y="6012"/>
                </a:cubicBezTo>
                <a:cubicBezTo>
                  <a:pt x="168148" y="-6688"/>
                  <a:pt x="66548" y="-6688"/>
                  <a:pt x="28448" y="82212"/>
                </a:cubicBezTo>
                <a:cubicBezTo>
                  <a:pt x="-22352" y="209212"/>
                  <a:pt x="15748" y="348912"/>
                  <a:pt x="0" y="472864"/>
                </a:cubicBezTo>
                <a:cubicBezTo>
                  <a:pt x="0" y="489501"/>
                  <a:pt x="0" y="506646"/>
                  <a:pt x="0" y="523918"/>
                </a:cubicBezTo>
                <a:lnTo>
                  <a:pt x="0" y="1193970"/>
                </a:lnTo>
                <a:cubicBezTo>
                  <a:pt x="0" y="1289982"/>
                  <a:pt x="78486" y="1368468"/>
                  <a:pt x="174498" y="1368468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70" name="Freeform 6576">
            <a:extLst>
              <a:ext uri="{FF2B5EF4-FFF2-40B4-BE49-F238E27FC236}">
                <a16:creationId xmlns:a16="http://schemas.microsoft.com/office/drawing/2014/main" id="{BB43AC80-01C8-C7BC-6FF5-02510AB892F1}"/>
              </a:ext>
            </a:extLst>
          </p:cNvPr>
          <p:cNvSpPr/>
          <p:nvPr/>
        </p:nvSpPr>
        <p:spPr>
          <a:xfrm>
            <a:off x="5236866" y="3028312"/>
            <a:ext cx="207010" cy="206755"/>
          </a:xfrm>
          <a:custGeom>
            <a:avLst/>
            <a:gdLst>
              <a:gd name="connsiteX0" fmla="*/ 153289 w 207010"/>
              <a:gd name="connsiteY0" fmla="*/ 121412 h 206755"/>
              <a:gd name="connsiteX1" fmla="*/ 207010 w 207010"/>
              <a:gd name="connsiteY1" fmla="*/ 98425 h 206755"/>
              <a:gd name="connsiteX2" fmla="*/ 103632 w 207010"/>
              <a:gd name="connsiteY2" fmla="*/ 0 h 206755"/>
              <a:gd name="connsiteX3" fmla="*/ 0 w 207010"/>
              <a:gd name="connsiteY3" fmla="*/ 103632 h 206755"/>
              <a:gd name="connsiteX4" fmla="*/ 93980 w 207010"/>
              <a:gd name="connsiteY4" fmla="*/ 206756 h 206755"/>
              <a:gd name="connsiteX5" fmla="*/ 153289 w 207010"/>
              <a:gd name="connsiteY5" fmla="*/ 121539 h 20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010" h="206755">
                <a:moveTo>
                  <a:pt x="153289" y="121412"/>
                </a:moveTo>
                <a:cubicBezTo>
                  <a:pt x="170180" y="109855"/>
                  <a:pt x="188468" y="102235"/>
                  <a:pt x="207010" y="98425"/>
                </a:cubicBezTo>
                <a:cubicBezTo>
                  <a:pt x="204343" y="43688"/>
                  <a:pt x="159131" y="0"/>
                  <a:pt x="103632" y="0"/>
                </a:cubicBezTo>
                <a:cubicBezTo>
                  <a:pt x="48133" y="0"/>
                  <a:pt x="0" y="46355"/>
                  <a:pt x="0" y="103632"/>
                </a:cubicBezTo>
                <a:cubicBezTo>
                  <a:pt x="0" y="157607"/>
                  <a:pt x="41275" y="201803"/>
                  <a:pt x="93980" y="206756"/>
                </a:cubicBezTo>
                <a:cubicBezTo>
                  <a:pt x="101346" y="174244"/>
                  <a:pt x="121793" y="143129"/>
                  <a:pt x="153289" y="121539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8000">
                <a:schemeClr val="accent5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71" name="Freeform 6577">
            <a:extLst>
              <a:ext uri="{FF2B5EF4-FFF2-40B4-BE49-F238E27FC236}">
                <a16:creationId xmlns:a16="http://schemas.microsoft.com/office/drawing/2014/main" id="{B27A9534-E454-AF0C-CA7E-F085065C6DF9}"/>
              </a:ext>
            </a:extLst>
          </p:cNvPr>
          <p:cNvSpPr/>
          <p:nvPr/>
        </p:nvSpPr>
        <p:spPr>
          <a:xfrm>
            <a:off x="5330847" y="3126863"/>
            <a:ext cx="113029" cy="108204"/>
          </a:xfrm>
          <a:custGeom>
            <a:avLst/>
            <a:gdLst>
              <a:gd name="connsiteX0" fmla="*/ 0 w 113029"/>
              <a:gd name="connsiteY0" fmla="*/ 108204 h 108204"/>
              <a:gd name="connsiteX1" fmla="*/ 59309 w 113029"/>
              <a:gd name="connsiteY1" fmla="*/ 22987 h 108204"/>
              <a:gd name="connsiteX2" fmla="*/ 113030 w 113029"/>
              <a:gd name="connsiteY2" fmla="*/ 0 h 1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29" h="108204">
                <a:moveTo>
                  <a:pt x="0" y="108204"/>
                </a:moveTo>
                <a:cubicBezTo>
                  <a:pt x="7366" y="75692"/>
                  <a:pt x="27813" y="44577"/>
                  <a:pt x="59309" y="22987"/>
                </a:cubicBezTo>
                <a:cubicBezTo>
                  <a:pt x="76200" y="11430"/>
                  <a:pt x="94488" y="3810"/>
                  <a:pt x="113030" y="0"/>
                </a:cubicBezTo>
              </a:path>
            </a:pathLst>
          </a:custGeom>
          <a:noFill/>
          <a:ln w="6350" cap="rnd">
            <a:solidFill>
              <a:schemeClr val="accent2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72" name="Freeform 6578">
            <a:extLst>
              <a:ext uri="{FF2B5EF4-FFF2-40B4-BE49-F238E27FC236}">
                <a16:creationId xmlns:a16="http://schemas.microsoft.com/office/drawing/2014/main" id="{9FA0F2F8-0CB3-8BFE-C4DF-20A8E82E9EA6}"/>
              </a:ext>
            </a:extLst>
          </p:cNvPr>
          <p:cNvSpPr/>
          <p:nvPr/>
        </p:nvSpPr>
        <p:spPr>
          <a:xfrm>
            <a:off x="10217044" y="3011378"/>
            <a:ext cx="448433" cy="1368467"/>
          </a:xfrm>
          <a:custGeom>
            <a:avLst/>
            <a:gdLst>
              <a:gd name="connsiteX0" fmla="*/ 174499 w 448433"/>
              <a:gd name="connsiteY0" fmla="*/ 1368468 h 1368467"/>
              <a:gd name="connsiteX1" fmla="*/ 176276 w 448433"/>
              <a:gd name="connsiteY1" fmla="*/ 1368468 h 1368467"/>
              <a:gd name="connsiteX2" fmla="*/ 322835 w 448433"/>
              <a:gd name="connsiteY2" fmla="*/ 1288458 h 1368467"/>
              <a:gd name="connsiteX3" fmla="*/ 338455 w 448433"/>
              <a:gd name="connsiteY3" fmla="*/ 1257851 h 1368467"/>
              <a:gd name="connsiteX4" fmla="*/ 295784 w 448433"/>
              <a:gd name="connsiteY4" fmla="*/ 917109 h 1368467"/>
              <a:gd name="connsiteX5" fmla="*/ 292354 w 448433"/>
              <a:gd name="connsiteY5" fmla="*/ 880152 h 1368467"/>
              <a:gd name="connsiteX6" fmla="*/ 292354 w 448433"/>
              <a:gd name="connsiteY6" fmla="*/ 842815 h 1368467"/>
              <a:gd name="connsiteX7" fmla="*/ 370840 w 448433"/>
              <a:gd name="connsiteY7" fmla="*/ 489754 h 1368467"/>
              <a:gd name="connsiteX8" fmla="*/ 383540 w 448433"/>
              <a:gd name="connsiteY8" fmla="*/ 457370 h 1368467"/>
              <a:gd name="connsiteX9" fmla="*/ 447549 w 448433"/>
              <a:gd name="connsiteY9" fmla="*/ 221912 h 1368467"/>
              <a:gd name="connsiteX10" fmla="*/ 257049 w 448433"/>
              <a:gd name="connsiteY10" fmla="*/ 6012 h 1368467"/>
              <a:gd name="connsiteX11" fmla="*/ 28449 w 448433"/>
              <a:gd name="connsiteY11" fmla="*/ 82212 h 1368467"/>
              <a:gd name="connsiteX12" fmla="*/ 508 w 448433"/>
              <a:gd name="connsiteY12" fmla="*/ 468800 h 1368467"/>
              <a:gd name="connsiteX13" fmla="*/ 0 w 448433"/>
              <a:gd name="connsiteY13" fmla="*/ 476927 h 1368467"/>
              <a:gd name="connsiteX14" fmla="*/ 0 w 448433"/>
              <a:gd name="connsiteY14" fmla="*/ 523918 h 1368467"/>
              <a:gd name="connsiteX15" fmla="*/ 0 w 448433"/>
              <a:gd name="connsiteY15" fmla="*/ 1193970 h 1368467"/>
              <a:gd name="connsiteX16" fmla="*/ 174499 w 448433"/>
              <a:gd name="connsiteY16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433" h="1368467">
                <a:moveTo>
                  <a:pt x="174499" y="1368468"/>
                </a:moveTo>
                <a:lnTo>
                  <a:pt x="176276" y="1368468"/>
                </a:lnTo>
                <a:cubicBezTo>
                  <a:pt x="237490" y="1368468"/>
                  <a:pt x="291592" y="1336464"/>
                  <a:pt x="322835" y="1288458"/>
                </a:cubicBezTo>
                <a:cubicBezTo>
                  <a:pt x="329057" y="1278806"/>
                  <a:pt x="334391" y="1268646"/>
                  <a:pt x="338455" y="1257851"/>
                </a:cubicBezTo>
                <a:cubicBezTo>
                  <a:pt x="358649" y="1149012"/>
                  <a:pt x="307849" y="1034712"/>
                  <a:pt x="295784" y="917109"/>
                </a:cubicBezTo>
                <a:cubicBezTo>
                  <a:pt x="293878" y="904918"/>
                  <a:pt x="292862" y="892599"/>
                  <a:pt x="292354" y="880152"/>
                </a:cubicBezTo>
                <a:cubicBezTo>
                  <a:pt x="291847" y="867707"/>
                  <a:pt x="292100" y="855260"/>
                  <a:pt x="292354" y="842815"/>
                </a:cubicBezTo>
                <a:cubicBezTo>
                  <a:pt x="282449" y="717212"/>
                  <a:pt x="320549" y="602912"/>
                  <a:pt x="370840" y="489754"/>
                </a:cubicBezTo>
                <a:cubicBezTo>
                  <a:pt x="374777" y="478833"/>
                  <a:pt x="379095" y="468038"/>
                  <a:pt x="383540" y="457370"/>
                </a:cubicBezTo>
                <a:cubicBezTo>
                  <a:pt x="414782" y="382440"/>
                  <a:pt x="454914" y="310812"/>
                  <a:pt x="447549" y="221912"/>
                </a:cubicBezTo>
                <a:cubicBezTo>
                  <a:pt x="434849" y="120312"/>
                  <a:pt x="345949" y="31412"/>
                  <a:pt x="257049" y="6012"/>
                </a:cubicBezTo>
                <a:cubicBezTo>
                  <a:pt x="168149" y="-6688"/>
                  <a:pt x="66549" y="-6688"/>
                  <a:pt x="28449" y="82212"/>
                </a:cubicBezTo>
                <a:cubicBezTo>
                  <a:pt x="-21844" y="207815"/>
                  <a:pt x="14987" y="345864"/>
                  <a:pt x="508" y="468800"/>
                </a:cubicBezTo>
                <a:cubicBezTo>
                  <a:pt x="127" y="471594"/>
                  <a:pt x="0" y="474260"/>
                  <a:pt x="0" y="476927"/>
                </a:cubicBezTo>
                <a:cubicBezTo>
                  <a:pt x="0" y="492295"/>
                  <a:pt x="0" y="508043"/>
                  <a:pt x="0" y="523918"/>
                </a:cubicBezTo>
                <a:lnTo>
                  <a:pt x="0" y="1193970"/>
                </a:lnTo>
                <a:cubicBezTo>
                  <a:pt x="0" y="1289982"/>
                  <a:pt x="78487" y="1368468"/>
                  <a:pt x="174499" y="1368468"/>
                </a:cubicBezTo>
                <a:close/>
              </a:path>
            </a:pathLst>
          </a:custGeom>
          <a:solidFill>
            <a:srgbClr val="D4D0BD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73" name="Freeform 6579">
            <a:extLst>
              <a:ext uri="{FF2B5EF4-FFF2-40B4-BE49-F238E27FC236}">
                <a16:creationId xmlns:a16="http://schemas.microsoft.com/office/drawing/2014/main" id="{02C57C66-E60E-5A7E-0345-5E570DC1D8F9}"/>
              </a:ext>
            </a:extLst>
          </p:cNvPr>
          <p:cNvSpPr/>
          <p:nvPr/>
        </p:nvSpPr>
        <p:spPr>
          <a:xfrm>
            <a:off x="10217044" y="3011378"/>
            <a:ext cx="448433" cy="1368467"/>
          </a:xfrm>
          <a:custGeom>
            <a:avLst/>
            <a:gdLst>
              <a:gd name="connsiteX0" fmla="*/ 174499 w 448433"/>
              <a:gd name="connsiteY0" fmla="*/ 1368468 h 1368467"/>
              <a:gd name="connsiteX1" fmla="*/ 176276 w 448433"/>
              <a:gd name="connsiteY1" fmla="*/ 1368468 h 1368467"/>
              <a:gd name="connsiteX2" fmla="*/ 322835 w 448433"/>
              <a:gd name="connsiteY2" fmla="*/ 1288458 h 1368467"/>
              <a:gd name="connsiteX3" fmla="*/ 338455 w 448433"/>
              <a:gd name="connsiteY3" fmla="*/ 1257851 h 1368467"/>
              <a:gd name="connsiteX4" fmla="*/ 295784 w 448433"/>
              <a:gd name="connsiteY4" fmla="*/ 917109 h 1368467"/>
              <a:gd name="connsiteX5" fmla="*/ 292354 w 448433"/>
              <a:gd name="connsiteY5" fmla="*/ 880152 h 1368467"/>
              <a:gd name="connsiteX6" fmla="*/ 292354 w 448433"/>
              <a:gd name="connsiteY6" fmla="*/ 842815 h 1368467"/>
              <a:gd name="connsiteX7" fmla="*/ 370840 w 448433"/>
              <a:gd name="connsiteY7" fmla="*/ 489754 h 1368467"/>
              <a:gd name="connsiteX8" fmla="*/ 383540 w 448433"/>
              <a:gd name="connsiteY8" fmla="*/ 457370 h 1368467"/>
              <a:gd name="connsiteX9" fmla="*/ 447549 w 448433"/>
              <a:gd name="connsiteY9" fmla="*/ 221912 h 1368467"/>
              <a:gd name="connsiteX10" fmla="*/ 257049 w 448433"/>
              <a:gd name="connsiteY10" fmla="*/ 6012 h 1368467"/>
              <a:gd name="connsiteX11" fmla="*/ 28449 w 448433"/>
              <a:gd name="connsiteY11" fmla="*/ 82212 h 1368467"/>
              <a:gd name="connsiteX12" fmla="*/ 508 w 448433"/>
              <a:gd name="connsiteY12" fmla="*/ 468800 h 1368467"/>
              <a:gd name="connsiteX13" fmla="*/ 0 w 448433"/>
              <a:gd name="connsiteY13" fmla="*/ 476927 h 1368467"/>
              <a:gd name="connsiteX14" fmla="*/ 0 w 448433"/>
              <a:gd name="connsiteY14" fmla="*/ 523918 h 1368467"/>
              <a:gd name="connsiteX15" fmla="*/ 0 w 448433"/>
              <a:gd name="connsiteY15" fmla="*/ 1193970 h 1368467"/>
              <a:gd name="connsiteX16" fmla="*/ 174499 w 448433"/>
              <a:gd name="connsiteY16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433" h="1368467">
                <a:moveTo>
                  <a:pt x="174499" y="1368468"/>
                </a:moveTo>
                <a:lnTo>
                  <a:pt x="176276" y="1368468"/>
                </a:lnTo>
                <a:cubicBezTo>
                  <a:pt x="237490" y="1368468"/>
                  <a:pt x="291592" y="1336464"/>
                  <a:pt x="322835" y="1288458"/>
                </a:cubicBezTo>
                <a:cubicBezTo>
                  <a:pt x="329057" y="1278806"/>
                  <a:pt x="334391" y="1268646"/>
                  <a:pt x="338455" y="1257851"/>
                </a:cubicBezTo>
                <a:cubicBezTo>
                  <a:pt x="358649" y="1149012"/>
                  <a:pt x="307849" y="1034712"/>
                  <a:pt x="295784" y="917109"/>
                </a:cubicBezTo>
                <a:cubicBezTo>
                  <a:pt x="293878" y="904918"/>
                  <a:pt x="292862" y="892599"/>
                  <a:pt x="292354" y="880152"/>
                </a:cubicBezTo>
                <a:cubicBezTo>
                  <a:pt x="291847" y="867707"/>
                  <a:pt x="292100" y="855260"/>
                  <a:pt x="292354" y="842815"/>
                </a:cubicBezTo>
                <a:cubicBezTo>
                  <a:pt x="282449" y="717212"/>
                  <a:pt x="320549" y="602912"/>
                  <a:pt x="370840" y="489754"/>
                </a:cubicBezTo>
                <a:cubicBezTo>
                  <a:pt x="374777" y="478833"/>
                  <a:pt x="379095" y="468038"/>
                  <a:pt x="383540" y="457370"/>
                </a:cubicBezTo>
                <a:cubicBezTo>
                  <a:pt x="414782" y="382440"/>
                  <a:pt x="454914" y="310812"/>
                  <a:pt x="447549" y="221912"/>
                </a:cubicBezTo>
                <a:cubicBezTo>
                  <a:pt x="434849" y="120312"/>
                  <a:pt x="345949" y="31412"/>
                  <a:pt x="257049" y="6012"/>
                </a:cubicBezTo>
                <a:cubicBezTo>
                  <a:pt x="168149" y="-6688"/>
                  <a:pt x="66549" y="-6688"/>
                  <a:pt x="28449" y="82212"/>
                </a:cubicBezTo>
                <a:cubicBezTo>
                  <a:pt x="-21844" y="207815"/>
                  <a:pt x="14987" y="345864"/>
                  <a:pt x="508" y="468800"/>
                </a:cubicBezTo>
                <a:cubicBezTo>
                  <a:pt x="127" y="471594"/>
                  <a:pt x="0" y="474260"/>
                  <a:pt x="0" y="476927"/>
                </a:cubicBezTo>
                <a:cubicBezTo>
                  <a:pt x="0" y="492295"/>
                  <a:pt x="0" y="508043"/>
                  <a:pt x="0" y="523918"/>
                </a:cubicBezTo>
                <a:lnTo>
                  <a:pt x="0" y="1193970"/>
                </a:lnTo>
                <a:cubicBezTo>
                  <a:pt x="0" y="1289982"/>
                  <a:pt x="78487" y="1368468"/>
                  <a:pt x="174499" y="1368468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74" name="Freeform 6580">
            <a:extLst>
              <a:ext uri="{FF2B5EF4-FFF2-40B4-BE49-F238E27FC236}">
                <a16:creationId xmlns:a16="http://schemas.microsoft.com/office/drawing/2014/main" id="{C3DA96CD-4F05-6359-C81B-47738C9EA1C9}"/>
              </a:ext>
            </a:extLst>
          </p:cNvPr>
          <p:cNvSpPr/>
          <p:nvPr/>
        </p:nvSpPr>
        <p:spPr>
          <a:xfrm>
            <a:off x="10420371" y="3028312"/>
            <a:ext cx="207009" cy="206755"/>
          </a:xfrm>
          <a:custGeom>
            <a:avLst/>
            <a:gdLst>
              <a:gd name="connsiteX0" fmla="*/ 53722 w 207009"/>
              <a:gd name="connsiteY0" fmla="*/ 121412 h 206755"/>
              <a:gd name="connsiteX1" fmla="*/ 0 w 207009"/>
              <a:gd name="connsiteY1" fmla="*/ 98425 h 206755"/>
              <a:gd name="connsiteX2" fmla="*/ 103378 w 207009"/>
              <a:gd name="connsiteY2" fmla="*/ 0 h 206755"/>
              <a:gd name="connsiteX3" fmla="*/ 207010 w 207009"/>
              <a:gd name="connsiteY3" fmla="*/ 103632 h 206755"/>
              <a:gd name="connsiteX4" fmla="*/ 113030 w 207009"/>
              <a:gd name="connsiteY4" fmla="*/ 206756 h 206755"/>
              <a:gd name="connsiteX5" fmla="*/ 53722 w 207009"/>
              <a:gd name="connsiteY5" fmla="*/ 121539 h 20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009" h="206755">
                <a:moveTo>
                  <a:pt x="53722" y="121412"/>
                </a:moveTo>
                <a:cubicBezTo>
                  <a:pt x="36830" y="109855"/>
                  <a:pt x="18542" y="102235"/>
                  <a:pt x="0" y="98425"/>
                </a:cubicBezTo>
                <a:cubicBezTo>
                  <a:pt x="2667" y="43688"/>
                  <a:pt x="47879" y="0"/>
                  <a:pt x="103378" y="0"/>
                </a:cubicBezTo>
                <a:cubicBezTo>
                  <a:pt x="158877" y="0"/>
                  <a:pt x="207010" y="46355"/>
                  <a:pt x="207010" y="103632"/>
                </a:cubicBezTo>
                <a:cubicBezTo>
                  <a:pt x="207010" y="157607"/>
                  <a:pt x="165735" y="201803"/>
                  <a:pt x="113030" y="206756"/>
                </a:cubicBezTo>
                <a:cubicBezTo>
                  <a:pt x="105664" y="174244"/>
                  <a:pt x="85217" y="143129"/>
                  <a:pt x="53722" y="121539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8000">
                <a:schemeClr val="accent5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75" name="Freeform 6581">
            <a:extLst>
              <a:ext uri="{FF2B5EF4-FFF2-40B4-BE49-F238E27FC236}">
                <a16:creationId xmlns:a16="http://schemas.microsoft.com/office/drawing/2014/main" id="{62495E6C-6A39-0E8B-DF57-F30EBDBA774E}"/>
              </a:ext>
            </a:extLst>
          </p:cNvPr>
          <p:cNvSpPr/>
          <p:nvPr/>
        </p:nvSpPr>
        <p:spPr>
          <a:xfrm>
            <a:off x="10420371" y="3126863"/>
            <a:ext cx="113030" cy="108204"/>
          </a:xfrm>
          <a:custGeom>
            <a:avLst/>
            <a:gdLst>
              <a:gd name="connsiteX0" fmla="*/ 113030 w 113030"/>
              <a:gd name="connsiteY0" fmla="*/ 108204 h 108204"/>
              <a:gd name="connsiteX1" fmla="*/ 53722 w 113030"/>
              <a:gd name="connsiteY1" fmla="*/ 22987 h 108204"/>
              <a:gd name="connsiteX2" fmla="*/ 0 w 113030"/>
              <a:gd name="connsiteY2" fmla="*/ 0 h 1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30" h="108204">
                <a:moveTo>
                  <a:pt x="113030" y="108204"/>
                </a:moveTo>
                <a:cubicBezTo>
                  <a:pt x="105664" y="75692"/>
                  <a:pt x="85217" y="44577"/>
                  <a:pt x="53722" y="22987"/>
                </a:cubicBezTo>
                <a:cubicBezTo>
                  <a:pt x="36830" y="11430"/>
                  <a:pt x="18542" y="3810"/>
                  <a:pt x="0" y="0"/>
                </a:cubicBezTo>
              </a:path>
            </a:pathLst>
          </a:custGeom>
          <a:noFill/>
          <a:ln w="6350" cap="rnd">
            <a:solidFill>
              <a:schemeClr val="accent2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76" name="Freeform 6582">
            <a:extLst>
              <a:ext uri="{FF2B5EF4-FFF2-40B4-BE49-F238E27FC236}">
                <a16:creationId xmlns:a16="http://schemas.microsoft.com/office/drawing/2014/main" id="{1CE1BC27-926D-D9F6-3229-EF09380A149D}"/>
              </a:ext>
            </a:extLst>
          </p:cNvPr>
          <p:cNvSpPr/>
          <p:nvPr/>
        </p:nvSpPr>
        <p:spPr>
          <a:xfrm>
            <a:off x="9632848" y="3011378"/>
            <a:ext cx="448432" cy="1368467"/>
          </a:xfrm>
          <a:custGeom>
            <a:avLst/>
            <a:gdLst>
              <a:gd name="connsiteX0" fmla="*/ 273935 w 448432"/>
              <a:gd name="connsiteY0" fmla="*/ 1368468 h 1368467"/>
              <a:gd name="connsiteX1" fmla="*/ 272158 w 448432"/>
              <a:gd name="connsiteY1" fmla="*/ 1368468 h 1368467"/>
              <a:gd name="connsiteX2" fmla="*/ 125599 w 448432"/>
              <a:gd name="connsiteY2" fmla="*/ 1288458 h 1368467"/>
              <a:gd name="connsiteX3" fmla="*/ 109978 w 448432"/>
              <a:gd name="connsiteY3" fmla="*/ 1257851 h 1368467"/>
              <a:gd name="connsiteX4" fmla="*/ 152650 w 448432"/>
              <a:gd name="connsiteY4" fmla="*/ 917109 h 1368467"/>
              <a:gd name="connsiteX5" fmla="*/ 156079 w 448432"/>
              <a:gd name="connsiteY5" fmla="*/ 880152 h 1368467"/>
              <a:gd name="connsiteX6" fmla="*/ 156079 w 448432"/>
              <a:gd name="connsiteY6" fmla="*/ 842815 h 1368467"/>
              <a:gd name="connsiteX7" fmla="*/ 77593 w 448432"/>
              <a:gd name="connsiteY7" fmla="*/ 489754 h 1368467"/>
              <a:gd name="connsiteX8" fmla="*/ 64893 w 448432"/>
              <a:gd name="connsiteY8" fmla="*/ 457370 h 1368467"/>
              <a:gd name="connsiteX9" fmla="*/ 885 w 448432"/>
              <a:gd name="connsiteY9" fmla="*/ 221912 h 1368467"/>
              <a:gd name="connsiteX10" fmla="*/ 191385 w 448432"/>
              <a:gd name="connsiteY10" fmla="*/ 6012 h 1368467"/>
              <a:gd name="connsiteX11" fmla="*/ 419985 w 448432"/>
              <a:gd name="connsiteY11" fmla="*/ 82212 h 1368467"/>
              <a:gd name="connsiteX12" fmla="*/ 447925 w 448432"/>
              <a:gd name="connsiteY12" fmla="*/ 468800 h 1368467"/>
              <a:gd name="connsiteX13" fmla="*/ 448433 w 448432"/>
              <a:gd name="connsiteY13" fmla="*/ 476927 h 1368467"/>
              <a:gd name="connsiteX14" fmla="*/ 448433 w 448432"/>
              <a:gd name="connsiteY14" fmla="*/ 523918 h 1368467"/>
              <a:gd name="connsiteX15" fmla="*/ 448433 w 448432"/>
              <a:gd name="connsiteY15" fmla="*/ 1193970 h 1368467"/>
              <a:gd name="connsiteX16" fmla="*/ 273935 w 448432"/>
              <a:gd name="connsiteY16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432" h="1368467">
                <a:moveTo>
                  <a:pt x="273935" y="1368468"/>
                </a:moveTo>
                <a:lnTo>
                  <a:pt x="272158" y="1368468"/>
                </a:lnTo>
                <a:cubicBezTo>
                  <a:pt x="210943" y="1368468"/>
                  <a:pt x="156841" y="1336464"/>
                  <a:pt x="125599" y="1288458"/>
                </a:cubicBezTo>
                <a:cubicBezTo>
                  <a:pt x="119376" y="1278806"/>
                  <a:pt x="114042" y="1268646"/>
                  <a:pt x="109978" y="1257851"/>
                </a:cubicBezTo>
                <a:cubicBezTo>
                  <a:pt x="89785" y="1149012"/>
                  <a:pt x="140585" y="1034712"/>
                  <a:pt x="152650" y="917109"/>
                </a:cubicBezTo>
                <a:cubicBezTo>
                  <a:pt x="154555" y="904918"/>
                  <a:pt x="155571" y="892599"/>
                  <a:pt x="156079" y="880152"/>
                </a:cubicBezTo>
                <a:cubicBezTo>
                  <a:pt x="156587" y="867707"/>
                  <a:pt x="156333" y="855260"/>
                  <a:pt x="156079" y="842815"/>
                </a:cubicBezTo>
                <a:cubicBezTo>
                  <a:pt x="165985" y="717212"/>
                  <a:pt x="127885" y="602912"/>
                  <a:pt x="77593" y="489754"/>
                </a:cubicBezTo>
                <a:cubicBezTo>
                  <a:pt x="73656" y="478833"/>
                  <a:pt x="69338" y="468038"/>
                  <a:pt x="64893" y="457370"/>
                </a:cubicBezTo>
                <a:cubicBezTo>
                  <a:pt x="33651" y="382440"/>
                  <a:pt x="-6481" y="310812"/>
                  <a:pt x="885" y="221912"/>
                </a:cubicBezTo>
                <a:cubicBezTo>
                  <a:pt x="13585" y="120312"/>
                  <a:pt x="102485" y="31412"/>
                  <a:pt x="191385" y="6012"/>
                </a:cubicBezTo>
                <a:cubicBezTo>
                  <a:pt x="280285" y="-6688"/>
                  <a:pt x="381885" y="-6688"/>
                  <a:pt x="419985" y="82212"/>
                </a:cubicBezTo>
                <a:cubicBezTo>
                  <a:pt x="470277" y="207815"/>
                  <a:pt x="433447" y="345864"/>
                  <a:pt x="447925" y="468800"/>
                </a:cubicBezTo>
                <a:cubicBezTo>
                  <a:pt x="448306" y="471594"/>
                  <a:pt x="448433" y="474260"/>
                  <a:pt x="448433" y="476927"/>
                </a:cubicBezTo>
                <a:cubicBezTo>
                  <a:pt x="448433" y="492295"/>
                  <a:pt x="448433" y="508043"/>
                  <a:pt x="448433" y="523918"/>
                </a:cubicBezTo>
                <a:lnTo>
                  <a:pt x="448433" y="1193970"/>
                </a:lnTo>
                <a:cubicBezTo>
                  <a:pt x="448433" y="1289982"/>
                  <a:pt x="369947" y="1368468"/>
                  <a:pt x="273935" y="1368468"/>
                </a:cubicBezTo>
                <a:close/>
              </a:path>
            </a:pathLst>
          </a:custGeom>
          <a:solidFill>
            <a:srgbClr val="D4D0BD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77" name="Freeform 6583">
            <a:extLst>
              <a:ext uri="{FF2B5EF4-FFF2-40B4-BE49-F238E27FC236}">
                <a16:creationId xmlns:a16="http://schemas.microsoft.com/office/drawing/2014/main" id="{21734C23-786B-CE85-615A-E53E96CCF91C}"/>
              </a:ext>
            </a:extLst>
          </p:cNvPr>
          <p:cNvSpPr/>
          <p:nvPr/>
        </p:nvSpPr>
        <p:spPr>
          <a:xfrm>
            <a:off x="9632848" y="3011378"/>
            <a:ext cx="448432" cy="1368467"/>
          </a:xfrm>
          <a:custGeom>
            <a:avLst/>
            <a:gdLst>
              <a:gd name="connsiteX0" fmla="*/ 273935 w 448432"/>
              <a:gd name="connsiteY0" fmla="*/ 1368468 h 1368467"/>
              <a:gd name="connsiteX1" fmla="*/ 272158 w 448432"/>
              <a:gd name="connsiteY1" fmla="*/ 1368468 h 1368467"/>
              <a:gd name="connsiteX2" fmla="*/ 125599 w 448432"/>
              <a:gd name="connsiteY2" fmla="*/ 1288458 h 1368467"/>
              <a:gd name="connsiteX3" fmla="*/ 109978 w 448432"/>
              <a:gd name="connsiteY3" fmla="*/ 1257851 h 1368467"/>
              <a:gd name="connsiteX4" fmla="*/ 152650 w 448432"/>
              <a:gd name="connsiteY4" fmla="*/ 917109 h 1368467"/>
              <a:gd name="connsiteX5" fmla="*/ 156079 w 448432"/>
              <a:gd name="connsiteY5" fmla="*/ 880152 h 1368467"/>
              <a:gd name="connsiteX6" fmla="*/ 156079 w 448432"/>
              <a:gd name="connsiteY6" fmla="*/ 842815 h 1368467"/>
              <a:gd name="connsiteX7" fmla="*/ 77593 w 448432"/>
              <a:gd name="connsiteY7" fmla="*/ 489754 h 1368467"/>
              <a:gd name="connsiteX8" fmla="*/ 64893 w 448432"/>
              <a:gd name="connsiteY8" fmla="*/ 457370 h 1368467"/>
              <a:gd name="connsiteX9" fmla="*/ 885 w 448432"/>
              <a:gd name="connsiteY9" fmla="*/ 221912 h 1368467"/>
              <a:gd name="connsiteX10" fmla="*/ 191385 w 448432"/>
              <a:gd name="connsiteY10" fmla="*/ 6012 h 1368467"/>
              <a:gd name="connsiteX11" fmla="*/ 419985 w 448432"/>
              <a:gd name="connsiteY11" fmla="*/ 82212 h 1368467"/>
              <a:gd name="connsiteX12" fmla="*/ 447925 w 448432"/>
              <a:gd name="connsiteY12" fmla="*/ 468800 h 1368467"/>
              <a:gd name="connsiteX13" fmla="*/ 448433 w 448432"/>
              <a:gd name="connsiteY13" fmla="*/ 476927 h 1368467"/>
              <a:gd name="connsiteX14" fmla="*/ 448433 w 448432"/>
              <a:gd name="connsiteY14" fmla="*/ 523918 h 1368467"/>
              <a:gd name="connsiteX15" fmla="*/ 448433 w 448432"/>
              <a:gd name="connsiteY15" fmla="*/ 1193970 h 1368467"/>
              <a:gd name="connsiteX16" fmla="*/ 273935 w 448432"/>
              <a:gd name="connsiteY16" fmla="*/ 1368468 h 136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432" h="1368467">
                <a:moveTo>
                  <a:pt x="273935" y="1368468"/>
                </a:moveTo>
                <a:lnTo>
                  <a:pt x="272158" y="1368468"/>
                </a:lnTo>
                <a:cubicBezTo>
                  <a:pt x="210943" y="1368468"/>
                  <a:pt x="156841" y="1336464"/>
                  <a:pt x="125599" y="1288458"/>
                </a:cubicBezTo>
                <a:cubicBezTo>
                  <a:pt x="119376" y="1278806"/>
                  <a:pt x="114042" y="1268646"/>
                  <a:pt x="109978" y="1257851"/>
                </a:cubicBezTo>
                <a:cubicBezTo>
                  <a:pt x="89785" y="1149012"/>
                  <a:pt x="140585" y="1034712"/>
                  <a:pt x="152650" y="917109"/>
                </a:cubicBezTo>
                <a:cubicBezTo>
                  <a:pt x="154555" y="904918"/>
                  <a:pt x="155571" y="892599"/>
                  <a:pt x="156079" y="880152"/>
                </a:cubicBezTo>
                <a:cubicBezTo>
                  <a:pt x="156587" y="867707"/>
                  <a:pt x="156333" y="855260"/>
                  <a:pt x="156079" y="842815"/>
                </a:cubicBezTo>
                <a:cubicBezTo>
                  <a:pt x="165985" y="717212"/>
                  <a:pt x="127885" y="602912"/>
                  <a:pt x="77593" y="489754"/>
                </a:cubicBezTo>
                <a:cubicBezTo>
                  <a:pt x="73656" y="478833"/>
                  <a:pt x="69338" y="468038"/>
                  <a:pt x="64893" y="457370"/>
                </a:cubicBezTo>
                <a:cubicBezTo>
                  <a:pt x="33651" y="382440"/>
                  <a:pt x="-6481" y="310812"/>
                  <a:pt x="885" y="221912"/>
                </a:cubicBezTo>
                <a:cubicBezTo>
                  <a:pt x="13585" y="120312"/>
                  <a:pt x="102485" y="31412"/>
                  <a:pt x="191385" y="6012"/>
                </a:cubicBezTo>
                <a:cubicBezTo>
                  <a:pt x="280285" y="-6688"/>
                  <a:pt x="381885" y="-6688"/>
                  <a:pt x="419985" y="82212"/>
                </a:cubicBezTo>
                <a:cubicBezTo>
                  <a:pt x="470277" y="207815"/>
                  <a:pt x="433447" y="345864"/>
                  <a:pt x="447925" y="468800"/>
                </a:cubicBezTo>
                <a:cubicBezTo>
                  <a:pt x="448306" y="471594"/>
                  <a:pt x="448433" y="474260"/>
                  <a:pt x="448433" y="476927"/>
                </a:cubicBezTo>
                <a:cubicBezTo>
                  <a:pt x="448433" y="492295"/>
                  <a:pt x="448433" y="508043"/>
                  <a:pt x="448433" y="523918"/>
                </a:cubicBezTo>
                <a:lnTo>
                  <a:pt x="448433" y="1193970"/>
                </a:lnTo>
                <a:cubicBezTo>
                  <a:pt x="448433" y="1289982"/>
                  <a:pt x="369947" y="1368468"/>
                  <a:pt x="273935" y="1368468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97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78" name="Freeform 6584">
            <a:extLst>
              <a:ext uri="{FF2B5EF4-FFF2-40B4-BE49-F238E27FC236}">
                <a16:creationId xmlns:a16="http://schemas.microsoft.com/office/drawing/2014/main" id="{5AE8A555-E6F5-4CE5-1BFC-F238A4B51FF1}"/>
              </a:ext>
            </a:extLst>
          </p:cNvPr>
          <p:cNvSpPr/>
          <p:nvPr/>
        </p:nvSpPr>
        <p:spPr>
          <a:xfrm>
            <a:off x="9670944" y="3028312"/>
            <a:ext cx="207010" cy="206755"/>
          </a:xfrm>
          <a:custGeom>
            <a:avLst/>
            <a:gdLst>
              <a:gd name="connsiteX0" fmla="*/ 153289 w 207010"/>
              <a:gd name="connsiteY0" fmla="*/ 121412 h 206755"/>
              <a:gd name="connsiteX1" fmla="*/ 207011 w 207010"/>
              <a:gd name="connsiteY1" fmla="*/ 98425 h 206755"/>
              <a:gd name="connsiteX2" fmla="*/ 103632 w 207010"/>
              <a:gd name="connsiteY2" fmla="*/ 0 h 206755"/>
              <a:gd name="connsiteX3" fmla="*/ 0 w 207010"/>
              <a:gd name="connsiteY3" fmla="*/ 103632 h 206755"/>
              <a:gd name="connsiteX4" fmla="*/ 93980 w 207010"/>
              <a:gd name="connsiteY4" fmla="*/ 206756 h 206755"/>
              <a:gd name="connsiteX5" fmla="*/ 153289 w 207010"/>
              <a:gd name="connsiteY5" fmla="*/ 121539 h 20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010" h="206755">
                <a:moveTo>
                  <a:pt x="153289" y="121412"/>
                </a:moveTo>
                <a:cubicBezTo>
                  <a:pt x="170180" y="109855"/>
                  <a:pt x="188468" y="102235"/>
                  <a:pt x="207011" y="98425"/>
                </a:cubicBezTo>
                <a:cubicBezTo>
                  <a:pt x="204343" y="43688"/>
                  <a:pt x="159131" y="0"/>
                  <a:pt x="103632" y="0"/>
                </a:cubicBezTo>
                <a:cubicBezTo>
                  <a:pt x="48133" y="0"/>
                  <a:pt x="0" y="46355"/>
                  <a:pt x="0" y="103632"/>
                </a:cubicBezTo>
                <a:cubicBezTo>
                  <a:pt x="0" y="157607"/>
                  <a:pt x="41275" y="201803"/>
                  <a:pt x="93980" y="206756"/>
                </a:cubicBezTo>
                <a:cubicBezTo>
                  <a:pt x="101347" y="174244"/>
                  <a:pt x="121793" y="143129"/>
                  <a:pt x="153289" y="121539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8000">
                <a:schemeClr val="accent5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79" name="Freeform 6585">
            <a:extLst>
              <a:ext uri="{FF2B5EF4-FFF2-40B4-BE49-F238E27FC236}">
                <a16:creationId xmlns:a16="http://schemas.microsoft.com/office/drawing/2014/main" id="{9CF422C8-AA4A-E8AF-A616-9120A2A1A605}"/>
              </a:ext>
            </a:extLst>
          </p:cNvPr>
          <p:cNvSpPr/>
          <p:nvPr/>
        </p:nvSpPr>
        <p:spPr>
          <a:xfrm>
            <a:off x="9764924" y="3126863"/>
            <a:ext cx="113030" cy="108204"/>
          </a:xfrm>
          <a:custGeom>
            <a:avLst/>
            <a:gdLst>
              <a:gd name="connsiteX0" fmla="*/ 0 w 113030"/>
              <a:gd name="connsiteY0" fmla="*/ 108204 h 108204"/>
              <a:gd name="connsiteX1" fmla="*/ 59309 w 113030"/>
              <a:gd name="connsiteY1" fmla="*/ 22987 h 108204"/>
              <a:gd name="connsiteX2" fmla="*/ 113030 w 113030"/>
              <a:gd name="connsiteY2" fmla="*/ 0 h 1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30" h="108204">
                <a:moveTo>
                  <a:pt x="0" y="108204"/>
                </a:moveTo>
                <a:cubicBezTo>
                  <a:pt x="7366" y="75692"/>
                  <a:pt x="27813" y="44577"/>
                  <a:pt x="59309" y="22987"/>
                </a:cubicBezTo>
                <a:cubicBezTo>
                  <a:pt x="76200" y="11430"/>
                  <a:pt x="94488" y="3810"/>
                  <a:pt x="113030" y="0"/>
                </a:cubicBezTo>
              </a:path>
            </a:pathLst>
          </a:custGeom>
          <a:noFill/>
          <a:ln w="6350" cap="rnd">
            <a:solidFill>
              <a:schemeClr val="accent2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80" name="Freeform 6586">
            <a:extLst>
              <a:ext uri="{FF2B5EF4-FFF2-40B4-BE49-F238E27FC236}">
                <a16:creationId xmlns:a16="http://schemas.microsoft.com/office/drawing/2014/main" id="{763F713E-B962-661D-C331-E25EF6557A11}"/>
              </a:ext>
            </a:extLst>
          </p:cNvPr>
          <p:cNvSpPr/>
          <p:nvPr/>
        </p:nvSpPr>
        <p:spPr>
          <a:xfrm>
            <a:off x="7822714" y="3009389"/>
            <a:ext cx="234696" cy="234696"/>
          </a:xfrm>
          <a:custGeom>
            <a:avLst/>
            <a:gdLst>
              <a:gd name="connsiteX0" fmla="*/ 234696 w 234696"/>
              <a:gd name="connsiteY0" fmla="*/ 117348 h 234696"/>
              <a:gd name="connsiteX1" fmla="*/ 117348 w 234696"/>
              <a:gd name="connsiteY1" fmla="*/ 234696 h 234696"/>
              <a:gd name="connsiteX2" fmla="*/ 0 w 234696"/>
              <a:gd name="connsiteY2" fmla="*/ 117348 h 234696"/>
              <a:gd name="connsiteX3" fmla="*/ 117348 w 234696"/>
              <a:gd name="connsiteY3" fmla="*/ 0 h 234696"/>
              <a:gd name="connsiteX4" fmla="*/ 234696 w 234696"/>
              <a:gd name="connsiteY4" fmla="*/ 117348 h 234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696" h="234696">
                <a:moveTo>
                  <a:pt x="234696" y="117348"/>
                </a:moveTo>
                <a:cubicBezTo>
                  <a:pt x="234696" y="182157"/>
                  <a:pt x="182157" y="234696"/>
                  <a:pt x="117348" y="234696"/>
                </a:cubicBezTo>
                <a:cubicBezTo>
                  <a:pt x="52539" y="234696"/>
                  <a:pt x="0" y="182158"/>
                  <a:pt x="0" y="117348"/>
                </a:cubicBezTo>
                <a:cubicBezTo>
                  <a:pt x="0" y="52539"/>
                  <a:pt x="52539" y="0"/>
                  <a:pt x="117348" y="0"/>
                </a:cubicBezTo>
                <a:cubicBezTo>
                  <a:pt x="182157" y="0"/>
                  <a:pt x="234696" y="52538"/>
                  <a:pt x="234696" y="117348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8000">
                <a:schemeClr val="accent5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81" name="Freeform 6588">
            <a:extLst>
              <a:ext uri="{FF2B5EF4-FFF2-40B4-BE49-F238E27FC236}">
                <a16:creationId xmlns:a16="http://schemas.microsoft.com/office/drawing/2014/main" id="{62818FD8-A101-27FA-EB92-D9FB4FC65F5D}"/>
              </a:ext>
            </a:extLst>
          </p:cNvPr>
          <p:cNvSpPr/>
          <p:nvPr/>
        </p:nvSpPr>
        <p:spPr>
          <a:xfrm>
            <a:off x="8864215" y="3876925"/>
            <a:ext cx="334822" cy="517493"/>
          </a:xfrm>
          <a:custGeom>
            <a:avLst/>
            <a:gdLst>
              <a:gd name="connsiteX0" fmla="*/ 190653 w 334822"/>
              <a:gd name="connsiteY0" fmla="*/ 517398 h 517493"/>
              <a:gd name="connsiteX1" fmla="*/ 144043 w 334822"/>
              <a:gd name="connsiteY1" fmla="*/ 517398 h 517493"/>
              <a:gd name="connsiteX2" fmla="*/ 533 w 334822"/>
              <a:gd name="connsiteY2" fmla="*/ 391287 h 517493"/>
              <a:gd name="connsiteX3" fmla="*/ 25806 w 334822"/>
              <a:gd name="connsiteY3" fmla="*/ 119507 h 517493"/>
              <a:gd name="connsiteX4" fmla="*/ 149378 w 334822"/>
              <a:gd name="connsiteY4" fmla="*/ 0 h 517493"/>
              <a:gd name="connsiteX5" fmla="*/ 185445 w 334822"/>
              <a:gd name="connsiteY5" fmla="*/ 0 h 517493"/>
              <a:gd name="connsiteX6" fmla="*/ 309016 w 334822"/>
              <a:gd name="connsiteY6" fmla="*/ 119507 h 517493"/>
              <a:gd name="connsiteX7" fmla="*/ 334290 w 334822"/>
              <a:gd name="connsiteY7" fmla="*/ 391287 h 517493"/>
              <a:gd name="connsiteX8" fmla="*/ 190779 w 334822"/>
              <a:gd name="connsiteY8" fmla="*/ 517398 h 51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822" h="517493">
                <a:moveTo>
                  <a:pt x="190653" y="517398"/>
                </a:moveTo>
                <a:cubicBezTo>
                  <a:pt x="175158" y="517525"/>
                  <a:pt x="159537" y="517525"/>
                  <a:pt x="144043" y="517398"/>
                </a:cubicBezTo>
                <a:cubicBezTo>
                  <a:pt x="58318" y="516001"/>
                  <a:pt x="-6579" y="456057"/>
                  <a:pt x="533" y="391287"/>
                </a:cubicBezTo>
                <a:cubicBezTo>
                  <a:pt x="9804" y="300736"/>
                  <a:pt x="20218" y="210185"/>
                  <a:pt x="25806" y="119507"/>
                </a:cubicBezTo>
                <a:cubicBezTo>
                  <a:pt x="30379" y="53848"/>
                  <a:pt x="83465" y="0"/>
                  <a:pt x="149378" y="0"/>
                </a:cubicBezTo>
                <a:cubicBezTo>
                  <a:pt x="161442" y="0"/>
                  <a:pt x="173380" y="0"/>
                  <a:pt x="185445" y="0"/>
                </a:cubicBezTo>
                <a:cubicBezTo>
                  <a:pt x="251358" y="0"/>
                  <a:pt x="304444" y="53848"/>
                  <a:pt x="309016" y="119507"/>
                </a:cubicBezTo>
                <a:cubicBezTo>
                  <a:pt x="314478" y="210185"/>
                  <a:pt x="325018" y="300736"/>
                  <a:pt x="334290" y="391287"/>
                </a:cubicBezTo>
                <a:cubicBezTo>
                  <a:pt x="341402" y="456057"/>
                  <a:pt x="276504" y="516001"/>
                  <a:pt x="190779" y="517398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97000">
                <a:schemeClr val="accent4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82" name="Freeform 6589">
            <a:extLst>
              <a:ext uri="{FF2B5EF4-FFF2-40B4-BE49-F238E27FC236}">
                <a16:creationId xmlns:a16="http://schemas.microsoft.com/office/drawing/2014/main" id="{C2B78532-43BE-038A-AE41-4A704950991F}"/>
              </a:ext>
            </a:extLst>
          </p:cNvPr>
          <p:cNvSpPr/>
          <p:nvPr/>
        </p:nvSpPr>
        <p:spPr>
          <a:xfrm>
            <a:off x="9184128" y="3876925"/>
            <a:ext cx="334822" cy="517493"/>
          </a:xfrm>
          <a:custGeom>
            <a:avLst/>
            <a:gdLst>
              <a:gd name="connsiteX0" fmla="*/ 190653 w 334822"/>
              <a:gd name="connsiteY0" fmla="*/ 517398 h 517493"/>
              <a:gd name="connsiteX1" fmla="*/ 144043 w 334822"/>
              <a:gd name="connsiteY1" fmla="*/ 517398 h 517493"/>
              <a:gd name="connsiteX2" fmla="*/ 533 w 334822"/>
              <a:gd name="connsiteY2" fmla="*/ 391287 h 517493"/>
              <a:gd name="connsiteX3" fmla="*/ 25806 w 334822"/>
              <a:gd name="connsiteY3" fmla="*/ 119507 h 517493"/>
              <a:gd name="connsiteX4" fmla="*/ 149378 w 334822"/>
              <a:gd name="connsiteY4" fmla="*/ 0 h 517493"/>
              <a:gd name="connsiteX5" fmla="*/ 185445 w 334822"/>
              <a:gd name="connsiteY5" fmla="*/ 0 h 517493"/>
              <a:gd name="connsiteX6" fmla="*/ 309016 w 334822"/>
              <a:gd name="connsiteY6" fmla="*/ 119507 h 517493"/>
              <a:gd name="connsiteX7" fmla="*/ 334290 w 334822"/>
              <a:gd name="connsiteY7" fmla="*/ 391287 h 517493"/>
              <a:gd name="connsiteX8" fmla="*/ 190779 w 334822"/>
              <a:gd name="connsiteY8" fmla="*/ 517398 h 51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822" h="517493">
                <a:moveTo>
                  <a:pt x="190653" y="517398"/>
                </a:moveTo>
                <a:cubicBezTo>
                  <a:pt x="175158" y="517525"/>
                  <a:pt x="159537" y="517525"/>
                  <a:pt x="144043" y="517398"/>
                </a:cubicBezTo>
                <a:cubicBezTo>
                  <a:pt x="58318" y="516001"/>
                  <a:pt x="-6579" y="456057"/>
                  <a:pt x="533" y="391287"/>
                </a:cubicBezTo>
                <a:cubicBezTo>
                  <a:pt x="9804" y="300736"/>
                  <a:pt x="20218" y="210185"/>
                  <a:pt x="25806" y="119507"/>
                </a:cubicBezTo>
                <a:cubicBezTo>
                  <a:pt x="30378" y="53848"/>
                  <a:pt x="83465" y="0"/>
                  <a:pt x="149378" y="0"/>
                </a:cubicBezTo>
                <a:cubicBezTo>
                  <a:pt x="161442" y="0"/>
                  <a:pt x="173380" y="0"/>
                  <a:pt x="185445" y="0"/>
                </a:cubicBezTo>
                <a:cubicBezTo>
                  <a:pt x="251358" y="0"/>
                  <a:pt x="304444" y="53848"/>
                  <a:pt x="309016" y="119507"/>
                </a:cubicBezTo>
                <a:cubicBezTo>
                  <a:pt x="314478" y="210185"/>
                  <a:pt x="325018" y="300736"/>
                  <a:pt x="334290" y="391287"/>
                </a:cubicBezTo>
                <a:cubicBezTo>
                  <a:pt x="341402" y="456057"/>
                  <a:pt x="276504" y="516001"/>
                  <a:pt x="190779" y="517398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97000">
                <a:schemeClr val="accent4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83" name="Freeform 6591">
            <a:extLst>
              <a:ext uri="{FF2B5EF4-FFF2-40B4-BE49-F238E27FC236}">
                <a16:creationId xmlns:a16="http://schemas.microsoft.com/office/drawing/2014/main" id="{ED605AF5-2531-0850-15ED-FD992AFDBE22}"/>
              </a:ext>
            </a:extLst>
          </p:cNvPr>
          <p:cNvSpPr/>
          <p:nvPr/>
        </p:nvSpPr>
        <p:spPr>
          <a:xfrm>
            <a:off x="7928251" y="2977535"/>
            <a:ext cx="531245" cy="285853"/>
          </a:xfrm>
          <a:custGeom>
            <a:avLst/>
            <a:gdLst>
              <a:gd name="connsiteX0" fmla="*/ 531241 w 531245"/>
              <a:gd name="connsiteY0" fmla="*/ 275186 h 285853"/>
              <a:gd name="connsiteX1" fmla="*/ 395986 w 531245"/>
              <a:gd name="connsiteY1" fmla="*/ 13184 h 285853"/>
              <a:gd name="connsiteX2" fmla="*/ 0 w 531245"/>
              <a:gd name="connsiteY2" fmla="*/ 285853 h 28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245" h="285853">
                <a:moveTo>
                  <a:pt x="531241" y="275186"/>
                </a:moveTo>
                <a:cubicBezTo>
                  <a:pt x="531749" y="151361"/>
                  <a:pt x="483743" y="49125"/>
                  <a:pt x="395986" y="13184"/>
                </a:cubicBezTo>
                <a:cubicBezTo>
                  <a:pt x="261366" y="-41806"/>
                  <a:pt x="83947" y="80240"/>
                  <a:pt x="0" y="285853"/>
                </a:cubicBezTo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6350" cap="flat">
            <a:solidFill>
              <a:schemeClr val="tx1">
                <a:lumMod val="25000"/>
                <a:lumOff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84" name="TextBox 6583">
            <a:extLst>
              <a:ext uri="{FF2B5EF4-FFF2-40B4-BE49-F238E27FC236}">
                <a16:creationId xmlns:a16="http://schemas.microsoft.com/office/drawing/2014/main" id="{54F16D9F-DC61-74AC-1DD3-74705DC0383D}"/>
              </a:ext>
            </a:extLst>
          </p:cNvPr>
          <p:cNvSpPr txBox="1"/>
          <p:nvPr/>
        </p:nvSpPr>
        <p:spPr>
          <a:xfrm>
            <a:off x="4071515" y="1918565"/>
            <a:ext cx="1541272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182880" anchor="ctr">
            <a:spAutoFit/>
          </a:bodyPr>
          <a:lstStyle/>
          <a:p>
            <a:r>
              <a:rPr lang="en-GB" sz="900" b="1">
                <a:solidFill>
                  <a:schemeClr val="accent5">
                    <a:lumMod val="75000"/>
                  </a:schemeClr>
                </a:solidFill>
              </a:rPr>
              <a:t>Neurotransmitter binds</a:t>
            </a:r>
            <a:endParaRPr lang="en-US" sz="9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585" name="TextBox 6584">
            <a:extLst>
              <a:ext uri="{FF2B5EF4-FFF2-40B4-BE49-F238E27FC236}">
                <a16:creationId xmlns:a16="http://schemas.microsoft.com/office/drawing/2014/main" id="{84531D08-81CF-EBD6-E6A2-9D80107A69F0}"/>
              </a:ext>
            </a:extLst>
          </p:cNvPr>
          <p:cNvSpPr txBox="1"/>
          <p:nvPr/>
        </p:nvSpPr>
        <p:spPr>
          <a:xfrm>
            <a:off x="5795794" y="2284195"/>
            <a:ext cx="1124331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182880" anchor="ctr">
            <a:spAutoFit/>
          </a:bodyPr>
          <a:lstStyle/>
          <a:p>
            <a:r>
              <a:rPr lang="en-GB" sz="900" b="1">
                <a:solidFill>
                  <a:schemeClr val="accent5">
                    <a:lumMod val="75000"/>
                  </a:schemeClr>
                </a:solidFill>
              </a:rPr>
              <a:t>Channel opens</a:t>
            </a:r>
            <a:endParaRPr lang="en-US" sz="9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586" name="TextBox 6585">
            <a:extLst>
              <a:ext uri="{FF2B5EF4-FFF2-40B4-BE49-F238E27FC236}">
                <a16:creationId xmlns:a16="http://schemas.microsoft.com/office/drawing/2014/main" id="{4F889819-E43B-2180-2E02-9293CAB55636}"/>
              </a:ext>
            </a:extLst>
          </p:cNvPr>
          <p:cNvSpPr txBox="1"/>
          <p:nvPr/>
        </p:nvSpPr>
        <p:spPr>
          <a:xfrm>
            <a:off x="5024552" y="5065222"/>
            <a:ext cx="1801165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182880" anchor="ctr">
            <a:spAutoFit/>
          </a:bodyPr>
          <a:lstStyle/>
          <a:p>
            <a:r>
              <a:rPr lang="en-GB" sz="900" b="1">
                <a:solidFill>
                  <a:schemeClr val="accent5">
                    <a:lumMod val="75000"/>
                  </a:schemeClr>
                </a:solidFill>
              </a:rPr>
              <a:t>Ions flow across membrane</a:t>
            </a:r>
            <a:endParaRPr lang="en-US" sz="9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587" name="TextBox 6586">
            <a:extLst>
              <a:ext uri="{FF2B5EF4-FFF2-40B4-BE49-F238E27FC236}">
                <a16:creationId xmlns:a16="http://schemas.microsoft.com/office/drawing/2014/main" id="{7A447BB2-896F-9F3F-8425-5FBC6951DAD8}"/>
              </a:ext>
            </a:extLst>
          </p:cNvPr>
          <p:cNvSpPr txBox="1"/>
          <p:nvPr/>
        </p:nvSpPr>
        <p:spPr>
          <a:xfrm>
            <a:off x="6192453" y="3308076"/>
            <a:ext cx="782452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anchor="ctr">
            <a:spAutoFit/>
          </a:bodyPr>
          <a:lstStyle/>
          <a:p>
            <a:pPr algn="ctr"/>
            <a:r>
              <a:rPr lang="en-GB" sz="900"/>
              <a:t>Outside cell</a:t>
            </a:r>
            <a:endParaRPr lang="en-US" sz="900"/>
          </a:p>
        </p:txBody>
      </p:sp>
      <p:sp>
        <p:nvSpPr>
          <p:cNvPr id="6588" name="TextBox 6587">
            <a:extLst>
              <a:ext uri="{FF2B5EF4-FFF2-40B4-BE49-F238E27FC236}">
                <a16:creationId xmlns:a16="http://schemas.microsoft.com/office/drawing/2014/main" id="{28ED522D-E9F6-49BA-43F5-06B6B39EC810}"/>
              </a:ext>
            </a:extLst>
          </p:cNvPr>
          <p:cNvSpPr txBox="1"/>
          <p:nvPr/>
        </p:nvSpPr>
        <p:spPr>
          <a:xfrm>
            <a:off x="6192453" y="4017885"/>
            <a:ext cx="782452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anchor="ctr">
            <a:spAutoFit/>
          </a:bodyPr>
          <a:lstStyle/>
          <a:p>
            <a:pPr algn="ctr"/>
            <a:r>
              <a:rPr lang="en-GB" sz="900"/>
              <a:t>Inside cell</a:t>
            </a:r>
            <a:endParaRPr lang="en-US" sz="900"/>
          </a:p>
        </p:txBody>
      </p:sp>
      <p:sp>
        <p:nvSpPr>
          <p:cNvPr id="6589" name="TextBox 6588">
            <a:extLst>
              <a:ext uri="{FF2B5EF4-FFF2-40B4-BE49-F238E27FC236}">
                <a16:creationId xmlns:a16="http://schemas.microsoft.com/office/drawing/2014/main" id="{185A1490-6743-EAAD-4ADD-D8F01949E7BC}"/>
              </a:ext>
            </a:extLst>
          </p:cNvPr>
          <p:cNvSpPr txBox="1"/>
          <p:nvPr/>
        </p:nvSpPr>
        <p:spPr>
          <a:xfrm>
            <a:off x="9603026" y="5065222"/>
            <a:ext cx="1432725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182880" anchor="ctr">
            <a:spAutoFit/>
          </a:bodyPr>
          <a:lstStyle/>
          <a:p>
            <a:r>
              <a:rPr lang="en-GB" sz="900" b="1">
                <a:solidFill>
                  <a:schemeClr val="accent5">
                    <a:lumMod val="75000"/>
                  </a:schemeClr>
                </a:solidFill>
              </a:rPr>
              <a:t>Ion channel opens</a:t>
            </a:r>
            <a:endParaRPr lang="en-US" sz="9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590" name="TextBox 6589">
            <a:extLst>
              <a:ext uri="{FF2B5EF4-FFF2-40B4-BE49-F238E27FC236}">
                <a16:creationId xmlns:a16="http://schemas.microsoft.com/office/drawing/2014/main" id="{0B744D1C-74ED-BFED-1B91-57992DED9BA0}"/>
              </a:ext>
            </a:extLst>
          </p:cNvPr>
          <p:cNvSpPr txBox="1"/>
          <p:nvPr/>
        </p:nvSpPr>
        <p:spPr>
          <a:xfrm>
            <a:off x="4361964" y="2361403"/>
            <a:ext cx="1036066" cy="138499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tIns="0" bIns="0" anchor="ctr">
            <a:spAutoFit/>
          </a:bodyPr>
          <a:lstStyle/>
          <a:p>
            <a:r>
              <a:rPr lang="en-GB" sz="900"/>
              <a:t>Neurotransmitter</a:t>
            </a:r>
            <a:endParaRPr lang="en-US" sz="900"/>
          </a:p>
        </p:txBody>
      </p:sp>
      <p:sp>
        <p:nvSpPr>
          <p:cNvPr id="6591" name="TextBox 6590">
            <a:extLst>
              <a:ext uri="{FF2B5EF4-FFF2-40B4-BE49-F238E27FC236}">
                <a16:creationId xmlns:a16="http://schemas.microsoft.com/office/drawing/2014/main" id="{16878339-642A-9063-E3C0-8972A085C871}"/>
              </a:ext>
            </a:extLst>
          </p:cNvPr>
          <p:cNvSpPr txBox="1"/>
          <p:nvPr/>
        </p:nvSpPr>
        <p:spPr>
          <a:xfrm>
            <a:off x="7400293" y="3500669"/>
            <a:ext cx="1068977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anchor="ctr">
            <a:spAutoFit/>
          </a:bodyPr>
          <a:lstStyle/>
          <a:p>
            <a:pPr algn="ctr"/>
            <a:r>
              <a:rPr lang="en-GB" sz="900"/>
              <a:t>Receptor</a:t>
            </a:r>
            <a:endParaRPr lang="en-US" sz="900"/>
          </a:p>
        </p:txBody>
      </p:sp>
      <p:sp>
        <p:nvSpPr>
          <p:cNvPr id="6592" name="TextBox 6591">
            <a:extLst>
              <a:ext uri="{FF2B5EF4-FFF2-40B4-BE49-F238E27FC236}">
                <a16:creationId xmlns:a16="http://schemas.microsoft.com/office/drawing/2014/main" id="{100E0DF5-79A2-99E3-5950-7B52F46033BE}"/>
              </a:ext>
            </a:extLst>
          </p:cNvPr>
          <p:cNvSpPr txBox="1"/>
          <p:nvPr/>
        </p:nvSpPr>
        <p:spPr>
          <a:xfrm>
            <a:off x="10360620" y="4620692"/>
            <a:ext cx="448433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anchor="ctr">
            <a:spAutoFit/>
          </a:bodyPr>
          <a:lstStyle/>
          <a:p>
            <a:r>
              <a:rPr lang="en-GB" sz="900"/>
              <a:t>Ions</a:t>
            </a:r>
            <a:endParaRPr lang="en-US" sz="900"/>
          </a:p>
        </p:txBody>
      </p:sp>
      <p:sp>
        <p:nvSpPr>
          <p:cNvPr id="6593" name="TextBox 6592">
            <a:extLst>
              <a:ext uri="{FF2B5EF4-FFF2-40B4-BE49-F238E27FC236}">
                <a16:creationId xmlns:a16="http://schemas.microsoft.com/office/drawing/2014/main" id="{A7AE736C-0C62-4AB2-D086-B4548F6EEE7A}"/>
              </a:ext>
            </a:extLst>
          </p:cNvPr>
          <p:cNvSpPr txBox="1"/>
          <p:nvPr/>
        </p:nvSpPr>
        <p:spPr>
          <a:xfrm>
            <a:off x="3991847" y="2204123"/>
            <a:ext cx="448433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anchor="ctr">
            <a:spAutoFit/>
          </a:bodyPr>
          <a:lstStyle/>
          <a:p>
            <a:r>
              <a:rPr lang="en-GB" sz="900"/>
              <a:t>Ions</a:t>
            </a:r>
            <a:endParaRPr lang="en-US" sz="900"/>
          </a:p>
        </p:txBody>
      </p:sp>
      <p:cxnSp>
        <p:nvCxnSpPr>
          <p:cNvPr id="6594" name="Straight Arrow Connector 6593">
            <a:extLst>
              <a:ext uri="{FF2B5EF4-FFF2-40B4-BE49-F238E27FC236}">
                <a16:creationId xmlns:a16="http://schemas.microsoft.com/office/drawing/2014/main" id="{5D32A2D3-10CE-71FC-10C9-F5131DFEF57B}"/>
              </a:ext>
            </a:extLst>
          </p:cNvPr>
          <p:cNvCxnSpPr>
            <a:cxnSpLocks/>
          </p:cNvCxnSpPr>
          <p:nvPr/>
        </p:nvCxnSpPr>
        <p:spPr>
          <a:xfrm>
            <a:off x="4040996" y="2901566"/>
            <a:ext cx="46267" cy="126746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95" name="Straight Arrow Connector 6594">
            <a:extLst>
              <a:ext uri="{FF2B5EF4-FFF2-40B4-BE49-F238E27FC236}">
                <a16:creationId xmlns:a16="http://schemas.microsoft.com/office/drawing/2014/main" id="{4A40286C-9A50-B5ED-CFC9-92256F70FB01}"/>
              </a:ext>
            </a:extLst>
          </p:cNvPr>
          <p:cNvCxnSpPr/>
          <p:nvPr/>
        </p:nvCxnSpPr>
        <p:spPr>
          <a:xfrm flipH="1">
            <a:off x="4786706" y="2889131"/>
            <a:ext cx="54737" cy="126746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96" name="Straight Arrow Connector 6595">
            <a:extLst>
              <a:ext uri="{FF2B5EF4-FFF2-40B4-BE49-F238E27FC236}">
                <a16:creationId xmlns:a16="http://schemas.microsoft.com/office/drawing/2014/main" id="{1918F738-3DB9-6721-C5DC-E21AF4E1D1EE}"/>
              </a:ext>
            </a:extLst>
          </p:cNvPr>
          <p:cNvCxnSpPr>
            <a:cxnSpLocks/>
          </p:cNvCxnSpPr>
          <p:nvPr/>
        </p:nvCxnSpPr>
        <p:spPr>
          <a:xfrm>
            <a:off x="5715149" y="2766438"/>
            <a:ext cx="0" cy="901183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97" name="Straight Arrow Connector 6596">
            <a:extLst>
              <a:ext uri="{FF2B5EF4-FFF2-40B4-BE49-F238E27FC236}">
                <a16:creationId xmlns:a16="http://schemas.microsoft.com/office/drawing/2014/main" id="{A06713DF-18C5-A97D-CF6D-2C2553A9EDA3}"/>
              </a:ext>
            </a:extLst>
          </p:cNvPr>
          <p:cNvCxnSpPr>
            <a:cxnSpLocks/>
          </p:cNvCxnSpPr>
          <p:nvPr/>
        </p:nvCxnSpPr>
        <p:spPr>
          <a:xfrm>
            <a:off x="5715149" y="3897373"/>
            <a:ext cx="0" cy="789423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98" name="Straight Arrow Connector 6597">
            <a:extLst>
              <a:ext uri="{FF2B5EF4-FFF2-40B4-BE49-F238E27FC236}">
                <a16:creationId xmlns:a16="http://schemas.microsoft.com/office/drawing/2014/main" id="{0FF8B495-30AA-F4BB-0C43-E6A81B168AAC}"/>
              </a:ext>
            </a:extLst>
          </p:cNvPr>
          <p:cNvCxnSpPr/>
          <p:nvPr/>
        </p:nvCxnSpPr>
        <p:spPr>
          <a:xfrm>
            <a:off x="4866661" y="3779898"/>
            <a:ext cx="389255" cy="0"/>
          </a:xfrm>
          <a:prstGeom prst="straightConnector1">
            <a:avLst/>
          </a:prstGeom>
          <a:ln>
            <a:solidFill>
              <a:schemeClr val="tx1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99" name="TextBox 6598">
            <a:extLst>
              <a:ext uri="{FF2B5EF4-FFF2-40B4-BE49-F238E27FC236}">
                <a16:creationId xmlns:a16="http://schemas.microsoft.com/office/drawing/2014/main" id="{F1CE1EFF-1636-4289-09B8-CD1B804AE602}"/>
              </a:ext>
            </a:extLst>
          </p:cNvPr>
          <p:cNvSpPr txBox="1"/>
          <p:nvPr/>
        </p:nvSpPr>
        <p:spPr>
          <a:xfrm>
            <a:off x="3795798" y="1346426"/>
            <a:ext cx="2820644" cy="30777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(A) Ligand-gated ion channels</a:t>
            </a:r>
            <a:r>
              <a:rPr lang="en-GB" sz="1400" baseline="30000">
                <a:solidFill>
                  <a:schemeClr val="accent2">
                    <a:lumMod val="50000"/>
                  </a:schemeClr>
                </a:solidFill>
              </a:rPr>
              <a:t>1,2</a:t>
            </a:r>
            <a:endParaRPr lang="en-GB" sz="14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600" name="TextBox 6599">
            <a:extLst>
              <a:ext uri="{FF2B5EF4-FFF2-40B4-BE49-F238E27FC236}">
                <a16:creationId xmlns:a16="http://schemas.microsoft.com/office/drawing/2014/main" id="{B45DDA67-28D2-F591-246E-A78B7E18A5B1}"/>
              </a:ext>
            </a:extLst>
          </p:cNvPr>
          <p:cNvSpPr txBox="1"/>
          <p:nvPr/>
        </p:nvSpPr>
        <p:spPr>
          <a:xfrm>
            <a:off x="7065413" y="1346426"/>
            <a:ext cx="2972930" cy="30777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(B) G-protein-coupled receptors</a:t>
            </a:r>
            <a:r>
              <a:rPr lang="en-GB" sz="1400" baseline="30000" dirty="0">
                <a:solidFill>
                  <a:schemeClr val="accent2">
                    <a:lumMod val="50000"/>
                  </a:schemeClr>
                </a:solidFill>
              </a:rPr>
              <a:t>1,2</a:t>
            </a:r>
            <a:endParaRPr lang="en-GB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6601" name="Straight Connector 6600">
            <a:extLst>
              <a:ext uri="{FF2B5EF4-FFF2-40B4-BE49-F238E27FC236}">
                <a16:creationId xmlns:a16="http://schemas.microsoft.com/office/drawing/2014/main" id="{1BFE4FD8-B08E-E8B2-C6F6-BD8AA184EBA1}"/>
              </a:ext>
            </a:extLst>
          </p:cNvPr>
          <p:cNvCxnSpPr>
            <a:cxnSpLocks/>
          </p:cNvCxnSpPr>
          <p:nvPr/>
        </p:nvCxnSpPr>
        <p:spPr>
          <a:xfrm flipV="1">
            <a:off x="4879997" y="2503634"/>
            <a:ext cx="0" cy="1441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02" name="TextBox 6601">
            <a:extLst>
              <a:ext uri="{FF2B5EF4-FFF2-40B4-BE49-F238E27FC236}">
                <a16:creationId xmlns:a16="http://schemas.microsoft.com/office/drawing/2014/main" id="{3BF71129-8335-9463-D78C-FA2FCBCF87C3}"/>
              </a:ext>
            </a:extLst>
          </p:cNvPr>
          <p:cNvSpPr txBox="1"/>
          <p:nvPr/>
        </p:nvSpPr>
        <p:spPr>
          <a:xfrm>
            <a:off x="7699995" y="2048688"/>
            <a:ext cx="1631733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182880" anchor="ctr">
            <a:spAutoFit/>
          </a:bodyPr>
          <a:lstStyle/>
          <a:p>
            <a:r>
              <a:rPr lang="en-GB" sz="900" b="1">
                <a:solidFill>
                  <a:schemeClr val="accent5">
                    <a:lumMod val="75000"/>
                  </a:schemeClr>
                </a:solidFill>
              </a:rPr>
              <a:t>Neurotransmitter binds</a:t>
            </a:r>
            <a:endParaRPr lang="en-US" sz="9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603" name="TextBox 6602">
            <a:extLst>
              <a:ext uri="{FF2B5EF4-FFF2-40B4-BE49-F238E27FC236}">
                <a16:creationId xmlns:a16="http://schemas.microsoft.com/office/drawing/2014/main" id="{CFB16F12-5056-9AA0-9324-C59496F6DD53}"/>
              </a:ext>
            </a:extLst>
          </p:cNvPr>
          <p:cNvSpPr txBox="1"/>
          <p:nvPr/>
        </p:nvSpPr>
        <p:spPr>
          <a:xfrm>
            <a:off x="7801124" y="2503625"/>
            <a:ext cx="1036066" cy="138499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tIns="0" bIns="0" anchor="ctr">
            <a:spAutoFit/>
          </a:bodyPr>
          <a:lstStyle/>
          <a:p>
            <a:r>
              <a:rPr lang="en-GB" sz="900"/>
              <a:t>Neurotransmitter</a:t>
            </a:r>
            <a:endParaRPr lang="en-US" sz="900"/>
          </a:p>
        </p:txBody>
      </p:sp>
      <p:sp>
        <p:nvSpPr>
          <p:cNvPr id="6604" name="TextBox 6603">
            <a:extLst>
              <a:ext uri="{FF2B5EF4-FFF2-40B4-BE49-F238E27FC236}">
                <a16:creationId xmlns:a16="http://schemas.microsoft.com/office/drawing/2014/main" id="{96F20BBC-991A-955F-7042-A4024A36BE19}"/>
              </a:ext>
            </a:extLst>
          </p:cNvPr>
          <p:cNvSpPr txBox="1"/>
          <p:nvPr/>
        </p:nvSpPr>
        <p:spPr>
          <a:xfrm>
            <a:off x="8843926" y="3124247"/>
            <a:ext cx="675024" cy="276999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tIns="0" bIns="0" anchor="ctr">
            <a:spAutoFit/>
          </a:bodyPr>
          <a:lstStyle/>
          <a:p>
            <a:pPr algn="ctr"/>
            <a:r>
              <a:rPr lang="en-GB" sz="900"/>
              <a:t>Effector</a:t>
            </a:r>
            <a:br>
              <a:rPr lang="en-GB" sz="900"/>
            </a:br>
            <a:r>
              <a:rPr lang="en-GB" sz="900"/>
              <a:t>protein</a:t>
            </a:r>
            <a:endParaRPr lang="en-US" sz="900"/>
          </a:p>
        </p:txBody>
      </p:sp>
      <p:cxnSp>
        <p:nvCxnSpPr>
          <p:cNvPr id="6605" name="Straight Connector 6604">
            <a:extLst>
              <a:ext uri="{FF2B5EF4-FFF2-40B4-BE49-F238E27FC236}">
                <a16:creationId xmlns:a16="http://schemas.microsoft.com/office/drawing/2014/main" id="{DE719AAC-93C7-7E7C-5C95-47350C52AB23}"/>
              </a:ext>
            </a:extLst>
          </p:cNvPr>
          <p:cNvCxnSpPr>
            <a:cxnSpLocks/>
          </p:cNvCxnSpPr>
          <p:nvPr/>
        </p:nvCxnSpPr>
        <p:spPr>
          <a:xfrm>
            <a:off x="9181438" y="3434786"/>
            <a:ext cx="0" cy="3440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06" name="Freeform 6637">
            <a:extLst>
              <a:ext uri="{FF2B5EF4-FFF2-40B4-BE49-F238E27FC236}">
                <a16:creationId xmlns:a16="http://schemas.microsoft.com/office/drawing/2014/main" id="{7F50503D-5AE6-4BBD-653C-F1FBC19C9FC7}"/>
              </a:ext>
            </a:extLst>
          </p:cNvPr>
          <p:cNvSpPr/>
          <p:nvPr/>
        </p:nvSpPr>
        <p:spPr>
          <a:xfrm>
            <a:off x="4108387" y="3126863"/>
            <a:ext cx="113029" cy="108204"/>
          </a:xfrm>
          <a:custGeom>
            <a:avLst/>
            <a:gdLst>
              <a:gd name="connsiteX0" fmla="*/ 0 w 113029"/>
              <a:gd name="connsiteY0" fmla="*/ 108204 h 108204"/>
              <a:gd name="connsiteX1" fmla="*/ 59309 w 113029"/>
              <a:gd name="connsiteY1" fmla="*/ 22987 h 108204"/>
              <a:gd name="connsiteX2" fmla="*/ 113030 w 113029"/>
              <a:gd name="connsiteY2" fmla="*/ 0 h 1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29" h="108204">
                <a:moveTo>
                  <a:pt x="0" y="108204"/>
                </a:moveTo>
                <a:cubicBezTo>
                  <a:pt x="7366" y="75692"/>
                  <a:pt x="27813" y="44577"/>
                  <a:pt x="59309" y="22987"/>
                </a:cubicBezTo>
                <a:cubicBezTo>
                  <a:pt x="76200" y="11430"/>
                  <a:pt x="94488" y="3810"/>
                  <a:pt x="113030" y="0"/>
                </a:cubicBezTo>
              </a:path>
            </a:pathLst>
          </a:custGeom>
          <a:noFill/>
          <a:ln w="6350" cap="rnd">
            <a:solidFill>
              <a:schemeClr val="accent2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07" name="Freeform 6639">
            <a:extLst>
              <a:ext uri="{FF2B5EF4-FFF2-40B4-BE49-F238E27FC236}">
                <a16:creationId xmlns:a16="http://schemas.microsoft.com/office/drawing/2014/main" id="{0F1BEACA-AEEE-84FC-D813-7663CDCEA900}"/>
              </a:ext>
            </a:extLst>
          </p:cNvPr>
          <p:cNvSpPr/>
          <p:nvPr/>
        </p:nvSpPr>
        <p:spPr>
          <a:xfrm>
            <a:off x="4680833" y="3126863"/>
            <a:ext cx="113030" cy="108204"/>
          </a:xfrm>
          <a:custGeom>
            <a:avLst/>
            <a:gdLst>
              <a:gd name="connsiteX0" fmla="*/ 113030 w 113030"/>
              <a:gd name="connsiteY0" fmla="*/ 108204 h 108204"/>
              <a:gd name="connsiteX1" fmla="*/ 53722 w 113030"/>
              <a:gd name="connsiteY1" fmla="*/ 22987 h 108204"/>
              <a:gd name="connsiteX2" fmla="*/ 0 w 113030"/>
              <a:gd name="connsiteY2" fmla="*/ 0 h 1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30" h="108204">
                <a:moveTo>
                  <a:pt x="113030" y="108204"/>
                </a:moveTo>
                <a:cubicBezTo>
                  <a:pt x="105664" y="75692"/>
                  <a:pt x="85217" y="44577"/>
                  <a:pt x="53722" y="22987"/>
                </a:cubicBezTo>
                <a:cubicBezTo>
                  <a:pt x="36830" y="11430"/>
                  <a:pt x="18542" y="3810"/>
                  <a:pt x="0" y="0"/>
                </a:cubicBezTo>
              </a:path>
            </a:pathLst>
          </a:custGeom>
          <a:noFill/>
          <a:ln w="6350" cap="rnd">
            <a:solidFill>
              <a:schemeClr val="accent2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08" name="TextBox 6607">
            <a:extLst>
              <a:ext uri="{FF2B5EF4-FFF2-40B4-BE49-F238E27FC236}">
                <a16:creationId xmlns:a16="http://schemas.microsoft.com/office/drawing/2014/main" id="{DED51500-E305-B708-B89B-BECBDF64AC5F}"/>
              </a:ext>
            </a:extLst>
          </p:cNvPr>
          <p:cNvSpPr txBox="1"/>
          <p:nvPr/>
        </p:nvSpPr>
        <p:spPr>
          <a:xfrm>
            <a:off x="7366105" y="4740314"/>
            <a:ext cx="1498110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182880" anchor="ctr">
            <a:spAutoFit/>
          </a:bodyPr>
          <a:lstStyle/>
          <a:p>
            <a:r>
              <a:rPr lang="en-GB" sz="900" b="1" dirty="0">
                <a:solidFill>
                  <a:schemeClr val="accent5">
                    <a:lumMod val="75000"/>
                  </a:schemeClr>
                </a:solidFill>
              </a:rPr>
              <a:t>G-protein is activated</a:t>
            </a:r>
            <a:endParaRPr lang="en-US" sz="9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609" name="TextBox 6608">
            <a:extLst>
              <a:ext uri="{FF2B5EF4-FFF2-40B4-BE49-F238E27FC236}">
                <a16:creationId xmlns:a16="http://schemas.microsoft.com/office/drawing/2014/main" id="{1E10643D-3A86-C03F-5207-05E6B8AC3152}"/>
              </a:ext>
            </a:extLst>
          </p:cNvPr>
          <p:cNvSpPr txBox="1"/>
          <p:nvPr/>
        </p:nvSpPr>
        <p:spPr>
          <a:xfrm>
            <a:off x="7455938" y="4995972"/>
            <a:ext cx="1560932" cy="646331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anchor="ctr">
            <a:spAutoFit/>
          </a:bodyPr>
          <a:lstStyle/>
          <a:p>
            <a:r>
              <a:rPr lang="en-GB" sz="900" b="1" dirty="0">
                <a:solidFill>
                  <a:schemeClr val="accent5">
                    <a:lumMod val="75000"/>
                  </a:schemeClr>
                </a:solidFill>
              </a:rPr>
              <a:t>G-protein subunits or</a:t>
            </a:r>
            <a:br>
              <a:rPr lang="en-GB" sz="9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900" b="1" dirty="0">
                <a:solidFill>
                  <a:schemeClr val="accent5">
                    <a:lumMod val="75000"/>
                  </a:schemeClr>
                </a:solidFill>
              </a:rPr>
              <a:t>intracellular messengers</a:t>
            </a:r>
            <a:br>
              <a:rPr lang="en-GB" sz="9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900" b="1" dirty="0">
                <a:solidFill>
                  <a:schemeClr val="accent5">
                    <a:lumMod val="75000"/>
                  </a:schemeClr>
                </a:solidFill>
              </a:rPr>
              <a:t>can modulate ion channels</a:t>
            </a:r>
            <a:endParaRPr lang="en-US" sz="9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610" name="TextBox 6609">
            <a:extLst>
              <a:ext uri="{FF2B5EF4-FFF2-40B4-BE49-F238E27FC236}">
                <a16:creationId xmlns:a16="http://schemas.microsoft.com/office/drawing/2014/main" id="{C89B771E-4A77-DCAD-EC73-23641DF2ADB6}"/>
              </a:ext>
            </a:extLst>
          </p:cNvPr>
          <p:cNvSpPr txBox="1"/>
          <p:nvPr/>
        </p:nvSpPr>
        <p:spPr>
          <a:xfrm>
            <a:off x="7931506" y="4252959"/>
            <a:ext cx="365760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anchor="ctr">
            <a:spAutoFit/>
          </a:bodyPr>
          <a:lstStyle/>
          <a:p>
            <a:pPr algn="ctr"/>
            <a:r>
              <a:rPr lang="en-GB" sz="900"/>
              <a:t>𝝰</a:t>
            </a:r>
            <a:endParaRPr lang="en-US" sz="900"/>
          </a:p>
        </p:txBody>
      </p:sp>
      <p:sp>
        <p:nvSpPr>
          <p:cNvPr id="6611" name="TextBox 6610">
            <a:extLst>
              <a:ext uri="{FF2B5EF4-FFF2-40B4-BE49-F238E27FC236}">
                <a16:creationId xmlns:a16="http://schemas.microsoft.com/office/drawing/2014/main" id="{99445AFE-B6B9-4957-B88D-7D30B41C1A4F}"/>
              </a:ext>
            </a:extLst>
          </p:cNvPr>
          <p:cNvSpPr txBox="1"/>
          <p:nvPr/>
        </p:nvSpPr>
        <p:spPr>
          <a:xfrm>
            <a:off x="8101128" y="4134658"/>
            <a:ext cx="365760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anchor="ctr">
            <a:spAutoFit/>
          </a:bodyPr>
          <a:lstStyle/>
          <a:p>
            <a:pPr algn="ctr"/>
            <a:r>
              <a:rPr lang="en-GB" sz="900"/>
              <a:t>𝝱</a:t>
            </a:r>
            <a:endParaRPr lang="en-US" sz="900"/>
          </a:p>
        </p:txBody>
      </p:sp>
      <p:sp>
        <p:nvSpPr>
          <p:cNvPr id="6612" name="TextBox 6611">
            <a:extLst>
              <a:ext uri="{FF2B5EF4-FFF2-40B4-BE49-F238E27FC236}">
                <a16:creationId xmlns:a16="http://schemas.microsoft.com/office/drawing/2014/main" id="{5C5E2712-8854-60D8-5BCF-BB883F3C7A89}"/>
              </a:ext>
            </a:extLst>
          </p:cNvPr>
          <p:cNvSpPr txBox="1"/>
          <p:nvPr/>
        </p:nvSpPr>
        <p:spPr>
          <a:xfrm>
            <a:off x="8149477" y="4015330"/>
            <a:ext cx="365760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anchor="ctr">
            <a:spAutoFit/>
          </a:bodyPr>
          <a:lstStyle/>
          <a:p>
            <a:pPr algn="ctr"/>
            <a:r>
              <a:rPr lang="en-GB" sz="900"/>
              <a:t>𝝲</a:t>
            </a:r>
            <a:endParaRPr lang="en-US" sz="900"/>
          </a:p>
        </p:txBody>
      </p:sp>
      <p:sp>
        <p:nvSpPr>
          <p:cNvPr id="6613" name="TextBox 6612">
            <a:extLst>
              <a:ext uri="{FF2B5EF4-FFF2-40B4-BE49-F238E27FC236}">
                <a16:creationId xmlns:a16="http://schemas.microsoft.com/office/drawing/2014/main" id="{CB158F0E-8FFD-B3EF-357E-732DB79925D9}"/>
              </a:ext>
            </a:extLst>
          </p:cNvPr>
          <p:cNvSpPr txBox="1"/>
          <p:nvPr/>
        </p:nvSpPr>
        <p:spPr>
          <a:xfrm>
            <a:off x="7126713" y="4517469"/>
            <a:ext cx="842374" cy="138499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tIns="0" bIns="0" anchor="ctr">
            <a:spAutoFit/>
          </a:bodyPr>
          <a:lstStyle/>
          <a:p>
            <a:r>
              <a:rPr lang="en-GB" sz="900" dirty="0"/>
              <a:t>G-protein</a:t>
            </a:r>
            <a:endParaRPr lang="en-US" sz="900" dirty="0"/>
          </a:p>
        </p:txBody>
      </p:sp>
      <p:cxnSp>
        <p:nvCxnSpPr>
          <p:cNvPr id="6614" name="Straight Connector 6613">
            <a:extLst>
              <a:ext uri="{FF2B5EF4-FFF2-40B4-BE49-F238E27FC236}">
                <a16:creationId xmlns:a16="http://schemas.microsoft.com/office/drawing/2014/main" id="{F2E70D64-430F-F223-27EE-BED2DCD17DEB}"/>
              </a:ext>
            </a:extLst>
          </p:cNvPr>
          <p:cNvCxnSpPr>
            <a:cxnSpLocks/>
          </p:cNvCxnSpPr>
          <p:nvPr/>
        </p:nvCxnSpPr>
        <p:spPr>
          <a:xfrm flipV="1">
            <a:off x="7757630" y="4471039"/>
            <a:ext cx="167140" cy="129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15" name="TextBox 6614">
            <a:extLst>
              <a:ext uri="{FF2B5EF4-FFF2-40B4-BE49-F238E27FC236}">
                <a16:creationId xmlns:a16="http://schemas.microsoft.com/office/drawing/2014/main" id="{D21C58BF-D491-2B12-47EC-3BDBAF42A91E}"/>
              </a:ext>
            </a:extLst>
          </p:cNvPr>
          <p:cNvSpPr txBox="1"/>
          <p:nvPr/>
        </p:nvSpPr>
        <p:spPr>
          <a:xfrm>
            <a:off x="10569216" y="3698916"/>
            <a:ext cx="792050" cy="507831"/>
          </a:xfrm>
          <a:prstGeom prst="rect">
            <a:avLst/>
          </a:prstGeom>
          <a:solidFill>
            <a:srgbClr val="FFFFFF">
              <a:alpha val="50196"/>
            </a:srgbClr>
          </a:solidFill>
          <a:ln w="6350">
            <a:noFill/>
          </a:ln>
        </p:spPr>
        <p:txBody>
          <a:bodyPr wrap="square" lIns="91440" rIns="0" anchor="ctr">
            <a:spAutoFit/>
          </a:bodyPr>
          <a:lstStyle/>
          <a:p>
            <a:r>
              <a:rPr lang="en-GB" sz="900" b="1">
                <a:solidFill>
                  <a:schemeClr val="accent5">
                    <a:lumMod val="75000"/>
                  </a:schemeClr>
                </a:solidFill>
              </a:rPr>
              <a:t>Ions flow</a:t>
            </a:r>
            <a:br>
              <a:rPr lang="en-GB" sz="900" b="1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900" b="1">
                <a:solidFill>
                  <a:schemeClr val="accent5">
                    <a:lumMod val="75000"/>
                  </a:schemeClr>
                </a:solidFill>
              </a:rPr>
              <a:t>across</a:t>
            </a:r>
            <a:br>
              <a:rPr lang="en-GB" sz="900" b="1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900" b="1">
                <a:solidFill>
                  <a:schemeClr val="accent5">
                    <a:lumMod val="75000"/>
                  </a:schemeClr>
                </a:solidFill>
              </a:rPr>
              <a:t>membrane</a:t>
            </a:r>
            <a:endParaRPr lang="en-US" sz="900" b="1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6616" name="Straight Arrow Connector 6615">
            <a:extLst>
              <a:ext uri="{FF2B5EF4-FFF2-40B4-BE49-F238E27FC236}">
                <a16:creationId xmlns:a16="http://schemas.microsoft.com/office/drawing/2014/main" id="{F1B7FDCA-E12E-73C4-D9F9-B945814D9687}"/>
              </a:ext>
            </a:extLst>
          </p:cNvPr>
          <p:cNvCxnSpPr>
            <a:cxnSpLocks/>
          </p:cNvCxnSpPr>
          <p:nvPr/>
        </p:nvCxnSpPr>
        <p:spPr>
          <a:xfrm>
            <a:off x="10149100" y="2766438"/>
            <a:ext cx="0" cy="901183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17" name="Straight Arrow Connector 6616">
            <a:extLst>
              <a:ext uri="{FF2B5EF4-FFF2-40B4-BE49-F238E27FC236}">
                <a16:creationId xmlns:a16="http://schemas.microsoft.com/office/drawing/2014/main" id="{D14A85FF-2AFE-E232-CFEE-858033726916}"/>
              </a:ext>
            </a:extLst>
          </p:cNvPr>
          <p:cNvCxnSpPr>
            <a:cxnSpLocks/>
          </p:cNvCxnSpPr>
          <p:nvPr/>
        </p:nvCxnSpPr>
        <p:spPr>
          <a:xfrm>
            <a:off x="10149100" y="3897373"/>
            <a:ext cx="0" cy="789423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18" name="Freeform 6587">
            <a:extLst>
              <a:ext uri="{FF2B5EF4-FFF2-40B4-BE49-F238E27FC236}">
                <a16:creationId xmlns:a16="http://schemas.microsoft.com/office/drawing/2014/main" id="{0A16717A-3620-79A1-DE96-56987716E97A}"/>
              </a:ext>
            </a:extLst>
          </p:cNvPr>
          <p:cNvSpPr/>
          <p:nvPr/>
        </p:nvSpPr>
        <p:spPr>
          <a:xfrm rot="16939800">
            <a:off x="8830615" y="4153768"/>
            <a:ext cx="221742" cy="481838"/>
          </a:xfrm>
          <a:custGeom>
            <a:avLst/>
            <a:gdLst>
              <a:gd name="connsiteX0" fmla="*/ 221742 w 221742"/>
              <a:gd name="connsiteY0" fmla="*/ 240919 h 481838"/>
              <a:gd name="connsiteX1" fmla="*/ 110871 w 221742"/>
              <a:gd name="connsiteY1" fmla="*/ 481838 h 481838"/>
              <a:gd name="connsiteX2" fmla="*/ 0 w 221742"/>
              <a:gd name="connsiteY2" fmla="*/ 240919 h 481838"/>
              <a:gd name="connsiteX3" fmla="*/ 110871 w 221742"/>
              <a:gd name="connsiteY3" fmla="*/ 0 h 481838"/>
              <a:gd name="connsiteX4" fmla="*/ 221742 w 221742"/>
              <a:gd name="connsiteY4" fmla="*/ 240919 h 48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742" h="481838">
                <a:moveTo>
                  <a:pt x="221742" y="240919"/>
                </a:moveTo>
                <a:cubicBezTo>
                  <a:pt x="221742" y="373975"/>
                  <a:pt x="172103" y="481838"/>
                  <a:pt x="110871" y="481838"/>
                </a:cubicBezTo>
                <a:cubicBezTo>
                  <a:pt x="49638" y="481838"/>
                  <a:pt x="0" y="373975"/>
                  <a:pt x="0" y="240919"/>
                </a:cubicBezTo>
                <a:cubicBezTo>
                  <a:pt x="0" y="107863"/>
                  <a:pt x="49639" y="0"/>
                  <a:pt x="110871" y="0"/>
                </a:cubicBezTo>
                <a:cubicBezTo>
                  <a:pt x="172104" y="0"/>
                  <a:pt x="221742" y="107863"/>
                  <a:pt x="221742" y="240919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8000">
                <a:schemeClr val="accent3"/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19" name="Freeform 6590">
            <a:extLst>
              <a:ext uri="{FF2B5EF4-FFF2-40B4-BE49-F238E27FC236}">
                <a16:creationId xmlns:a16="http://schemas.microsoft.com/office/drawing/2014/main" id="{768B48DA-8B2B-D166-090E-176644289B92}"/>
              </a:ext>
            </a:extLst>
          </p:cNvPr>
          <p:cNvSpPr/>
          <p:nvPr/>
        </p:nvSpPr>
        <p:spPr>
          <a:xfrm>
            <a:off x="9016870" y="3897373"/>
            <a:ext cx="334821" cy="517493"/>
          </a:xfrm>
          <a:custGeom>
            <a:avLst/>
            <a:gdLst>
              <a:gd name="connsiteX0" fmla="*/ 190652 w 334821"/>
              <a:gd name="connsiteY0" fmla="*/ 517398 h 517493"/>
              <a:gd name="connsiteX1" fmla="*/ 144043 w 334821"/>
              <a:gd name="connsiteY1" fmla="*/ 517398 h 517493"/>
              <a:gd name="connsiteX2" fmla="*/ 533 w 334821"/>
              <a:gd name="connsiteY2" fmla="*/ 391287 h 517493"/>
              <a:gd name="connsiteX3" fmla="*/ 25806 w 334821"/>
              <a:gd name="connsiteY3" fmla="*/ 119507 h 517493"/>
              <a:gd name="connsiteX4" fmla="*/ 149377 w 334821"/>
              <a:gd name="connsiteY4" fmla="*/ 0 h 517493"/>
              <a:gd name="connsiteX5" fmla="*/ 185445 w 334821"/>
              <a:gd name="connsiteY5" fmla="*/ 0 h 517493"/>
              <a:gd name="connsiteX6" fmla="*/ 309016 w 334821"/>
              <a:gd name="connsiteY6" fmla="*/ 119507 h 517493"/>
              <a:gd name="connsiteX7" fmla="*/ 334289 w 334821"/>
              <a:gd name="connsiteY7" fmla="*/ 391287 h 517493"/>
              <a:gd name="connsiteX8" fmla="*/ 190779 w 334821"/>
              <a:gd name="connsiteY8" fmla="*/ 517398 h 51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821" h="517493">
                <a:moveTo>
                  <a:pt x="190652" y="517398"/>
                </a:moveTo>
                <a:cubicBezTo>
                  <a:pt x="175158" y="517525"/>
                  <a:pt x="159537" y="517525"/>
                  <a:pt x="144043" y="517398"/>
                </a:cubicBezTo>
                <a:cubicBezTo>
                  <a:pt x="58318" y="516001"/>
                  <a:pt x="-6579" y="456057"/>
                  <a:pt x="533" y="391287"/>
                </a:cubicBezTo>
                <a:cubicBezTo>
                  <a:pt x="9804" y="300736"/>
                  <a:pt x="20218" y="210185"/>
                  <a:pt x="25806" y="119507"/>
                </a:cubicBezTo>
                <a:cubicBezTo>
                  <a:pt x="30378" y="53848"/>
                  <a:pt x="83464" y="0"/>
                  <a:pt x="149377" y="0"/>
                </a:cubicBezTo>
                <a:cubicBezTo>
                  <a:pt x="161442" y="0"/>
                  <a:pt x="173380" y="0"/>
                  <a:pt x="185445" y="0"/>
                </a:cubicBezTo>
                <a:cubicBezTo>
                  <a:pt x="251358" y="0"/>
                  <a:pt x="304444" y="53848"/>
                  <a:pt x="309016" y="119507"/>
                </a:cubicBezTo>
                <a:cubicBezTo>
                  <a:pt x="314477" y="210185"/>
                  <a:pt x="325018" y="300736"/>
                  <a:pt x="334289" y="391287"/>
                </a:cubicBezTo>
                <a:cubicBezTo>
                  <a:pt x="341401" y="456057"/>
                  <a:pt x="276504" y="516001"/>
                  <a:pt x="190779" y="517398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97000">
                <a:schemeClr val="accent4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20" name="TextBox 6619">
            <a:extLst>
              <a:ext uri="{FF2B5EF4-FFF2-40B4-BE49-F238E27FC236}">
                <a16:creationId xmlns:a16="http://schemas.microsoft.com/office/drawing/2014/main" id="{77B9D546-B2F1-3289-0578-C4BD321E4DB5}"/>
              </a:ext>
            </a:extLst>
          </p:cNvPr>
          <p:cNvSpPr txBox="1"/>
          <p:nvPr/>
        </p:nvSpPr>
        <p:spPr>
          <a:xfrm>
            <a:off x="8754466" y="4308477"/>
            <a:ext cx="365760" cy="230832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anchor="ctr">
            <a:spAutoFit/>
          </a:bodyPr>
          <a:lstStyle/>
          <a:p>
            <a:pPr algn="ctr"/>
            <a:r>
              <a:rPr lang="en-GB" sz="900"/>
              <a:t>𝝰</a:t>
            </a:r>
            <a:endParaRPr lang="en-US" sz="900"/>
          </a:p>
        </p:txBody>
      </p:sp>
      <p:sp>
        <p:nvSpPr>
          <p:cNvPr id="6621" name="Freeform 6623">
            <a:extLst>
              <a:ext uri="{FF2B5EF4-FFF2-40B4-BE49-F238E27FC236}">
                <a16:creationId xmlns:a16="http://schemas.microsoft.com/office/drawing/2014/main" id="{E5BDB49D-0B42-9735-EEDB-047C7ACEC051}"/>
              </a:ext>
            </a:extLst>
          </p:cNvPr>
          <p:cNvSpPr/>
          <p:nvPr/>
        </p:nvSpPr>
        <p:spPr>
          <a:xfrm>
            <a:off x="7619641" y="2611939"/>
            <a:ext cx="319278" cy="360425"/>
          </a:xfrm>
          <a:custGeom>
            <a:avLst/>
            <a:gdLst>
              <a:gd name="connsiteX0" fmla="*/ 0 w 319278"/>
              <a:gd name="connsiteY0" fmla="*/ 0 h 360425"/>
              <a:gd name="connsiteX1" fmla="*/ 319278 w 319278"/>
              <a:gd name="connsiteY1" fmla="*/ 360426 h 36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9278" h="360425">
                <a:moveTo>
                  <a:pt x="0" y="0"/>
                </a:moveTo>
                <a:cubicBezTo>
                  <a:pt x="176530" y="0"/>
                  <a:pt x="319278" y="161163"/>
                  <a:pt x="319278" y="360426"/>
                </a:cubicBezTo>
              </a:path>
            </a:pathLst>
          </a:custGeom>
          <a:noFill/>
          <a:ln w="63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22" name="Freeform 6624">
            <a:extLst>
              <a:ext uri="{FF2B5EF4-FFF2-40B4-BE49-F238E27FC236}">
                <a16:creationId xmlns:a16="http://schemas.microsoft.com/office/drawing/2014/main" id="{FA091D5D-4F3A-4E01-63ED-DD8484963594}"/>
              </a:ext>
            </a:extLst>
          </p:cNvPr>
          <p:cNvSpPr/>
          <p:nvPr/>
        </p:nvSpPr>
        <p:spPr>
          <a:xfrm>
            <a:off x="8351415" y="4480481"/>
            <a:ext cx="459866" cy="78231"/>
          </a:xfrm>
          <a:custGeom>
            <a:avLst/>
            <a:gdLst>
              <a:gd name="connsiteX0" fmla="*/ 459867 w 459866"/>
              <a:gd name="connsiteY0" fmla="*/ 52197 h 78231"/>
              <a:gd name="connsiteX1" fmla="*/ 288798 w 459866"/>
              <a:gd name="connsiteY1" fmla="*/ 78232 h 78231"/>
              <a:gd name="connsiteX2" fmla="*/ 0 w 459866"/>
              <a:gd name="connsiteY2" fmla="*/ 0 h 7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9866" h="78231">
                <a:moveTo>
                  <a:pt x="459867" y="52197"/>
                </a:moveTo>
                <a:cubicBezTo>
                  <a:pt x="405892" y="69088"/>
                  <a:pt x="348361" y="78232"/>
                  <a:pt x="288798" y="78232"/>
                </a:cubicBezTo>
                <a:cubicBezTo>
                  <a:pt x="183515" y="78232"/>
                  <a:pt x="84709" y="49657"/>
                  <a:pt x="0" y="0"/>
                </a:cubicBezTo>
              </a:path>
            </a:pathLst>
          </a:custGeom>
          <a:noFill/>
          <a:ln w="6350" cap="flat">
            <a:solidFill>
              <a:schemeClr val="tx1"/>
            </a:solidFill>
            <a:prstDash val="solid"/>
            <a:miter/>
            <a:headEnd type="triangle" w="sm" len="sm"/>
            <a:tailEnd type="none" w="sm" len="sm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23" name="Freeform 6625">
            <a:extLst>
              <a:ext uri="{FF2B5EF4-FFF2-40B4-BE49-F238E27FC236}">
                <a16:creationId xmlns:a16="http://schemas.microsoft.com/office/drawing/2014/main" id="{8FCD54B0-5874-0281-E74E-DDB8EDA0B72E}"/>
              </a:ext>
            </a:extLst>
          </p:cNvPr>
          <p:cNvSpPr/>
          <p:nvPr/>
        </p:nvSpPr>
        <p:spPr>
          <a:xfrm>
            <a:off x="8322585" y="4528232"/>
            <a:ext cx="1675130" cy="243332"/>
          </a:xfrm>
          <a:custGeom>
            <a:avLst/>
            <a:gdLst>
              <a:gd name="connsiteX0" fmla="*/ 1675130 w 1675130"/>
              <a:gd name="connsiteY0" fmla="*/ 0 h 243332"/>
              <a:gd name="connsiteX1" fmla="*/ 837565 w 1675130"/>
              <a:gd name="connsiteY1" fmla="*/ 243332 h 243332"/>
              <a:gd name="connsiteX2" fmla="*/ 0 w 1675130"/>
              <a:gd name="connsiteY2" fmla="*/ 0 h 24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5130" h="243332">
                <a:moveTo>
                  <a:pt x="1675130" y="0"/>
                </a:moveTo>
                <a:cubicBezTo>
                  <a:pt x="1465199" y="149860"/>
                  <a:pt x="1167638" y="243332"/>
                  <a:pt x="837565" y="243332"/>
                </a:cubicBezTo>
                <a:cubicBezTo>
                  <a:pt x="507492" y="243332"/>
                  <a:pt x="209931" y="149860"/>
                  <a:pt x="0" y="0"/>
                </a:cubicBezTo>
              </a:path>
            </a:pathLst>
          </a:custGeom>
          <a:noFill/>
          <a:ln w="6350" cap="flat">
            <a:solidFill>
              <a:schemeClr val="tx1"/>
            </a:solidFill>
            <a:prstDash val="solid"/>
            <a:miter/>
            <a:headEnd type="triangle" w="sm" len="sm"/>
            <a:tailEnd type="none" w="sm" len="sm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24" name="Freeform 6626">
            <a:extLst>
              <a:ext uri="{FF2B5EF4-FFF2-40B4-BE49-F238E27FC236}">
                <a16:creationId xmlns:a16="http://schemas.microsoft.com/office/drawing/2014/main" id="{B17805DF-095A-14FF-C505-F9AC48ACB294}"/>
              </a:ext>
            </a:extLst>
          </p:cNvPr>
          <p:cNvSpPr/>
          <p:nvPr/>
        </p:nvSpPr>
        <p:spPr>
          <a:xfrm>
            <a:off x="9160151" y="4433235"/>
            <a:ext cx="696848" cy="125603"/>
          </a:xfrm>
          <a:custGeom>
            <a:avLst/>
            <a:gdLst>
              <a:gd name="connsiteX0" fmla="*/ 696849 w 696848"/>
              <a:gd name="connsiteY0" fmla="*/ 0 h 125603"/>
              <a:gd name="connsiteX1" fmla="*/ 251079 w 696848"/>
              <a:gd name="connsiteY1" fmla="*/ 125603 h 125603"/>
              <a:gd name="connsiteX2" fmla="*/ 0 w 696848"/>
              <a:gd name="connsiteY2" fmla="*/ 88265 h 125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848" h="125603">
                <a:moveTo>
                  <a:pt x="696849" y="0"/>
                </a:moveTo>
                <a:cubicBezTo>
                  <a:pt x="568706" y="79375"/>
                  <a:pt x="415544" y="125603"/>
                  <a:pt x="251079" y="125603"/>
                </a:cubicBezTo>
                <a:cubicBezTo>
                  <a:pt x="163449" y="125603"/>
                  <a:pt x="79121" y="112522"/>
                  <a:pt x="0" y="88265"/>
                </a:cubicBezTo>
              </a:path>
            </a:pathLst>
          </a:custGeom>
          <a:noFill/>
          <a:ln w="6350" cap="flat">
            <a:solidFill>
              <a:schemeClr val="tx1"/>
            </a:solidFill>
            <a:prstDash val="solid"/>
            <a:miter/>
            <a:headEnd type="triangle" w="sm" len="sm"/>
            <a:tailEnd type="none" w="sm" len="sm"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6625" name="Straight Connector 6624">
            <a:extLst>
              <a:ext uri="{FF2B5EF4-FFF2-40B4-BE49-F238E27FC236}">
                <a16:creationId xmlns:a16="http://schemas.microsoft.com/office/drawing/2014/main" id="{71A63B67-48AD-3A65-7776-A55CA6678C09}"/>
              </a:ext>
            </a:extLst>
          </p:cNvPr>
          <p:cNvCxnSpPr>
            <a:cxnSpLocks/>
          </p:cNvCxnSpPr>
          <p:nvPr/>
        </p:nvCxnSpPr>
        <p:spPr>
          <a:xfrm>
            <a:off x="7621038" y="2577208"/>
            <a:ext cx="2277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26" name="TextBox 6625">
            <a:extLst>
              <a:ext uri="{FF2B5EF4-FFF2-40B4-BE49-F238E27FC236}">
                <a16:creationId xmlns:a16="http://schemas.microsoft.com/office/drawing/2014/main" id="{ABF0EF98-84A8-E7D0-E70B-EB29ADBA232E}"/>
              </a:ext>
            </a:extLst>
          </p:cNvPr>
          <p:cNvSpPr txBox="1"/>
          <p:nvPr/>
        </p:nvSpPr>
        <p:spPr>
          <a:xfrm>
            <a:off x="8446547" y="4584007"/>
            <a:ext cx="1470106" cy="107722"/>
          </a:xfrm>
          <a:prstGeom prst="rect">
            <a:avLst/>
          </a:prstGeom>
          <a:noFill/>
          <a:ln w="6350">
            <a:noFill/>
          </a:ln>
        </p:spPr>
        <p:txBody>
          <a:bodyPr wrap="square" lIns="91440" tIns="0" bIns="0" anchor="ctr">
            <a:spAutoFit/>
          </a:bodyPr>
          <a:lstStyle/>
          <a:p>
            <a:pPr algn="ctr"/>
            <a:r>
              <a:rPr lang="en-GB" sz="700"/>
              <a:t>Intracellular messengers</a:t>
            </a:r>
            <a:endParaRPr lang="en-US" sz="700"/>
          </a:p>
        </p:txBody>
      </p:sp>
      <p:cxnSp>
        <p:nvCxnSpPr>
          <p:cNvPr id="6627" name="Elbow Connector 6656">
            <a:extLst>
              <a:ext uri="{FF2B5EF4-FFF2-40B4-BE49-F238E27FC236}">
                <a16:creationId xmlns:a16="http://schemas.microsoft.com/office/drawing/2014/main" id="{E5883647-963C-3937-D263-B67794ADA28D}"/>
              </a:ext>
            </a:extLst>
          </p:cNvPr>
          <p:cNvCxnSpPr>
            <a:cxnSpLocks/>
            <a:stCxn id="6609" idx="3"/>
            <a:endCxn id="6626" idx="2"/>
          </p:cNvCxnSpPr>
          <p:nvPr/>
        </p:nvCxnSpPr>
        <p:spPr>
          <a:xfrm flipV="1">
            <a:off x="9016870" y="4691729"/>
            <a:ext cx="164730" cy="627409"/>
          </a:xfrm>
          <a:prstGeom prst="bentConnector2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28" name="Oval 6627">
            <a:extLst>
              <a:ext uri="{FF2B5EF4-FFF2-40B4-BE49-F238E27FC236}">
                <a16:creationId xmlns:a16="http://schemas.microsoft.com/office/drawing/2014/main" id="{0209D4D3-517C-0DBC-09B0-08950340A95E}"/>
              </a:ext>
            </a:extLst>
          </p:cNvPr>
          <p:cNvSpPr/>
          <p:nvPr/>
        </p:nvSpPr>
        <p:spPr>
          <a:xfrm>
            <a:off x="5689111" y="2279520"/>
            <a:ext cx="239389" cy="239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629" name="Oval 6628">
            <a:extLst>
              <a:ext uri="{FF2B5EF4-FFF2-40B4-BE49-F238E27FC236}">
                <a16:creationId xmlns:a16="http://schemas.microsoft.com/office/drawing/2014/main" id="{4179EA9B-3962-089B-21B1-1162C920CDC4}"/>
              </a:ext>
            </a:extLst>
          </p:cNvPr>
          <p:cNvSpPr/>
          <p:nvPr/>
        </p:nvSpPr>
        <p:spPr>
          <a:xfrm>
            <a:off x="4922345" y="5057397"/>
            <a:ext cx="239389" cy="239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630" name="Oval 6629">
            <a:extLst>
              <a:ext uri="{FF2B5EF4-FFF2-40B4-BE49-F238E27FC236}">
                <a16:creationId xmlns:a16="http://schemas.microsoft.com/office/drawing/2014/main" id="{343646F2-824F-0D99-93C6-4C79E5C3DD9F}"/>
              </a:ext>
            </a:extLst>
          </p:cNvPr>
          <p:cNvSpPr/>
          <p:nvPr/>
        </p:nvSpPr>
        <p:spPr>
          <a:xfrm>
            <a:off x="7583325" y="2042222"/>
            <a:ext cx="239389" cy="239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631" name="Oval 6630">
            <a:extLst>
              <a:ext uri="{FF2B5EF4-FFF2-40B4-BE49-F238E27FC236}">
                <a16:creationId xmlns:a16="http://schemas.microsoft.com/office/drawing/2014/main" id="{6BE444C4-1806-C106-2DE5-E93FAF627245}"/>
              </a:ext>
            </a:extLst>
          </p:cNvPr>
          <p:cNvSpPr/>
          <p:nvPr/>
        </p:nvSpPr>
        <p:spPr>
          <a:xfrm>
            <a:off x="3970423" y="1912324"/>
            <a:ext cx="239389" cy="239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632" name="Oval 6631">
            <a:extLst>
              <a:ext uri="{FF2B5EF4-FFF2-40B4-BE49-F238E27FC236}">
                <a16:creationId xmlns:a16="http://schemas.microsoft.com/office/drawing/2014/main" id="{D956118E-B6E9-4EEA-9133-B4863D43F742}"/>
              </a:ext>
            </a:extLst>
          </p:cNvPr>
          <p:cNvSpPr/>
          <p:nvPr/>
        </p:nvSpPr>
        <p:spPr>
          <a:xfrm>
            <a:off x="7238387" y="4753226"/>
            <a:ext cx="239389" cy="239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633" name="Oval 6632">
            <a:extLst>
              <a:ext uri="{FF2B5EF4-FFF2-40B4-BE49-F238E27FC236}">
                <a16:creationId xmlns:a16="http://schemas.microsoft.com/office/drawing/2014/main" id="{5BAEC4BD-88BB-E386-A828-8C5CE20EA589}"/>
              </a:ext>
            </a:extLst>
          </p:cNvPr>
          <p:cNvSpPr/>
          <p:nvPr/>
        </p:nvSpPr>
        <p:spPr>
          <a:xfrm>
            <a:off x="7238387" y="5077039"/>
            <a:ext cx="239389" cy="239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634" name="Oval 6633">
            <a:extLst>
              <a:ext uri="{FF2B5EF4-FFF2-40B4-BE49-F238E27FC236}">
                <a16:creationId xmlns:a16="http://schemas.microsoft.com/office/drawing/2014/main" id="{233D5AC6-87C1-F673-E89E-DF844215C41F}"/>
              </a:ext>
            </a:extLst>
          </p:cNvPr>
          <p:cNvSpPr/>
          <p:nvPr/>
        </p:nvSpPr>
        <p:spPr>
          <a:xfrm>
            <a:off x="9513153" y="5062554"/>
            <a:ext cx="239389" cy="239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635" name="Oval 6634">
            <a:extLst>
              <a:ext uri="{FF2B5EF4-FFF2-40B4-BE49-F238E27FC236}">
                <a16:creationId xmlns:a16="http://schemas.microsoft.com/office/drawing/2014/main" id="{A5E5F123-3110-5D7B-2600-2BC5E01D2169}"/>
              </a:ext>
            </a:extLst>
          </p:cNvPr>
          <p:cNvSpPr/>
          <p:nvPr/>
        </p:nvSpPr>
        <p:spPr>
          <a:xfrm>
            <a:off x="10375734" y="3698429"/>
            <a:ext cx="239389" cy="239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7278001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801</Words>
  <Application>Microsoft Office PowerPoint</Application>
  <PresentationFormat>Widescreen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Neurotransmitter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23</cp:revision>
  <cp:lastPrinted>2025-11-25T10:22:13Z</cp:lastPrinted>
  <dcterms:created xsi:type="dcterms:W3CDTF">2024-10-28T13:51:27Z</dcterms:created>
  <dcterms:modified xsi:type="dcterms:W3CDTF">2026-04-27T23:55:06Z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