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24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0B56A-EC3F-4364-B921-3ECA07798CAE}" type="slidenum">
              <a:rPr lang="en-GB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fld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54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FB4FC-D362-51CC-33D5-310FADC1D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Cellular components of the nervous system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60E67-F822-FA76-E852-1F33331BBD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09595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7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Cellular components of the nervous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9</cp:revision>
  <cp:lastPrinted>2025-11-25T10:22:13Z</cp:lastPrinted>
  <dcterms:created xsi:type="dcterms:W3CDTF">2024-10-28T13:51:27Z</dcterms:created>
  <dcterms:modified xsi:type="dcterms:W3CDTF">2026-04-27T22:54:23Z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