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90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B56A-EC3F-4364-B921-3ECA07798CAE}" type="slidenum">
              <a:rPr lang="en-GB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fld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1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9B9AE5B-9C93-77C9-5E0C-04B98B46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C7C7CF-B706-BD5A-C169-42E66BC46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90113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34</cp:revision>
  <cp:lastPrinted>2025-11-25T10:22:13Z</cp:lastPrinted>
  <dcterms:created xsi:type="dcterms:W3CDTF">2024-10-28T13:51:27Z</dcterms:created>
  <dcterms:modified xsi:type="dcterms:W3CDTF">2026-04-28T00:44:40Z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