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17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817" y="4821506"/>
            <a:ext cx="5510530" cy="4273608"/>
          </a:xfrm>
        </p:spPr>
        <p:txBody>
          <a:bodyPr/>
          <a:lstStyle/>
          <a:p>
            <a:r>
              <a:rPr lang="en-GB" kern="1200" dirty="0">
                <a:effectLst/>
              </a:rPr>
              <a:t>The neuron constitutes the functional unit of the nervous system</a:t>
            </a:r>
            <a:r>
              <a:rPr lang="en-GB" dirty="0"/>
              <a:t>, and there are many billions of neurons in the brain.</a:t>
            </a:r>
            <a:r>
              <a:rPr lang="en-GB" kern="1200" baseline="30000" dirty="0">
                <a:effectLst/>
              </a:rPr>
              <a:t>1,4,5 </a:t>
            </a:r>
            <a:r>
              <a:rPr lang="en-GB" kern="1200" dirty="0">
                <a:effectLst/>
              </a:rPr>
              <a:t>Each</a:t>
            </a:r>
            <a:r>
              <a:rPr lang="en-GB" kern="1200" dirty="0">
                <a:solidFill>
                  <a:srgbClr val="FF0000"/>
                </a:solidFill>
                <a:effectLst/>
              </a:rPr>
              <a:t> </a:t>
            </a:r>
            <a:r>
              <a:rPr lang="en-GB" kern="1200" dirty="0">
                <a:effectLst/>
              </a:rPr>
              <a:t>neuron has the ability to connect with </a:t>
            </a:r>
            <a:r>
              <a:rPr lang="en-GB" dirty="0"/>
              <a:t>up to a </a:t>
            </a:r>
            <a:r>
              <a:rPr lang="en-GB" kern="1200" dirty="0">
                <a:effectLst/>
              </a:rPr>
              <a:t>thousand other neurons via specialized sites of communication called synapses, creating complex neural circuits.</a:t>
            </a:r>
            <a:r>
              <a:rPr lang="en-GB" kern="1200" baseline="30000" dirty="0">
                <a:effectLst/>
              </a:rPr>
              <a:t>1,2</a:t>
            </a:r>
            <a:r>
              <a:rPr lang="en-GB" kern="1200" dirty="0">
                <a:effectLst/>
              </a:rPr>
              <a:t> A simplified neuron is shown on the slide, along with explanations of its various component parts.</a:t>
            </a:r>
            <a:r>
              <a:rPr lang="en-GB" kern="1200" baseline="30000" dirty="0">
                <a:effectLst/>
              </a:rPr>
              <a:t>1</a:t>
            </a:r>
            <a:endParaRPr lang="en-GB" kern="1200" dirty="0">
              <a:effectLst/>
            </a:endParaRPr>
          </a:p>
          <a:p>
            <a:endParaRPr lang="en-GB" b="1" u="sng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Nerve cells, neural circuitry, and behavior. In: Kandel ER, Koester JD, Mack SH, Siegelbaum SA (eds). Principles of Neural Science. 6</a:t>
            </a:r>
            <a:r>
              <a:rPr lang="en-US" baseline="30000" dirty="0"/>
              <a:t>th</a:t>
            </a:r>
            <a:r>
              <a:rPr lang="en-US" dirty="0"/>
              <a:t> edition. McGraw-Hill, 2021.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Studying the nervous system. In: Augustine GJ, Groh J, Huettel S, et al. (eds). Neuroscience. 7</a:t>
            </a:r>
            <a:r>
              <a:rPr lang="en-US" baseline="30000" dirty="0"/>
              <a:t>th</a:t>
            </a:r>
            <a:r>
              <a:rPr lang="en-US" dirty="0"/>
              <a:t> edition. Oxford University Press, 2023.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Hedges V. Cells of the nervous system: the neuron. In: Introduction to Neuroscience. Available at: https://openbooks.lib.msu.edu/introneuroscience1/. Michigan State University Libraries.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Azevedo FA, Carvalho LR, Grinberg LT, et al. Equal numbers of neuronal and nonneuronal cells make the human brain an isometrically scaled-up primate brain. J Comp Neurol 2009; 513 (5): 532–541.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Herculano-</a:t>
            </a:r>
            <a:r>
              <a:rPr lang="en-US" dirty="0" err="1"/>
              <a:t>Houzel</a:t>
            </a:r>
            <a:r>
              <a:rPr lang="en-US"/>
              <a:t> S. The human brain in numbers: a linearly scaled-up primate brain. Front Hum </a:t>
            </a:r>
            <a:r>
              <a:rPr lang="en-US" err="1"/>
              <a:t>Neurosci</a:t>
            </a:r>
            <a:r>
              <a:rPr lang="en-US"/>
              <a:t> 2009; 3: 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064">
              <a:defRPr/>
            </a:pPr>
            <a:fld id="{037C2873-EBE5-CF42-9E30-7832FC02D1D9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966064">
                <a:defRPr/>
              </a:pPr>
              <a:t>1</a:t>
            </a:fld>
            <a:endParaRPr lang="da-DK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28410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Arrow: Right 735">
            <a:extLst>
              <a:ext uri="{FF2B5EF4-FFF2-40B4-BE49-F238E27FC236}">
                <a16:creationId xmlns:a16="http://schemas.microsoft.com/office/drawing/2014/main" id="{CF2AD8AD-C42F-4686-B50F-9308DED286C7}"/>
              </a:ext>
            </a:extLst>
          </p:cNvPr>
          <p:cNvSpPr/>
          <p:nvPr/>
        </p:nvSpPr>
        <p:spPr>
          <a:xfrm>
            <a:off x="1740815" y="2679206"/>
            <a:ext cx="7029805" cy="484632"/>
          </a:xfrm>
          <a:prstGeom prst="rightArrow">
            <a:avLst/>
          </a:prstGeom>
          <a:solidFill>
            <a:schemeClr val="accent5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solidFill>
                  <a:srgbClr val="717171"/>
                </a:solidFill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35DB60-7DA6-4205-A6B4-5F1F61CD04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Fundamentals of neurobiology – Cellular and molecular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C597D5-395E-41D5-8C96-1A8B9B1DD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Neurons</a:t>
            </a:r>
            <a:endParaRPr lang="da-DK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6316A2-A7DB-48FD-BC08-E5CE8D2D027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mRNA=messenger ribonucleic acid</a:t>
            </a:r>
          </a:p>
          <a:p>
            <a:endParaRPr lang="en-US" dirty="0"/>
          </a:p>
          <a:p>
            <a:r>
              <a:rPr lang="en-US" dirty="0"/>
              <a:t>Adapted from: Kandel et al. Principles of Neural Science. 6</a:t>
            </a:r>
            <a:r>
              <a:rPr lang="en-US" baseline="30000" dirty="0"/>
              <a:t>th</a:t>
            </a:r>
            <a:r>
              <a:rPr lang="en-US" dirty="0"/>
              <a:t> edition. 2021; Augustine et al. Neuroscience. 7</a:t>
            </a:r>
            <a:r>
              <a:rPr lang="en-US" baseline="30000" dirty="0"/>
              <a:t>th</a:t>
            </a:r>
            <a:r>
              <a:rPr lang="en-US" dirty="0"/>
              <a:t> edition. 2023;</a:t>
            </a:r>
            <a:br>
              <a:rPr lang="en-US" dirty="0"/>
            </a:br>
            <a:r>
              <a:rPr lang="en-US" dirty="0"/>
              <a:t>Hedges. Introduction to Neuroscience. Available at: https://openbooks.lib.msu.edu/introneuroscience1/ </a:t>
            </a:r>
            <a:endParaRPr lang="en-GB" dirty="0"/>
          </a:p>
        </p:txBody>
      </p:sp>
      <p:grpSp>
        <p:nvGrpSpPr>
          <p:cNvPr id="742" name="Group 741">
            <a:extLst>
              <a:ext uri="{FF2B5EF4-FFF2-40B4-BE49-F238E27FC236}">
                <a16:creationId xmlns:a16="http://schemas.microsoft.com/office/drawing/2014/main" id="{ED40329C-3D98-C6BC-DBE0-2980E027D866}"/>
              </a:ext>
            </a:extLst>
          </p:cNvPr>
          <p:cNvGrpSpPr/>
          <p:nvPr/>
        </p:nvGrpSpPr>
        <p:grpSpPr>
          <a:xfrm>
            <a:off x="509588" y="1818590"/>
            <a:ext cx="8707438" cy="2938463"/>
            <a:chOff x="509588" y="1818590"/>
            <a:chExt cx="8707438" cy="2938463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F5CD34E5-DA23-4E42-88BA-A223FF1E0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751" y="1840815"/>
              <a:ext cx="7945438" cy="2894013"/>
            </a:xfrm>
            <a:custGeom>
              <a:avLst/>
              <a:gdLst>
                <a:gd name="T0" fmla="*/ 132 w 1086"/>
                <a:gd name="T1" fmla="*/ 381 h 395"/>
                <a:gd name="T2" fmla="*/ 98 w 1086"/>
                <a:gd name="T3" fmla="*/ 350 h 395"/>
                <a:gd name="T4" fmla="*/ 73 w 1086"/>
                <a:gd name="T5" fmla="*/ 384 h 395"/>
                <a:gd name="T6" fmla="*/ 63 w 1086"/>
                <a:gd name="T7" fmla="*/ 315 h 395"/>
                <a:gd name="T8" fmla="*/ 99 w 1086"/>
                <a:gd name="T9" fmla="*/ 265 h 395"/>
                <a:gd name="T10" fmla="*/ 113 w 1086"/>
                <a:gd name="T11" fmla="*/ 236 h 395"/>
                <a:gd name="T12" fmla="*/ 146 w 1086"/>
                <a:gd name="T13" fmla="*/ 203 h 395"/>
                <a:gd name="T14" fmla="*/ 97 w 1086"/>
                <a:gd name="T15" fmla="*/ 193 h 395"/>
                <a:gd name="T16" fmla="*/ 44 w 1086"/>
                <a:gd name="T17" fmla="*/ 223 h 395"/>
                <a:gd name="T18" fmla="*/ 6 w 1086"/>
                <a:gd name="T19" fmla="*/ 271 h 395"/>
                <a:gd name="T20" fmla="*/ 29 w 1086"/>
                <a:gd name="T21" fmla="*/ 218 h 395"/>
                <a:gd name="T22" fmla="*/ 7 w 1086"/>
                <a:gd name="T23" fmla="*/ 197 h 395"/>
                <a:gd name="T24" fmla="*/ 38 w 1086"/>
                <a:gd name="T25" fmla="*/ 210 h 395"/>
                <a:gd name="T26" fmla="*/ 77 w 1086"/>
                <a:gd name="T27" fmla="*/ 194 h 395"/>
                <a:gd name="T28" fmla="*/ 142 w 1086"/>
                <a:gd name="T29" fmla="*/ 189 h 395"/>
                <a:gd name="T30" fmla="*/ 115 w 1086"/>
                <a:gd name="T31" fmla="*/ 142 h 395"/>
                <a:gd name="T32" fmla="*/ 84 w 1086"/>
                <a:gd name="T33" fmla="*/ 127 h 395"/>
                <a:gd name="T34" fmla="*/ 34 w 1086"/>
                <a:gd name="T35" fmla="*/ 70 h 395"/>
                <a:gd name="T36" fmla="*/ 36 w 1086"/>
                <a:gd name="T37" fmla="*/ 55 h 395"/>
                <a:gd name="T38" fmla="*/ 65 w 1086"/>
                <a:gd name="T39" fmla="*/ 93 h 395"/>
                <a:gd name="T40" fmla="*/ 68 w 1086"/>
                <a:gd name="T41" fmla="*/ 60 h 395"/>
                <a:gd name="T42" fmla="*/ 74 w 1086"/>
                <a:gd name="T43" fmla="*/ 94 h 395"/>
                <a:gd name="T44" fmla="*/ 96 w 1086"/>
                <a:gd name="T45" fmla="*/ 115 h 395"/>
                <a:gd name="T46" fmla="*/ 166 w 1086"/>
                <a:gd name="T47" fmla="*/ 185 h 395"/>
                <a:gd name="T48" fmla="*/ 332 w 1086"/>
                <a:gd name="T49" fmla="*/ 195 h 395"/>
                <a:gd name="T50" fmla="*/ 399 w 1086"/>
                <a:gd name="T51" fmla="*/ 188 h 395"/>
                <a:gd name="T52" fmla="*/ 480 w 1086"/>
                <a:gd name="T53" fmla="*/ 139 h 395"/>
                <a:gd name="T54" fmla="*/ 521 w 1086"/>
                <a:gd name="T55" fmla="*/ 11 h 395"/>
                <a:gd name="T56" fmla="*/ 555 w 1086"/>
                <a:gd name="T57" fmla="*/ 46 h 395"/>
                <a:gd name="T58" fmla="*/ 590 w 1086"/>
                <a:gd name="T59" fmla="*/ 6 h 395"/>
                <a:gd name="T60" fmla="*/ 610 w 1086"/>
                <a:gd name="T61" fmla="*/ 1 h 395"/>
                <a:gd name="T62" fmla="*/ 590 w 1086"/>
                <a:gd name="T63" fmla="*/ 35 h 395"/>
                <a:gd name="T64" fmla="*/ 558 w 1086"/>
                <a:gd name="T65" fmla="*/ 192 h 395"/>
                <a:gd name="T66" fmla="*/ 911 w 1086"/>
                <a:gd name="T67" fmla="*/ 210 h 395"/>
                <a:gd name="T68" fmla="*/ 1014 w 1086"/>
                <a:gd name="T69" fmla="*/ 74 h 395"/>
                <a:gd name="T70" fmla="*/ 1021 w 1086"/>
                <a:gd name="T71" fmla="*/ 93 h 395"/>
                <a:gd name="T72" fmla="*/ 945 w 1086"/>
                <a:gd name="T73" fmla="*/ 243 h 395"/>
                <a:gd name="T74" fmla="*/ 1014 w 1086"/>
                <a:gd name="T75" fmla="*/ 239 h 395"/>
                <a:gd name="T76" fmla="*/ 1084 w 1086"/>
                <a:gd name="T77" fmla="*/ 229 h 395"/>
                <a:gd name="T78" fmla="*/ 1068 w 1086"/>
                <a:gd name="T79" fmla="*/ 231 h 395"/>
                <a:gd name="T80" fmla="*/ 956 w 1086"/>
                <a:gd name="T81" fmla="*/ 272 h 395"/>
                <a:gd name="T82" fmla="*/ 966 w 1086"/>
                <a:gd name="T83" fmla="*/ 324 h 395"/>
                <a:gd name="T84" fmla="*/ 954 w 1086"/>
                <a:gd name="T85" fmla="*/ 342 h 395"/>
                <a:gd name="T86" fmla="*/ 952 w 1086"/>
                <a:gd name="T87" fmla="*/ 308 h 395"/>
                <a:gd name="T88" fmla="*/ 916 w 1086"/>
                <a:gd name="T89" fmla="*/ 227 h 395"/>
                <a:gd name="T90" fmla="*/ 644 w 1086"/>
                <a:gd name="T91" fmla="*/ 217 h 395"/>
                <a:gd name="T92" fmla="*/ 597 w 1086"/>
                <a:gd name="T93" fmla="*/ 219 h 395"/>
                <a:gd name="T94" fmla="*/ 604 w 1086"/>
                <a:gd name="T95" fmla="*/ 376 h 395"/>
                <a:gd name="T96" fmla="*/ 594 w 1086"/>
                <a:gd name="T97" fmla="*/ 376 h 395"/>
                <a:gd name="T98" fmla="*/ 516 w 1086"/>
                <a:gd name="T99" fmla="*/ 358 h 395"/>
                <a:gd name="T100" fmla="*/ 519 w 1086"/>
                <a:gd name="T101" fmla="*/ 339 h 395"/>
                <a:gd name="T102" fmla="*/ 440 w 1086"/>
                <a:gd name="T103" fmla="*/ 248 h 395"/>
                <a:gd name="T104" fmla="*/ 363 w 1086"/>
                <a:gd name="T105" fmla="*/ 211 h 395"/>
                <a:gd name="T106" fmla="*/ 278 w 1086"/>
                <a:gd name="T107" fmla="*/ 213 h 395"/>
                <a:gd name="T108" fmla="*/ 177 w 1086"/>
                <a:gd name="T109" fmla="*/ 210 h 395"/>
                <a:gd name="T110" fmla="*/ 126 w 1086"/>
                <a:gd name="T111" fmla="*/ 234 h 395"/>
                <a:gd name="T112" fmla="*/ 108 w 1086"/>
                <a:gd name="T113" fmla="*/ 271 h 395"/>
                <a:gd name="T114" fmla="*/ 89 w 1086"/>
                <a:gd name="T115" fmla="*/ 298 h 395"/>
                <a:gd name="T116" fmla="*/ 132 w 1086"/>
                <a:gd name="T117" fmla="*/ 361 h 395"/>
                <a:gd name="T118" fmla="*/ 140 w 1086"/>
                <a:gd name="T119" fmla="*/ 39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6" h="395">
                  <a:moveTo>
                    <a:pt x="140" y="395"/>
                  </a:moveTo>
                  <a:cubicBezTo>
                    <a:pt x="138" y="395"/>
                    <a:pt x="137" y="394"/>
                    <a:pt x="137" y="393"/>
                  </a:cubicBezTo>
                  <a:cubicBezTo>
                    <a:pt x="136" y="391"/>
                    <a:pt x="136" y="390"/>
                    <a:pt x="135" y="389"/>
                  </a:cubicBezTo>
                  <a:cubicBezTo>
                    <a:pt x="134" y="386"/>
                    <a:pt x="133" y="384"/>
                    <a:pt x="132" y="381"/>
                  </a:cubicBezTo>
                  <a:cubicBezTo>
                    <a:pt x="131" y="375"/>
                    <a:pt x="129" y="371"/>
                    <a:pt x="126" y="366"/>
                  </a:cubicBezTo>
                  <a:cubicBezTo>
                    <a:pt x="121" y="360"/>
                    <a:pt x="115" y="357"/>
                    <a:pt x="108" y="354"/>
                  </a:cubicBezTo>
                  <a:cubicBezTo>
                    <a:pt x="106" y="354"/>
                    <a:pt x="105" y="353"/>
                    <a:pt x="104" y="353"/>
                  </a:cubicBezTo>
                  <a:cubicBezTo>
                    <a:pt x="98" y="350"/>
                    <a:pt x="98" y="350"/>
                    <a:pt x="98" y="350"/>
                  </a:cubicBezTo>
                  <a:cubicBezTo>
                    <a:pt x="78" y="341"/>
                    <a:pt x="73" y="328"/>
                    <a:pt x="74" y="315"/>
                  </a:cubicBezTo>
                  <a:cubicBezTo>
                    <a:pt x="73" y="317"/>
                    <a:pt x="71" y="319"/>
                    <a:pt x="70" y="320"/>
                  </a:cubicBezTo>
                  <a:cubicBezTo>
                    <a:pt x="58" y="339"/>
                    <a:pt x="64" y="358"/>
                    <a:pt x="75" y="380"/>
                  </a:cubicBezTo>
                  <a:cubicBezTo>
                    <a:pt x="75" y="381"/>
                    <a:pt x="75" y="383"/>
                    <a:pt x="73" y="384"/>
                  </a:cubicBezTo>
                  <a:cubicBezTo>
                    <a:pt x="73" y="384"/>
                    <a:pt x="72" y="384"/>
                    <a:pt x="72" y="384"/>
                  </a:cubicBezTo>
                  <a:cubicBezTo>
                    <a:pt x="70" y="384"/>
                    <a:pt x="69" y="384"/>
                    <a:pt x="69" y="382"/>
                  </a:cubicBezTo>
                  <a:cubicBezTo>
                    <a:pt x="67" y="379"/>
                    <a:pt x="67" y="379"/>
                    <a:pt x="67" y="379"/>
                  </a:cubicBezTo>
                  <a:cubicBezTo>
                    <a:pt x="57" y="358"/>
                    <a:pt x="48" y="338"/>
                    <a:pt x="63" y="315"/>
                  </a:cubicBezTo>
                  <a:cubicBezTo>
                    <a:pt x="69" y="306"/>
                    <a:pt x="74" y="298"/>
                    <a:pt x="81" y="291"/>
                  </a:cubicBezTo>
                  <a:cubicBezTo>
                    <a:pt x="91" y="279"/>
                    <a:pt x="91" y="279"/>
                    <a:pt x="91" y="279"/>
                  </a:cubicBezTo>
                  <a:cubicBezTo>
                    <a:pt x="94" y="275"/>
                    <a:pt x="96" y="271"/>
                    <a:pt x="98" y="266"/>
                  </a:cubicBezTo>
                  <a:cubicBezTo>
                    <a:pt x="99" y="265"/>
                    <a:pt x="99" y="265"/>
                    <a:pt x="99" y="265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3" y="258"/>
                    <a:pt x="103" y="258"/>
                    <a:pt x="103" y="258"/>
                  </a:cubicBezTo>
                  <a:cubicBezTo>
                    <a:pt x="108" y="250"/>
                    <a:pt x="108" y="250"/>
                    <a:pt x="108" y="250"/>
                  </a:cubicBezTo>
                  <a:cubicBezTo>
                    <a:pt x="110" y="245"/>
                    <a:pt x="111" y="241"/>
                    <a:pt x="113" y="236"/>
                  </a:cubicBezTo>
                  <a:cubicBezTo>
                    <a:pt x="113" y="235"/>
                    <a:pt x="113" y="234"/>
                    <a:pt x="113" y="233"/>
                  </a:cubicBezTo>
                  <a:cubicBezTo>
                    <a:pt x="114" y="231"/>
                    <a:pt x="114" y="231"/>
                    <a:pt x="114" y="231"/>
                  </a:cubicBezTo>
                  <a:cubicBezTo>
                    <a:pt x="115" y="225"/>
                    <a:pt x="116" y="222"/>
                    <a:pt x="122" y="215"/>
                  </a:cubicBezTo>
                  <a:cubicBezTo>
                    <a:pt x="127" y="211"/>
                    <a:pt x="137" y="206"/>
                    <a:pt x="146" y="203"/>
                  </a:cubicBezTo>
                  <a:cubicBezTo>
                    <a:pt x="143" y="202"/>
                    <a:pt x="140" y="202"/>
                    <a:pt x="138" y="201"/>
                  </a:cubicBezTo>
                  <a:cubicBezTo>
                    <a:pt x="129" y="198"/>
                    <a:pt x="129" y="198"/>
                    <a:pt x="129" y="198"/>
                  </a:cubicBezTo>
                  <a:cubicBezTo>
                    <a:pt x="121" y="194"/>
                    <a:pt x="113" y="191"/>
                    <a:pt x="105" y="191"/>
                  </a:cubicBezTo>
                  <a:cubicBezTo>
                    <a:pt x="102" y="191"/>
                    <a:pt x="100" y="192"/>
                    <a:pt x="97" y="193"/>
                  </a:cubicBezTo>
                  <a:cubicBezTo>
                    <a:pt x="92" y="194"/>
                    <a:pt x="89" y="197"/>
                    <a:pt x="85" y="201"/>
                  </a:cubicBezTo>
                  <a:cubicBezTo>
                    <a:pt x="79" y="207"/>
                    <a:pt x="79" y="207"/>
                    <a:pt x="79" y="207"/>
                  </a:cubicBezTo>
                  <a:cubicBezTo>
                    <a:pt x="73" y="212"/>
                    <a:pt x="66" y="215"/>
                    <a:pt x="58" y="217"/>
                  </a:cubicBezTo>
                  <a:cubicBezTo>
                    <a:pt x="54" y="220"/>
                    <a:pt x="48" y="221"/>
                    <a:pt x="44" y="223"/>
                  </a:cubicBezTo>
                  <a:cubicBezTo>
                    <a:pt x="38" y="224"/>
                    <a:pt x="33" y="226"/>
                    <a:pt x="29" y="229"/>
                  </a:cubicBezTo>
                  <a:cubicBezTo>
                    <a:pt x="14" y="240"/>
                    <a:pt x="8" y="252"/>
                    <a:pt x="9" y="267"/>
                  </a:cubicBezTo>
                  <a:cubicBezTo>
                    <a:pt x="9" y="268"/>
                    <a:pt x="9" y="269"/>
                    <a:pt x="8" y="270"/>
                  </a:cubicBezTo>
                  <a:cubicBezTo>
                    <a:pt x="8" y="271"/>
                    <a:pt x="7" y="271"/>
                    <a:pt x="6" y="271"/>
                  </a:cubicBezTo>
                  <a:cubicBezTo>
                    <a:pt x="5" y="271"/>
                    <a:pt x="5" y="271"/>
                    <a:pt x="5" y="271"/>
                  </a:cubicBezTo>
                  <a:cubicBezTo>
                    <a:pt x="3" y="271"/>
                    <a:pt x="2" y="270"/>
                    <a:pt x="1" y="268"/>
                  </a:cubicBezTo>
                  <a:cubicBezTo>
                    <a:pt x="0" y="249"/>
                    <a:pt x="7" y="233"/>
                    <a:pt x="23" y="221"/>
                  </a:cubicBezTo>
                  <a:cubicBezTo>
                    <a:pt x="25" y="220"/>
                    <a:pt x="27" y="219"/>
                    <a:pt x="29" y="218"/>
                  </a:cubicBezTo>
                  <a:cubicBezTo>
                    <a:pt x="22" y="216"/>
                    <a:pt x="16" y="212"/>
                    <a:pt x="11" y="208"/>
                  </a:cubicBezTo>
                  <a:cubicBezTo>
                    <a:pt x="5" y="203"/>
                    <a:pt x="5" y="203"/>
                    <a:pt x="5" y="203"/>
                  </a:cubicBezTo>
                  <a:cubicBezTo>
                    <a:pt x="3" y="202"/>
                    <a:pt x="3" y="200"/>
                    <a:pt x="4" y="199"/>
                  </a:cubicBezTo>
                  <a:cubicBezTo>
                    <a:pt x="4" y="198"/>
                    <a:pt x="6" y="197"/>
                    <a:pt x="7" y="197"/>
                  </a:cubicBezTo>
                  <a:cubicBezTo>
                    <a:pt x="7" y="197"/>
                    <a:pt x="8" y="197"/>
                    <a:pt x="8" y="198"/>
                  </a:cubicBezTo>
                  <a:cubicBezTo>
                    <a:pt x="15" y="202"/>
                    <a:pt x="15" y="202"/>
                    <a:pt x="15" y="202"/>
                  </a:cubicBezTo>
                  <a:cubicBezTo>
                    <a:pt x="16" y="202"/>
                    <a:pt x="16" y="202"/>
                    <a:pt x="16" y="202"/>
                  </a:cubicBezTo>
                  <a:cubicBezTo>
                    <a:pt x="22" y="206"/>
                    <a:pt x="31" y="210"/>
                    <a:pt x="38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53" y="210"/>
                    <a:pt x="64" y="207"/>
                    <a:pt x="72" y="199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82" y="189"/>
                    <a:pt x="86" y="184"/>
                    <a:pt x="94" y="182"/>
                  </a:cubicBezTo>
                  <a:cubicBezTo>
                    <a:pt x="99" y="181"/>
                    <a:pt x="104" y="180"/>
                    <a:pt x="108" y="180"/>
                  </a:cubicBezTo>
                  <a:cubicBezTo>
                    <a:pt x="118" y="180"/>
                    <a:pt x="126" y="183"/>
                    <a:pt x="133" y="186"/>
                  </a:cubicBezTo>
                  <a:cubicBezTo>
                    <a:pt x="142" y="189"/>
                    <a:pt x="142" y="189"/>
                    <a:pt x="142" y="189"/>
                  </a:cubicBezTo>
                  <a:cubicBezTo>
                    <a:pt x="146" y="190"/>
                    <a:pt x="152" y="192"/>
                    <a:pt x="158" y="193"/>
                  </a:cubicBezTo>
                  <a:cubicBezTo>
                    <a:pt x="143" y="182"/>
                    <a:pt x="131" y="165"/>
                    <a:pt x="119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5" y="142"/>
                    <a:pt x="115" y="142"/>
                    <a:pt x="115" y="142"/>
                  </a:cubicBezTo>
                  <a:cubicBezTo>
                    <a:pt x="110" y="134"/>
                    <a:pt x="106" y="129"/>
                    <a:pt x="103" y="128"/>
                  </a:cubicBezTo>
                  <a:cubicBezTo>
                    <a:pt x="100" y="126"/>
                    <a:pt x="96" y="125"/>
                    <a:pt x="93" y="125"/>
                  </a:cubicBezTo>
                  <a:cubicBezTo>
                    <a:pt x="91" y="125"/>
                    <a:pt x="89" y="126"/>
                    <a:pt x="87" y="126"/>
                  </a:cubicBezTo>
                  <a:cubicBezTo>
                    <a:pt x="86" y="126"/>
                    <a:pt x="85" y="127"/>
                    <a:pt x="84" y="127"/>
                  </a:cubicBezTo>
                  <a:cubicBezTo>
                    <a:pt x="82" y="128"/>
                    <a:pt x="79" y="129"/>
                    <a:pt x="76" y="129"/>
                  </a:cubicBezTo>
                  <a:cubicBezTo>
                    <a:pt x="75" y="129"/>
                    <a:pt x="74" y="129"/>
                    <a:pt x="74" y="129"/>
                  </a:cubicBezTo>
                  <a:cubicBezTo>
                    <a:pt x="48" y="126"/>
                    <a:pt x="41" y="99"/>
                    <a:pt x="36" y="77"/>
                  </a:cubicBezTo>
                  <a:cubicBezTo>
                    <a:pt x="35" y="75"/>
                    <a:pt x="35" y="72"/>
                    <a:pt x="34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2" y="57"/>
                    <a:pt x="34" y="55"/>
                    <a:pt x="35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7" y="55"/>
                    <a:pt x="39" y="56"/>
                    <a:pt x="39" y="57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6" y="83"/>
                    <a:pt x="52" y="104"/>
                    <a:pt x="62" y="114"/>
                  </a:cubicBezTo>
                  <a:cubicBezTo>
                    <a:pt x="62" y="107"/>
                    <a:pt x="63" y="100"/>
                    <a:pt x="65" y="93"/>
                  </a:cubicBezTo>
                  <a:cubicBezTo>
                    <a:pt x="65" y="90"/>
                    <a:pt x="66" y="88"/>
                    <a:pt x="66" y="86"/>
                  </a:cubicBezTo>
                  <a:cubicBezTo>
                    <a:pt x="68" y="78"/>
                    <a:pt x="70" y="68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6" y="63"/>
                    <a:pt x="67" y="61"/>
                    <a:pt x="68" y="60"/>
                  </a:cubicBezTo>
                  <a:cubicBezTo>
                    <a:pt x="69" y="59"/>
                    <a:pt x="69" y="59"/>
                    <a:pt x="70" y="59"/>
                  </a:cubicBezTo>
                  <a:cubicBezTo>
                    <a:pt x="71" y="59"/>
                    <a:pt x="72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9" y="69"/>
                    <a:pt x="76" y="82"/>
                    <a:pt x="74" y="94"/>
                  </a:cubicBezTo>
                  <a:cubicBezTo>
                    <a:pt x="72" y="104"/>
                    <a:pt x="70" y="113"/>
                    <a:pt x="73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6" y="119"/>
                    <a:pt x="80" y="118"/>
                    <a:pt x="83" y="117"/>
                  </a:cubicBezTo>
                  <a:cubicBezTo>
                    <a:pt x="87" y="116"/>
                    <a:pt x="91" y="115"/>
                    <a:pt x="96" y="115"/>
                  </a:cubicBezTo>
                  <a:cubicBezTo>
                    <a:pt x="100" y="115"/>
                    <a:pt x="104" y="116"/>
                    <a:pt x="107" y="117"/>
                  </a:cubicBezTo>
                  <a:cubicBezTo>
                    <a:pt x="116" y="121"/>
                    <a:pt x="121" y="129"/>
                    <a:pt x="124" y="136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39" y="158"/>
                    <a:pt x="152" y="175"/>
                    <a:pt x="166" y="185"/>
                  </a:cubicBezTo>
                  <a:cubicBezTo>
                    <a:pt x="177" y="193"/>
                    <a:pt x="221" y="195"/>
                    <a:pt x="250" y="196"/>
                  </a:cubicBezTo>
                  <a:cubicBezTo>
                    <a:pt x="263" y="196"/>
                    <a:pt x="273" y="196"/>
                    <a:pt x="279" y="197"/>
                  </a:cubicBezTo>
                  <a:cubicBezTo>
                    <a:pt x="280" y="197"/>
                    <a:pt x="282" y="197"/>
                    <a:pt x="285" y="197"/>
                  </a:cubicBezTo>
                  <a:cubicBezTo>
                    <a:pt x="295" y="197"/>
                    <a:pt x="315" y="196"/>
                    <a:pt x="332" y="195"/>
                  </a:cubicBezTo>
                  <a:cubicBezTo>
                    <a:pt x="342" y="194"/>
                    <a:pt x="351" y="194"/>
                    <a:pt x="357" y="193"/>
                  </a:cubicBezTo>
                  <a:cubicBezTo>
                    <a:pt x="358" y="193"/>
                    <a:pt x="358" y="193"/>
                    <a:pt x="359" y="193"/>
                  </a:cubicBezTo>
                  <a:cubicBezTo>
                    <a:pt x="371" y="192"/>
                    <a:pt x="387" y="190"/>
                    <a:pt x="398" y="188"/>
                  </a:cubicBezTo>
                  <a:cubicBezTo>
                    <a:pt x="399" y="188"/>
                    <a:pt x="399" y="188"/>
                    <a:pt x="399" y="188"/>
                  </a:cubicBezTo>
                  <a:cubicBezTo>
                    <a:pt x="416" y="186"/>
                    <a:pt x="427" y="176"/>
                    <a:pt x="439" y="166"/>
                  </a:cubicBezTo>
                  <a:cubicBezTo>
                    <a:pt x="445" y="161"/>
                    <a:pt x="451" y="155"/>
                    <a:pt x="458" y="151"/>
                  </a:cubicBezTo>
                  <a:cubicBezTo>
                    <a:pt x="463" y="148"/>
                    <a:pt x="472" y="142"/>
                    <a:pt x="479" y="139"/>
                  </a:cubicBezTo>
                  <a:cubicBezTo>
                    <a:pt x="479" y="139"/>
                    <a:pt x="480" y="139"/>
                    <a:pt x="480" y="139"/>
                  </a:cubicBezTo>
                  <a:cubicBezTo>
                    <a:pt x="507" y="133"/>
                    <a:pt x="522" y="116"/>
                    <a:pt x="525" y="89"/>
                  </a:cubicBezTo>
                  <a:cubicBezTo>
                    <a:pt x="529" y="65"/>
                    <a:pt x="522" y="35"/>
                    <a:pt x="517" y="15"/>
                  </a:cubicBezTo>
                  <a:cubicBezTo>
                    <a:pt x="517" y="14"/>
                    <a:pt x="518" y="12"/>
                    <a:pt x="520" y="11"/>
                  </a:cubicBezTo>
                  <a:cubicBezTo>
                    <a:pt x="520" y="11"/>
                    <a:pt x="520" y="11"/>
                    <a:pt x="521" y="11"/>
                  </a:cubicBezTo>
                  <a:cubicBezTo>
                    <a:pt x="522" y="11"/>
                    <a:pt x="523" y="12"/>
                    <a:pt x="524" y="13"/>
                  </a:cubicBezTo>
                  <a:cubicBezTo>
                    <a:pt x="531" y="29"/>
                    <a:pt x="533" y="43"/>
                    <a:pt x="536" y="58"/>
                  </a:cubicBezTo>
                  <a:cubicBezTo>
                    <a:pt x="537" y="63"/>
                    <a:pt x="538" y="68"/>
                    <a:pt x="540" y="74"/>
                  </a:cubicBezTo>
                  <a:cubicBezTo>
                    <a:pt x="546" y="65"/>
                    <a:pt x="550" y="55"/>
                    <a:pt x="555" y="46"/>
                  </a:cubicBezTo>
                  <a:cubicBezTo>
                    <a:pt x="562" y="30"/>
                    <a:pt x="569" y="14"/>
                    <a:pt x="586" y="1"/>
                  </a:cubicBezTo>
                  <a:cubicBezTo>
                    <a:pt x="586" y="0"/>
                    <a:pt x="587" y="0"/>
                    <a:pt x="588" y="0"/>
                  </a:cubicBezTo>
                  <a:cubicBezTo>
                    <a:pt x="589" y="0"/>
                    <a:pt x="590" y="1"/>
                    <a:pt x="590" y="1"/>
                  </a:cubicBezTo>
                  <a:cubicBezTo>
                    <a:pt x="591" y="2"/>
                    <a:pt x="592" y="4"/>
                    <a:pt x="590" y="6"/>
                  </a:cubicBezTo>
                  <a:cubicBezTo>
                    <a:pt x="576" y="23"/>
                    <a:pt x="570" y="33"/>
                    <a:pt x="565" y="48"/>
                  </a:cubicBezTo>
                  <a:cubicBezTo>
                    <a:pt x="578" y="35"/>
                    <a:pt x="596" y="16"/>
                    <a:pt x="606" y="4"/>
                  </a:cubicBezTo>
                  <a:cubicBezTo>
                    <a:pt x="607" y="3"/>
                    <a:pt x="607" y="2"/>
                    <a:pt x="607" y="2"/>
                  </a:cubicBezTo>
                  <a:cubicBezTo>
                    <a:pt x="608" y="2"/>
                    <a:pt x="609" y="1"/>
                    <a:pt x="610" y="1"/>
                  </a:cubicBezTo>
                  <a:cubicBezTo>
                    <a:pt x="611" y="1"/>
                    <a:pt x="612" y="2"/>
                    <a:pt x="613" y="3"/>
                  </a:cubicBezTo>
                  <a:cubicBezTo>
                    <a:pt x="614" y="5"/>
                    <a:pt x="614" y="5"/>
                    <a:pt x="603" y="20"/>
                  </a:cubicBezTo>
                  <a:cubicBezTo>
                    <a:pt x="598" y="26"/>
                    <a:pt x="592" y="33"/>
                    <a:pt x="590" y="35"/>
                  </a:cubicBezTo>
                  <a:cubicBezTo>
                    <a:pt x="590" y="35"/>
                    <a:pt x="590" y="35"/>
                    <a:pt x="590" y="35"/>
                  </a:cubicBezTo>
                  <a:cubicBezTo>
                    <a:pt x="548" y="78"/>
                    <a:pt x="515" y="118"/>
                    <a:pt x="542" y="167"/>
                  </a:cubicBezTo>
                  <a:cubicBezTo>
                    <a:pt x="543" y="167"/>
                    <a:pt x="543" y="167"/>
                    <a:pt x="543" y="167"/>
                  </a:cubicBezTo>
                  <a:cubicBezTo>
                    <a:pt x="545" y="171"/>
                    <a:pt x="547" y="175"/>
                    <a:pt x="549" y="179"/>
                  </a:cubicBezTo>
                  <a:cubicBezTo>
                    <a:pt x="552" y="184"/>
                    <a:pt x="555" y="188"/>
                    <a:pt x="558" y="192"/>
                  </a:cubicBezTo>
                  <a:cubicBezTo>
                    <a:pt x="559" y="192"/>
                    <a:pt x="559" y="192"/>
                    <a:pt x="559" y="192"/>
                  </a:cubicBezTo>
                  <a:cubicBezTo>
                    <a:pt x="561" y="195"/>
                    <a:pt x="569" y="201"/>
                    <a:pt x="598" y="201"/>
                  </a:cubicBezTo>
                  <a:cubicBezTo>
                    <a:pt x="600" y="201"/>
                    <a:pt x="600" y="201"/>
                    <a:pt x="600" y="201"/>
                  </a:cubicBezTo>
                  <a:cubicBezTo>
                    <a:pt x="684" y="204"/>
                    <a:pt x="895" y="209"/>
                    <a:pt x="911" y="210"/>
                  </a:cubicBezTo>
                  <a:cubicBezTo>
                    <a:pt x="911" y="210"/>
                    <a:pt x="911" y="210"/>
                    <a:pt x="911" y="210"/>
                  </a:cubicBezTo>
                  <a:cubicBezTo>
                    <a:pt x="923" y="203"/>
                    <a:pt x="944" y="192"/>
                    <a:pt x="958" y="157"/>
                  </a:cubicBezTo>
                  <a:cubicBezTo>
                    <a:pt x="967" y="134"/>
                    <a:pt x="993" y="97"/>
                    <a:pt x="1000" y="90"/>
                  </a:cubicBezTo>
                  <a:cubicBezTo>
                    <a:pt x="1002" y="85"/>
                    <a:pt x="1007" y="74"/>
                    <a:pt x="1014" y="74"/>
                  </a:cubicBezTo>
                  <a:cubicBezTo>
                    <a:pt x="1015" y="74"/>
                    <a:pt x="1017" y="75"/>
                    <a:pt x="1018" y="76"/>
                  </a:cubicBezTo>
                  <a:cubicBezTo>
                    <a:pt x="1023" y="80"/>
                    <a:pt x="1024" y="84"/>
                    <a:pt x="1024" y="87"/>
                  </a:cubicBezTo>
                  <a:cubicBezTo>
                    <a:pt x="1024" y="89"/>
                    <a:pt x="1023" y="92"/>
                    <a:pt x="1022" y="93"/>
                  </a:cubicBezTo>
                  <a:cubicBezTo>
                    <a:pt x="1021" y="93"/>
                    <a:pt x="1021" y="93"/>
                    <a:pt x="1021" y="93"/>
                  </a:cubicBezTo>
                  <a:cubicBezTo>
                    <a:pt x="1018" y="96"/>
                    <a:pt x="1012" y="97"/>
                    <a:pt x="1009" y="97"/>
                  </a:cubicBezTo>
                  <a:cubicBezTo>
                    <a:pt x="1002" y="103"/>
                    <a:pt x="974" y="150"/>
                    <a:pt x="967" y="164"/>
                  </a:cubicBezTo>
                  <a:cubicBezTo>
                    <a:pt x="960" y="179"/>
                    <a:pt x="948" y="202"/>
                    <a:pt x="924" y="218"/>
                  </a:cubicBezTo>
                  <a:cubicBezTo>
                    <a:pt x="927" y="223"/>
                    <a:pt x="939" y="237"/>
                    <a:pt x="945" y="243"/>
                  </a:cubicBezTo>
                  <a:cubicBezTo>
                    <a:pt x="949" y="248"/>
                    <a:pt x="952" y="251"/>
                    <a:pt x="953" y="253"/>
                  </a:cubicBezTo>
                  <a:cubicBezTo>
                    <a:pt x="957" y="254"/>
                    <a:pt x="959" y="255"/>
                    <a:pt x="962" y="255"/>
                  </a:cubicBezTo>
                  <a:cubicBezTo>
                    <a:pt x="967" y="255"/>
                    <a:pt x="974" y="253"/>
                    <a:pt x="988" y="248"/>
                  </a:cubicBezTo>
                  <a:cubicBezTo>
                    <a:pt x="995" y="245"/>
                    <a:pt x="1004" y="242"/>
                    <a:pt x="1014" y="239"/>
                  </a:cubicBezTo>
                  <a:cubicBezTo>
                    <a:pt x="1034" y="233"/>
                    <a:pt x="1057" y="225"/>
                    <a:pt x="1063" y="222"/>
                  </a:cubicBezTo>
                  <a:cubicBezTo>
                    <a:pt x="1067" y="217"/>
                    <a:pt x="1073" y="212"/>
                    <a:pt x="1077" y="212"/>
                  </a:cubicBezTo>
                  <a:cubicBezTo>
                    <a:pt x="1080" y="212"/>
                    <a:pt x="1082" y="213"/>
                    <a:pt x="1083" y="216"/>
                  </a:cubicBezTo>
                  <a:cubicBezTo>
                    <a:pt x="1085" y="219"/>
                    <a:pt x="1086" y="225"/>
                    <a:pt x="1084" y="229"/>
                  </a:cubicBezTo>
                  <a:cubicBezTo>
                    <a:pt x="1083" y="231"/>
                    <a:pt x="1081" y="233"/>
                    <a:pt x="1078" y="233"/>
                  </a:cubicBezTo>
                  <a:cubicBezTo>
                    <a:pt x="1078" y="233"/>
                    <a:pt x="1078" y="233"/>
                    <a:pt x="1078" y="233"/>
                  </a:cubicBezTo>
                  <a:cubicBezTo>
                    <a:pt x="1075" y="232"/>
                    <a:pt x="1072" y="232"/>
                    <a:pt x="1070" y="231"/>
                  </a:cubicBezTo>
                  <a:cubicBezTo>
                    <a:pt x="1070" y="231"/>
                    <a:pt x="1069" y="231"/>
                    <a:pt x="1068" y="231"/>
                  </a:cubicBezTo>
                  <a:cubicBezTo>
                    <a:pt x="1065" y="233"/>
                    <a:pt x="1057" y="235"/>
                    <a:pt x="1038" y="242"/>
                  </a:cubicBezTo>
                  <a:cubicBezTo>
                    <a:pt x="1022" y="247"/>
                    <a:pt x="1005" y="253"/>
                    <a:pt x="998" y="256"/>
                  </a:cubicBezTo>
                  <a:cubicBezTo>
                    <a:pt x="986" y="261"/>
                    <a:pt x="965" y="266"/>
                    <a:pt x="956" y="266"/>
                  </a:cubicBezTo>
                  <a:cubicBezTo>
                    <a:pt x="956" y="268"/>
                    <a:pt x="956" y="270"/>
                    <a:pt x="956" y="272"/>
                  </a:cubicBezTo>
                  <a:cubicBezTo>
                    <a:pt x="957" y="274"/>
                    <a:pt x="957" y="276"/>
                    <a:pt x="957" y="278"/>
                  </a:cubicBezTo>
                  <a:cubicBezTo>
                    <a:pt x="958" y="282"/>
                    <a:pt x="961" y="303"/>
                    <a:pt x="962" y="306"/>
                  </a:cubicBezTo>
                  <a:cubicBezTo>
                    <a:pt x="962" y="307"/>
                    <a:pt x="962" y="307"/>
                    <a:pt x="963" y="309"/>
                  </a:cubicBezTo>
                  <a:cubicBezTo>
                    <a:pt x="963" y="313"/>
                    <a:pt x="964" y="320"/>
                    <a:pt x="966" y="324"/>
                  </a:cubicBezTo>
                  <a:cubicBezTo>
                    <a:pt x="970" y="328"/>
                    <a:pt x="973" y="334"/>
                    <a:pt x="972" y="338"/>
                  </a:cubicBezTo>
                  <a:cubicBezTo>
                    <a:pt x="972" y="341"/>
                    <a:pt x="970" y="344"/>
                    <a:pt x="967" y="344"/>
                  </a:cubicBezTo>
                  <a:cubicBezTo>
                    <a:pt x="965" y="345"/>
                    <a:pt x="963" y="345"/>
                    <a:pt x="961" y="345"/>
                  </a:cubicBezTo>
                  <a:cubicBezTo>
                    <a:pt x="957" y="345"/>
                    <a:pt x="955" y="344"/>
                    <a:pt x="954" y="342"/>
                  </a:cubicBezTo>
                  <a:cubicBezTo>
                    <a:pt x="952" y="340"/>
                    <a:pt x="952" y="337"/>
                    <a:pt x="954" y="333"/>
                  </a:cubicBezTo>
                  <a:cubicBezTo>
                    <a:pt x="954" y="332"/>
                    <a:pt x="954" y="331"/>
                    <a:pt x="954" y="330"/>
                  </a:cubicBezTo>
                  <a:cubicBezTo>
                    <a:pt x="955" y="329"/>
                    <a:pt x="955" y="329"/>
                    <a:pt x="955" y="327"/>
                  </a:cubicBezTo>
                  <a:cubicBezTo>
                    <a:pt x="956" y="325"/>
                    <a:pt x="953" y="315"/>
                    <a:pt x="952" y="308"/>
                  </a:cubicBezTo>
                  <a:cubicBezTo>
                    <a:pt x="949" y="295"/>
                    <a:pt x="946" y="281"/>
                    <a:pt x="946" y="274"/>
                  </a:cubicBezTo>
                  <a:cubicBezTo>
                    <a:pt x="946" y="267"/>
                    <a:pt x="945" y="262"/>
                    <a:pt x="942" y="259"/>
                  </a:cubicBezTo>
                  <a:cubicBezTo>
                    <a:pt x="939" y="255"/>
                    <a:pt x="935" y="250"/>
                    <a:pt x="932" y="246"/>
                  </a:cubicBezTo>
                  <a:cubicBezTo>
                    <a:pt x="926" y="237"/>
                    <a:pt x="920" y="230"/>
                    <a:pt x="916" y="227"/>
                  </a:cubicBezTo>
                  <a:cubicBezTo>
                    <a:pt x="910" y="223"/>
                    <a:pt x="908" y="223"/>
                    <a:pt x="905" y="223"/>
                  </a:cubicBezTo>
                  <a:cubicBezTo>
                    <a:pt x="904" y="223"/>
                    <a:pt x="904" y="223"/>
                    <a:pt x="904" y="223"/>
                  </a:cubicBezTo>
                  <a:cubicBezTo>
                    <a:pt x="904" y="223"/>
                    <a:pt x="902" y="223"/>
                    <a:pt x="899" y="223"/>
                  </a:cubicBezTo>
                  <a:cubicBezTo>
                    <a:pt x="795" y="219"/>
                    <a:pt x="704" y="218"/>
                    <a:pt x="644" y="217"/>
                  </a:cubicBezTo>
                  <a:cubicBezTo>
                    <a:pt x="642" y="217"/>
                    <a:pt x="642" y="217"/>
                    <a:pt x="642" y="217"/>
                  </a:cubicBezTo>
                  <a:cubicBezTo>
                    <a:pt x="636" y="217"/>
                    <a:pt x="630" y="217"/>
                    <a:pt x="624" y="218"/>
                  </a:cubicBezTo>
                  <a:cubicBezTo>
                    <a:pt x="619" y="218"/>
                    <a:pt x="619" y="218"/>
                    <a:pt x="619" y="218"/>
                  </a:cubicBezTo>
                  <a:cubicBezTo>
                    <a:pt x="611" y="218"/>
                    <a:pt x="604" y="218"/>
                    <a:pt x="597" y="219"/>
                  </a:cubicBezTo>
                  <a:cubicBezTo>
                    <a:pt x="597" y="219"/>
                    <a:pt x="597" y="219"/>
                    <a:pt x="597" y="219"/>
                  </a:cubicBezTo>
                  <a:cubicBezTo>
                    <a:pt x="568" y="222"/>
                    <a:pt x="543" y="242"/>
                    <a:pt x="543" y="264"/>
                  </a:cubicBezTo>
                  <a:cubicBezTo>
                    <a:pt x="546" y="298"/>
                    <a:pt x="599" y="370"/>
                    <a:pt x="601" y="373"/>
                  </a:cubicBezTo>
                  <a:cubicBezTo>
                    <a:pt x="602" y="375"/>
                    <a:pt x="603" y="376"/>
                    <a:pt x="604" y="376"/>
                  </a:cubicBezTo>
                  <a:cubicBezTo>
                    <a:pt x="605" y="378"/>
                    <a:pt x="607" y="379"/>
                    <a:pt x="606" y="381"/>
                  </a:cubicBezTo>
                  <a:cubicBezTo>
                    <a:pt x="605" y="382"/>
                    <a:pt x="604" y="383"/>
                    <a:pt x="603" y="383"/>
                  </a:cubicBezTo>
                  <a:cubicBezTo>
                    <a:pt x="602" y="383"/>
                    <a:pt x="602" y="383"/>
                    <a:pt x="602" y="383"/>
                  </a:cubicBezTo>
                  <a:cubicBezTo>
                    <a:pt x="601" y="383"/>
                    <a:pt x="601" y="383"/>
                    <a:pt x="594" y="376"/>
                  </a:cubicBezTo>
                  <a:cubicBezTo>
                    <a:pt x="592" y="374"/>
                    <a:pt x="588" y="369"/>
                    <a:pt x="585" y="366"/>
                  </a:cubicBezTo>
                  <a:cubicBezTo>
                    <a:pt x="575" y="355"/>
                    <a:pt x="568" y="343"/>
                    <a:pt x="560" y="331"/>
                  </a:cubicBezTo>
                  <a:cubicBezTo>
                    <a:pt x="555" y="323"/>
                    <a:pt x="551" y="316"/>
                    <a:pt x="546" y="310"/>
                  </a:cubicBezTo>
                  <a:cubicBezTo>
                    <a:pt x="539" y="329"/>
                    <a:pt x="529" y="345"/>
                    <a:pt x="516" y="358"/>
                  </a:cubicBezTo>
                  <a:cubicBezTo>
                    <a:pt x="515" y="359"/>
                    <a:pt x="514" y="359"/>
                    <a:pt x="514" y="359"/>
                  </a:cubicBezTo>
                  <a:cubicBezTo>
                    <a:pt x="513" y="359"/>
                    <a:pt x="512" y="359"/>
                    <a:pt x="512" y="358"/>
                  </a:cubicBezTo>
                  <a:cubicBezTo>
                    <a:pt x="510" y="357"/>
                    <a:pt x="510" y="356"/>
                    <a:pt x="511" y="354"/>
                  </a:cubicBezTo>
                  <a:cubicBezTo>
                    <a:pt x="513" y="349"/>
                    <a:pt x="516" y="345"/>
                    <a:pt x="519" y="339"/>
                  </a:cubicBezTo>
                  <a:cubicBezTo>
                    <a:pt x="529" y="322"/>
                    <a:pt x="540" y="303"/>
                    <a:pt x="533" y="285"/>
                  </a:cubicBezTo>
                  <a:cubicBezTo>
                    <a:pt x="523" y="266"/>
                    <a:pt x="505" y="263"/>
                    <a:pt x="484" y="260"/>
                  </a:cubicBezTo>
                  <a:cubicBezTo>
                    <a:pt x="469" y="258"/>
                    <a:pt x="454" y="256"/>
                    <a:pt x="441" y="248"/>
                  </a:cubicBezTo>
                  <a:cubicBezTo>
                    <a:pt x="440" y="248"/>
                    <a:pt x="440" y="248"/>
                    <a:pt x="440" y="248"/>
                  </a:cubicBezTo>
                  <a:cubicBezTo>
                    <a:pt x="440" y="247"/>
                    <a:pt x="438" y="246"/>
                    <a:pt x="435" y="244"/>
                  </a:cubicBezTo>
                  <a:cubicBezTo>
                    <a:pt x="425" y="236"/>
                    <a:pt x="399" y="215"/>
                    <a:pt x="390" y="212"/>
                  </a:cubicBezTo>
                  <a:cubicBezTo>
                    <a:pt x="383" y="211"/>
                    <a:pt x="376" y="210"/>
                    <a:pt x="371" y="210"/>
                  </a:cubicBezTo>
                  <a:cubicBezTo>
                    <a:pt x="368" y="210"/>
                    <a:pt x="365" y="210"/>
                    <a:pt x="363" y="211"/>
                  </a:cubicBezTo>
                  <a:cubicBezTo>
                    <a:pt x="361" y="211"/>
                    <a:pt x="359" y="211"/>
                    <a:pt x="357" y="211"/>
                  </a:cubicBezTo>
                  <a:cubicBezTo>
                    <a:pt x="347" y="211"/>
                    <a:pt x="339" y="211"/>
                    <a:pt x="330" y="212"/>
                  </a:cubicBezTo>
                  <a:cubicBezTo>
                    <a:pt x="324" y="212"/>
                    <a:pt x="292" y="213"/>
                    <a:pt x="280" y="213"/>
                  </a:cubicBezTo>
                  <a:cubicBezTo>
                    <a:pt x="279" y="213"/>
                    <a:pt x="279" y="213"/>
                    <a:pt x="278" y="213"/>
                  </a:cubicBezTo>
                  <a:cubicBezTo>
                    <a:pt x="272" y="213"/>
                    <a:pt x="258" y="213"/>
                    <a:pt x="243" y="212"/>
                  </a:cubicBezTo>
                  <a:cubicBezTo>
                    <a:pt x="219" y="211"/>
                    <a:pt x="192" y="210"/>
                    <a:pt x="179" y="210"/>
                  </a:cubicBezTo>
                  <a:cubicBezTo>
                    <a:pt x="178" y="210"/>
                    <a:pt x="177" y="210"/>
                    <a:pt x="177" y="210"/>
                  </a:cubicBezTo>
                  <a:cubicBezTo>
                    <a:pt x="177" y="210"/>
                    <a:pt x="177" y="210"/>
                    <a:pt x="177" y="210"/>
                  </a:cubicBezTo>
                  <a:cubicBezTo>
                    <a:pt x="177" y="210"/>
                    <a:pt x="176" y="210"/>
                    <a:pt x="175" y="210"/>
                  </a:cubicBezTo>
                  <a:cubicBezTo>
                    <a:pt x="168" y="210"/>
                    <a:pt x="145" y="211"/>
                    <a:pt x="131" y="224"/>
                  </a:cubicBezTo>
                  <a:cubicBezTo>
                    <a:pt x="128" y="227"/>
                    <a:pt x="127" y="228"/>
                    <a:pt x="126" y="232"/>
                  </a:cubicBezTo>
                  <a:cubicBezTo>
                    <a:pt x="126" y="234"/>
                    <a:pt x="126" y="234"/>
                    <a:pt x="126" y="234"/>
                  </a:cubicBezTo>
                  <a:cubicBezTo>
                    <a:pt x="126" y="236"/>
                    <a:pt x="126" y="236"/>
                    <a:pt x="126" y="236"/>
                  </a:cubicBezTo>
                  <a:cubicBezTo>
                    <a:pt x="124" y="244"/>
                    <a:pt x="120" y="250"/>
                    <a:pt x="116" y="256"/>
                  </a:cubicBezTo>
                  <a:cubicBezTo>
                    <a:pt x="111" y="264"/>
                    <a:pt x="111" y="264"/>
                    <a:pt x="111" y="264"/>
                  </a:cubicBezTo>
                  <a:cubicBezTo>
                    <a:pt x="108" y="271"/>
                    <a:pt x="108" y="271"/>
                    <a:pt x="108" y="271"/>
                  </a:cubicBezTo>
                  <a:cubicBezTo>
                    <a:pt x="105" y="276"/>
                    <a:pt x="103" y="281"/>
                    <a:pt x="99" y="286"/>
                  </a:cubicBezTo>
                  <a:cubicBezTo>
                    <a:pt x="99" y="286"/>
                    <a:pt x="99" y="286"/>
                    <a:pt x="99" y="286"/>
                  </a:cubicBezTo>
                  <a:cubicBezTo>
                    <a:pt x="98" y="287"/>
                    <a:pt x="97" y="289"/>
                    <a:pt x="94" y="292"/>
                  </a:cubicBezTo>
                  <a:cubicBezTo>
                    <a:pt x="89" y="298"/>
                    <a:pt x="89" y="298"/>
                    <a:pt x="89" y="298"/>
                  </a:cubicBezTo>
                  <a:cubicBezTo>
                    <a:pt x="87" y="300"/>
                    <a:pt x="87" y="300"/>
                    <a:pt x="87" y="300"/>
                  </a:cubicBezTo>
                  <a:cubicBezTo>
                    <a:pt x="81" y="319"/>
                    <a:pt x="82" y="332"/>
                    <a:pt x="102" y="342"/>
                  </a:cubicBezTo>
                  <a:cubicBezTo>
                    <a:pt x="108" y="344"/>
                    <a:pt x="108" y="344"/>
                    <a:pt x="108" y="344"/>
                  </a:cubicBezTo>
                  <a:cubicBezTo>
                    <a:pt x="117" y="348"/>
                    <a:pt x="126" y="352"/>
                    <a:pt x="132" y="361"/>
                  </a:cubicBezTo>
                  <a:cubicBezTo>
                    <a:pt x="137" y="367"/>
                    <a:pt x="139" y="374"/>
                    <a:pt x="140" y="380"/>
                  </a:cubicBezTo>
                  <a:cubicBezTo>
                    <a:pt x="141" y="384"/>
                    <a:pt x="142" y="387"/>
                    <a:pt x="143" y="390"/>
                  </a:cubicBezTo>
                  <a:cubicBezTo>
                    <a:pt x="144" y="392"/>
                    <a:pt x="143" y="394"/>
                    <a:pt x="141" y="395"/>
                  </a:cubicBezTo>
                  <a:cubicBezTo>
                    <a:pt x="141" y="395"/>
                    <a:pt x="140" y="395"/>
                    <a:pt x="140" y="395"/>
                  </a:cubicBezTo>
                </a:path>
              </a:pathLst>
            </a:custGeom>
            <a:solidFill>
              <a:srgbClr val="DED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79F2830-9E14-49AC-9EEF-C4617E5426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588" y="1818590"/>
              <a:ext cx="8005763" cy="2938463"/>
            </a:xfrm>
            <a:custGeom>
              <a:avLst/>
              <a:gdLst>
                <a:gd name="T0" fmla="*/ 550 w 1094"/>
                <a:gd name="T1" fmla="*/ 184 h 401"/>
                <a:gd name="T2" fmla="*/ 1020 w 1094"/>
                <a:gd name="T3" fmla="*/ 81 h 401"/>
                <a:gd name="T4" fmla="*/ 966 w 1094"/>
                <a:gd name="T5" fmla="*/ 261 h 401"/>
                <a:gd name="T6" fmla="*/ 1072 w 1094"/>
                <a:gd name="T7" fmla="*/ 231 h 401"/>
                <a:gd name="T8" fmla="*/ 970 w 1094"/>
                <a:gd name="T9" fmla="*/ 344 h 401"/>
                <a:gd name="T10" fmla="*/ 908 w 1094"/>
                <a:gd name="T11" fmla="*/ 223 h 401"/>
                <a:gd name="T12" fmla="*/ 607 w 1094"/>
                <a:gd name="T13" fmla="*/ 383 h 401"/>
                <a:gd name="T14" fmla="*/ 375 w 1094"/>
                <a:gd name="T15" fmla="*/ 210 h 401"/>
                <a:gd name="T16" fmla="*/ 179 w 1094"/>
                <a:gd name="T17" fmla="*/ 210 h 401"/>
                <a:gd name="T18" fmla="*/ 100 w 1094"/>
                <a:gd name="T19" fmla="*/ 287 h 401"/>
                <a:gd name="T20" fmla="*/ 144 w 1094"/>
                <a:gd name="T21" fmla="*/ 394 h 401"/>
                <a:gd name="T22" fmla="*/ 76 w 1094"/>
                <a:gd name="T23" fmla="*/ 384 h 401"/>
                <a:gd name="T24" fmla="*/ 121 w 1094"/>
                <a:gd name="T25" fmla="*/ 236 h 401"/>
                <a:gd name="T26" fmla="*/ 100 w 1094"/>
                <a:gd name="T27" fmla="*/ 192 h 401"/>
                <a:gd name="T28" fmla="*/ 9 w 1094"/>
                <a:gd name="T29" fmla="*/ 271 h 401"/>
                <a:gd name="T30" fmla="*/ 11 w 1094"/>
                <a:gd name="T31" fmla="*/ 204 h 401"/>
                <a:gd name="T32" fmla="*/ 112 w 1094"/>
                <a:gd name="T33" fmla="*/ 187 h 401"/>
                <a:gd name="T34" fmla="*/ 109 w 1094"/>
                <a:gd name="T35" fmla="*/ 127 h 401"/>
                <a:gd name="T36" fmla="*/ 43 w 1094"/>
                <a:gd name="T37" fmla="*/ 72 h 401"/>
                <a:gd name="T38" fmla="*/ 77 w 1094"/>
                <a:gd name="T39" fmla="*/ 125 h 401"/>
                <a:gd name="T40" fmla="*/ 283 w 1094"/>
                <a:gd name="T41" fmla="*/ 203 h 401"/>
                <a:gd name="T42" fmla="*/ 525 w 1094"/>
                <a:gd name="T43" fmla="*/ 18 h 401"/>
                <a:gd name="T44" fmla="*/ 588 w 1094"/>
                <a:gd name="T45" fmla="*/ 1 h 401"/>
                <a:gd name="T46" fmla="*/ 518 w 1094"/>
                <a:gd name="T47" fmla="*/ 19 h 401"/>
                <a:gd name="T48" fmla="*/ 402 w 1094"/>
                <a:gd name="T49" fmla="*/ 188 h 401"/>
                <a:gd name="T50" fmla="*/ 255 w 1094"/>
                <a:gd name="T51" fmla="*/ 195 h 401"/>
                <a:gd name="T52" fmla="*/ 79 w 1094"/>
                <a:gd name="T53" fmla="*/ 119 h 401"/>
                <a:gd name="T54" fmla="*/ 74 w 1094"/>
                <a:gd name="T55" fmla="*/ 59 h 401"/>
                <a:gd name="T56" fmla="*/ 63 w 1094"/>
                <a:gd name="T57" fmla="*/ 108 h 401"/>
                <a:gd name="T58" fmla="*/ 35 w 1094"/>
                <a:gd name="T59" fmla="*/ 73 h 401"/>
                <a:gd name="T60" fmla="*/ 92 w 1094"/>
                <a:gd name="T61" fmla="*/ 132 h 401"/>
                <a:gd name="T62" fmla="*/ 150 w 1094"/>
                <a:gd name="T63" fmla="*/ 190 h 401"/>
                <a:gd name="T64" fmla="*/ 74 w 1094"/>
                <a:gd name="T65" fmla="*/ 200 h 401"/>
                <a:gd name="T66" fmla="*/ 5 w 1094"/>
                <a:gd name="T67" fmla="*/ 200 h 401"/>
                <a:gd name="T68" fmla="*/ 10 w 1094"/>
                <a:gd name="T69" fmla="*/ 277 h 401"/>
                <a:gd name="T70" fmla="*/ 85 w 1094"/>
                <a:gd name="T71" fmla="*/ 212 h 401"/>
                <a:gd name="T72" fmla="*/ 139 w 1094"/>
                <a:gd name="T73" fmla="*/ 207 h 401"/>
                <a:gd name="T74" fmla="*/ 103 w 1094"/>
                <a:gd name="T75" fmla="*/ 260 h 401"/>
                <a:gd name="T76" fmla="*/ 68 w 1094"/>
                <a:gd name="T77" fmla="*/ 383 h 401"/>
                <a:gd name="T78" fmla="*/ 101 w 1094"/>
                <a:gd name="T79" fmla="*/ 356 h 401"/>
                <a:gd name="T80" fmla="*/ 144 w 1094"/>
                <a:gd name="T81" fmla="*/ 401 h 401"/>
                <a:gd name="T82" fmla="*/ 94 w 1094"/>
                <a:gd name="T83" fmla="*/ 305 h 401"/>
                <a:gd name="T84" fmla="*/ 105 w 1094"/>
                <a:gd name="T85" fmla="*/ 291 h 401"/>
                <a:gd name="T86" fmla="*/ 134 w 1094"/>
                <a:gd name="T87" fmla="*/ 236 h 401"/>
                <a:gd name="T88" fmla="*/ 183 w 1094"/>
                <a:gd name="T89" fmla="*/ 217 h 401"/>
                <a:gd name="T90" fmla="*/ 375 w 1094"/>
                <a:gd name="T91" fmla="*/ 217 h 401"/>
                <a:gd name="T92" fmla="*/ 520 w 1094"/>
                <a:gd name="T93" fmla="*/ 341 h 401"/>
                <a:gd name="T94" fmla="*/ 586 w 1094"/>
                <a:gd name="T95" fmla="*/ 371 h 401"/>
                <a:gd name="T96" fmla="*/ 550 w 1094"/>
                <a:gd name="T97" fmla="*/ 267 h 401"/>
                <a:gd name="T98" fmla="*/ 648 w 1094"/>
                <a:gd name="T99" fmla="*/ 224 h 401"/>
                <a:gd name="T100" fmla="*/ 947 w 1094"/>
                <a:gd name="T101" fmla="*/ 277 h 401"/>
                <a:gd name="T102" fmla="*/ 972 w 1094"/>
                <a:gd name="T103" fmla="*/ 351 h 401"/>
                <a:gd name="T104" fmla="*/ 964 w 1094"/>
                <a:gd name="T105" fmla="*/ 272 h 401"/>
                <a:gd name="T106" fmla="*/ 1091 w 1094"/>
                <a:gd name="T107" fmla="*/ 234 h 401"/>
                <a:gd name="T108" fmla="*/ 959 w 1094"/>
                <a:gd name="T109" fmla="*/ 253 h 401"/>
                <a:gd name="T110" fmla="*/ 1031 w 1094"/>
                <a:gd name="T111" fmla="*/ 90 h 401"/>
                <a:gd name="T112" fmla="*/ 604 w 1094"/>
                <a:gd name="T113" fmla="*/ 201 h 401"/>
                <a:gd name="T114" fmla="*/ 549 w 1094"/>
                <a:gd name="T115" fmla="*/ 168 h 401"/>
                <a:gd name="T116" fmla="*/ 614 w 1094"/>
                <a:gd name="T117" fmla="*/ 1 h 401"/>
                <a:gd name="T118" fmla="*/ 592 w 1094"/>
                <a:gd name="T119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4" h="401">
                  <a:moveTo>
                    <a:pt x="592" y="7"/>
                  </a:moveTo>
                  <a:cubicBezTo>
                    <a:pt x="574" y="28"/>
                    <a:pt x="569" y="39"/>
                    <a:pt x="562" y="62"/>
                  </a:cubicBezTo>
                  <a:cubicBezTo>
                    <a:pt x="579" y="48"/>
                    <a:pt x="613" y="8"/>
                    <a:pt x="614" y="8"/>
                  </a:cubicBezTo>
                  <a:cubicBezTo>
                    <a:pt x="614" y="8"/>
                    <a:pt x="614" y="8"/>
                    <a:pt x="614" y="8"/>
                  </a:cubicBezTo>
                  <a:cubicBezTo>
                    <a:pt x="614" y="8"/>
                    <a:pt x="595" y="32"/>
                    <a:pt x="592" y="36"/>
                  </a:cubicBezTo>
                  <a:cubicBezTo>
                    <a:pt x="550" y="78"/>
                    <a:pt x="514" y="120"/>
                    <a:pt x="544" y="171"/>
                  </a:cubicBezTo>
                  <a:cubicBezTo>
                    <a:pt x="546" y="175"/>
                    <a:pt x="548" y="179"/>
                    <a:pt x="550" y="184"/>
                  </a:cubicBezTo>
                  <a:cubicBezTo>
                    <a:pt x="553" y="188"/>
                    <a:pt x="556" y="193"/>
                    <a:pt x="560" y="197"/>
                  </a:cubicBezTo>
                  <a:cubicBezTo>
                    <a:pt x="567" y="207"/>
                    <a:pt x="598" y="207"/>
                    <a:pt x="603" y="207"/>
                  </a:cubicBezTo>
                  <a:cubicBezTo>
                    <a:pt x="691" y="210"/>
                    <a:pt x="915" y="216"/>
                    <a:pt x="915" y="216"/>
                  </a:cubicBezTo>
                  <a:cubicBezTo>
                    <a:pt x="927" y="210"/>
                    <a:pt x="950" y="198"/>
                    <a:pt x="965" y="161"/>
                  </a:cubicBezTo>
                  <a:cubicBezTo>
                    <a:pt x="975" y="137"/>
                    <a:pt x="1003" y="97"/>
                    <a:pt x="1008" y="94"/>
                  </a:cubicBezTo>
                  <a:cubicBezTo>
                    <a:pt x="1008" y="91"/>
                    <a:pt x="1013" y="80"/>
                    <a:pt x="1018" y="80"/>
                  </a:cubicBezTo>
                  <a:cubicBezTo>
                    <a:pt x="1018" y="80"/>
                    <a:pt x="1019" y="81"/>
                    <a:pt x="1020" y="81"/>
                  </a:cubicBezTo>
                  <a:cubicBezTo>
                    <a:pt x="1026" y="86"/>
                    <a:pt x="1024" y="93"/>
                    <a:pt x="1023" y="94"/>
                  </a:cubicBezTo>
                  <a:cubicBezTo>
                    <a:pt x="1021" y="96"/>
                    <a:pt x="1015" y="97"/>
                    <a:pt x="1012" y="97"/>
                  </a:cubicBezTo>
                  <a:cubicBezTo>
                    <a:pt x="1012" y="97"/>
                    <a:pt x="1012" y="97"/>
                    <a:pt x="1012" y="97"/>
                  </a:cubicBezTo>
                  <a:cubicBezTo>
                    <a:pt x="1006" y="100"/>
                    <a:pt x="975" y="152"/>
                    <a:pt x="968" y="166"/>
                  </a:cubicBezTo>
                  <a:cubicBezTo>
                    <a:pt x="960" y="182"/>
                    <a:pt x="948" y="204"/>
                    <a:pt x="923" y="220"/>
                  </a:cubicBezTo>
                  <a:cubicBezTo>
                    <a:pt x="924" y="225"/>
                    <a:pt x="951" y="253"/>
                    <a:pt x="955" y="259"/>
                  </a:cubicBezTo>
                  <a:cubicBezTo>
                    <a:pt x="960" y="260"/>
                    <a:pt x="963" y="261"/>
                    <a:pt x="966" y="261"/>
                  </a:cubicBezTo>
                  <a:cubicBezTo>
                    <a:pt x="972" y="261"/>
                    <a:pt x="978" y="259"/>
                    <a:pt x="993" y="254"/>
                  </a:cubicBezTo>
                  <a:cubicBezTo>
                    <a:pt x="1016" y="246"/>
                    <a:pt x="1062" y="232"/>
                    <a:pt x="1070" y="228"/>
                  </a:cubicBezTo>
                  <a:cubicBezTo>
                    <a:pt x="1072" y="223"/>
                    <a:pt x="1078" y="219"/>
                    <a:pt x="1081" y="219"/>
                  </a:cubicBezTo>
                  <a:cubicBezTo>
                    <a:pt x="1083" y="219"/>
                    <a:pt x="1084" y="219"/>
                    <a:pt x="1084" y="220"/>
                  </a:cubicBezTo>
                  <a:cubicBezTo>
                    <a:pt x="1086" y="224"/>
                    <a:pt x="1087" y="232"/>
                    <a:pt x="1082" y="232"/>
                  </a:cubicBezTo>
                  <a:cubicBezTo>
                    <a:pt x="1082" y="232"/>
                    <a:pt x="1082" y="232"/>
                    <a:pt x="1082" y="232"/>
                  </a:cubicBezTo>
                  <a:cubicBezTo>
                    <a:pt x="1078" y="232"/>
                    <a:pt x="1074" y="231"/>
                    <a:pt x="1072" y="231"/>
                  </a:cubicBezTo>
                  <a:cubicBezTo>
                    <a:pt x="1069" y="233"/>
                    <a:pt x="1014" y="250"/>
                    <a:pt x="1001" y="256"/>
                  </a:cubicBezTo>
                  <a:cubicBezTo>
                    <a:pt x="989" y="261"/>
                    <a:pt x="967" y="266"/>
                    <a:pt x="959" y="266"/>
                  </a:cubicBezTo>
                  <a:cubicBezTo>
                    <a:pt x="958" y="266"/>
                    <a:pt x="957" y="266"/>
                    <a:pt x="956" y="266"/>
                  </a:cubicBezTo>
                  <a:cubicBezTo>
                    <a:pt x="957" y="271"/>
                    <a:pt x="957" y="277"/>
                    <a:pt x="958" y="281"/>
                  </a:cubicBezTo>
                  <a:cubicBezTo>
                    <a:pt x="958" y="285"/>
                    <a:pt x="962" y="306"/>
                    <a:pt x="963" y="310"/>
                  </a:cubicBezTo>
                  <a:cubicBezTo>
                    <a:pt x="963" y="311"/>
                    <a:pt x="964" y="323"/>
                    <a:pt x="967" y="330"/>
                  </a:cubicBezTo>
                  <a:cubicBezTo>
                    <a:pt x="973" y="334"/>
                    <a:pt x="975" y="343"/>
                    <a:pt x="970" y="344"/>
                  </a:cubicBezTo>
                  <a:cubicBezTo>
                    <a:pt x="968" y="345"/>
                    <a:pt x="967" y="345"/>
                    <a:pt x="965" y="345"/>
                  </a:cubicBezTo>
                  <a:cubicBezTo>
                    <a:pt x="961" y="345"/>
                    <a:pt x="958" y="343"/>
                    <a:pt x="961" y="337"/>
                  </a:cubicBezTo>
                  <a:cubicBezTo>
                    <a:pt x="962" y="333"/>
                    <a:pt x="962" y="334"/>
                    <a:pt x="963" y="330"/>
                  </a:cubicBezTo>
                  <a:cubicBezTo>
                    <a:pt x="964" y="325"/>
                    <a:pt x="953" y="288"/>
                    <a:pt x="953" y="277"/>
                  </a:cubicBezTo>
                  <a:cubicBezTo>
                    <a:pt x="953" y="271"/>
                    <a:pt x="952" y="264"/>
                    <a:pt x="949" y="260"/>
                  </a:cubicBezTo>
                  <a:cubicBezTo>
                    <a:pt x="938" y="246"/>
                    <a:pt x="929" y="232"/>
                    <a:pt x="921" y="227"/>
                  </a:cubicBezTo>
                  <a:cubicBezTo>
                    <a:pt x="914" y="222"/>
                    <a:pt x="912" y="223"/>
                    <a:pt x="908" y="223"/>
                  </a:cubicBezTo>
                  <a:cubicBezTo>
                    <a:pt x="904" y="222"/>
                    <a:pt x="752" y="217"/>
                    <a:pt x="648" y="217"/>
                  </a:cubicBezTo>
                  <a:cubicBezTo>
                    <a:pt x="648" y="217"/>
                    <a:pt x="647" y="217"/>
                    <a:pt x="646" y="217"/>
                  </a:cubicBezTo>
                  <a:cubicBezTo>
                    <a:pt x="638" y="217"/>
                    <a:pt x="631" y="217"/>
                    <a:pt x="623" y="217"/>
                  </a:cubicBezTo>
                  <a:cubicBezTo>
                    <a:pt x="615" y="217"/>
                    <a:pt x="608" y="218"/>
                    <a:pt x="600" y="219"/>
                  </a:cubicBezTo>
                  <a:cubicBezTo>
                    <a:pt x="570" y="221"/>
                    <a:pt x="544" y="243"/>
                    <a:pt x="544" y="267"/>
                  </a:cubicBezTo>
                  <a:cubicBezTo>
                    <a:pt x="547" y="302"/>
                    <a:pt x="602" y="378"/>
                    <a:pt x="602" y="378"/>
                  </a:cubicBezTo>
                  <a:cubicBezTo>
                    <a:pt x="605" y="382"/>
                    <a:pt x="607" y="383"/>
                    <a:pt x="607" y="383"/>
                  </a:cubicBezTo>
                  <a:cubicBezTo>
                    <a:pt x="606" y="383"/>
                    <a:pt x="596" y="372"/>
                    <a:pt x="591" y="367"/>
                  </a:cubicBezTo>
                  <a:cubicBezTo>
                    <a:pt x="574" y="348"/>
                    <a:pt x="563" y="323"/>
                    <a:pt x="549" y="306"/>
                  </a:cubicBezTo>
                  <a:cubicBezTo>
                    <a:pt x="542" y="327"/>
                    <a:pt x="532" y="345"/>
                    <a:pt x="518" y="359"/>
                  </a:cubicBezTo>
                  <a:cubicBezTo>
                    <a:pt x="528" y="338"/>
                    <a:pt x="551" y="312"/>
                    <a:pt x="540" y="287"/>
                  </a:cubicBezTo>
                  <a:cubicBezTo>
                    <a:pt x="522" y="252"/>
                    <a:pt x="479" y="267"/>
                    <a:pt x="446" y="248"/>
                  </a:cubicBezTo>
                  <a:cubicBezTo>
                    <a:pt x="442" y="245"/>
                    <a:pt x="406" y="216"/>
                    <a:pt x="395" y="212"/>
                  </a:cubicBezTo>
                  <a:cubicBezTo>
                    <a:pt x="388" y="210"/>
                    <a:pt x="381" y="210"/>
                    <a:pt x="375" y="210"/>
                  </a:cubicBezTo>
                  <a:cubicBezTo>
                    <a:pt x="370" y="210"/>
                    <a:pt x="365" y="210"/>
                    <a:pt x="361" y="210"/>
                  </a:cubicBezTo>
                  <a:cubicBezTo>
                    <a:pt x="352" y="210"/>
                    <a:pt x="343" y="211"/>
                    <a:pt x="334" y="211"/>
                  </a:cubicBezTo>
                  <a:cubicBezTo>
                    <a:pt x="328" y="212"/>
                    <a:pt x="296" y="213"/>
                    <a:pt x="284" y="213"/>
                  </a:cubicBezTo>
                  <a:cubicBezTo>
                    <a:pt x="284" y="213"/>
                    <a:pt x="283" y="213"/>
                    <a:pt x="282" y="213"/>
                  </a:cubicBezTo>
                  <a:cubicBezTo>
                    <a:pt x="267" y="213"/>
                    <a:pt x="205" y="210"/>
                    <a:pt x="183" y="210"/>
                  </a:cubicBezTo>
                  <a:cubicBezTo>
                    <a:pt x="182" y="210"/>
                    <a:pt x="182" y="210"/>
                    <a:pt x="181" y="210"/>
                  </a:cubicBezTo>
                  <a:cubicBezTo>
                    <a:pt x="181" y="210"/>
                    <a:pt x="180" y="210"/>
                    <a:pt x="179" y="210"/>
                  </a:cubicBezTo>
                  <a:cubicBezTo>
                    <a:pt x="171" y="210"/>
                    <a:pt x="148" y="211"/>
                    <a:pt x="133" y="225"/>
                  </a:cubicBezTo>
                  <a:cubicBezTo>
                    <a:pt x="128" y="229"/>
                    <a:pt x="128" y="231"/>
                    <a:pt x="127" y="236"/>
                  </a:cubicBezTo>
                  <a:cubicBezTo>
                    <a:pt x="126" y="238"/>
                    <a:pt x="126" y="238"/>
                    <a:pt x="126" y="238"/>
                  </a:cubicBezTo>
                  <a:cubicBezTo>
                    <a:pt x="124" y="246"/>
                    <a:pt x="121" y="252"/>
                    <a:pt x="117" y="258"/>
                  </a:cubicBezTo>
                  <a:cubicBezTo>
                    <a:pt x="112" y="265"/>
                    <a:pt x="112" y="265"/>
                    <a:pt x="112" y="265"/>
                  </a:cubicBezTo>
                  <a:cubicBezTo>
                    <a:pt x="109" y="273"/>
                    <a:pt x="109" y="273"/>
                    <a:pt x="109" y="273"/>
                  </a:cubicBezTo>
                  <a:cubicBezTo>
                    <a:pt x="106" y="278"/>
                    <a:pt x="104" y="282"/>
                    <a:pt x="100" y="287"/>
                  </a:cubicBezTo>
                  <a:cubicBezTo>
                    <a:pt x="90" y="298"/>
                    <a:pt x="90" y="298"/>
                    <a:pt x="90" y="298"/>
                  </a:cubicBezTo>
                  <a:cubicBezTo>
                    <a:pt x="89" y="299"/>
                    <a:pt x="89" y="300"/>
                    <a:pt x="88" y="301"/>
                  </a:cubicBezTo>
                  <a:cubicBezTo>
                    <a:pt x="81" y="322"/>
                    <a:pt x="82" y="337"/>
                    <a:pt x="105" y="348"/>
                  </a:cubicBezTo>
                  <a:cubicBezTo>
                    <a:pt x="110" y="350"/>
                    <a:pt x="110" y="350"/>
                    <a:pt x="110" y="350"/>
                  </a:cubicBezTo>
                  <a:cubicBezTo>
                    <a:pt x="119" y="354"/>
                    <a:pt x="128" y="357"/>
                    <a:pt x="134" y="366"/>
                  </a:cubicBezTo>
                  <a:cubicBezTo>
                    <a:pt x="138" y="372"/>
                    <a:pt x="140" y="378"/>
                    <a:pt x="141" y="384"/>
                  </a:cubicBezTo>
                  <a:cubicBezTo>
                    <a:pt x="142" y="387"/>
                    <a:pt x="142" y="391"/>
                    <a:pt x="144" y="394"/>
                  </a:cubicBezTo>
                  <a:cubicBezTo>
                    <a:pt x="142" y="391"/>
                    <a:pt x="140" y="387"/>
                    <a:pt x="139" y="384"/>
                  </a:cubicBezTo>
                  <a:cubicBezTo>
                    <a:pt x="138" y="378"/>
                    <a:pt x="137" y="372"/>
                    <a:pt x="132" y="367"/>
                  </a:cubicBezTo>
                  <a:cubicBezTo>
                    <a:pt x="127" y="359"/>
                    <a:pt x="118" y="356"/>
                    <a:pt x="109" y="353"/>
                  </a:cubicBezTo>
                  <a:cubicBezTo>
                    <a:pt x="104" y="350"/>
                    <a:pt x="104" y="350"/>
                    <a:pt x="104" y="350"/>
                  </a:cubicBezTo>
                  <a:cubicBezTo>
                    <a:pt x="82" y="340"/>
                    <a:pt x="79" y="325"/>
                    <a:pt x="83" y="306"/>
                  </a:cubicBezTo>
                  <a:cubicBezTo>
                    <a:pt x="79" y="311"/>
                    <a:pt x="75" y="316"/>
                    <a:pt x="71" y="322"/>
                  </a:cubicBezTo>
                  <a:cubicBezTo>
                    <a:pt x="58" y="342"/>
                    <a:pt x="65" y="362"/>
                    <a:pt x="76" y="384"/>
                  </a:cubicBezTo>
                  <a:cubicBezTo>
                    <a:pt x="65" y="361"/>
                    <a:pt x="55" y="342"/>
                    <a:pt x="70" y="320"/>
                  </a:cubicBezTo>
                  <a:cubicBezTo>
                    <a:pt x="76" y="311"/>
                    <a:pt x="81" y="303"/>
                    <a:pt x="88" y="296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101" y="280"/>
                    <a:pt x="103" y="275"/>
                    <a:pt x="106" y="270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15" y="254"/>
                    <a:pt x="115" y="254"/>
                    <a:pt x="115" y="254"/>
                  </a:cubicBezTo>
                  <a:cubicBezTo>
                    <a:pt x="118" y="249"/>
                    <a:pt x="119" y="243"/>
                    <a:pt x="121" y="236"/>
                  </a:cubicBezTo>
                  <a:cubicBezTo>
                    <a:pt x="121" y="235"/>
                    <a:pt x="121" y="235"/>
                    <a:pt x="121" y="235"/>
                  </a:cubicBezTo>
                  <a:cubicBezTo>
                    <a:pt x="123" y="229"/>
                    <a:pt x="123" y="226"/>
                    <a:pt x="129" y="221"/>
                  </a:cubicBezTo>
                  <a:cubicBezTo>
                    <a:pt x="135" y="214"/>
                    <a:pt x="154" y="208"/>
                    <a:pt x="166" y="204"/>
                  </a:cubicBezTo>
                  <a:cubicBezTo>
                    <a:pt x="160" y="203"/>
                    <a:pt x="148" y="203"/>
                    <a:pt x="143" y="201"/>
                  </a:cubicBezTo>
                  <a:cubicBezTo>
                    <a:pt x="134" y="197"/>
                    <a:pt x="134" y="197"/>
                    <a:pt x="134" y="197"/>
                  </a:cubicBezTo>
                  <a:cubicBezTo>
                    <a:pt x="126" y="194"/>
                    <a:pt x="118" y="191"/>
                    <a:pt x="109" y="191"/>
                  </a:cubicBezTo>
                  <a:cubicBezTo>
                    <a:pt x="106" y="191"/>
                    <a:pt x="103" y="192"/>
                    <a:pt x="100" y="192"/>
                  </a:cubicBezTo>
                  <a:cubicBezTo>
                    <a:pt x="94" y="194"/>
                    <a:pt x="90" y="198"/>
                    <a:pt x="86" y="202"/>
                  </a:cubicBezTo>
                  <a:cubicBezTo>
                    <a:pt x="81" y="207"/>
                    <a:pt x="81" y="207"/>
                    <a:pt x="81" y="207"/>
                  </a:cubicBezTo>
                  <a:cubicBezTo>
                    <a:pt x="75" y="213"/>
                    <a:pt x="68" y="216"/>
                    <a:pt x="61" y="217"/>
                  </a:cubicBezTo>
                  <a:cubicBezTo>
                    <a:pt x="57" y="220"/>
                    <a:pt x="52" y="221"/>
                    <a:pt x="47" y="223"/>
                  </a:cubicBezTo>
                  <a:cubicBezTo>
                    <a:pt x="41" y="224"/>
                    <a:pt x="35" y="226"/>
                    <a:pt x="31" y="229"/>
                  </a:cubicBezTo>
                  <a:cubicBezTo>
                    <a:pt x="16" y="240"/>
                    <a:pt x="8" y="254"/>
                    <a:pt x="10" y="271"/>
                  </a:cubicBezTo>
                  <a:cubicBezTo>
                    <a:pt x="9" y="271"/>
                    <a:pt x="9" y="271"/>
                    <a:pt x="9" y="271"/>
                  </a:cubicBezTo>
                  <a:cubicBezTo>
                    <a:pt x="7" y="253"/>
                    <a:pt x="14" y="238"/>
                    <a:pt x="29" y="227"/>
                  </a:cubicBezTo>
                  <a:cubicBezTo>
                    <a:pt x="34" y="224"/>
                    <a:pt x="40" y="222"/>
                    <a:pt x="46" y="220"/>
                  </a:cubicBezTo>
                  <a:cubicBezTo>
                    <a:pt x="47" y="219"/>
                    <a:pt x="49" y="219"/>
                    <a:pt x="50" y="219"/>
                  </a:cubicBezTo>
                  <a:cubicBezTo>
                    <a:pt x="47" y="219"/>
                    <a:pt x="45" y="219"/>
                    <a:pt x="43" y="219"/>
                  </a:cubicBezTo>
                  <a:cubicBezTo>
                    <a:pt x="42" y="219"/>
                    <a:pt x="42" y="219"/>
                    <a:pt x="41" y="219"/>
                  </a:cubicBezTo>
                  <a:cubicBezTo>
                    <a:pt x="31" y="219"/>
                    <a:pt x="24" y="213"/>
                    <a:pt x="17" y="208"/>
                  </a:cubicBezTo>
                  <a:cubicBezTo>
                    <a:pt x="11" y="204"/>
                    <a:pt x="11" y="204"/>
                    <a:pt x="11" y="204"/>
                  </a:cubicBezTo>
                  <a:cubicBezTo>
                    <a:pt x="18" y="208"/>
                    <a:pt x="18" y="208"/>
                    <a:pt x="18" y="208"/>
                  </a:cubicBezTo>
                  <a:cubicBezTo>
                    <a:pt x="24" y="212"/>
                    <a:pt x="34" y="216"/>
                    <a:pt x="42" y="216"/>
                  </a:cubicBezTo>
                  <a:cubicBezTo>
                    <a:pt x="43" y="216"/>
                    <a:pt x="43" y="216"/>
                    <a:pt x="43" y="216"/>
                  </a:cubicBezTo>
                  <a:cubicBezTo>
                    <a:pt x="57" y="216"/>
                    <a:pt x="69" y="213"/>
                    <a:pt x="78" y="205"/>
                  </a:cubicBezTo>
                  <a:cubicBezTo>
                    <a:pt x="83" y="199"/>
                    <a:pt x="83" y="199"/>
                    <a:pt x="83" y="199"/>
                  </a:cubicBezTo>
                  <a:cubicBezTo>
                    <a:pt x="88" y="194"/>
                    <a:pt x="92" y="190"/>
                    <a:pt x="99" y="188"/>
                  </a:cubicBezTo>
                  <a:cubicBezTo>
                    <a:pt x="104" y="187"/>
                    <a:pt x="108" y="187"/>
                    <a:pt x="112" y="187"/>
                  </a:cubicBezTo>
                  <a:cubicBezTo>
                    <a:pt x="121" y="187"/>
                    <a:pt x="128" y="189"/>
                    <a:pt x="136" y="192"/>
                  </a:cubicBezTo>
                  <a:cubicBezTo>
                    <a:pt x="145" y="195"/>
                    <a:pt x="145" y="195"/>
                    <a:pt x="145" y="195"/>
                  </a:cubicBezTo>
                  <a:cubicBezTo>
                    <a:pt x="152" y="198"/>
                    <a:pt x="170" y="201"/>
                    <a:pt x="177" y="202"/>
                  </a:cubicBezTo>
                  <a:cubicBezTo>
                    <a:pt x="176" y="202"/>
                    <a:pt x="167" y="196"/>
                    <a:pt x="166" y="195"/>
                  </a:cubicBezTo>
                  <a:cubicBezTo>
                    <a:pt x="150" y="183"/>
                    <a:pt x="138" y="167"/>
                    <a:pt x="126" y="150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9" y="138"/>
                    <a:pt x="114" y="130"/>
                    <a:pt x="109" y="127"/>
                  </a:cubicBezTo>
                  <a:cubicBezTo>
                    <a:pt x="105" y="126"/>
                    <a:pt x="101" y="125"/>
                    <a:pt x="97" y="125"/>
                  </a:cubicBezTo>
                  <a:cubicBezTo>
                    <a:pt x="95" y="125"/>
                    <a:pt x="92" y="125"/>
                    <a:pt x="91" y="126"/>
                  </a:cubicBezTo>
                  <a:cubicBezTo>
                    <a:pt x="87" y="127"/>
                    <a:pt x="84" y="128"/>
                    <a:pt x="80" y="128"/>
                  </a:cubicBezTo>
                  <a:cubicBezTo>
                    <a:pt x="79" y="128"/>
                    <a:pt x="78" y="128"/>
                    <a:pt x="78" y="128"/>
                  </a:cubicBezTo>
                  <a:cubicBezTo>
                    <a:pt x="52" y="126"/>
                    <a:pt x="47" y="95"/>
                    <a:pt x="41" y="72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8" y="90"/>
                    <a:pt x="55" y="118"/>
                    <a:pt x="71" y="124"/>
                  </a:cubicBezTo>
                  <a:cubicBezTo>
                    <a:pt x="68" y="116"/>
                    <a:pt x="70" y="106"/>
                    <a:pt x="72" y="96"/>
                  </a:cubicBezTo>
                  <a:cubicBezTo>
                    <a:pt x="74" y="85"/>
                    <a:pt x="79" y="72"/>
                    <a:pt x="74" y="65"/>
                  </a:cubicBezTo>
                  <a:cubicBezTo>
                    <a:pt x="79" y="73"/>
                    <a:pt x="77" y="85"/>
                    <a:pt x="75" y="97"/>
                  </a:cubicBezTo>
                  <a:cubicBezTo>
                    <a:pt x="72" y="108"/>
                    <a:pt x="70" y="118"/>
                    <a:pt x="74" y="125"/>
                  </a:cubicBezTo>
                  <a:cubicBezTo>
                    <a:pt x="75" y="125"/>
                    <a:pt x="75" y="125"/>
                    <a:pt x="76" y="125"/>
                  </a:cubicBezTo>
                  <a:cubicBezTo>
                    <a:pt x="76" y="125"/>
                    <a:pt x="77" y="125"/>
                    <a:pt x="77" y="125"/>
                  </a:cubicBezTo>
                  <a:cubicBezTo>
                    <a:pt x="81" y="125"/>
                    <a:pt x="84" y="124"/>
                    <a:pt x="88" y="124"/>
                  </a:cubicBezTo>
                  <a:cubicBezTo>
                    <a:pt x="92" y="123"/>
                    <a:pt x="96" y="121"/>
                    <a:pt x="100" y="121"/>
                  </a:cubicBezTo>
                  <a:cubicBezTo>
                    <a:pt x="103" y="121"/>
                    <a:pt x="106" y="122"/>
                    <a:pt x="110" y="123"/>
                  </a:cubicBezTo>
                  <a:cubicBezTo>
                    <a:pt x="118" y="127"/>
                    <a:pt x="122" y="134"/>
                    <a:pt x="126" y="141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41" y="163"/>
                    <a:pt x="154" y="180"/>
                    <a:pt x="168" y="191"/>
                  </a:cubicBezTo>
                  <a:cubicBezTo>
                    <a:pt x="184" y="203"/>
                    <a:pt x="262" y="201"/>
                    <a:pt x="283" y="203"/>
                  </a:cubicBezTo>
                  <a:cubicBezTo>
                    <a:pt x="284" y="203"/>
                    <a:pt x="286" y="203"/>
                    <a:pt x="289" y="203"/>
                  </a:cubicBezTo>
                  <a:cubicBezTo>
                    <a:pt x="306" y="203"/>
                    <a:pt x="345" y="200"/>
                    <a:pt x="362" y="200"/>
                  </a:cubicBezTo>
                  <a:cubicBezTo>
                    <a:pt x="362" y="200"/>
                    <a:pt x="363" y="200"/>
                    <a:pt x="363" y="200"/>
                  </a:cubicBezTo>
                  <a:cubicBezTo>
                    <a:pt x="375" y="198"/>
                    <a:pt x="390" y="196"/>
                    <a:pt x="403" y="194"/>
                  </a:cubicBezTo>
                  <a:cubicBezTo>
                    <a:pt x="430" y="191"/>
                    <a:pt x="443" y="171"/>
                    <a:pt x="464" y="157"/>
                  </a:cubicBezTo>
                  <a:cubicBezTo>
                    <a:pt x="470" y="153"/>
                    <a:pt x="477" y="148"/>
                    <a:pt x="484" y="145"/>
                  </a:cubicBezTo>
                  <a:cubicBezTo>
                    <a:pt x="549" y="130"/>
                    <a:pt x="535" y="63"/>
                    <a:pt x="525" y="18"/>
                  </a:cubicBezTo>
                  <a:cubicBezTo>
                    <a:pt x="535" y="41"/>
                    <a:pt x="536" y="61"/>
                    <a:pt x="542" y="84"/>
                  </a:cubicBezTo>
                  <a:cubicBezTo>
                    <a:pt x="563" y="60"/>
                    <a:pt x="564" y="28"/>
                    <a:pt x="592" y="7"/>
                  </a:cubicBezTo>
                  <a:moveTo>
                    <a:pt x="74" y="65"/>
                  </a:move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moveTo>
                    <a:pt x="592" y="0"/>
                  </a:moveTo>
                  <a:cubicBezTo>
                    <a:pt x="590" y="0"/>
                    <a:pt x="589" y="0"/>
                    <a:pt x="588" y="1"/>
                  </a:cubicBezTo>
                  <a:cubicBezTo>
                    <a:pt x="570" y="14"/>
                    <a:pt x="563" y="31"/>
                    <a:pt x="555" y="48"/>
                  </a:cubicBezTo>
                  <a:cubicBezTo>
                    <a:pt x="552" y="55"/>
                    <a:pt x="549" y="62"/>
                    <a:pt x="545" y="68"/>
                  </a:cubicBezTo>
                  <a:cubicBezTo>
                    <a:pt x="545" y="66"/>
                    <a:pt x="544" y="63"/>
                    <a:pt x="544" y="60"/>
                  </a:cubicBezTo>
                  <a:cubicBezTo>
                    <a:pt x="541" y="46"/>
                    <a:pt x="538" y="31"/>
                    <a:pt x="531" y="15"/>
                  </a:cubicBezTo>
                  <a:cubicBezTo>
                    <a:pt x="530" y="12"/>
                    <a:pt x="527" y="11"/>
                    <a:pt x="525" y="11"/>
                  </a:cubicBezTo>
                  <a:cubicBezTo>
                    <a:pt x="524" y="11"/>
                    <a:pt x="523" y="11"/>
                    <a:pt x="523" y="11"/>
                  </a:cubicBezTo>
                  <a:cubicBezTo>
                    <a:pt x="519" y="12"/>
                    <a:pt x="517" y="16"/>
                    <a:pt x="518" y="19"/>
                  </a:cubicBezTo>
                  <a:cubicBezTo>
                    <a:pt x="523" y="39"/>
                    <a:pt x="529" y="68"/>
                    <a:pt x="526" y="92"/>
                  </a:cubicBezTo>
                  <a:cubicBezTo>
                    <a:pt x="525" y="104"/>
                    <a:pt x="521" y="114"/>
                    <a:pt x="514" y="121"/>
                  </a:cubicBezTo>
                  <a:cubicBezTo>
                    <a:pt x="507" y="130"/>
                    <a:pt x="497" y="136"/>
                    <a:pt x="483" y="139"/>
                  </a:cubicBezTo>
                  <a:cubicBezTo>
                    <a:pt x="483" y="139"/>
                    <a:pt x="482" y="139"/>
                    <a:pt x="482" y="139"/>
                  </a:cubicBezTo>
                  <a:cubicBezTo>
                    <a:pt x="475" y="142"/>
                    <a:pt x="467" y="147"/>
                    <a:pt x="461" y="151"/>
                  </a:cubicBezTo>
                  <a:cubicBezTo>
                    <a:pt x="453" y="156"/>
                    <a:pt x="447" y="161"/>
                    <a:pt x="441" y="166"/>
                  </a:cubicBezTo>
                  <a:cubicBezTo>
                    <a:pt x="429" y="177"/>
                    <a:pt x="419" y="186"/>
                    <a:pt x="402" y="188"/>
                  </a:cubicBezTo>
                  <a:cubicBezTo>
                    <a:pt x="402" y="188"/>
                    <a:pt x="402" y="188"/>
                    <a:pt x="402" y="188"/>
                  </a:cubicBezTo>
                  <a:cubicBezTo>
                    <a:pt x="391" y="189"/>
                    <a:pt x="375" y="192"/>
                    <a:pt x="363" y="193"/>
                  </a:cubicBezTo>
                  <a:cubicBezTo>
                    <a:pt x="362" y="193"/>
                    <a:pt x="362" y="193"/>
                    <a:pt x="361" y="193"/>
                  </a:cubicBezTo>
                  <a:cubicBezTo>
                    <a:pt x="355" y="193"/>
                    <a:pt x="345" y="194"/>
                    <a:pt x="335" y="194"/>
                  </a:cubicBezTo>
                  <a:cubicBezTo>
                    <a:pt x="318" y="196"/>
                    <a:pt x="299" y="197"/>
                    <a:pt x="289" y="197"/>
                  </a:cubicBezTo>
                  <a:cubicBezTo>
                    <a:pt x="286" y="197"/>
                    <a:pt x="284" y="197"/>
                    <a:pt x="284" y="197"/>
                  </a:cubicBezTo>
                  <a:cubicBezTo>
                    <a:pt x="277" y="196"/>
                    <a:pt x="267" y="196"/>
                    <a:pt x="255" y="195"/>
                  </a:cubicBezTo>
                  <a:cubicBezTo>
                    <a:pt x="229" y="194"/>
                    <a:pt x="182" y="193"/>
                    <a:pt x="172" y="185"/>
                  </a:cubicBezTo>
                  <a:cubicBezTo>
                    <a:pt x="158" y="175"/>
                    <a:pt x="146" y="159"/>
                    <a:pt x="135" y="143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27" y="130"/>
                    <a:pt x="122" y="122"/>
                    <a:pt x="112" y="117"/>
                  </a:cubicBezTo>
                  <a:cubicBezTo>
                    <a:pt x="108" y="116"/>
                    <a:pt x="104" y="115"/>
                    <a:pt x="100" y="115"/>
                  </a:cubicBezTo>
                  <a:cubicBezTo>
                    <a:pt x="95" y="115"/>
                    <a:pt x="90" y="116"/>
                    <a:pt x="86" y="117"/>
                  </a:cubicBezTo>
                  <a:cubicBezTo>
                    <a:pt x="83" y="118"/>
                    <a:pt x="81" y="118"/>
                    <a:pt x="79" y="119"/>
                  </a:cubicBezTo>
                  <a:cubicBezTo>
                    <a:pt x="78" y="114"/>
                    <a:pt x="80" y="106"/>
                    <a:pt x="81" y="98"/>
                  </a:cubicBezTo>
                  <a:cubicBezTo>
                    <a:pt x="84" y="86"/>
                    <a:pt x="87" y="72"/>
                    <a:pt x="80" y="62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78" y="60"/>
                    <a:pt x="76" y="59"/>
                    <a:pt x="74" y="59"/>
                  </a:cubicBezTo>
                  <a:cubicBezTo>
                    <a:pt x="73" y="59"/>
                    <a:pt x="72" y="59"/>
                    <a:pt x="70" y="60"/>
                  </a:cubicBezTo>
                  <a:cubicBezTo>
                    <a:pt x="67" y="62"/>
                    <a:pt x="67" y="66"/>
                    <a:pt x="69" y="69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1" y="72"/>
                    <a:pt x="69" y="81"/>
                    <a:pt x="67" y="88"/>
                  </a:cubicBezTo>
                  <a:cubicBezTo>
                    <a:pt x="66" y="90"/>
                    <a:pt x="66" y="93"/>
                    <a:pt x="65" y="95"/>
                  </a:cubicBezTo>
                  <a:cubicBezTo>
                    <a:pt x="64" y="99"/>
                    <a:pt x="64" y="104"/>
                    <a:pt x="63" y="108"/>
                  </a:cubicBezTo>
                  <a:cubicBezTo>
                    <a:pt x="56" y="97"/>
                    <a:pt x="52" y="81"/>
                    <a:pt x="49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56"/>
                    <a:pt x="43" y="54"/>
                    <a:pt x="40" y="54"/>
                  </a:cubicBezTo>
                  <a:cubicBezTo>
                    <a:pt x="40" y="54"/>
                    <a:pt x="39" y="54"/>
                    <a:pt x="39" y="54"/>
                  </a:cubicBezTo>
                  <a:cubicBezTo>
                    <a:pt x="35" y="55"/>
                    <a:pt x="33" y="58"/>
                    <a:pt x="33" y="62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3"/>
                    <a:pt x="35" y="74"/>
                    <a:pt x="35" y="74"/>
                  </a:cubicBezTo>
                  <a:cubicBezTo>
                    <a:pt x="35" y="76"/>
                    <a:pt x="36" y="79"/>
                    <a:pt x="37" y="81"/>
                  </a:cubicBezTo>
                  <a:cubicBezTo>
                    <a:pt x="39" y="92"/>
                    <a:pt x="42" y="104"/>
                    <a:pt x="48" y="114"/>
                  </a:cubicBezTo>
                  <a:cubicBezTo>
                    <a:pt x="55" y="127"/>
                    <a:pt x="65" y="134"/>
                    <a:pt x="77" y="135"/>
                  </a:cubicBezTo>
                  <a:cubicBezTo>
                    <a:pt x="78" y="135"/>
                    <a:pt x="79" y="135"/>
                    <a:pt x="80" y="135"/>
                  </a:cubicBezTo>
                  <a:cubicBezTo>
                    <a:pt x="84" y="135"/>
                    <a:pt x="87" y="134"/>
                    <a:pt x="89" y="133"/>
                  </a:cubicBezTo>
                  <a:cubicBezTo>
                    <a:pt x="90" y="133"/>
                    <a:pt x="91" y="132"/>
                    <a:pt x="92" y="132"/>
                  </a:cubicBezTo>
                  <a:cubicBezTo>
                    <a:pt x="94" y="132"/>
                    <a:pt x="95" y="132"/>
                    <a:pt x="97" y="132"/>
                  </a:cubicBezTo>
                  <a:cubicBezTo>
                    <a:pt x="100" y="132"/>
                    <a:pt x="103" y="132"/>
                    <a:pt x="106" y="134"/>
                  </a:cubicBezTo>
                  <a:cubicBezTo>
                    <a:pt x="107" y="134"/>
                    <a:pt x="111" y="137"/>
                    <a:pt x="116" y="147"/>
                  </a:cubicBezTo>
                  <a:cubicBezTo>
                    <a:pt x="116" y="147"/>
                    <a:pt x="116" y="147"/>
                    <a:pt x="116" y="147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1" y="153"/>
                    <a:pt x="121" y="153"/>
                    <a:pt x="121" y="153"/>
                  </a:cubicBezTo>
                  <a:cubicBezTo>
                    <a:pt x="129" y="166"/>
                    <a:pt x="139" y="179"/>
                    <a:pt x="150" y="190"/>
                  </a:cubicBezTo>
                  <a:cubicBezTo>
                    <a:pt x="149" y="190"/>
                    <a:pt x="148" y="189"/>
                    <a:pt x="147" y="189"/>
                  </a:cubicBezTo>
                  <a:cubicBezTo>
                    <a:pt x="138" y="186"/>
                    <a:pt x="138" y="186"/>
                    <a:pt x="138" y="186"/>
                  </a:cubicBezTo>
                  <a:cubicBezTo>
                    <a:pt x="131" y="183"/>
                    <a:pt x="122" y="180"/>
                    <a:pt x="112" y="180"/>
                  </a:cubicBezTo>
                  <a:cubicBezTo>
                    <a:pt x="107" y="180"/>
                    <a:pt x="102" y="181"/>
                    <a:pt x="97" y="182"/>
                  </a:cubicBezTo>
                  <a:cubicBezTo>
                    <a:pt x="88" y="185"/>
                    <a:pt x="83" y="190"/>
                    <a:pt x="78" y="195"/>
                  </a:cubicBezTo>
                  <a:cubicBezTo>
                    <a:pt x="78" y="195"/>
                    <a:pt x="78" y="195"/>
                    <a:pt x="78" y="195"/>
                  </a:cubicBezTo>
                  <a:cubicBezTo>
                    <a:pt x="74" y="200"/>
                    <a:pt x="74" y="200"/>
                    <a:pt x="74" y="200"/>
                  </a:cubicBezTo>
                  <a:cubicBezTo>
                    <a:pt x="66" y="207"/>
                    <a:pt x="57" y="210"/>
                    <a:pt x="43" y="210"/>
                  </a:cubicBezTo>
                  <a:cubicBezTo>
                    <a:pt x="43" y="210"/>
                    <a:pt x="43" y="210"/>
                    <a:pt x="42" y="210"/>
                  </a:cubicBezTo>
                  <a:cubicBezTo>
                    <a:pt x="36" y="210"/>
                    <a:pt x="27" y="206"/>
                    <a:pt x="22" y="202"/>
                  </a:cubicBezTo>
                  <a:cubicBezTo>
                    <a:pt x="22" y="202"/>
                    <a:pt x="21" y="202"/>
                    <a:pt x="21" y="202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3" y="197"/>
                    <a:pt x="12" y="197"/>
                    <a:pt x="11" y="197"/>
                  </a:cubicBezTo>
                  <a:cubicBezTo>
                    <a:pt x="8" y="197"/>
                    <a:pt x="6" y="198"/>
                    <a:pt x="5" y="200"/>
                  </a:cubicBezTo>
                  <a:cubicBezTo>
                    <a:pt x="3" y="203"/>
                    <a:pt x="4" y="207"/>
                    <a:pt x="7" y="209"/>
                  </a:cubicBezTo>
                  <a:cubicBezTo>
                    <a:pt x="13" y="214"/>
                    <a:pt x="13" y="214"/>
                    <a:pt x="13" y="214"/>
                  </a:cubicBezTo>
                  <a:cubicBezTo>
                    <a:pt x="17" y="216"/>
                    <a:pt x="21" y="219"/>
                    <a:pt x="25" y="222"/>
                  </a:cubicBezTo>
                  <a:cubicBezTo>
                    <a:pt x="25" y="222"/>
                    <a:pt x="25" y="222"/>
                    <a:pt x="25" y="222"/>
                  </a:cubicBezTo>
                  <a:cubicBezTo>
                    <a:pt x="8" y="234"/>
                    <a:pt x="0" y="251"/>
                    <a:pt x="2" y="271"/>
                  </a:cubicBezTo>
                  <a:cubicBezTo>
                    <a:pt x="2" y="275"/>
                    <a:pt x="5" y="277"/>
                    <a:pt x="9" y="277"/>
                  </a:cubicBezTo>
                  <a:cubicBezTo>
                    <a:pt x="10" y="277"/>
                    <a:pt x="10" y="277"/>
                    <a:pt x="10" y="277"/>
                  </a:cubicBezTo>
                  <a:cubicBezTo>
                    <a:pt x="12" y="277"/>
                    <a:pt x="13" y="277"/>
                    <a:pt x="15" y="275"/>
                  </a:cubicBezTo>
                  <a:cubicBezTo>
                    <a:pt x="16" y="274"/>
                    <a:pt x="17" y="272"/>
                    <a:pt x="16" y="270"/>
                  </a:cubicBezTo>
                  <a:cubicBezTo>
                    <a:pt x="15" y="256"/>
                    <a:pt x="21" y="245"/>
                    <a:pt x="35" y="235"/>
                  </a:cubicBezTo>
                  <a:cubicBezTo>
                    <a:pt x="38" y="232"/>
                    <a:pt x="44" y="231"/>
                    <a:pt x="49" y="229"/>
                  </a:cubicBezTo>
                  <a:cubicBezTo>
                    <a:pt x="53" y="228"/>
                    <a:pt x="59" y="226"/>
                    <a:pt x="63" y="223"/>
                  </a:cubicBezTo>
                  <a:cubicBezTo>
                    <a:pt x="72" y="221"/>
                    <a:pt x="79" y="218"/>
                    <a:pt x="85" y="212"/>
                  </a:cubicBezTo>
                  <a:cubicBezTo>
                    <a:pt x="85" y="212"/>
                    <a:pt x="85" y="212"/>
                    <a:pt x="85" y="212"/>
                  </a:cubicBezTo>
                  <a:cubicBezTo>
                    <a:pt x="91" y="207"/>
                    <a:pt x="91" y="207"/>
                    <a:pt x="91" y="207"/>
                  </a:cubicBezTo>
                  <a:cubicBezTo>
                    <a:pt x="91" y="207"/>
                    <a:pt x="91" y="207"/>
                    <a:pt x="91" y="207"/>
                  </a:cubicBezTo>
                  <a:cubicBezTo>
                    <a:pt x="95" y="203"/>
                    <a:pt x="98" y="200"/>
                    <a:pt x="102" y="199"/>
                  </a:cubicBezTo>
                  <a:cubicBezTo>
                    <a:pt x="104" y="198"/>
                    <a:pt x="107" y="198"/>
                    <a:pt x="109" y="198"/>
                  </a:cubicBezTo>
                  <a:cubicBezTo>
                    <a:pt x="117" y="198"/>
                    <a:pt x="124" y="201"/>
                    <a:pt x="131" y="204"/>
                  </a:cubicBezTo>
                  <a:cubicBezTo>
                    <a:pt x="131" y="204"/>
                    <a:pt x="131" y="204"/>
                    <a:pt x="131" y="204"/>
                  </a:cubicBezTo>
                  <a:cubicBezTo>
                    <a:pt x="139" y="207"/>
                    <a:pt x="139" y="207"/>
                    <a:pt x="139" y="207"/>
                  </a:cubicBezTo>
                  <a:cubicBezTo>
                    <a:pt x="133" y="209"/>
                    <a:pt x="127" y="213"/>
                    <a:pt x="124" y="216"/>
                  </a:cubicBezTo>
                  <a:cubicBezTo>
                    <a:pt x="118" y="223"/>
                    <a:pt x="116" y="226"/>
                    <a:pt x="115" y="233"/>
                  </a:cubicBezTo>
                  <a:cubicBezTo>
                    <a:pt x="114" y="235"/>
                    <a:pt x="114" y="235"/>
                    <a:pt x="114" y="235"/>
                  </a:cubicBezTo>
                  <a:cubicBezTo>
                    <a:pt x="114" y="236"/>
                    <a:pt x="114" y="237"/>
                    <a:pt x="113" y="238"/>
                  </a:cubicBezTo>
                  <a:cubicBezTo>
                    <a:pt x="112" y="243"/>
                    <a:pt x="111" y="247"/>
                    <a:pt x="109" y="251"/>
                  </a:cubicBezTo>
                  <a:cubicBezTo>
                    <a:pt x="104" y="259"/>
                    <a:pt x="104" y="259"/>
                    <a:pt x="104" y="259"/>
                  </a:cubicBezTo>
                  <a:cubicBezTo>
                    <a:pt x="104" y="259"/>
                    <a:pt x="104" y="259"/>
                    <a:pt x="103" y="260"/>
                  </a:cubicBezTo>
                  <a:cubicBezTo>
                    <a:pt x="100" y="267"/>
                    <a:pt x="100" y="267"/>
                    <a:pt x="100" y="267"/>
                  </a:cubicBezTo>
                  <a:cubicBezTo>
                    <a:pt x="100" y="267"/>
                    <a:pt x="100" y="267"/>
                    <a:pt x="100" y="267"/>
                  </a:cubicBezTo>
                  <a:cubicBezTo>
                    <a:pt x="99" y="268"/>
                    <a:pt x="99" y="268"/>
                    <a:pt x="99" y="268"/>
                  </a:cubicBezTo>
                  <a:cubicBezTo>
                    <a:pt x="97" y="272"/>
                    <a:pt x="95" y="276"/>
                    <a:pt x="93" y="280"/>
                  </a:cubicBezTo>
                  <a:cubicBezTo>
                    <a:pt x="83" y="291"/>
                    <a:pt x="83" y="291"/>
                    <a:pt x="83" y="291"/>
                  </a:cubicBezTo>
                  <a:cubicBezTo>
                    <a:pt x="75" y="299"/>
                    <a:pt x="70" y="308"/>
                    <a:pt x="64" y="316"/>
                  </a:cubicBezTo>
                  <a:cubicBezTo>
                    <a:pt x="48" y="341"/>
                    <a:pt x="58" y="361"/>
                    <a:pt x="68" y="383"/>
                  </a:cubicBezTo>
                  <a:cubicBezTo>
                    <a:pt x="68" y="384"/>
                    <a:pt x="69" y="386"/>
                    <a:pt x="70" y="387"/>
                  </a:cubicBezTo>
                  <a:cubicBezTo>
                    <a:pt x="71" y="389"/>
                    <a:pt x="73" y="391"/>
                    <a:pt x="76" y="391"/>
                  </a:cubicBezTo>
                  <a:cubicBezTo>
                    <a:pt x="77" y="391"/>
                    <a:pt x="77" y="390"/>
                    <a:pt x="78" y="390"/>
                  </a:cubicBezTo>
                  <a:cubicBezTo>
                    <a:pt x="82" y="388"/>
                    <a:pt x="83" y="384"/>
                    <a:pt x="82" y="381"/>
                  </a:cubicBezTo>
                  <a:cubicBezTo>
                    <a:pt x="72" y="361"/>
                    <a:pt x="66" y="344"/>
                    <a:pt x="75" y="328"/>
                  </a:cubicBezTo>
                  <a:cubicBezTo>
                    <a:pt x="77" y="338"/>
                    <a:pt x="84" y="349"/>
                    <a:pt x="101" y="356"/>
                  </a:cubicBezTo>
                  <a:cubicBezTo>
                    <a:pt x="101" y="356"/>
                    <a:pt x="101" y="356"/>
                    <a:pt x="101" y="356"/>
                  </a:cubicBezTo>
                  <a:cubicBezTo>
                    <a:pt x="107" y="359"/>
                    <a:pt x="107" y="359"/>
                    <a:pt x="107" y="359"/>
                  </a:cubicBezTo>
                  <a:cubicBezTo>
                    <a:pt x="108" y="359"/>
                    <a:pt x="109" y="360"/>
                    <a:pt x="110" y="360"/>
                  </a:cubicBezTo>
                  <a:cubicBezTo>
                    <a:pt x="117" y="363"/>
                    <a:pt x="123" y="366"/>
                    <a:pt x="127" y="371"/>
                  </a:cubicBezTo>
                  <a:cubicBezTo>
                    <a:pt x="130" y="375"/>
                    <a:pt x="132" y="380"/>
                    <a:pt x="133" y="385"/>
                  </a:cubicBezTo>
                  <a:cubicBezTo>
                    <a:pt x="134" y="388"/>
                    <a:pt x="135" y="391"/>
                    <a:pt x="136" y="393"/>
                  </a:cubicBezTo>
                  <a:cubicBezTo>
                    <a:pt x="137" y="394"/>
                    <a:pt x="137" y="396"/>
                    <a:pt x="138" y="397"/>
                  </a:cubicBezTo>
                  <a:cubicBezTo>
                    <a:pt x="139" y="399"/>
                    <a:pt x="141" y="401"/>
                    <a:pt x="144" y="401"/>
                  </a:cubicBezTo>
                  <a:cubicBezTo>
                    <a:pt x="145" y="401"/>
                    <a:pt x="145" y="401"/>
                    <a:pt x="146" y="401"/>
                  </a:cubicBezTo>
                  <a:cubicBezTo>
                    <a:pt x="150" y="399"/>
                    <a:pt x="151" y="395"/>
                    <a:pt x="150" y="392"/>
                  </a:cubicBezTo>
                  <a:cubicBezTo>
                    <a:pt x="149" y="389"/>
                    <a:pt x="148" y="386"/>
                    <a:pt x="147" y="383"/>
                  </a:cubicBezTo>
                  <a:cubicBezTo>
                    <a:pt x="146" y="376"/>
                    <a:pt x="145" y="369"/>
                    <a:pt x="139" y="362"/>
                  </a:cubicBezTo>
                  <a:cubicBezTo>
                    <a:pt x="132" y="352"/>
                    <a:pt x="122" y="348"/>
                    <a:pt x="113" y="344"/>
                  </a:cubicBezTo>
                  <a:cubicBezTo>
                    <a:pt x="107" y="341"/>
                    <a:pt x="107" y="341"/>
                    <a:pt x="107" y="341"/>
                  </a:cubicBezTo>
                  <a:cubicBezTo>
                    <a:pt x="91" y="334"/>
                    <a:pt x="88" y="325"/>
                    <a:pt x="94" y="305"/>
                  </a:cubicBezTo>
                  <a:cubicBezTo>
                    <a:pt x="94" y="304"/>
                    <a:pt x="94" y="304"/>
                    <a:pt x="94" y="304"/>
                  </a:cubicBezTo>
                  <a:cubicBezTo>
                    <a:pt x="95" y="303"/>
                    <a:pt x="95" y="303"/>
                    <a:pt x="95" y="303"/>
                  </a:cubicBezTo>
                  <a:cubicBezTo>
                    <a:pt x="95" y="303"/>
                    <a:pt x="95" y="303"/>
                    <a:pt x="95" y="303"/>
                  </a:cubicBezTo>
                  <a:cubicBezTo>
                    <a:pt x="100" y="297"/>
                    <a:pt x="100" y="297"/>
                    <a:pt x="100" y="297"/>
                  </a:cubicBezTo>
                  <a:cubicBezTo>
                    <a:pt x="104" y="293"/>
                    <a:pt x="104" y="293"/>
                    <a:pt x="104" y="293"/>
                  </a:cubicBezTo>
                  <a:cubicBezTo>
                    <a:pt x="104" y="293"/>
                    <a:pt x="105" y="292"/>
                    <a:pt x="105" y="291"/>
                  </a:cubicBezTo>
                  <a:cubicBezTo>
                    <a:pt x="105" y="291"/>
                    <a:pt x="105" y="291"/>
                    <a:pt x="105" y="291"/>
                  </a:cubicBezTo>
                  <a:cubicBezTo>
                    <a:pt x="110" y="286"/>
                    <a:pt x="112" y="281"/>
                    <a:pt x="115" y="276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8" y="269"/>
                    <a:pt x="118" y="269"/>
                    <a:pt x="118" y="269"/>
                  </a:cubicBezTo>
                  <a:cubicBezTo>
                    <a:pt x="123" y="261"/>
                    <a:pt x="123" y="261"/>
                    <a:pt x="123" y="261"/>
                  </a:cubicBezTo>
                  <a:cubicBezTo>
                    <a:pt x="127" y="255"/>
                    <a:pt x="131" y="248"/>
                    <a:pt x="133" y="240"/>
                  </a:cubicBezTo>
                  <a:cubicBezTo>
                    <a:pt x="133" y="238"/>
                    <a:pt x="133" y="238"/>
                    <a:pt x="133" y="238"/>
                  </a:cubicBezTo>
                  <a:cubicBezTo>
                    <a:pt x="133" y="237"/>
                    <a:pt x="134" y="237"/>
                    <a:pt x="134" y="236"/>
                  </a:cubicBezTo>
                  <a:cubicBezTo>
                    <a:pt x="135" y="232"/>
                    <a:pt x="135" y="232"/>
                    <a:pt x="137" y="230"/>
                  </a:cubicBezTo>
                  <a:cubicBezTo>
                    <a:pt x="151" y="217"/>
                    <a:pt x="172" y="217"/>
                    <a:pt x="179" y="217"/>
                  </a:cubicBezTo>
                  <a:cubicBezTo>
                    <a:pt x="180" y="217"/>
                    <a:pt x="180" y="217"/>
                    <a:pt x="181" y="217"/>
                  </a:cubicBezTo>
                  <a:cubicBezTo>
                    <a:pt x="181" y="217"/>
                    <a:pt x="181" y="217"/>
                    <a:pt x="181" y="217"/>
                  </a:cubicBezTo>
                  <a:cubicBezTo>
                    <a:pt x="181" y="217"/>
                    <a:pt x="181" y="217"/>
                    <a:pt x="181" y="217"/>
                  </a:cubicBezTo>
                  <a:cubicBezTo>
                    <a:pt x="181" y="217"/>
                    <a:pt x="181" y="217"/>
                    <a:pt x="181" y="217"/>
                  </a:cubicBezTo>
                  <a:cubicBezTo>
                    <a:pt x="182" y="217"/>
                    <a:pt x="182" y="217"/>
                    <a:pt x="183" y="217"/>
                  </a:cubicBezTo>
                  <a:cubicBezTo>
                    <a:pt x="196" y="217"/>
                    <a:pt x="224" y="218"/>
                    <a:pt x="247" y="219"/>
                  </a:cubicBezTo>
                  <a:cubicBezTo>
                    <a:pt x="262" y="219"/>
                    <a:pt x="276" y="220"/>
                    <a:pt x="282" y="220"/>
                  </a:cubicBezTo>
                  <a:cubicBezTo>
                    <a:pt x="283" y="220"/>
                    <a:pt x="283" y="220"/>
                    <a:pt x="284" y="220"/>
                  </a:cubicBezTo>
                  <a:cubicBezTo>
                    <a:pt x="296" y="220"/>
                    <a:pt x="328" y="219"/>
                    <a:pt x="334" y="218"/>
                  </a:cubicBezTo>
                  <a:cubicBezTo>
                    <a:pt x="343" y="217"/>
                    <a:pt x="351" y="217"/>
                    <a:pt x="361" y="217"/>
                  </a:cubicBezTo>
                  <a:cubicBezTo>
                    <a:pt x="363" y="217"/>
                    <a:pt x="365" y="217"/>
                    <a:pt x="367" y="217"/>
                  </a:cubicBezTo>
                  <a:cubicBezTo>
                    <a:pt x="369" y="217"/>
                    <a:pt x="372" y="217"/>
                    <a:pt x="375" y="217"/>
                  </a:cubicBezTo>
                  <a:cubicBezTo>
                    <a:pt x="379" y="217"/>
                    <a:pt x="386" y="217"/>
                    <a:pt x="393" y="219"/>
                  </a:cubicBezTo>
                  <a:cubicBezTo>
                    <a:pt x="401" y="221"/>
                    <a:pt x="428" y="243"/>
                    <a:pt x="437" y="250"/>
                  </a:cubicBezTo>
                  <a:cubicBezTo>
                    <a:pt x="440" y="252"/>
                    <a:pt x="442" y="253"/>
                    <a:pt x="443" y="254"/>
                  </a:cubicBezTo>
                  <a:cubicBezTo>
                    <a:pt x="443" y="254"/>
                    <a:pt x="443" y="254"/>
                    <a:pt x="443" y="254"/>
                  </a:cubicBezTo>
                  <a:cubicBezTo>
                    <a:pt x="457" y="262"/>
                    <a:pt x="472" y="264"/>
                    <a:pt x="487" y="267"/>
                  </a:cubicBezTo>
                  <a:cubicBezTo>
                    <a:pt x="507" y="269"/>
                    <a:pt x="525" y="272"/>
                    <a:pt x="534" y="290"/>
                  </a:cubicBezTo>
                  <a:cubicBezTo>
                    <a:pt x="541" y="306"/>
                    <a:pt x="530" y="324"/>
                    <a:pt x="520" y="341"/>
                  </a:cubicBezTo>
                  <a:cubicBezTo>
                    <a:pt x="517" y="346"/>
                    <a:pt x="514" y="351"/>
                    <a:pt x="512" y="356"/>
                  </a:cubicBezTo>
                  <a:cubicBezTo>
                    <a:pt x="510" y="359"/>
                    <a:pt x="511" y="362"/>
                    <a:pt x="514" y="364"/>
                  </a:cubicBezTo>
                  <a:cubicBezTo>
                    <a:pt x="515" y="365"/>
                    <a:pt x="516" y="365"/>
                    <a:pt x="518" y="365"/>
                  </a:cubicBezTo>
                  <a:cubicBezTo>
                    <a:pt x="519" y="365"/>
                    <a:pt x="521" y="365"/>
                    <a:pt x="522" y="363"/>
                  </a:cubicBezTo>
                  <a:cubicBezTo>
                    <a:pt x="534" y="351"/>
                    <a:pt x="544" y="337"/>
                    <a:pt x="551" y="320"/>
                  </a:cubicBezTo>
                  <a:cubicBezTo>
                    <a:pt x="555" y="325"/>
                    <a:pt x="558" y="330"/>
                    <a:pt x="561" y="336"/>
                  </a:cubicBezTo>
                  <a:cubicBezTo>
                    <a:pt x="569" y="348"/>
                    <a:pt x="577" y="360"/>
                    <a:pt x="586" y="371"/>
                  </a:cubicBezTo>
                  <a:cubicBezTo>
                    <a:pt x="589" y="374"/>
                    <a:pt x="594" y="379"/>
                    <a:pt x="596" y="381"/>
                  </a:cubicBezTo>
                  <a:cubicBezTo>
                    <a:pt x="598" y="383"/>
                    <a:pt x="599" y="385"/>
                    <a:pt x="600" y="386"/>
                  </a:cubicBezTo>
                  <a:cubicBezTo>
                    <a:pt x="602" y="388"/>
                    <a:pt x="604" y="389"/>
                    <a:pt x="607" y="389"/>
                  </a:cubicBezTo>
                  <a:cubicBezTo>
                    <a:pt x="609" y="389"/>
                    <a:pt x="612" y="388"/>
                    <a:pt x="613" y="385"/>
                  </a:cubicBezTo>
                  <a:cubicBezTo>
                    <a:pt x="614" y="381"/>
                    <a:pt x="612" y="379"/>
                    <a:pt x="610" y="377"/>
                  </a:cubicBezTo>
                  <a:cubicBezTo>
                    <a:pt x="610" y="377"/>
                    <a:pt x="609" y="376"/>
                    <a:pt x="608" y="374"/>
                  </a:cubicBezTo>
                  <a:cubicBezTo>
                    <a:pt x="599" y="362"/>
                    <a:pt x="553" y="297"/>
                    <a:pt x="550" y="267"/>
                  </a:cubicBezTo>
                  <a:cubicBezTo>
                    <a:pt x="550" y="247"/>
                    <a:pt x="574" y="228"/>
                    <a:pt x="601" y="225"/>
                  </a:cubicBezTo>
                  <a:cubicBezTo>
                    <a:pt x="601" y="225"/>
                    <a:pt x="601" y="225"/>
                    <a:pt x="601" y="225"/>
                  </a:cubicBezTo>
                  <a:cubicBezTo>
                    <a:pt x="608" y="224"/>
                    <a:pt x="615" y="224"/>
                    <a:pt x="623" y="224"/>
                  </a:cubicBezTo>
                  <a:cubicBezTo>
                    <a:pt x="623" y="224"/>
                    <a:pt x="623" y="224"/>
                    <a:pt x="623" y="224"/>
                  </a:cubicBezTo>
                  <a:cubicBezTo>
                    <a:pt x="625" y="224"/>
                    <a:pt x="627" y="224"/>
                    <a:pt x="628" y="224"/>
                  </a:cubicBezTo>
                  <a:cubicBezTo>
                    <a:pt x="634" y="224"/>
                    <a:pt x="640" y="224"/>
                    <a:pt x="646" y="224"/>
                  </a:cubicBezTo>
                  <a:cubicBezTo>
                    <a:pt x="648" y="224"/>
                    <a:pt x="648" y="224"/>
                    <a:pt x="648" y="224"/>
                  </a:cubicBezTo>
                  <a:cubicBezTo>
                    <a:pt x="708" y="224"/>
                    <a:pt x="799" y="226"/>
                    <a:pt x="903" y="229"/>
                  </a:cubicBezTo>
                  <a:cubicBezTo>
                    <a:pt x="905" y="229"/>
                    <a:pt x="907" y="229"/>
                    <a:pt x="908" y="229"/>
                  </a:cubicBezTo>
                  <a:cubicBezTo>
                    <a:pt x="909" y="229"/>
                    <a:pt x="909" y="229"/>
                    <a:pt x="909" y="229"/>
                  </a:cubicBezTo>
                  <a:cubicBezTo>
                    <a:pt x="911" y="229"/>
                    <a:pt x="912" y="229"/>
                    <a:pt x="918" y="233"/>
                  </a:cubicBezTo>
                  <a:cubicBezTo>
                    <a:pt x="922" y="236"/>
                    <a:pt x="928" y="243"/>
                    <a:pt x="934" y="251"/>
                  </a:cubicBezTo>
                  <a:cubicBezTo>
                    <a:pt x="937" y="255"/>
                    <a:pt x="940" y="260"/>
                    <a:pt x="944" y="264"/>
                  </a:cubicBezTo>
                  <a:cubicBezTo>
                    <a:pt x="945" y="266"/>
                    <a:pt x="947" y="270"/>
                    <a:pt x="947" y="277"/>
                  </a:cubicBezTo>
                  <a:cubicBezTo>
                    <a:pt x="946" y="284"/>
                    <a:pt x="949" y="296"/>
                    <a:pt x="952" y="311"/>
                  </a:cubicBezTo>
                  <a:cubicBezTo>
                    <a:pt x="954" y="318"/>
                    <a:pt x="956" y="327"/>
                    <a:pt x="956" y="329"/>
                  </a:cubicBezTo>
                  <a:cubicBezTo>
                    <a:pt x="956" y="331"/>
                    <a:pt x="956" y="331"/>
                    <a:pt x="955" y="332"/>
                  </a:cubicBezTo>
                  <a:cubicBezTo>
                    <a:pt x="955" y="333"/>
                    <a:pt x="955" y="333"/>
                    <a:pt x="954" y="335"/>
                  </a:cubicBezTo>
                  <a:cubicBezTo>
                    <a:pt x="953" y="340"/>
                    <a:pt x="953" y="344"/>
                    <a:pt x="955" y="347"/>
                  </a:cubicBezTo>
                  <a:cubicBezTo>
                    <a:pt x="957" y="349"/>
                    <a:pt x="960" y="352"/>
                    <a:pt x="965" y="352"/>
                  </a:cubicBezTo>
                  <a:cubicBezTo>
                    <a:pt x="967" y="352"/>
                    <a:pt x="970" y="351"/>
                    <a:pt x="972" y="351"/>
                  </a:cubicBezTo>
                  <a:cubicBezTo>
                    <a:pt x="976" y="349"/>
                    <a:pt x="979" y="346"/>
                    <a:pt x="980" y="342"/>
                  </a:cubicBezTo>
                  <a:cubicBezTo>
                    <a:pt x="981" y="336"/>
                    <a:pt x="978" y="330"/>
                    <a:pt x="973" y="325"/>
                  </a:cubicBezTo>
                  <a:cubicBezTo>
                    <a:pt x="971" y="321"/>
                    <a:pt x="970" y="315"/>
                    <a:pt x="970" y="311"/>
                  </a:cubicBezTo>
                  <a:cubicBezTo>
                    <a:pt x="970" y="310"/>
                    <a:pt x="970" y="309"/>
                    <a:pt x="969" y="308"/>
                  </a:cubicBezTo>
                  <a:cubicBezTo>
                    <a:pt x="969" y="305"/>
                    <a:pt x="965" y="284"/>
                    <a:pt x="964" y="280"/>
                  </a:cubicBezTo>
                  <a:cubicBezTo>
                    <a:pt x="964" y="279"/>
                    <a:pt x="964" y="277"/>
                    <a:pt x="964" y="275"/>
                  </a:cubicBezTo>
                  <a:cubicBezTo>
                    <a:pt x="964" y="274"/>
                    <a:pt x="964" y="273"/>
                    <a:pt x="964" y="272"/>
                  </a:cubicBezTo>
                  <a:cubicBezTo>
                    <a:pt x="975" y="271"/>
                    <a:pt x="993" y="266"/>
                    <a:pt x="1003" y="262"/>
                  </a:cubicBezTo>
                  <a:cubicBezTo>
                    <a:pt x="1010" y="259"/>
                    <a:pt x="1028" y="253"/>
                    <a:pt x="1043" y="248"/>
                  </a:cubicBezTo>
                  <a:cubicBezTo>
                    <a:pt x="1061" y="242"/>
                    <a:pt x="1069" y="239"/>
                    <a:pt x="1073" y="238"/>
                  </a:cubicBezTo>
                  <a:cubicBezTo>
                    <a:pt x="1073" y="238"/>
                    <a:pt x="1073" y="238"/>
                    <a:pt x="1073" y="238"/>
                  </a:cubicBezTo>
                  <a:cubicBezTo>
                    <a:pt x="1076" y="238"/>
                    <a:pt x="1079" y="239"/>
                    <a:pt x="1082" y="239"/>
                  </a:cubicBezTo>
                  <a:cubicBezTo>
                    <a:pt x="1082" y="239"/>
                    <a:pt x="1082" y="239"/>
                    <a:pt x="1082" y="239"/>
                  </a:cubicBezTo>
                  <a:cubicBezTo>
                    <a:pt x="1086" y="239"/>
                    <a:pt x="1089" y="237"/>
                    <a:pt x="1091" y="234"/>
                  </a:cubicBezTo>
                  <a:cubicBezTo>
                    <a:pt x="1094" y="229"/>
                    <a:pt x="1093" y="222"/>
                    <a:pt x="1090" y="217"/>
                  </a:cubicBezTo>
                  <a:cubicBezTo>
                    <a:pt x="1088" y="214"/>
                    <a:pt x="1085" y="212"/>
                    <a:pt x="1081" y="212"/>
                  </a:cubicBezTo>
                  <a:cubicBezTo>
                    <a:pt x="1075" y="212"/>
                    <a:pt x="1069" y="217"/>
                    <a:pt x="1065" y="223"/>
                  </a:cubicBezTo>
                  <a:cubicBezTo>
                    <a:pt x="1058" y="226"/>
                    <a:pt x="1035" y="233"/>
                    <a:pt x="1017" y="239"/>
                  </a:cubicBezTo>
                  <a:cubicBezTo>
                    <a:pt x="1007" y="242"/>
                    <a:pt x="998" y="245"/>
                    <a:pt x="991" y="248"/>
                  </a:cubicBezTo>
                  <a:cubicBezTo>
                    <a:pt x="977" y="252"/>
                    <a:pt x="971" y="254"/>
                    <a:pt x="966" y="254"/>
                  </a:cubicBezTo>
                  <a:cubicBezTo>
                    <a:pt x="964" y="254"/>
                    <a:pt x="962" y="254"/>
                    <a:pt x="959" y="253"/>
                  </a:cubicBezTo>
                  <a:cubicBezTo>
                    <a:pt x="958" y="251"/>
                    <a:pt x="955" y="248"/>
                    <a:pt x="952" y="244"/>
                  </a:cubicBezTo>
                  <a:cubicBezTo>
                    <a:pt x="946" y="238"/>
                    <a:pt x="937" y="228"/>
                    <a:pt x="932" y="222"/>
                  </a:cubicBezTo>
                  <a:cubicBezTo>
                    <a:pt x="955" y="205"/>
                    <a:pt x="967" y="184"/>
                    <a:pt x="974" y="168"/>
                  </a:cubicBezTo>
                  <a:cubicBezTo>
                    <a:pt x="981" y="154"/>
                    <a:pt x="1007" y="111"/>
                    <a:pt x="1014" y="103"/>
                  </a:cubicBezTo>
                  <a:cubicBezTo>
                    <a:pt x="1018" y="103"/>
                    <a:pt x="1024" y="102"/>
                    <a:pt x="1028" y="99"/>
                  </a:cubicBezTo>
                  <a:cubicBezTo>
                    <a:pt x="1028" y="99"/>
                    <a:pt x="1028" y="99"/>
                    <a:pt x="1028" y="99"/>
                  </a:cubicBezTo>
                  <a:cubicBezTo>
                    <a:pt x="1031" y="96"/>
                    <a:pt x="1031" y="91"/>
                    <a:pt x="1031" y="90"/>
                  </a:cubicBezTo>
                  <a:cubicBezTo>
                    <a:pt x="1031" y="85"/>
                    <a:pt x="1028" y="80"/>
                    <a:pt x="1024" y="76"/>
                  </a:cubicBezTo>
                  <a:cubicBezTo>
                    <a:pt x="1022" y="75"/>
                    <a:pt x="1020" y="74"/>
                    <a:pt x="1018" y="74"/>
                  </a:cubicBezTo>
                  <a:cubicBezTo>
                    <a:pt x="1009" y="74"/>
                    <a:pt x="1003" y="85"/>
                    <a:pt x="1001" y="91"/>
                  </a:cubicBezTo>
                  <a:cubicBezTo>
                    <a:pt x="995" y="97"/>
                    <a:pt x="985" y="113"/>
                    <a:pt x="983" y="116"/>
                  </a:cubicBezTo>
                  <a:cubicBezTo>
                    <a:pt x="977" y="126"/>
                    <a:pt x="965" y="144"/>
                    <a:pt x="959" y="158"/>
                  </a:cubicBezTo>
                  <a:cubicBezTo>
                    <a:pt x="946" y="192"/>
                    <a:pt x="926" y="203"/>
                    <a:pt x="914" y="209"/>
                  </a:cubicBezTo>
                  <a:cubicBezTo>
                    <a:pt x="893" y="209"/>
                    <a:pt x="686" y="204"/>
                    <a:pt x="604" y="201"/>
                  </a:cubicBezTo>
                  <a:cubicBezTo>
                    <a:pt x="604" y="201"/>
                    <a:pt x="604" y="201"/>
                    <a:pt x="604" y="201"/>
                  </a:cubicBezTo>
                  <a:cubicBezTo>
                    <a:pt x="602" y="201"/>
                    <a:pt x="602" y="201"/>
                    <a:pt x="602" y="201"/>
                  </a:cubicBezTo>
                  <a:cubicBezTo>
                    <a:pt x="572" y="200"/>
                    <a:pt x="566" y="195"/>
                    <a:pt x="565" y="193"/>
                  </a:cubicBezTo>
                  <a:cubicBezTo>
                    <a:pt x="565" y="193"/>
                    <a:pt x="565" y="193"/>
                    <a:pt x="565" y="193"/>
                  </a:cubicBezTo>
                  <a:cubicBezTo>
                    <a:pt x="562" y="189"/>
                    <a:pt x="559" y="185"/>
                    <a:pt x="556" y="180"/>
                  </a:cubicBezTo>
                  <a:cubicBezTo>
                    <a:pt x="554" y="176"/>
                    <a:pt x="552" y="172"/>
                    <a:pt x="550" y="169"/>
                  </a:cubicBezTo>
                  <a:cubicBezTo>
                    <a:pt x="549" y="168"/>
                    <a:pt x="549" y="168"/>
                    <a:pt x="549" y="168"/>
                  </a:cubicBezTo>
                  <a:cubicBezTo>
                    <a:pt x="537" y="146"/>
                    <a:pt x="536" y="125"/>
                    <a:pt x="547" y="103"/>
                  </a:cubicBezTo>
                  <a:cubicBezTo>
                    <a:pt x="557" y="81"/>
                    <a:pt x="577" y="60"/>
                    <a:pt x="597" y="41"/>
                  </a:cubicBezTo>
                  <a:cubicBezTo>
                    <a:pt x="597" y="41"/>
                    <a:pt x="597" y="40"/>
                    <a:pt x="597" y="40"/>
                  </a:cubicBezTo>
                  <a:cubicBezTo>
                    <a:pt x="599" y="38"/>
                    <a:pt x="605" y="31"/>
                    <a:pt x="609" y="25"/>
                  </a:cubicBezTo>
                  <a:cubicBezTo>
                    <a:pt x="612" y="21"/>
                    <a:pt x="614" y="18"/>
                    <a:pt x="616" y="16"/>
                  </a:cubicBezTo>
                  <a:cubicBezTo>
                    <a:pt x="620" y="11"/>
                    <a:pt x="622" y="9"/>
                    <a:pt x="620" y="5"/>
                  </a:cubicBezTo>
                  <a:cubicBezTo>
                    <a:pt x="619" y="3"/>
                    <a:pt x="616" y="1"/>
                    <a:pt x="614" y="1"/>
                  </a:cubicBezTo>
                  <a:cubicBezTo>
                    <a:pt x="613" y="1"/>
                    <a:pt x="611" y="1"/>
                    <a:pt x="609" y="3"/>
                  </a:cubicBezTo>
                  <a:cubicBezTo>
                    <a:pt x="609" y="3"/>
                    <a:pt x="609" y="3"/>
                    <a:pt x="609" y="3"/>
                  </a:cubicBezTo>
                  <a:cubicBezTo>
                    <a:pt x="609" y="3"/>
                    <a:pt x="609" y="3"/>
                    <a:pt x="608" y="4"/>
                  </a:cubicBezTo>
                  <a:cubicBezTo>
                    <a:pt x="597" y="17"/>
                    <a:pt x="587" y="27"/>
                    <a:pt x="579" y="36"/>
                  </a:cubicBezTo>
                  <a:cubicBezTo>
                    <a:pt x="583" y="28"/>
                    <a:pt x="589" y="21"/>
                    <a:pt x="597" y="11"/>
                  </a:cubicBezTo>
                  <a:cubicBezTo>
                    <a:pt x="599" y="8"/>
                    <a:pt x="599" y="4"/>
                    <a:pt x="597" y="2"/>
                  </a:cubicBezTo>
                  <a:cubicBezTo>
                    <a:pt x="595" y="1"/>
                    <a:pt x="594" y="0"/>
                    <a:pt x="592" y="0"/>
                  </a:cubicBezTo>
                </a:path>
              </a:pathLst>
            </a:custGeom>
            <a:solidFill>
              <a:srgbClr val="9E9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49FA06B7-ECB1-426F-9B6D-3BB4BBE78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751" y="1848753"/>
              <a:ext cx="7939088" cy="2878138"/>
            </a:xfrm>
            <a:custGeom>
              <a:avLst/>
              <a:gdLst>
                <a:gd name="T0" fmla="*/ 133 w 1085"/>
                <a:gd name="T1" fmla="*/ 380 h 393"/>
                <a:gd name="T2" fmla="*/ 98 w 1085"/>
                <a:gd name="T3" fmla="*/ 349 h 393"/>
                <a:gd name="T4" fmla="*/ 73 w 1085"/>
                <a:gd name="T5" fmla="*/ 382 h 393"/>
                <a:gd name="T6" fmla="*/ 64 w 1085"/>
                <a:gd name="T7" fmla="*/ 314 h 393"/>
                <a:gd name="T8" fmla="*/ 99 w 1085"/>
                <a:gd name="T9" fmla="*/ 265 h 393"/>
                <a:gd name="T10" fmla="*/ 113 w 1085"/>
                <a:gd name="T11" fmla="*/ 235 h 393"/>
                <a:gd name="T12" fmla="*/ 149 w 1085"/>
                <a:gd name="T13" fmla="*/ 201 h 393"/>
                <a:gd name="T14" fmla="*/ 97 w 1085"/>
                <a:gd name="T15" fmla="*/ 191 h 393"/>
                <a:gd name="T16" fmla="*/ 44 w 1085"/>
                <a:gd name="T17" fmla="*/ 221 h 393"/>
                <a:gd name="T18" fmla="*/ 6 w 1085"/>
                <a:gd name="T19" fmla="*/ 269 h 393"/>
                <a:gd name="T20" fmla="*/ 31 w 1085"/>
                <a:gd name="T21" fmla="*/ 217 h 393"/>
                <a:gd name="T22" fmla="*/ 7 w 1085"/>
                <a:gd name="T23" fmla="*/ 197 h 393"/>
                <a:gd name="T24" fmla="*/ 38 w 1085"/>
                <a:gd name="T25" fmla="*/ 210 h 393"/>
                <a:gd name="T26" fmla="*/ 77 w 1085"/>
                <a:gd name="T27" fmla="*/ 193 h 393"/>
                <a:gd name="T28" fmla="*/ 142 w 1085"/>
                <a:gd name="T29" fmla="*/ 189 h 393"/>
                <a:gd name="T30" fmla="*/ 120 w 1085"/>
                <a:gd name="T31" fmla="*/ 147 h 393"/>
                <a:gd name="T32" fmla="*/ 87 w 1085"/>
                <a:gd name="T33" fmla="*/ 124 h 393"/>
                <a:gd name="T34" fmla="*/ 37 w 1085"/>
                <a:gd name="T35" fmla="*/ 76 h 393"/>
                <a:gd name="T36" fmla="*/ 35 w 1085"/>
                <a:gd name="T37" fmla="*/ 54 h 393"/>
                <a:gd name="T38" fmla="*/ 63 w 1085"/>
                <a:gd name="T39" fmla="*/ 115 h 393"/>
                <a:gd name="T40" fmla="*/ 68 w 1085"/>
                <a:gd name="T41" fmla="*/ 63 h 393"/>
                <a:gd name="T42" fmla="*/ 72 w 1085"/>
                <a:gd name="T43" fmla="*/ 60 h 393"/>
                <a:gd name="T44" fmla="*/ 73 w 1085"/>
                <a:gd name="T45" fmla="*/ 119 h 393"/>
                <a:gd name="T46" fmla="*/ 124 w 1085"/>
                <a:gd name="T47" fmla="*/ 135 h 393"/>
                <a:gd name="T48" fmla="*/ 279 w 1085"/>
                <a:gd name="T49" fmla="*/ 197 h 393"/>
                <a:gd name="T50" fmla="*/ 359 w 1085"/>
                <a:gd name="T51" fmla="*/ 193 h 393"/>
                <a:gd name="T52" fmla="*/ 480 w 1085"/>
                <a:gd name="T53" fmla="*/ 139 h 393"/>
                <a:gd name="T54" fmla="*/ 520 w 1085"/>
                <a:gd name="T55" fmla="*/ 11 h 393"/>
                <a:gd name="T56" fmla="*/ 539 w 1085"/>
                <a:gd name="T57" fmla="*/ 74 h 393"/>
                <a:gd name="T58" fmla="*/ 590 w 1085"/>
                <a:gd name="T59" fmla="*/ 1 h 393"/>
                <a:gd name="T60" fmla="*/ 608 w 1085"/>
                <a:gd name="T61" fmla="*/ 2 h 393"/>
                <a:gd name="T62" fmla="*/ 590 w 1085"/>
                <a:gd name="T63" fmla="*/ 34 h 393"/>
                <a:gd name="T64" fmla="*/ 549 w 1085"/>
                <a:gd name="T65" fmla="*/ 178 h 393"/>
                <a:gd name="T66" fmla="*/ 600 w 1085"/>
                <a:gd name="T67" fmla="*/ 201 h 393"/>
                <a:gd name="T68" fmla="*/ 1001 w 1085"/>
                <a:gd name="T69" fmla="*/ 89 h 393"/>
                <a:gd name="T70" fmla="*/ 1021 w 1085"/>
                <a:gd name="T71" fmla="*/ 92 h 393"/>
                <a:gd name="T72" fmla="*/ 923 w 1085"/>
                <a:gd name="T73" fmla="*/ 217 h 393"/>
                <a:gd name="T74" fmla="*/ 988 w 1085"/>
                <a:gd name="T75" fmla="*/ 247 h 393"/>
                <a:gd name="T76" fmla="*/ 1083 w 1085"/>
                <a:gd name="T77" fmla="*/ 215 h 393"/>
                <a:gd name="T78" fmla="*/ 1070 w 1085"/>
                <a:gd name="T79" fmla="*/ 230 h 393"/>
                <a:gd name="T80" fmla="*/ 955 w 1085"/>
                <a:gd name="T81" fmla="*/ 265 h 393"/>
                <a:gd name="T82" fmla="*/ 962 w 1085"/>
                <a:gd name="T83" fmla="*/ 308 h 393"/>
                <a:gd name="T84" fmla="*/ 961 w 1085"/>
                <a:gd name="T85" fmla="*/ 344 h 393"/>
                <a:gd name="T86" fmla="*/ 956 w 1085"/>
                <a:gd name="T87" fmla="*/ 326 h 393"/>
                <a:gd name="T88" fmla="*/ 933 w 1085"/>
                <a:gd name="T89" fmla="*/ 245 h 393"/>
                <a:gd name="T90" fmla="*/ 899 w 1085"/>
                <a:gd name="T91" fmla="*/ 221 h 393"/>
                <a:gd name="T92" fmla="*/ 619 w 1085"/>
                <a:gd name="T93" fmla="*/ 216 h 393"/>
                <a:gd name="T94" fmla="*/ 605 w 1085"/>
                <a:gd name="T95" fmla="*/ 380 h 393"/>
                <a:gd name="T96" fmla="*/ 585 w 1085"/>
                <a:gd name="T97" fmla="*/ 365 h 393"/>
                <a:gd name="T98" fmla="*/ 514 w 1085"/>
                <a:gd name="T99" fmla="*/ 357 h 393"/>
                <a:gd name="T100" fmla="*/ 534 w 1085"/>
                <a:gd name="T101" fmla="*/ 284 h 393"/>
                <a:gd name="T102" fmla="*/ 436 w 1085"/>
                <a:gd name="T103" fmla="*/ 243 h 393"/>
                <a:gd name="T104" fmla="*/ 357 w 1085"/>
                <a:gd name="T105" fmla="*/ 209 h 393"/>
                <a:gd name="T106" fmla="*/ 243 w 1085"/>
                <a:gd name="T107" fmla="*/ 211 h 393"/>
                <a:gd name="T108" fmla="*/ 175 w 1085"/>
                <a:gd name="T109" fmla="*/ 209 h 393"/>
                <a:gd name="T110" fmla="*/ 125 w 1085"/>
                <a:gd name="T111" fmla="*/ 235 h 393"/>
                <a:gd name="T112" fmla="*/ 98 w 1085"/>
                <a:gd name="T113" fmla="*/ 285 h 393"/>
                <a:gd name="T114" fmla="*/ 86 w 1085"/>
                <a:gd name="T115" fmla="*/ 299 h 393"/>
                <a:gd name="T116" fmla="*/ 140 w 1085"/>
                <a:gd name="T117" fmla="*/ 379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85" h="393">
                  <a:moveTo>
                    <a:pt x="140" y="393"/>
                  </a:moveTo>
                  <a:cubicBezTo>
                    <a:pt x="139" y="393"/>
                    <a:pt x="138" y="392"/>
                    <a:pt x="137" y="391"/>
                  </a:cubicBezTo>
                  <a:cubicBezTo>
                    <a:pt x="137" y="390"/>
                    <a:pt x="136" y="389"/>
                    <a:pt x="136" y="388"/>
                  </a:cubicBezTo>
                  <a:cubicBezTo>
                    <a:pt x="135" y="385"/>
                    <a:pt x="133" y="383"/>
                    <a:pt x="133" y="380"/>
                  </a:cubicBezTo>
                  <a:cubicBezTo>
                    <a:pt x="132" y="374"/>
                    <a:pt x="130" y="369"/>
                    <a:pt x="126" y="364"/>
                  </a:cubicBezTo>
                  <a:cubicBezTo>
                    <a:pt x="122" y="358"/>
                    <a:pt x="115" y="356"/>
                    <a:pt x="108" y="353"/>
                  </a:cubicBezTo>
                  <a:cubicBezTo>
                    <a:pt x="107" y="352"/>
                    <a:pt x="105" y="352"/>
                    <a:pt x="104" y="351"/>
                  </a:cubicBezTo>
                  <a:cubicBezTo>
                    <a:pt x="98" y="349"/>
                    <a:pt x="98" y="349"/>
                    <a:pt x="98" y="349"/>
                  </a:cubicBezTo>
                  <a:cubicBezTo>
                    <a:pt x="77" y="339"/>
                    <a:pt x="74" y="325"/>
                    <a:pt x="75" y="312"/>
                  </a:cubicBezTo>
                  <a:cubicBezTo>
                    <a:pt x="73" y="314"/>
                    <a:pt x="71" y="317"/>
                    <a:pt x="70" y="319"/>
                  </a:cubicBezTo>
                  <a:cubicBezTo>
                    <a:pt x="57" y="338"/>
                    <a:pt x="64" y="357"/>
                    <a:pt x="74" y="379"/>
                  </a:cubicBezTo>
                  <a:cubicBezTo>
                    <a:pt x="75" y="380"/>
                    <a:pt x="74" y="382"/>
                    <a:pt x="73" y="382"/>
                  </a:cubicBezTo>
                  <a:cubicBezTo>
                    <a:pt x="72" y="383"/>
                    <a:pt x="72" y="383"/>
                    <a:pt x="72" y="383"/>
                  </a:cubicBezTo>
                  <a:cubicBezTo>
                    <a:pt x="71" y="383"/>
                    <a:pt x="70" y="382"/>
                    <a:pt x="69" y="381"/>
                  </a:cubicBezTo>
                  <a:cubicBezTo>
                    <a:pt x="68" y="378"/>
                    <a:pt x="68" y="378"/>
                    <a:pt x="68" y="378"/>
                  </a:cubicBezTo>
                  <a:cubicBezTo>
                    <a:pt x="57" y="356"/>
                    <a:pt x="49" y="337"/>
                    <a:pt x="64" y="314"/>
                  </a:cubicBezTo>
                  <a:cubicBezTo>
                    <a:pt x="69" y="306"/>
                    <a:pt x="75" y="298"/>
                    <a:pt x="82" y="290"/>
                  </a:cubicBezTo>
                  <a:cubicBezTo>
                    <a:pt x="92" y="278"/>
                    <a:pt x="92" y="278"/>
                    <a:pt x="92" y="278"/>
                  </a:cubicBezTo>
                  <a:cubicBezTo>
                    <a:pt x="95" y="274"/>
                    <a:pt x="97" y="270"/>
                    <a:pt x="99" y="265"/>
                  </a:cubicBezTo>
                  <a:cubicBezTo>
                    <a:pt x="99" y="265"/>
                    <a:pt x="99" y="265"/>
                    <a:pt x="99" y="265"/>
                  </a:cubicBezTo>
                  <a:cubicBezTo>
                    <a:pt x="103" y="257"/>
                    <a:pt x="103" y="257"/>
                    <a:pt x="103" y="257"/>
                  </a:cubicBezTo>
                  <a:cubicBezTo>
                    <a:pt x="103" y="257"/>
                    <a:pt x="103" y="257"/>
                    <a:pt x="103" y="257"/>
                  </a:cubicBezTo>
                  <a:cubicBezTo>
                    <a:pt x="108" y="249"/>
                    <a:pt x="108" y="249"/>
                    <a:pt x="108" y="249"/>
                  </a:cubicBezTo>
                  <a:cubicBezTo>
                    <a:pt x="111" y="245"/>
                    <a:pt x="112" y="240"/>
                    <a:pt x="113" y="235"/>
                  </a:cubicBezTo>
                  <a:cubicBezTo>
                    <a:pt x="114" y="234"/>
                    <a:pt x="114" y="233"/>
                    <a:pt x="114" y="232"/>
                  </a:cubicBezTo>
                  <a:cubicBezTo>
                    <a:pt x="115" y="230"/>
                    <a:pt x="115" y="230"/>
                    <a:pt x="115" y="230"/>
                  </a:cubicBezTo>
                  <a:cubicBezTo>
                    <a:pt x="116" y="224"/>
                    <a:pt x="117" y="221"/>
                    <a:pt x="123" y="215"/>
                  </a:cubicBezTo>
                  <a:cubicBezTo>
                    <a:pt x="127" y="210"/>
                    <a:pt x="139" y="205"/>
                    <a:pt x="149" y="201"/>
                  </a:cubicBezTo>
                  <a:cubicBezTo>
                    <a:pt x="145" y="201"/>
                    <a:pt x="141" y="200"/>
                    <a:pt x="139" y="200"/>
                  </a:cubicBezTo>
                  <a:cubicBezTo>
                    <a:pt x="129" y="196"/>
                    <a:pt x="129" y="196"/>
                    <a:pt x="129" y="196"/>
                  </a:cubicBezTo>
                  <a:cubicBezTo>
                    <a:pt x="121" y="193"/>
                    <a:pt x="113" y="190"/>
                    <a:pt x="105" y="190"/>
                  </a:cubicBezTo>
                  <a:cubicBezTo>
                    <a:pt x="102" y="190"/>
                    <a:pt x="99" y="190"/>
                    <a:pt x="97" y="191"/>
                  </a:cubicBezTo>
                  <a:cubicBezTo>
                    <a:pt x="91" y="192"/>
                    <a:pt x="88" y="196"/>
                    <a:pt x="84" y="200"/>
                  </a:cubicBezTo>
                  <a:cubicBezTo>
                    <a:pt x="79" y="205"/>
                    <a:pt x="79" y="205"/>
                    <a:pt x="79" y="205"/>
                  </a:cubicBezTo>
                  <a:cubicBezTo>
                    <a:pt x="73" y="210"/>
                    <a:pt x="66" y="214"/>
                    <a:pt x="58" y="216"/>
                  </a:cubicBezTo>
                  <a:cubicBezTo>
                    <a:pt x="53" y="218"/>
                    <a:pt x="48" y="220"/>
                    <a:pt x="44" y="221"/>
                  </a:cubicBezTo>
                  <a:cubicBezTo>
                    <a:pt x="38" y="223"/>
                    <a:pt x="32" y="225"/>
                    <a:pt x="28" y="228"/>
                  </a:cubicBezTo>
                  <a:cubicBezTo>
                    <a:pt x="14" y="238"/>
                    <a:pt x="7" y="251"/>
                    <a:pt x="8" y="267"/>
                  </a:cubicBezTo>
                  <a:cubicBezTo>
                    <a:pt x="8" y="267"/>
                    <a:pt x="8" y="268"/>
                    <a:pt x="8" y="269"/>
                  </a:cubicBezTo>
                  <a:cubicBezTo>
                    <a:pt x="7" y="269"/>
                    <a:pt x="6" y="269"/>
                    <a:pt x="6" y="269"/>
                  </a:cubicBezTo>
                  <a:cubicBezTo>
                    <a:pt x="5" y="269"/>
                    <a:pt x="5" y="269"/>
                    <a:pt x="5" y="269"/>
                  </a:cubicBezTo>
                  <a:cubicBezTo>
                    <a:pt x="3" y="269"/>
                    <a:pt x="2" y="268"/>
                    <a:pt x="2" y="267"/>
                  </a:cubicBezTo>
                  <a:cubicBezTo>
                    <a:pt x="0" y="248"/>
                    <a:pt x="8" y="232"/>
                    <a:pt x="23" y="221"/>
                  </a:cubicBezTo>
                  <a:cubicBezTo>
                    <a:pt x="26" y="219"/>
                    <a:pt x="28" y="218"/>
                    <a:pt x="31" y="217"/>
                  </a:cubicBezTo>
                  <a:cubicBezTo>
                    <a:pt x="23" y="215"/>
                    <a:pt x="17" y="211"/>
                    <a:pt x="12" y="206"/>
                  </a:cubicBezTo>
                  <a:cubicBezTo>
                    <a:pt x="5" y="202"/>
                    <a:pt x="5" y="202"/>
                    <a:pt x="5" y="202"/>
                  </a:cubicBezTo>
                  <a:cubicBezTo>
                    <a:pt x="4" y="201"/>
                    <a:pt x="4" y="199"/>
                    <a:pt x="4" y="198"/>
                  </a:cubicBezTo>
                  <a:cubicBezTo>
                    <a:pt x="5" y="197"/>
                    <a:pt x="6" y="197"/>
                    <a:pt x="7" y="197"/>
                  </a:cubicBezTo>
                  <a:cubicBezTo>
                    <a:pt x="7" y="197"/>
                    <a:pt x="7" y="197"/>
                    <a:pt x="8" y="197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22" y="206"/>
                    <a:pt x="31" y="210"/>
                    <a:pt x="38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54" y="210"/>
                    <a:pt x="64" y="206"/>
                    <a:pt x="72" y="199"/>
                  </a:cubicBezTo>
                  <a:cubicBezTo>
                    <a:pt x="77" y="193"/>
                    <a:pt x="77" y="193"/>
                    <a:pt x="77" y="193"/>
                  </a:cubicBezTo>
                  <a:cubicBezTo>
                    <a:pt x="77" y="193"/>
                    <a:pt x="77" y="193"/>
                    <a:pt x="77" y="193"/>
                  </a:cubicBezTo>
                  <a:cubicBezTo>
                    <a:pt x="82" y="189"/>
                    <a:pt x="86" y="184"/>
                    <a:pt x="94" y="182"/>
                  </a:cubicBezTo>
                  <a:cubicBezTo>
                    <a:pt x="99" y="181"/>
                    <a:pt x="104" y="180"/>
                    <a:pt x="108" y="180"/>
                  </a:cubicBezTo>
                  <a:cubicBezTo>
                    <a:pt x="117" y="180"/>
                    <a:pt x="126" y="183"/>
                    <a:pt x="133" y="185"/>
                  </a:cubicBezTo>
                  <a:cubicBezTo>
                    <a:pt x="142" y="189"/>
                    <a:pt x="142" y="189"/>
                    <a:pt x="142" y="189"/>
                  </a:cubicBezTo>
                  <a:cubicBezTo>
                    <a:pt x="146" y="190"/>
                    <a:pt x="154" y="192"/>
                    <a:pt x="161" y="193"/>
                  </a:cubicBezTo>
                  <a:cubicBezTo>
                    <a:pt x="160" y="193"/>
                    <a:pt x="160" y="193"/>
                    <a:pt x="160" y="193"/>
                  </a:cubicBezTo>
                  <a:cubicBezTo>
                    <a:pt x="144" y="181"/>
                    <a:pt x="132" y="164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16" y="141"/>
                    <a:pt x="116" y="141"/>
                    <a:pt x="116" y="141"/>
                  </a:cubicBezTo>
                  <a:cubicBezTo>
                    <a:pt x="114" y="137"/>
                    <a:pt x="109" y="128"/>
                    <a:pt x="104" y="126"/>
                  </a:cubicBezTo>
                  <a:cubicBezTo>
                    <a:pt x="100" y="125"/>
                    <a:pt x="96" y="124"/>
                    <a:pt x="93" y="124"/>
                  </a:cubicBezTo>
                  <a:cubicBezTo>
                    <a:pt x="91" y="124"/>
                    <a:pt x="89" y="124"/>
                    <a:pt x="87" y="124"/>
                  </a:cubicBezTo>
                  <a:cubicBezTo>
                    <a:pt x="86" y="125"/>
                    <a:pt x="85" y="125"/>
                    <a:pt x="84" y="125"/>
                  </a:cubicBezTo>
                  <a:cubicBezTo>
                    <a:pt x="82" y="126"/>
                    <a:pt x="79" y="127"/>
                    <a:pt x="76" y="127"/>
                  </a:cubicBezTo>
                  <a:cubicBezTo>
                    <a:pt x="75" y="127"/>
                    <a:pt x="74" y="127"/>
                    <a:pt x="74" y="127"/>
                  </a:cubicBezTo>
                  <a:cubicBezTo>
                    <a:pt x="49" y="125"/>
                    <a:pt x="42" y="98"/>
                    <a:pt x="37" y="76"/>
                  </a:cubicBezTo>
                  <a:cubicBezTo>
                    <a:pt x="36" y="74"/>
                    <a:pt x="35" y="71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6"/>
                    <a:pt x="34" y="55"/>
                    <a:pt x="35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7" y="54"/>
                    <a:pt x="38" y="55"/>
                    <a:pt x="39" y="56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6" y="83"/>
                    <a:pt x="51" y="105"/>
                    <a:pt x="63" y="115"/>
                  </a:cubicBezTo>
                  <a:cubicBezTo>
                    <a:pt x="62" y="108"/>
                    <a:pt x="64" y="100"/>
                    <a:pt x="65" y="92"/>
                  </a:cubicBezTo>
                  <a:cubicBezTo>
                    <a:pt x="66" y="89"/>
                    <a:pt x="66" y="87"/>
                    <a:pt x="67" y="85"/>
                  </a:cubicBezTo>
                  <a:cubicBezTo>
                    <a:pt x="69" y="76"/>
                    <a:pt x="71" y="67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7" y="62"/>
                    <a:pt x="67" y="60"/>
                    <a:pt x="69" y="59"/>
                  </a:cubicBezTo>
                  <a:cubicBezTo>
                    <a:pt x="69" y="59"/>
                    <a:pt x="70" y="59"/>
                    <a:pt x="70" y="59"/>
                  </a:cubicBezTo>
                  <a:cubicBezTo>
                    <a:pt x="71" y="59"/>
                    <a:pt x="72" y="59"/>
                    <a:pt x="72" y="60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8" y="69"/>
                    <a:pt x="76" y="81"/>
                    <a:pt x="73" y="93"/>
                  </a:cubicBezTo>
                  <a:cubicBezTo>
                    <a:pt x="71" y="103"/>
                    <a:pt x="69" y="113"/>
                    <a:pt x="72" y="11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7" y="119"/>
                    <a:pt x="80" y="118"/>
                    <a:pt x="83" y="117"/>
                  </a:cubicBezTo>
                  <a:cubicBezTo>
                    <a:pt x="87" y="116"/>
                    <a:pt x="91" y="115"/>
                    <a:pt x="96" y="115"/>
                  </a:cubicBezTo>
                  <a:cubicBezTo>
                    <a:pt x="100" y="115"/>
                    <a:pt x="103" y="116"/>
                    <a:pt x="107" y="117"/>
                  </a:cubicBezTo>
                  <a:cubicBezTo>
                    <a:pt x="115" y="121"/>
                    <a:pt x="120" y="129"/>
                    <a:pt x="124" y="135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39" y="158"/>
                    <a:pt x="151" y="174"/>
                    <a:pt x="165" y="184"/>
                  </a:cubicBezTo>
                  <a:cubicBezTo>
                    <a:pt x="176" y="193"/>
                    <a:pt x="221" y="194"/>
                    <a:pt x="250" y="195"/>
                  </a:cubicBezTo>
                  <a:cubicBezTo>
                    <a:pt x="263" y="196"/>
                    <a:pt x="273" y="196"/>
                    <a:pt x="279" y="197"/>
                  </a:cubicBezTo>
                  <a:cubicBezTo>
                    <a:pt x="280" y="197"/>
                    <a:pt x="282" y="197"/>
                    <a:pt x="285" y="197"/>
                  </a:cubicBezTo>
                  <a:cubicBezTo>
                    <a:pt x="295" y="197"/>
                    <a:pt x="315" y="196"/>
                    <a:pt x="332" y="194"/>
                  </a:cubicBezTo>
                  <a:cubicBezTo>
                    <a:pt x="342" y="194"/>
                    <a:pt x="351" y="193"/>
                    <a:pt x="357" y="193"/>
                  </a:cubicBezTo>
                  <a:cubicBezTo>
                    <a:pt x="358" y="193"/>
                    <a:pt x="359" y="193"/>
                    <a:pt x="359" y="193"/>
                  </a:cubicBezTo>
                  <a:cubicBezTo>
                    <a:pt x="371" y="192"/>
                    <a:pt x="387" y="189"/>
                    <a:pt x="398" y="188"/>
                  </a:cubicBezTo>
                  <a:cubicBezTo>
                    <a:pt x="416" y="186"/>
                    <a:pt x="428" y="176"/>
                    <a:pt x="440" y="165"/>
                  </a:cubicBezTo>
                  <a:cubicBezTo>
                    <a:pt x="446" y="160"/>
                    <a:pt x="452" y="155"/>
                    <a:pt x="459" y="150"/>
                  </a:cubicBezTo>
                  <a:cubicBezTo>
                    <a:pt x="463" y="147"/>
                    <a:pt x="472" y="142"/>
                    <a:pt x="480" y="139"/>
                  </a:cubicBezTo>
                  <a:cubicBezTo>
                    <a:pt x="480" y="139"/>
                    <a:pt x="480" y="139"/>
                    <a:pt x="480" y="139"/>
                  </a:cubicBezTo>
                  <a:cubicBezTo>
                    <a:pt x="507" y="132"/>
                    <a:pt x="522" y="116"/>
                    <a:pt x="526" y="89"/>
                  </a:cubicBezTo>
                  <a:cubicBezTo>
                    <a:pt x="529" y="64"/>
                    <a:pt x="523" y="34"/>
                    <a:pt x="518" y="14"/>
                  </a:cubicBezTo>
                  <a:cubicBezTo>
                    <a:pt x="518" y="13"/>
                    <a:pt x="518" y="11"/>
                    <a:pt x="520" y="11"/>
                  </a:cubicBezTo>
                  <a:cubicBezTo>
                    <a:pt x="520" y="11"/>
                    <a:pt x="520" y="11"/>
                    <a:pt x="521" y="11"/>
                  </a:cubicBezTo>
                  <a:cubicBezTo>
                    <a:pt x="522" y="11"/>
                    <a:pt x="523" y="11"/>
                    <a:pt x="523" y="12"/>
                  </a:cubicBezTo>
                  <a:cubicBezTo>
                    <a:pt x="530" y="28"/>
                    <a:pt x="533" y="42"/>
                    <a:pt x="536" y="57"/>
                  </a:cubicBezTo>
                  <a:cubicBezTo>
                    <a:pt x="537" y="63"/>
                    <a:pt x="538" y="68"/>
                    <a:pt x="539" y="74"/>
                  </a:cubicBezTo>
                  <a:cubicBezTo>
                    <a:pt x="546" y="65"/>
                    <a:pt x="551" y="55"/>
                    <a:pt x="555" y="45"/>
                  </a:cubicBezTo>
                  <a:cubicBezTo>
                    <a:pt x="562" y="29"/>
                    <a:pt x="570" y="13"/>
                    <a:pt x="586" y="0"/>
                  </a:cubicBezTo>
                  <a:cubicBezTo>
                    <a:pt x="587" y="0"/>
                    <a:pt x="587" y="0"/>
                    <a:pt x="588" y="0"/>
                  </a:cubicBezTo>
                  <a:cubicBezTo>
                    <a:pt x="589" y="0"/>
                    <a:pt x="589" y="0"/>
                    <a:pt x="590" y="1"/>
                  </a:cubicBezTo>
                  <a:cubicBezTo>
                    <a:pt x="591" y="2"/>
                    <a:pt x="591" y="3"/>
                    <a:pt x="590" y="4"/>
                  </a:cubicBezTo>
                  <a:cubicBezTo>
                    <a:pt x="575" y="22"/>
                    <a:pt x="569" y="33"/>
                    <a:pt x="563" y="49"/>
                  </a:cubicBezTo>
                  <a:cubicBezTo>
                    <a:pt x="577" y="37"/>
                    <a:pt x="596" y="16"/>
                    <a:pt x="607" y="3"/>
                  </a:cubicBezTo>
                  <a:cubicBezTo>
                    <a:pt x="607" y="2"/>
                    <a:pt x="608" y="2"/>
                    <a:pt x="608" y="2"/>
                  </a:cubicBezTo>
                  <a:cubicBezTo>
                    <a:pt x="608" y="1"/>
                    <a:pt x="609" y="1"/>
                    <a:pt x="610" y="1"/>
                  </a:cubicBezTo>
                  <a:cubicBezTo>
                    <a:pt x="611" y="1"/>
                    <a:pt x="612" y="2"/>
                    <a:pt x="612" y="3"/>
                  </a:cubicBezTo>
                  <a:cubicBezTo>
                    <a:pt x="613" y="4"/>
                    <a:pt x="613" y="4"/>
                    <a:pt x="602" y="18"/>
                  </a:cubicBezTo>
                  <a:cubicBezTo>
                    <a:pt x="597" y="24"/>
                    <a:pt x="592" y="32"/>
                    <a:pt x="590" y="34"/>
                  </a:cubicBezTo>
                  <a:cubicBezTo>
                    <a:pt x="590" y="34"/>
                    <a:pt x="590" y="34"/>
                    <a:pt x="590" y="34"/>
                  </a:cubicBezTo>
                  <a:cubicBezTo>
                    <a:pt x="547" y="77"/>
                    <a:pt x="514" y="117"/>
                    <a:pt x="542" y="166"/>
                  </a:cubicBezTo>
                  <a:cubicBezTo>
                    <a:pt x="542" y="167"/>
                    <a:pt x="542" y="167"/>
                    <a:pt x="542" y="167"/>
                  </a:cubicBezTo>
                  <a:cubicBezTo>
                    <a:pt x="544" y="170"/>
                    <a:pt x="547" y="174"/>
                    <a:pt x="549" y="178"/>
                  </a:cubicBezTo>
                  <a:cubicBezTo>
                    <a:pt x="552" y="183"/>
                    <a:pt x="555" y="187"/>
                    <a:pt x="558" y="191"/>
                  </a:cubicBezTo>
                  <a:cubicBezTo>
                    <a:pt x="558" y="192"/>
                    <a:pt x="558" y="192"/>
                    <a:pt x="558" y="192"/>
                  </a:cubicBezTo>
                  <a:cubicBezTo>
                    <a:pt x="560" y="195"/>
                    <a:pt x="568" y="200"/>
                    <a:pt x="598" y="201"/>
                  </a:cubicBezTo>
                  <a:cubicBezTo>
                    <a:pt x="600" y="201"/>
                    <a:pt x="600" y="201"/>
                    <a:pt x="600" y="201"/>
                  </a:cubicBezTo>
                  <a:cubicBezTo>
                    <a:pt x="684" y="204"/>
                    <a:pt x="897" y="209"/>
                    <a:pt x="911" y="210"/>
                  </a:cubicBezTo>
                  <a:cubicBezTo>
                    <a:pt x="911" y="209"/>
                    <a:pt x="911" y="209"/>
                    <a:pt x="911" y="209"/>
                  </a:cubicBezTo>
                  <a:cubicBezTo>
                    <a:pt x="923" y="203"/>
                    <a:pt x="945" y="191"/>
                    <a:pt x="959" y="156"/>
                  </a:cubicBezTo>
                  <a:cubicBezTo>
                    <a:pt x="968" y="133"/>
                    <a:pt x="994" y="96"/>
                    <a:pt x="1001" y="89"/>
                  </a:cubicBezTo>
                  <a:cubicBezTo>
                    <a:pt x="1002" y="84"/>
                    <a:pt x="1007" y="74"/>
                    <a:pt x="1014" y="74"/>
                  </a:cubicBezTo>
                  <a:cubicBezTo>
                    <a:pt x="1015" y="74"/>
                    <a:pt x="1016" y="74"/>
                    <a:pt x="1018" y="75"/>
                  </a:cubicBezTo>
                  <a:cubicBezTo>
                    <a:pt x="1022" y="79"/>
                    <a:pt x="1023" y="83"/>
                    <a:pt x="1023" y="86"/>
                  </a:cubicBezTo>
                  <a:cubicBezTo>
                    <a:pt x="1023" y="88"/>
                    <a:pt x="1023" y="90"/>
                    <a:pt x="1021" y="92"/>
                  </a:cubicBezTo>
                  <a:cubicBezTo>
                    <a:pt x="1021" y="92"/>
                    <a:pt x="1021" y="92"/>
                    <a:pt x="1021" y="92"/>
                  </a:cubicBezTo>
                  <a:cubicBezTo>
                    <a:pt x="1018" y="94"/>
                    <a:pt x="1012" y="95"/>
                    <a:pt x="1008" y="96"/>
                  </a:cubicBezTo>
                  <a:cubicBezTo>
                    <a:pt x="1003" y="101"/>
                    <a:pt x="974" y="147"/>
                    <a:pt x="967" y="163"/>
                  </a:cubicBezTo>
                  <a:cubicBezTo>
                    <a:pt x="959" y="178"/>
                    <a:pt x="947" y="201"/>
                    <a:pt x="923" y="217"/>
                  </a:cubicBezTo>
                  <a:cubicBezTo>
                    <a:pt x="926" y="222"/>
                    <a:pt x="938" y="236"/>
                    <a:pt x="945" y="243"/>
                  </a:cubicBezTo>
                  <a:cubicBezTo>
                    <a:pt x="948" y="247"/>
                    <a:pt x="951" y="251"/>
                    <a:pt x="953" y="253"/>
                  </a:cubicBezTo>
                  <a:cubicBezTo>
                    <a:pt x="957" y="254"/>
                    <a:pt x="959" y="254"/>
                    <a:pt x="962" y="254"/>
                  </a:cubicBezTo>
                  <a:cubicBezTo>
                    <a:pt x="967" y="254"/>
                    <a:pt x="974" y="252"/>
                    <a:pt x="988" y="247"/>
                  </a:cubicBezTo>
                  <a:cubicBezTo>
                    <a:pt x="995" y="245"/>
                    <a:pt x="1004" y="242"/>
                    <a:pt x="1014" y="239"/>
                  </a:cubicBezTo>
                  <a:cubicBezTo>
                    <a:pt x="1034" y="232"/>
                    <a:pt x="1057" y="225"/>
                    <a:pt x="1064" y="222"/>
                  </a:cubicBezTo>
                  <a:cubicBezTo>
                    <a:pt x="1067" y="216"/>
                    <a:pt x="1073" y="212"/>
                    <a:pt x="1077" y="212"/>
                  </a:cubicBezTo>
                  <a:cubicBezTo>
                    <a:pt x="1080" y="212"/>
                    <a:pt x="1082" y="213"/>
                    <a:pt x="1083" y="215"/>
                  </a:cubicBezTo>
                  <a:cubicBezTo>
                    <a:pt x="1084" y="219"/>
                    <a:pt x="1085" y="225"/>
                    <a:pt x="1083" y="228"/>
                  </a:cubicBezTo>
                  <a:cubicBezTo>
                    <a:pt x="1082" y="230"/>
                    <a:pt x="1080" y="231"/>
                    <a:pt x="1078" y="231"/>
                  </a:cubicBezTo>
                  <a:cubicBezTo>
                    <a:pt x="1078" y="231"/>
                    <a:pt x="1078" y="231"/>
                    <a:pt x="1078" y="231"/>
                  </a:cubicBezTo>
                  <a:cubicBezTo>
                    <a:pt x="1075" y="231"/>
                    <a:pt x="1072" y="230"/>
                    <a:pt x="1070" y="230"/>
                  </a:cubicBezTo>
                  <a:cubicBezTo>
                    <a:pt x="1070" y="230"/>
                    <a:pt x="1069" y="230"/>
                    <a:pt x="1068" y="229"/>
                  </a:cubicBezTo>
                  <a:cubicBezTo>
                    <a:pt x="1065" y="231"/>
                    <a:pt x="1056" y="234"/>
                    <a:pt x="1038" y="240"/>
                  </a:cubicBezTo>
                  <a:cubicBezTo>
                    <a:pt x="1022" y="246"/>
                    <a:pt x="1005" y="251"/>
                    <a:pt x="998" y="254"/>
                  </a:cubicBezTo>
                  <a:cubicBezTo>
                    <a:pt x="985" y="260"/>
                    <a:pt x="964" y="264"/>
                    <a:pt x="955" y="265"/>
                  </a:cubicBezTo>
                  <a:cubicBezTo>
                    <a:pt x="956" y="267"/>
                    <a:pt x="956" y="269"/>
                    <a:pt x="956" y="271"/>
                  </a:cubicBezTo>
                  <a:cubicBezTo>
                    <a:pt x="956" y="273"/>
                    <a:pt x="956" y="275"/>
                    <a:pt x="956" y="277"/>
                  </a:cubicBezTo>
                  <a:cubicBezTo>
                    <a:pt x="957" y="281"/>
                    <a:pt x="961" y="302"/>
                    <a:pt x="961" y="305"/>
                  </a:cubicBezTo>
                  <a:cubicBezTo>
                    <a:pt x="962" y="306"/>
                    <a:pt x="962" y="306"/>
                    <a:pt x="962" y="308"/>
                  </a:cubicBezTo>
                  <a:cubicBezTo>
                    <a:pt x="963" y="312"/>
                    <a:pt x="964" y="319"/>
                    <a:pt x="966" y="324"/>
                  </a:cubicBezTo>
                  <a:cubicBezTo>
                    <a:pt x="970" y="327"/>
                    <a:pt x="973" y="333"/>
                    <a:pt x="972" y="337"/>
                  </a:cubicBezTo>
                  <a:cubicBezTo>
                    <a:pt x="971" y="340"/>
                    <a:pt x="970" y="342"/>
                    <a:pt x="967" y="343"/>
                  </a:cubicBezTo>
                  <a:cubicBezTo>
                    <a:pt x="965" y="343"/>
                    <a:pt x="963" y="344"/>
                    <a:pt x="961" y="344"/>
                  </a:cubicBezTo>
                  <a:cubicBezTo>
                    <a:pt x="957" y="344"/>
                    <a:pt x="955" y="342"/>
                    <a:pt x="954" y="341"/>
                  </a:cubicBezTo>
                  <a:cubicBezTo>
                    <a:pt x="953" y="339"/>
                    <a:pt x="953" y="336"/>
                    <a:pt x="954" y="332"/>
                  </a:cubicBezTo>
                  <a:cubicBezTo>
                    <a:pt x="955" y="331"/>
                    <a:pt x="955" y="330"/>
                    <a:pt x="955" y="329"/>
                  </a:cubicBezTo>
                  <a:cubicBezTo>
                    <a:pt x="956" y="328"/>
                    <a:pt x="956" y="328"/>
                    <a:pt x="956" y="326"/>
                  </a:cubicBezTo>
                  <a:cubicBezTo>
                    <a:pt x="956" y="324"/>
                    <a:pt x="954" y="314"/>
                    <a:pt x="952" y="306"/>
                  </a:cubicBezTo>
                  <a:cubicBezTo>
                    <a:pt x="949" y="294"/>
                    <a:pt x="946" y="280"/>
                    <a:pt x="947" y="273"/>
                  </a:cubicBezTo>
                  <a:cubicBezTo>
                    <a:pt x="947" y="266"/>
                    <a:pt x="945" y="260"/>
                    <a:pt x="943" y="258"/>
                  </a:cubicBezTo>
                  <a:cubicBezTo>
                    <a:pt x="939" y="253"/>
                    <a:pt x="936" y="249"/>
                    <a:pt x="933" y="245"/>
                  </a:cubicBezTo>
                  <a:cubicBezTo>
                    <a:pt x="926" y="236"/>
                    <a:pt x="921" y="229"/>
                    <a:pt x="916" y="226"/>
                  </a:cubicBezTo>
                  <a:cubicBezTo>
                    <a:pt x="910" y="221"/>
                    <a:pt x="908" y="221"/>
                    <a:pt x="905" y="221"/>
                  </a:cubicBezTo>
                  <a:cubicBezTo>
                    <a:pt x="904" y="221"/>
                    <a:pt x="904" y="221"/>
                    <a:pt x="904" y="221"/>
                  </a:cubicBezTo>
                  <a:cubicBezTo>
                    <a:pt x="904" y="221"/>
                    <a:pt x="902" y="221"/>
                    <a:pt x="899" y="221"/>
                  </a:cubicBezTo>
                  <a:cubicBezTo>
                    <a:pt x="795" y="218"/>
                    <a:pt x="704" y="216"/>
                    <a:pt x="644" y="216"/>
                  </a:cubicBezTo>
                  <a:cubicBezTo>
                    <a:pt x="642" y="216"/>
                    <a:pt x="642" y="216"/>
                    <a:pt x="642" y="216"/>
                  </a:cubicBezTo>
                  <a:cubicBezTo>
                    <a:pt x="636" y="216"/>
                    <a:pt x="630" y="216"/>
                    <a:pt x="624" y="216"/>
                  </a:cubicBezTo>
                  <a:cubicBezTo>
                    <a:pt x="619" y="216"/>
                    <a:pt x="619" y="216"/>
                    <a:pt x="619" y="216"/>
                  </a:cubicBezTo>
                  <a:cubicBezTo>
                    <a:pt x="611" y="216"/>
                    <a:pt x="604" y="216"/>
                    <a:pt x="597" y="217"/>
                  </a:cubicBezTo>
                  <a:cubicBezTo>
                    <a:pt x="567" y="220"/>
                    <a:pt x="542" y="241"/>
                    <a:pt x="542" y="263"/>
                  </a:cubicBezTo>
                  <a:cubicBezTo>
                    <a:pt x="546" y="297"/>
                    <a:pt x="598" y="370"/>
                    <a:pt x="600" y="373"/>
                  </a:cubicBezTo>
                  <a:cubicBezTo>
                    <a:pt x="606" y="378"/>
                    <a:pt x="606" y="378"/>
                    <a:pt x="605" y="380"/>
                  </a:cubicBezTo>
                  <a:cubicBezTo>
                    <a:pt x="605" y="381"/>
                    <a:pt x="604" y="381"/>
                    <a:pt x="603" y="381"/>
                  </a:cubicBezTo>
                  <a:cubicBezTo>
                    <a:pt x="603" y="381"/>
                    <a:pt x="603" y="381"/>
                    <a:pt x="603" y="381"/>
                  </a:cubicBezTo>
                  <a:cubicBezTo>
                    <a:pt x="601" y="381"/>
                    <a:pt x="601" y="381"/>
                    <a:pt x="595" y="375"/>
                  </a:cubicBezTo>
                  <a:cubicBezTo>
                    <a:pt x="592" y="372"/>
                    <a:pt x="588" y="368"/>
                    <a:pt x="585" y="365"/>
                  </a:cubicBezTo>
                  <a:cubicBezTo>
                    <a:pt x="576" y="354"/>
                    <a:pt x="568" y="341"/>
                    <a:pt x="561" y="330"/>
                  </a:cubicBezTo>
                  <a:cubicBezTo>
                    <a:pt x="556" y="322"/>
                    <a:pt x="551" y="314"/>
                    <a:pt x="546" y="307"/>
                  </a:cubicBezTo>
                  <a:cubicBezTo>
                    <a:pt x="539" y="327"/>
                    <a:pt x="529" y="343"/>
                    <a:pt x="515" y="356"/>
                  </a:cubicBezTo>
                  <a:cubicBezTo>
                    <a:pt x="515" y="357"/>
                    <a:pt x="514" y="357"/>
                    <a:pt x="514" y="357"/>
                  </a:cubicBezTo>
                  <a:cubicBezTo>
                    <a:pt x="513" y="357"/>
                    <a:pt x="513" y="357"/>
                    <a:pt x="512" y="357"/>
                  </a:cubicBezTo>
                  <a:cubicBezTo>
                    <a:pt x="511" y="356"/>
                    <a:pt x="511" y="355"/>
                    <a:pt x="511" y="353"/>
                  </a:cubicBezTo>
                  <a:cubicBezTo>
                    <a:pt x="514" y="349"/>
                    <a:pt x="516" y="344"/>
                    <a:pt x="519" y="339"/>
                  </a:cubicBezTo>
                  <a:cubicBezTo>
                    <a:pt x="530" y="322"/>
                    <a:pt x="541" y="302"/>
                    <a:pt x="534" y="284"/>
                  </a:cubicBezTo>
                  <a:cubicBezTo>
                    <a:pt x="524" y="264"/>
                    <a:pt x="505" y="262"/>
                    <a:pt x="484" y="259"/>
                  </a:cubicBezTo>
                  <a:cubicBezTo>
                    <a:pt x="469" y="257"/>
                    <a:pt x="454" y="254"/>
                    <a:pt x="441" y="247"/>
                  </a:cubicBezTo>
                  <a:cubicBezTo>
                    <a:pt x="441" y="247"/>
                    <a:pt x="441" y="247"/>
                    <a:pt x="441" y="247"/>
                  </a:cubicBezTo>
                  <a:cubicBezTo>
                    <a:pt x="440" y="246"/>
                    <a:pt x="438" y="245"/>
                    <a:pt x="436" y="243"/>
                  </a:cubicBezTo>
                  <a:cubicBezTo>
                    <a:pt x="426" y="235"/>
                    <a:pt x="399" y="213"/>
                    <a:pt x="390" y="211"/>
                  </a:cubicBezTo>
                  <a:cubicBezTo>
                    <a:pt x="383" y="209"/>
                    <a:pt x="376" y="209"/>
                    <a:pt x="371" y="209"/>
                  </a:cubicBezTo>
                  <a:cubicBezTo>
                    <a:pt x="368" y="209"/>
                    <a:pt x="365" y="209"/>
                    <a:pt x="363" y="209"/>
                  </a:cubicBezTo>
                  <a:cubicBezTo>
                    <a:pt x="361" y="209"/>
                    <a:pt x="359" y="209"/>
                    <a:pt x="357" y="209"/>
                  </a:cubicBezTo>
                  <a:cubicBezTo>
                    <a:pt x="347" y="209"/>
                    <a:pt x="339" y="209"/>
                    <a:pt x="330" y="210"/>
                  </a:cubicBezTo>
                  <a:cubicBezTo>
                    <a:pt x="324" y="211"/>
                    <a:pt x="292" y="212"/>
                    <a:pt x="280" y="212"/>
                  </a:cubicBezTo>
                  <a:cubicBezTo>
                    <a:pt x="280" y="212"/>
                    <a:pt x="279" y="212"/>
                    <a:pt x="278" y="212"/>
                  </a:cubicBezTo>
                  <a:cubicBezTo>
                    <a:pt x="272" y="212"/>
                    <a:pt x="259" y="211"/>
                    <a:pt x="243" y="211"/>
                  </a:cubicBezTo>
                  <a:cubicBezTo>
                    <a:pt x="219" y="210"/>
                    <a:pt x="192" y="209"/>
                    <a:pt x="179" y="209"/>
                  </a:cubicBezTo>
                  <a:cubicBezTo>
                    <a:pt x="178" y="209"/>
                    <a:pt x="177" y="209"/>
                    <a:pt x="177" y="209"/>
                  </a:cubicBezTo>
                  <a:cubicBezTo>
                    <a:pt x="177" y="209"/>
                    <a:pt x="177" y="209"/>
                    <a:pt x="177" y="209"/>
                  </a:cubicBezTo>
                  <a:cubicBezTo>
                    <a:pt x="177" y="209"/>
                    <a:pt x="176" y="209"/>
                    <a:pt x="175" y="209"/>
                  </a:cubicBezTo>
                  <a:cubicBezTo>
                    <a:pt x="168" y="209"/>
                    <a:pt x="145" y="210"/>
                    <a:pt x="131" y="223"/>
                  </a:cubicBezTo>
                  <a:cubicBezTo>
                    <a:pt x="127" y="226"/>
                    <a:pt x="127" y="227"/>
                    <a:pt x="126" y="231"/>
                  </a:cubicBezTo>
                  <a:cubicBezTo>
                    <a:pt x="125" y="233"/>
                    <a:pt x="125" y="233"/>
                    <a:pt x="125" y="233"/>
                  </a:cubicBezTo>
                  <a:cubicBezTo>
                    <a:pt x="125" y="235"/>
                    <a:pt x="125" y="235"/>
                    <a:pt x="125" y="235"/>
                  </a:cubicBezTo>
                  <a:cubicBezTo>
                    <a:pt x="123" y="243"/>
                    <a:pt x="119" y="249"/>
                    <a:pt x="115" y="255"/>
                  </a:cubicBezTo>
                  <a:cubicBezTo>
                    <a:pt x="111" y="263"/>
                    <a:pt x="111" y="263"/>
                    <a:pt x="111" y="263"/>
                  </a:cubicBezTo>
                  <a:cubicBezTo>
                    <a:pt x="107" y="270"/>
                    <a:pt x="107" y="270"/>
                    <a:pt x="107" y="270"/>
                  </a:cubicBezTo>
                  <a:cubicBezTo>
                    <a:pt x="105" y="275"/>
                    <a:pt x="102" y="280"/>
                    <a:pt x="98" y="285"/>
                  </a:cubicBezTo>
                  <a:cubicBezTo>
                    <a:pt x="98" y="285"/>
                    <a:pt x="98" y="285"/>
                    <a:pt x="98" y="285"/>
                  </a:cubicBezTo>
                  <a:cubicBezTo>
                    <a:pt x="98" y="286"/>
                    <a:pt x="96" y="287"/>
                    <a:pt x="93" y="291"/>
                  </a:cubicBezTo>
                  <a:cubicBezTo>
                    <a:pt x="88" y="296"/>
                    <a:pt x="88" y="296"/>
                    <a:pt x="88" y="296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78" y="324"/>
                    <a:pt x="86" y="334"/>
                    <a:pt x="102" y="341"/>
                  </a:cubicBezTo>
                  <a:cubicBezTo>
                    <a:pt x="107" y="344"/>
                    <a:pt x="107" y="344"/>
                    <a:pt x="107" y="344"/>
                  </a:cubicBezTo>
                  <a:cubicBezTo>
                    <a:pt x="117" y="347"/>
                    <a:pt x="125" y="351"/>
                    <a:pt x="132" y="360"/>
                  </a:cubicBezTo>
                  <a:cubicBezTo>
                    <a:pt x="137" y="367"/>
                    <a:pt x="138" y="373"/>
                    <a:pt x="140" y="379"/>
                  </a:cubicBezTo>
                  <a:cubicBezTo>
                    <a:pt x="140" y="383"/>
                    <a:pt x="141" y="386"/>
                    <a:pt x="142" y="389"/>
                  </a:cubicBezTo>
                  <a:cubicBezTo>
                    <a:pt x="143" y="391"/>
                    <a:pt x="142" y="392"/>
                    <a:pt x="141" y="393"/>
                  </a:cubicBezTo>
                  <a:cubicBezTo>
                    <a:pt x="140" y="393"/>
                    <a:pt x="140" y="393"/>
                    <a:pt x="140" y="393"/>
                  </a:cubicBezTo>
                </a:path>
              </a:pathLst>
            </a:custGeom>
            <a:solidFill>
              <a:srgbClr val="DED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 30">
              <a:extLst>
                <a:ext uri="{FF2B5EF4-FFF2-40B4-BE49-F238E27FC236}">
                  <a16:creationId xmlns:a16="http://schemas.microsoft.com/office/drawing/2014/main" id="{DE64FC6C-F68E-442F-BAFF-9AA4394DF5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463" y="1826528"/>
              <a:ext cx="7975600" cy="2922588"/>
            </a:xfrm>
            <a:custGeom>
              <a:avLst/>
              <a:gdLst>
                <a:gd name="T0" fmla="*/ 548 w 1090"/>
                <a:gd name="T1" fmla="*/ 183 h 399"/>
                <a:gd name="T2" fmla="*/ 1018 w 1090"/>
                <a:gd name="T3" fmla="*/ 80 h 399"/>
                <a:gd name="T4" fmla="*/ 964 w 1090"/>
                <a:gd name="T5" fmla="*/ 260 h 399"/>
                <a:gd name="T6" fmla="*/ 1070 w 1090"/>
                <a:gd name="T7" fmla="*/ 230 h 399"/>
                <a:gd name="T8" fmla="*/ 968 w 1090"/>
                <a:gd name="T9" fmla="*/ 343 h 399"/>
                <a:gd name="T10" fmla="*/ 906 w 1090"/>
                <a:gd name="T11" fmla="*/ 222 h 399"/>
                <a:gd name="T12" fmla="*/ 605 w 1090"/>
                <a:gd name="T13" fmla="*/ 382 h 399"/>
                <a:gd name="T14" fmla="*/ 373 w 1090"/>
                <a:gd name="T15" fmla="*/ 209 h 399"/>
                <a:gd name="T16" fmla="*/ 177 w 1090"/>
                <a:gd name="T17" fmla="*/ 209 h 399"/>
                <a:gd name="T18" fmla="*/ 98 w 1090"/>
                <a:gd name="T19" fmla="*/ 286 h 399"/>
                <a:gd name="T20" fmla="*/ 142 w 1090"/>
                <a:gd name="T21" fmla="*/ 393 h 399"/>
                <a:gd name="T22" fmla="*/ 74 w 1090"/>
                <a:gd name="T23" fmla="*/ 383 h 399"/>
                <a:gd name="T24" fmla="*/ 119 w 1090"/>
                <a:gd name="T25" fmla="*/ 235 h 399"/>
                <a:gd name="T26" fmla="*/ 98 w 1090"/>
                <a:gd name="T27" fmla="*/ 191 h 399"/>
                <a:gd name="T28" fmla="*/ 7 w 1090"/>
                <a:gd name="T29" fmla="*/ 270 h 399"/>
                <a:gd name="T30" fmla="*/ 9 w 1090"/>
                <a:gd name="T31" fmla="*/ 203 h 399"/>
                <a:gd name="T32" fmla="*/ 110 w 1090"/>
                <a:gd name="T33" fmla="*/ 186 h 399"/>
                <a:gd name="T34" fmla="*/ 107 w 1090"/>
                <a:gd name="T35" fmla="*/ 126 h 399"/>
                <a:gd name="T36" fmla="*/ 41 w 1090"/>
                <a:gd name="T37" fmla="*/ 71 h 399"/>
                <a:gd name="T38" fmla="*/ 75 w 1090"/>
                <a:gd name="T39" fmla="*/ 124 h 399"/>
                <a:gd name="T40" fmla="*/ 281 w 1090"/>
                <a:gd name="T41" fmla="*/ 202 h 399"/>
                <a:gd name="T42" fmla="*/ 523 w 1090"/>
                <a:gd name="T43" fmla="*/ 17 h 399"/>
                <a:gd name="T44" fmla="*/ 587 w 1090"/>
                <a:gd name="T45" fmla="*/ 1 h 399"/>
                <a:gd name="T46" fmla="*/ 517 w 1090"/>
                <a:gd name="T47" fmla="*/ 18 h 399"/>
                <a:gd name="T48" fmla="*/ 361 w 1090"/>
                <a:gd name="T49" fmla="*/ 193 h 399"/>
                <a:gd name="T50" fmla="*/ 132 w 1090"/>
                <a:gd name="T51" fmla="*/ 143 h 399"/>
                <a:gd name="T52" fmla="*/ 77 w 1090"/>
                <a:gd name="T53" fmla="*/ 61 h 399"/>
                <a:gd name="T54" fmla="*/ 68 w 1090"/>
                <a:gd name="T55" fmla="*/ 67 h 399"/>
                <a:gd name="T56" fmla="*/ 37 w 1090"/>
                <a:gd name="T57" fmla="*/ 55 h 399"/>
                <a:gd name="T58" fmla="*/ 87 w 1090"/>
                <a:gd name="T59" fmla="*/ 131 h 399"/>
                <a:gd name="T60" fmla="*/ 120 w 1090"/>
                <a:gd name="T61" fmla="*/ 152 h 399"/>
                <a:gd name="T62" fmla="*/ 77 w 1090"/>
                <a:gd name="T63" fmla="*/ 195 h 399"/>
                <a:gd name="T64" fmla="*/ 9 w 1090"/>
                <a:gd name="T65" fmla="*/ 197 h 399"/>
                <a:gd name="T66" fmla="*/ 7 w 1090"/>
                <a:gd name="T67" fmla="*/ 275 h 399"/>
                <a:gd name="T68" fmla="*/ 82 w 1090"/>
                <a:gd name="T69" fmla="*/ 210 h 399"/>
                <a:gd name="T70" fmla="*/ 130 w 1090"/>
                <a:gd name="T71" fmla="*/ 201 h 399"/>
                <a:gd name="T72" fmla="*/ 113 w 1090"/>
                <a:gd name="T73" fmla="*/ 237 h 399"/>
                <a:gd name="T74" fmla="*/ 92 w 1090"/>
                <a:gd name="T75" fmla="*/ 279 h 399"/>
                <a:gd name="T76" fmla="*/ 78 w 1090"/>
                <a:gd name="T77" fmla="*/ 381 h 399"/>
                <a:gd name="T78" fmla="*/ 109 w 1090"/>
                <a:gd name="T79" fmla="*/ 358 h 399"/>
                <a:gd name="T80" fmla="*/ 147 w 1090"/>
                <a:gd name="T81" fmla="*/ 391 h 399"/>
                <a:gd name="T82" fmla="*/ 91 w 1090"/>
                <a:gd name="T83" fmla="*/ 302 h 399"/>
                <a:gd name="T84" fmla="*/ 112 w 1090"/>
                <a:gd name="T85" fmla="*/ 274 h 399"/>
                <a:gd name="T86" fmla="*/ 177 w 1090"/>
                <a:gd name="T87" fmla="*/ 214 h 399"/>
                <a:gd name="T88" fmla="*/ 280 w 1090"/>
                <a:gd name="T89" fmla="*/ 217 h 399"/>
                <a:gd name="T90" fmla="*/ 436 w 1090"/>
                <a:gd name="T91" fmla="*/ 248 h 399"/>
                <a:gd name="T92" fmla="*/ 512 w 1090"/>
                <a:gd name="T93" fmla="*/ 362 h 399"/>
                <a:gd name="T94" fmla="*/ 599 w 1090"/>
                <a:gd name="T95" fmla="*/ 384 h 399"/>
                <a:gd name="T96" fmla="*/ 599 w 1090"/>
                <a:gd name="T97" fmla="*/ 223 h 399"/>
                <a:gd name="T98" fmla="*/ 901 w 1090"/>
                <a:gd name="T99" fmla="*/ 227 h 399"/>
                <a:gd name="T100" fmla="*/ 952 w 1090"/>
                <a:gd name="T101" fmla="*/ 310 h 399"/>
                <a:gd name="T102" fmla="*/ 976 w 1090"/>
                <a:gd name="T103" fmla="*/ 341 h 399"/>
                <a:gd name="T104" fmla="*/ 1001 w 1090"/>
                <a:gd name="T105" fmla="*/ 260 h 399"/>
                <a:gd name="T106" fmla="*/ 1087 w 1090"/>
                <a:gd name="T107" fmla="*/ 217 h 399"/>
                <a:gd name="T108" fmla="*/ 949 w 1090"/>
                <a:gd name="T109" fmla="*/ 244 h 399"/>
                <a:gd name="T110" fmla="*/ 1021 w 1090"/>
                <a:gd name="T111" fmla="*/ 76 h 399"/>
                <a:gd name="T112" fmla="*/ 600 w 1090"/>
                <a:gd name="T113" fmla="*/ 201 h 399"/>
                <a:gd name="T114" fmla="*/ 594 w 1090"/>
                <a:gd name="T115" fmla="*/ 39 h 399"/>
                <a:gd name="T116" fmla="*/ 608 w 1090"/>
                <a:gd name="T117" fmla="*/ 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90" h="399">
                  <a:moveTo>
                    <a:pt x="590" y="6"/>
                  </a:moveTo>
                  <a:cubicBezTo>
                    <a:pt x="572" y="27"/>
                    <a:pt x="567" y="38"/>
                    <a:pt x="560" y="61"/>
                  </a:cubicBezTo>
                  <a:cubicBezTo>
                    <a:pt x="577" y="47"/>
                    <a:pt x="611" y="7"/>
                    <a:pt x="612" y="7"/>
                  </a:cubicBezTo>
                  <a:cubicBezTo>
                    <a:pt x="612" y="7"/>
                    <a:pt x="612" y="7"/>
                    <a:pt x="612" y="7"/>
                  </a:cubicBezTo>
                  <a:cubicBezTo>
                    <a:pt x="612" y="7"/>
                    <a:pt x="593" y="31"/>
                    <a:pt x="590" y="35"/>
                  </a:cubicBezTo>
                  <a:cubicBezTo>
                    <a:pt x="548" y="77"/>
                    <a:pt x="512" y="119"/>
                    <a:pt x="542" y="170"/>
                  </a:cubicBezTo>
                  <a:cubicBezTo>
                    <a:pt x="544" y="174"/>
                    <a:pt x="546" y="178"/>
                    <a:pt x="548" y="183"/>
                  </a:cubicBezTo>
                  <a:cubicBezTo>
                    <a:pt x="551" y="187"/>
                    <a:pt x="554" y="192"/>
                    <a:pt x="558" y="196"/>
                  </a:cubicBezTo>
                  <a:cubicBezTo>
                    <a:pt x="565" y="206"/>
                    <a:pt x="596" y="206"/>
                    <a:pt x="601" y="206"/>
                  </a:cubicBezTo>
                  <a:cubicBezTo>
                    <a:pt x="689" y="209"/>
                    <a:pt x="913" y="215"/>
                    <a:pt x="913" y="215"/>
                  </a:cubicBezTo>
                  <a:cubicBezTo>
                    <a:pt x="925" y="209"/>
                    <a:pt x="948" y="197"/>
                    <a:pt x="963" y="160"/>
                  </a:cubicBezTo>
                  <a:cubicBezTo>
                    <a:pt x="973" y="136"/>
                    <a:pt x="1001" y="96"/>
                    <a:pt x="1006" y="93"/>
                  </a:cubicBezTo>
                  <a:cubicBezTo>
                    <a:pt x="1006" y="90"/>
                    <a:pt x="1011" y="79"/>
                    <a:pt x="1016" y="79"/>
                  </a:cubicBezTo>
                  <a:cubicBezTo>
                    <a:pt x="1016" y="79"/>
                    <a:pt x="1017" y="80"/>
                    <a:pt x="1018" y="80"/>
                  </a:cubicBezTo>
                  <a:cubicBezTo>
                    <a:pt x="1024" y="85"/>
                    <a:pt x="1022" y="92"/>
                    <a:pt x="1021" y="93"/>
                  </a:cubicBezTo>
                  <a:cubicBezTo>
                    <a:pt x="1019" y="95"/>
                    <a:pt x="1013" y="96"/>
                    <a:pt x="1010" y="96"/>
                  </a:cubicBezTo>
                  <a:cubicBezTo>
                    <a:pt x="1010" y="96"/>
                    <a:pt x="1010" y="96"/>
                    <a:pt x="1010" y="96"/>
                  </a:cubicBezTo>
                  <a:cubicBezTo>
                    <a:pt x="1004" y="99"/>
                    <a:pt x="973" y="151"/>
                    <a:pt x="966" y="165"/>
                  </a:cubicBezTo>
                  <a:cubicBezTo>
                    <a:pt x="958" y="181"/>
                    <a:pt x="946" y="203"/>
                    <a:pt x="921" y="219"/>
                  </a:cubicBezTo>
                  <a:cubicBezTo>
                    <a:pt x="922" y="224"/>
                    <a:pt x="949" y="252"/>
                    <a:pt x="953" y="258"/>
                  </a:cubicBezTo>
                  <a:cubicBezTo>
                    <a:pt x="958" y="259"/>
                    <a:pt x="961" y="260"/>
                    <a:pt x="964" y="260"/>
                  </a:cubicBezTo>
                  <a:cubicBezTo>
                    <a:pt x="970" y="260"/>
                    <a:pt x="976" y="258"/>
                    <a:pt x="991" y="253"/>
                  </a:cubicBezTo>
                  <a:cubicBezTo>
                    <a:pt x="1014" y="245"/>
                    <a:pt x="1060" y="231"/>
                    <a:pt x="1068" y="227"/>
                  </a:cubicBezTo>
                  <a:cubicBezTo>
                    <a:pt x="1070" y="222"/>
                    <a:pt x="1076" y="218"/>
                    <a:pt x="1079" y="218"/>
                  </a:cubicBezTo>
                  <a:cubicBezTo>
                    <a:pt x="1081" y="218"/>
                    <a:pt x="1082" y="218"/>
                    <a:pt x="1082" y="219"/>
                  </a:cubicBezTo>
                  <a:cubicBezTo>
                    <a:pt x="1084" y="223"/>
                    <a:pt x="1085" y="231"/>
                    <a:pt x="1080" y="231"/>
                  </a:cubicBezTo>
                  <a:cubicBezTo>
                    <a:pt x="1080" y="231"/>
                    <a:pt x="1080" y="231"/>
                    <a:pt x="1080" y="231"/>
                  </a:cubicBezTo>
                  <a:cubicBezTo>
                    <a:pt x="1076" y="231"/>
                    <a:pt x="1072" y="230"/>
                    <a:pt x="1070" y="230"/>
                  </a:cubicBezTo>
                  <a:cubicBezTo>
                    <a:pt x="1067" y="232"/>
                    <a:pt x="1012" y="249"/>
                    <a:pt x="999" y="255"/>
                  </a:cubicBezTo>
                  <a:cubicBezTo>
                    <a:pt x="987" y="260"/>
                    <a:pt x="965" y="265"/>
                    <a:pt x="957" y="265"/>
                  </a:cubicBezTo>
                  <a:cubicBezTo>
                    <a:pt x="956" y="265"/>
                    <a:pt x="955" y="265"/>
                    <a:pt x="954" y="265"/>
                  </a:cubicBezTo>
                  <a:cubicBezTo>
                    <a:pt x="955" y="270"/>
                    <a:pt x="955" y="276"/>
                    <a:pt x="956" y="280"/>
                  </a:cubicBezTo>
                  <a:cubicBezTo>
                    <a:pt x="956" y="284"/>
                    <a:pt x="960" y="305"/>
                    <a:pt x="961" y="309"/>
                  </a:cubicBezTo>
                  <a:cubicBezTo>
                    <a:pt x="961" y="310"/>
                    <a:pt x="962" y="322"/>
                    <a:pt x="965" y="329"/>
                  </a:cubicBezTo>
                  <a:cubicBezTo>
                    <a:pt x="971" y="333"/>
                    <a:pt x="973" y="342"/>
                    <a:pt x="968" y="343"/>
                  </a:cubicBezTo>
                  <a:cubicBezTo>
                    <a:pt x="966" y="344"/>
                    <a:pt x="965" y="344"/>
                    <a:pt x="963" y="344"/>
                  </a:cubicBezTo>
                  <a:cubicBezTo>
                    <a:pt x="959" y="344"/>
                    <a:pt x="956" y="342"/>
                    <a:pt x="959" y="336"/>
                  </a:cubicBezTo>
                  <a:cubicBezTo>
                    <a:pt x="960" y="332"/>
                    <a:pt x="960" y="333"/>
                    <a:pt x="961" y="329"/>
                  </a:cubicBezTo>
                  <a:cubicBezTo>
                    <a:pt x="962" y="324"/>
                    <a:pt x="951" y="287"/>
                    <a:pt x="951" y="276"/>
                  </a:cubicBezTo>
                  <a:cubicBezTo>
                    <a:pt x="951" y="270"/>
                    <a:pt x="950" y="263"/>
                    <a:pt x="947" y="259"/>
                  </a:cubicBezTo>
                  <a:cubicBezTo>
                    <a:pt x="936" y="245"/>
                    <a:pt x="927" y="231"/>
                    <a:pt x="919" y="226"/>
                  </a:cubicBezTo>
                  <a:cubicBezTo>
                    <a:pt x="912" y="221"/>
                    <a:pt x="910" y="222"/>
                    <a:pt x="906" y="222"/>
                  </a:cubicBezTo>
                  <a:cubicBezTo>
                    <a:pt x="902" y="221"/>
                    <a:pt x="750" y="216"/>
                    <a:pt x="646" y="216"/>
                  </a:cubicBezTo>
                  <a:cubicBezTo>
                    <a:pt x="646" y="216"/>
                    <a:pt x="645" y="216"/>
                    <a:pt x="644" y="216"/>
                  </a:cubicBezTo>
                  <a:cubicBezTo>
                    <a:pt x="636" y="216"/>
                    <a:pt x="629" y="216"/>
                    <a:pt x="621" y="216"/>
                  </a:cubicBezTo>
                  <a:cubicBezTo>
                    <a:pt x="613" y="216"/>
                    <a:pt x="606" y="217"/>
                    <a:pt x="598" y="218"/>
                  </a:cubicBezTo>
                  <a:cubicBezTo>
                    <a:pt x="568" y="220"/>
                    <a:pt x="542" y="242"/>
                    <a:pt x="542" y="266"/>
                  </a:cubicBezTo>
                  <a:cubicBezTo>
                    <a:pt x="545" y="301"/>
                    <a:pt x="600" y="377"/>
                    <a:pt x="600" y="377"/>
                  </a:cubicBezTo>
                  <a:cubicBezTo>
                    <a:pt x="603" y="381"/>
                    <a:pt x="605" y="382"/>
                    <a:pt x="605" y="382"/>
                  </a:cubicBezTo>
                  <a:cubicBezTo>
                    <a:pt x="604" y="382"/>
                    <a:pt x="594" y="371"/>
                    <a:pt x="589" y="366"/>
                  </a:cubicBezTo>
                  <a:cubicBezTo>
                    <a:pt x="572" y="347"/>
                    <a:pt x="561" y="322"/>
                    <a:pt x="547" y="305"/>
                  </a:cubicBezTo>
                  <a:cubicBezTo>
                    <a:pt x="540" y="326"/>
                    <a:pt x="530" y="344"/>
                    <a:pt x="516" y="358"/>
                  </a:cubicBezTo>
                  <a:cubicBezTo>
                    <a:pt x="526" y="337"/>
                    <a:pt x="549" y="311"/>
                    <a:pt x="538" y="286"/>
                  </a:cubicBezTo>
                  <a:cubicBezTo>
                    <a:pt x="520" y="251"/>
                    <a:pt x="477" y="266"/>
                    <a:pt x="444" y="247"/>
                  </a:cubicBezTo>
                  <a:cubicBezTo>
                    <a:pt x="440" y="244"/>
                    <a:pt x="404" y="215"/>
                    <a:pt x="393" y="211"/>
                  </a:cubicBezTo>
                  <a:cubicBezTo>
                    <a:pt x="386" y="209"/>
                    <a:pt x="379" y="209"/>
                    <a:pt x="373" y="209"/>
                  </a:cubicBezTo>
                  <a:cubicBezTo>
                    <a:pt x="368" y="209"/>
                    <a:pt x="363" y="209"/>
                    <a:pt x="359" y="209"/>
                  </a:cubicBezTo>
                  <a:cubicBezTo>
                    <a:pt x="350" y="209"/>
                    <a:pt x="341" y="210"/>
                    <a:pt x="332" y="210"/>
                  </a:cubicBezTo>
                  <a:cubicBezTo>
                    <a:pt x="326" y="211"/>
                    <a:pt x="294" y="212"/>
                    <a:pt x="282" y="212"/>
                  </a:cubicBezTo>
                  <a:cubicBezTo>
                    <a:pt x="282" y="212"/>
                    <a:pt x="281" y="212"/>
                    <a:pt x="280" y="212"/>
                  </a:cubicBezTo>
                  <a:cubicBezTo>
                    <a:pt x="265" y="212"/>
                    <a:pt x="203" y="209"/>
                    <a:pt x="181" y="209"/>
                  </a:cubicBezTo>
                  <a:cubicBezTo>
                    <a:pt x="180" y="209"/>
                    <a:pt x="180" y="209"/>
                    <a:pt x="179" y="209"/>
                  </a:cubicBezTo>
                  <a:cubicBezTo>
                    <a:pt x="179" y="209"/>
                    <a:pt x="178" y="209"/>
                    <a:pt x="177" y="209"/>
                  </a:cubicBezTo>
                  <a:cubicBezTo>
                    <a:pt x="169" y="209"/>
                    <a:pt x="146" y="210"/>
                    <a:pt x="131" y="224"/>
                  </a:cubicBezTo>
                  <a:cubicBezTo>
                    <a:pt x="126" y="228"/>
                    <a:pt x="126" y="230"/>
                    <a:pt x="125" y="235"/>
                  </a:cubicBezTo>
                  <a:cubicBezTo>
                    <a:pt x="124" y="237"/>
                    <a:pt x="124" y="237"/>
                    <a:pt x="124" y="237"/>
                  </a:cubicBezTo>
                  <a:cubicBezTo>
                    <a:pt x="122" y="245"/>
                    <a:pt x="119" y="251"/>
                    <a:pt x="115" y="257"/>
                  </a:cubicBezTo>
                  <a:cubicBezTo>
                    <a:pt x="110" y="264"/>
                    <a:pt x="110" y="264"/>
                    <a:pt x="110" y="264"/>
                  </a:cubicBezTo>
                  <a:cubicBezTo>
                    <a:pt x="107" y="272"/>
                    <a:pt x="107" y="272"/>
                    <a:pt x="107" y="272"/>
                  </a:cubicBezTo>
                  <a:cubicBezTo>
                    <a:pt x="104" y="277"/>
                    <a:pt x="102" y="281"/>
                    <a:pt x="98" y="286"/>
                  </a:cubicBezTo>
                  <a:cubicBezTo>
                    <a:pt x="88" y="297"/>
                    <a:pt x="88" y="297"/>
                    <a:pt x="88" y="297"/>
                  </a:cubicBezTo>
                  <a:cubicBezTo>
                    <a:pt x="87" y="298"/>
                    <a:pt x="87" y="299"/>
                    <a:pt x="86" y="300"/>
                  </a:cubicBezTo>
                  <a:cubicBezTo>
                    <a:pt x="79" y="321"/>
                    <a:pt x="80" y="336"/>
                    <a:pt x="103" y="347"/>
                  </a:cubicBezTo>
                  <a:cubicBezTo>
                    <a:pt x="108" y="349"/>
                    <a:pt x="108" y="349"/>
                    <a:pt x="108" y="349"/>
                  </a:cubicBezTo>
                  <a:cubicBezTo>
                    <a:pt x="117" y="353"/>
                    <a:pt x="126" y="356"/>
                    <a:pt x="132" y="365"/>
                  </a:cubicBezTo>
                  <a:cubicBezTo>
                    <a:pt x="136" y="371"/>
                    <a:pt x="138" y="377"/>
                    <a:pt x="139" y="383"/>
                  </a:cubicBezTo>
                  <a:cubicBezTo>
                    <a:pt x="140" y="386"/>
                    <a:pt x="140" y="390"/>
                    <a:pt x="142" y="393"/>
                  </a:cubicBezTo>
                  <a:cubicBezTo>
                    <a:pt x="140" y="390"/>
                    <a:pt x="138" y="386"/>
                    <a:pt x="137" y="383"/>
                  </a:cubicBezTo>
                  <a:cubicBezTo>
                    <a:pt x="136" y="377"/>
                    <a:pt x="135" y="371"/>
                    <a:pt x="130" y="366"/>
                  </a:cubicBezTo>
                  <a:cubicBezTo>
                    <a:pt x="125" y="358"/>
                    <a:pt x="116" y="355"/>
                    <a:pt x="107" y="352"/>
                  </a:cubicBezTo>
                  <a:cubicBezTo>
                    <a:pt x="102" y="349"/>
                    <a:pt x="102" y="349"/>
                    <a:pt x="102" y="349"/>
                  </a:cubicBezTo>
                  <a:cubicBezTo>
                    <a:pt x="80" y="339"/>
                    <a:pt x="77" y="324"/>
                    <a:pt x="81" y="305"/>
                  </a:cubicBezTo>
                  <a:cubicBezTo>
                    <a:pt x="77" y="310"/>
                    <a:pt x="73" y="315"/>
                    <a:pt x="69" y="321"/>
                  </a:cubicBezTo>
                  <a:cubicBezTo>
                    <a:pt x="56" y="341"/>
                    <a:pt x="63" y="361"/>
                    <a:pt x="74" y="383"/>
                  </a:cubicBezTo>
                  <a:cubicBezTo>
                    <a:pt x="63" y="360"/>
                    <a:pt x="53" y="341"/>
                    <a:pt x="68" y="319"/>
                  </a:cubicBezTo>
                  <a:cubicBezTo>
                    <a:pt x="74" y="310"/>
                    <a:pt x="79" y="302"/>
                    <a:pt x="86" y="295"/>
                  </a:cubicBezTo>
                  <a:cubicBezTo>
                    <a:pt x="96" y="283"/>
                    <a:pt x="96" y="283"/>
                    <a:pt x="96" y="283"/>
                  </a:cubicBezTo>
                  <a:cubicBezTo>
                    <a:pt x="99" y="279"/>
                    <a:pt x="101" y="274"/>
                    <a:pt x="104" y="269"/>
                  </a:cubicBezTo>
                  <a:cubicBezTo>
                    <a:pt x="107" y="262"/>
                    <a:pt x="107" y="262"/>
                    <a:pt x="107" y="262"/>
                  </a:cubicBezTo>
                  <a:cubicBezTo>
                    <a:pt x="113" y="253"/>
                    <a:pt x="113" y="253"/>
                    <a:pt x="113" y="253"/>
                  </a:cubicBezTo>
                  <a:cubicBezTo>
                    <a:pt x="116" y="248"/>
                    <a:pt x="117" y="242"/>
                    <a:pt x="119" y="235"/>
                  </a:cubicBezTo>
                  <a:cubicBezTo>
                    <a:pt x="119" y="234"/>
                    <a:pt x="119" y="234"/>
                    <a:pt x="119" y="234"/>
                  </a:cubicBezTo>
                  <a:cubicBezTo>
                    <a:pt x="121" y="228"/>
                    <a:pt x="121" y="225"/>
                    <a:pt x="127" y="220"/>
                  </a:cubicBezTo>
                  <a:cubicBezTo>
                    <a:pt x="133" y="213"/>
                    <a:pt x="152" y="207"/>
                    <a:pt x="164" y="203"/>
                  </a:cubicBezTo>
                  <a:cubicBezTo>
                    <a:pt x="158" y="202"/>
                    <a:pt x="146" y="202"/>
                    <a:pt x="141" y="200"/>
                  </a:cubicBezTo>
                  <a:cubicBezTo>
                    <a:pt x="132" y="196"/>
                    <a:pt x="132" y="196"/>
                    <a:pt x="132" y="196"/>
                  </a:cubicBezTo>
                  <a:cubicBezTo>
                    <a:pt x="124" y="193"/>
                    <a:pt x="116" y="190"/>
                    <a:pt x="107" y="190"/>
                  </a:cubicBezTo>
                  <a:cubicBezTo>
                    <a:pt x="104" y="190"/>
                    <a:pt x="101" y="191"/>
                    <a:pt x="98" y="191"/>
                  </a:cubicBezTo>
                  <a:cubicBezTo>
                    <a:pt x="92" y="193"/>
                    <a:pt x="88" y="197"/>
                    <a:pt x="84" y="201"/>
                  </a:cubicBezTo>
                  <a:cubicBezTo>
                    <a:pt x="79" y="206"/>
                    <a:pt x="79" y="206"/>
                    <a:pt x="79" y="206"/>
                  </a:cubicBezTo>
                  <a:cubicBezTo>
                    <a:pt x="73" y="212"/>
                    <a:pt x="66" y="215"/>
                    <a:pt x="59" y="216"/>
                  </a:cubicBezTo>
                  <a:cubicBezTo>
                    <a:pt x="55" y="219"/>
                    <a:pt x="50" y="220"/>
                    <a:pt x="45" y="222"/>
                  </a:cubicBezTo>
                  <a:cubicBezTo>
                    <a:pt x="39" y="223"/>
                    <a:pt x="33" y="225"/>
                    <a:pt x="29" y="228"/>
                  </a:cubicBezTo>
                  <a:cubicBezTo>
                    <a:pt x="14" y="239"/>
                    <a:pt x="6" y="253"/>
                    <a:pt x="8" y="270"/>
                  </a:cubicBezTo>
                  <a:cubicBezTo>
                    <a:pt x="7" y="270"/>
                    <a:pt x="7" y="270"/>
                    <a:pt x="7" y="270"/>
                  </a:cubicBezTo>
                  <a:cubicBezTo>
                    <a:pt x="5" y="252"/>
                    <a:pt x="12" y="237"/>
                    <a:pt x="27" y="226"/>
                  </a:cubicBezTo>
                  <a:cubicBezTo>
                    <a:pt x="32" y="223"/>
                    <a:pt x="38" y="221"/>
                    <a:pt x="44" y="219"/>
                  </a:cubicBezTo>
                  <a:cubicBezTo>
                    <a:pt x="45" y="218"/>
                    <a:pt x="47" y="218"/>
                    <a:pt x="48" y="218"/>
                  </a:cubicBezTo>
                  <a:cubicBezTo>
                    <a:pt x="45" y="218"/>
                    <a:pt x="43" y="218"/>
                    <a:pt x="41" y="218"/>
                  </a:cubicBezTo>
                  <a:cubicBezTo>
                    <a:pt x="40" y="218"/>
                    <a:pt x="40" y="218"/>
                    <a:pt x="39" y="218"/>
                  </a:cubicBezTo>
                  <a:cubicBezTo>
                    <a:pt x="29" y="218"/>
                    <a:pt x="22" y="212"/>
                    <a:pt x="15" y="207"/>
                  </a:cubicBezTo>
                  <a:cubicBezTo>
                    <a:pt x="9" y="203"/>
                    <a:pt x="9" y="203"/>
                    <a:pt x="9" y="203"/>
                  </a:cubicBezTo>
                  <a:cubicBezTo>
                    <a:pt x="16" y="207"/>
                    <a:pt x="16" y="207"/>
                    <a:pt x="16" y="207"/>
                  </a:cubicBezTo>
                  <a:cubicBezTo>
                    <a:pt x="22" y="211"/>
                    <a:pt x="32" y="215"/>
                    <a:pt x="40" y="215"/>
                  </a:cubicBezTo>
                  <a:cubicBezTo>
                    <a:pt x="41" y="215"/>
                    <a:pt x="41" y="215"/>
                    <a:pt x="41" y="215"/>
                  </a:cubicBezTo>
                  <a:cubicBezTo>
                    <a:pt x="55" y="215"/>
                    <a:pt x="67" y="212"/>
                    <a:pt x="76" y="204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6" y="193"/>
                    <a:pt x="90" y="189"/>
                    <a:pt x="97" y="187"/>
                  </a:cubicBezTo>
                  <a:cubicBezTo>
                    <a:pt x="102" y="186"/>
                    <a:pt x="106" y="186"/>
                    <a:pt x="110" y="186"/>
                  </a:cubicBezTo>
                  <a:cubicBezTo>
                    <a:pt x="119" y="186"/>
                    <a:pt x="126" y="188"/>
                    <a:pt x="134" y="191"/>
                  </a:cubicBezTo>
                  <a:cubicBezTo>
                    <a:pt x="143" y="194"/>
                    <a:pt x="143" y="194"/>
                    <a:pt x="143" y="194"/>
                  </a:cubicBezTo>
                  <a:cubicBezTo>
                    <a:pt x="150" y="197"/>
                    <a:pt x="168" y="200"/>
                    <a:pt x="175" y="201"/>
                  </a:cubicBezTo>
                  <a:cubicBezTo>
                    <a:pt x="174" y="201"/>
                    <a:pt x="165" y="195"/>
                    <a:pt x="164" y="194"/>
                  </a:cubicBezTo>
                  <a:cubicBezTo>
                    <a:pt x="148" y="182"/>
                    <a:pt x="136" y="166"/>
                    <a:pt x="124" y="149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17" y="137"/>
                    <a:pt x="112" y="129"/>
                    <a:pt x="107" y="126"/>
                  </a:cubicBezTo>
                  <a:cubicBezTo>
                    <a:pt x="103" y="125"/>
                    <a:pt x="99" y="124"/>
                    <a:pt x="95" y="124"/>
                  </a:cubicBezTo>
                  <a:cubicBezTo>
                    <a:pt x="93" y="124"/>
                    <a:pt x="90" y="124"/>
                    <a:pt x="89" y="125"/>
                  </a:cubicBezTo>
                  <a:cubicBezTo>
                    <a:pt x="85" y="126"/>
                    <a:pt x="82" y="127"/>
                    <a:pt x="78" y="127"/>
                  </a:cubicBezTo>
                  <a:cubicBezTo>
                    <a:pt x="77" y="127"/>
                    <a:pt x="76" y="127"/>
                    <a:pt x="76" y="127"/>
                  </a:cubicBezTo>
                  <a:cubicBezTo>
                    <a:pt x="50" y="125"/>
                    <a:pt x="45" y="94"/>
                    <a:pt x="39" y="71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6" y="89"/>
                    <a:pt x="53" y="117"/>
                    <a:pt x="69" y="123"/>
                  </a:cubicBezTo>
                  <a:cubicBezTo>
                    <a:pt x="66" y="115"/>
                    <a:pt x="68" y="105"/>
                    <a:pt x="70" y="95"/>
                  </a:cubicBezTo>
                  <a:cubicBezTo>
                    <a:pt x="72" y="84"/>
                    <a:pt x="77" y="71"/>
                    <a:pt x="72" y="64"/>
                  </a:cubicBezTo>
                  <a:cubicBezTo>
                    <a:pt x="77" y="72"/>
                    <a:pt x="75" y="84"/>
                    <a:pt x="73" y="96"/>
                  </a:cubicBezTo>
                  <a:cubicBezTo>
                    <a:pt x="70" y="107"/>
                    <a:pt x="68" y="117"/>
                    <a:pt x="72" y="124"/>
                  </a:cubicBezTo>
                  <a:cubicBezTo>
                    <a:pt x="73" y="124"/>
                    <a:pt x="73" y="124"/>
                    <a:pt x="74" y="124"/>
                  </a:cubicBezTo>
                  <a:cubicBezTo>
                    <a:pt x="74" y="124"/>
                    <a:pt x="75" y="124"/>
                    <a:pt x="75" y="124"/>
                  </a:cubicBezTo>
                  <a:cubicBezTo>
                    <a:pt x="79" y="124"/>
                    <a:pt x="82" y="123"/>
                    <a:pt x="86" y="123"/>
                  </a:cubicBezTo>
                  <a:cubicBezTo>
                    <a:pt x="90" y="122"/>
                    <a:pt x="94" y="120"/>
                    <a:pt x="98" y="120"/>
                  </a:cubicBezTo>
                  <a:cubicBezTo>
                    <a:pt x="101" y="120"/>
                    <a:pt x="104" y="121"/>
                    <a:pt x="108" y="122"/>
                  </a:cubicBezTo>
                  <a:cubicBezTo>
                    <a:pt x="116" y="126"/>
                    <a:pt x="120" y="133"/>
                    <a:pt x="124" y="140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39" y="162"/>
                    <a:pt x="152" y="179"/>
                    <a:pt x="166" y="190"/>
                  </a:cubicBezTo>
                  <a:cubicBezTo>
                    <a:pt x="182" y="202"/>
                    <a:pt x="260" y="200"/>
                    <a:pt x="281" y="202"/>
                  </a:cubicBezTo>
                  <a:cubicBezTo>
                    <a:pt x="282" y="202"/>
                    <a:pt x="284" y="202"/>
                    <a:pt x="287" y="202"/>
                  </a:cubicBezTo>
                  <a:cubicBezTo>
                    <a:pt x="304" y="202"/>
                    <a:pt x="343" y="199"/>
                    <a:pt x="360" y="199"/>
                  </a:cubicBezTo>
                  <a:cubicBezTo>
                    <a:pt x="360" y="199"/>
                    <a:pt x="361" y="199"/>
                    <a:pt x="361" y="199"/>
                  </a:cubicBezTo>
                  <a:cubicBezTo>
                    <a:pt x="373" y="197"/>
                    <a:pt x="388" y="195"/>
                    <a:pt x="401" y="193"/>
                  </a:cubicBezTo>
                  <a:cubicBezTo>
                    <a:pt x="428" y="190"/>
                    <a:pt x="441" y="170"/>
                    <a:pt x="462" y="156"/>
                  </a:cubicBezTo>
                  <a:cubicBezTo>
                    <a:pt x="468" y="152"/>
                    <a:pt x="475" y="147"/>
                    <a:pt x="482" y="144"/>
                  </a:cubicBezTo>
                  <a:cubicBezTo>
                    <a:pt x="547" y="129"/>
                    <a:pt x="533" y="62"/>
                    <a:pt x="523" y="17"/>
                  </a:cubicBezTo>
                  <a:cubicBezTo>
                    <a:pt x="533" y="40"/>
                    <a:pt x="534" y="60"/>
                    <a:pt x="540" y="83"/>
                  </a:cubicBezTo>
                  <a:cubicBezTo>
                    <a:pt x="561" y="59"/>
                    <a:pt x="562" y="27"/>
                    <a:pt x="590" y="6"/>
                  </a:cubicBezTo>
                  <a:moveTo>
                    <a:pt x="72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moveTo>
                    <a:pt x="590" y="0"/>
                  </a:moveTo>
                  <a:cubicBezTo>
                    <a:pt x="589" y="0"/>
                    <a:pt x="588" y="1"/>
                    <a:pt x="587" y="1"/>
                  </a:cubicBezTo>
                  <a:cubicBezTo>
                    <a:pt x="569" y="14"/>
                    <a:pt x="562" y="31"/>
                    <a:pt x="555" y="47"/>
                  </a:cubicBezTo>
                  <a:cubicBezTo>
                    <a:pt x="551" y="56"/>
                    <a:pt x="547" y="64"/>
                    <a:pt x="543" y="71"/>
                  </a:cubicBezTo>
                  <a:cubicBezTo>
                    <a:pt x="542" y="67"/>
                    <a:pt x="541" y="63"/>
                    <a:pt x="540" y="59"/>
                  </a:cubicBezTo>
                  <a:cubicBezTo>
                    <a:pt x="537" y="45"/>
                    <a:pt x="534" y="31"/>
                    <a:pt x="528" y="14"/>
                  </a:cubicBezTo>
                  <a:cubicBezTo>
                    <a:pt x="527" y="12"/>
                    <a:pt x="525" y="11"/>
                    <a:pt x="523" y="11"/>
                  </a:cubicBezTo>
                  <a:cubicBezTo>
                    <a:pt x="522" y="11"/>
                    <a:pt x="522" y="11"/>
                    <a:pt x="521" y="11"/>
                  </a:cubicBezTo>
                  <a:cubicBezTo>
                    <a:pt x="518" y="12"/>
                    <a:pt x="517" y="15"/>
                    <a:pt x="517" y="18"/>
                  </a:cubicBezTo>
                  <a:cubicBezTo>
                    <a:pt x="530" y="72"/>
                    <a:pt x="537" y="126"/>
                    <a:pt x="481" y="139"/>
                  </a:cubicBezTo>
                  <a:cubicBezTo>
                    <a:pt x="481" y="139"/>
                    <a:pt x="481" y="139"/>
                    <a:pt x="481" y="139"/>
                  </a:cubicBezTo>
                  <a:cubicBezTo>
                    <a:pt x="473" y="142"/>
                    <a:pt x="466" y="147"/>
                    <a:pt x="459" y="151"/>
                  </a:cubicBezTo>
                  <a:cubicBezTo>
                    <a:pt x="452" y="156"/>
                    <a:pt x="446" y="161"/>
                    <a:pt x="440" y="166"/>
                  </a:cubicBezTo>
                  <a:cubicBezTo>
                    <a:pt x="428" y="177"/>
                    <a:pt x="417" y="186"/>
                    <a:pt x="400" y="188"/>
                  </a:cubicBezTo>
                  <a:cubicBezTo>
                    <a:pt x="400" y="188"/>
                    <a:pt x="400" y="188"/>
                    <a:pt x="400" y="188"/>
                  </a:cubicBezTo>
                  <a:cubicBezTo>
                    <a:pt x="389" y="190"/>
                    <a:pt x="373" y="192"/>
                    <a:pt x="361" y="193"/>
                  </a:cubicBezTo>
                  <a:cubicBezTo>
                    <a:pt x="360" y="193"/>
                    <a:pt x="360" y="193"/>
                    <a:pt x="359" y="193"/>
                  </a:cubicBezTo>
                  <a:cubicBezTo>
                    <a:pt x="353" y="194"/>
                    <a:pt x="343" y="194"/>
                    <a:pt x="333" y="195"/>
                  </a:cubicBezTo>
                  <a:cubicBezTo>
                    <a:pt x="316" y="196"/>
                    <a:pt x="297" y="197"/>
                    <a:pt x="287" y="197"/>
                  </a:cubicBezTo>
                  <a:cubicBezTo>
                    <a:pt x="284" y="197"/>
                    <a:pt x="282" y="197"/>
                    <a:pt x="281" y="197"/>
                  </a:cubicBezTo>
                  <a:cubicBezTo>
                    <a:pt x="275" y="196"/>
                    <a:pt x="265" y="196"/>
                    <a:pt x="253" y="196"/>
                  </a:cubicBezTo>
                  <a:cubicBezTo>
                    <a:pt x="225" y="195"/>
                    <a:pt x="179" y="193"/>
                    <a:pt x="169" y="185"/>
                  </a:cubicBezTo>
                  <a:cubicBezTo>
                    <a:pt x="155" y="175"/>
                    <a:pt x="143" y="159"/>
                    <a:pt x="132" y="143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4" y="130"/>
                    <a:pt x="119" y="122"/>
                    <a:pt x="110" y="118"/>
                  </a:cubicBezTo>
                  <a:cubicBezTo>
                    <a:pt x="106" y="116"/>
                    <a:pt x="102" y="115"/>
                    <a:pt x="98" y="115"/>
                  </a:cubicBezTo>
                  <a:cubicBezTo>
                    <a:pt x="93" y="115"/>
                    <a:pt x="88" y="116"/>
                    <a:pt x="84" y="117"/>
                  </a:cubicBezTo>
                  <a:cubicBezTo>
                    <a:pt x="81" y="118"/>
                    <a:pt x="79" y="119"/>
                    <a:pt x="76" y="119"/>
                  </a:cubicBezTo>
                  <a:cubicBezTo>
                    <a:pt x="75" y="114"/>
                    <a:pt x="76" y="105"/>
                    <a:pt x="78" y="97"/>
                  </a:cubicBezTo>
                  <a:cubicBezTo>
                    <a:pt x="80" y="84"/>
                    <a:pt x="83" y="71"/>
                    <a:pt x="77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5" y="60"/>
                    <a:pt x="74" y="59"/>
                    <a:pt x="72" y="59"/>
                  </a:cubicBezTo>
                  <a:cubicBezTo>
                    <a:pt x="71" y="59"/>
                    <a:pt x="70" y="59"/>
                    <a:pt x="69" y="60"/>
                  </a:cubicBezTo>
                  <a:cubicBezTo>
                    <a:pt x="67" y="61"/>
                    <a:pt x="66" y="65"/>
                    <a:pt x="68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70" y="71"/>
                    <a:pt x="68" y="80"/>
                    <a:pt x="66" y="87"/>
                  </a:cubicBezTo>
                  <a:cubicBezTo>
                    <a:pt x="66" y="89"/>
                    <a:pt x="65" y="92"/>
                    <a:pt x="65" y="94"/>
                  </a:cubicBezTo>
                  <a:cubicBezTo>
                    <a:pt x="63" y="100"/>
                    <a:pt x="62" y="105"/>
                    <a:pt x="62" y="111"/>
                  </a:cubicBezTo>
                  <a:cubicBezTo>
                    <a:pt x="54" y="101"/>
                    <a:pt x="49" y="82"/>
                    <a:pt x="46" y="69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2" y="56"/>
                    <a:pt x="40" y="55"/>
                    <a:pt x="38" y="55"/>
                  </a:cubicBezTo>
                  <a:cubicBezTo>
                    <a:pt x="38" y="55"/>
                    <a:pt x="37" y="55"/>
                    <a:pt x="37" y="55"/>
                  </a:cubicBezTo>
                  <a:cubicBezTo>
                    <a:pt x="34" y="55"/>
                    <a:pt x="32" y="58"/>
                    <a:pt x="33" y="61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2"/>
                    <a:pt x="34" y="72"/>
                    <a:pt x="34" y="73"/>
                  </a:cubicBezTo>
                  <a:cubicBezTo>
                    <a:pt x="35" y="75"/>
                    <a:pt x="35" y="77"/>
                    <a:pt x="36" y="80"/>
                  </a:cubicBezTo>
                  <a:cubicBezTo>
                    <a:pt x="42" y="102"/>
                    <a:pt x="48" y="130"/>
                    <a:pt x="75" y="133"/>
                  </a:cubicBezTo>
                  <a:cubicBezTo>
                    <a:pt x="76" y="133"/>
                    <a:pt x="77" y="133"/>
                    <a:pt x="78" y="133"/>
                  </a:cubicBezTo>
                  <a:cubicBezTo>
                    <a:pt x="82" y="133"/>
                    <a:pt x="84" y="132"/>
                    <a:pt x="87" y="131"/>
                  </a:cubicBezTo>
                  <a:cubicBezTo>
                    <a:pt x="88" y="131"/>
                    <a:pt x="89" y="130"/>
                    <a:pt x="90" y="130"/>
                  </a:cubicBezTo>
                  <a:cubicBezTo>
                    <a:pt x="91" y="130"/>
                    <a:pt x="93" y="129"/>
                    <a:pt x="95" y="129"/>
                  </a:cubicBezTo>
                  <a:cubicBezTo>
                    <a:pt x="98" y="129"/>
                    <a:pt x="102" y="130"/>
                    <a:pt x="104" y="131"/>
                  </a:cubicBezTo>
                  <a:cubicBezTo>
                    <a:pt x="106" y="132"/>
                    <a:pt x="110" y="135"/>
                    <a:pt x="115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0" y="166"/>
                    <a:pt x="140" y="180"/>
                    <a:pt x="152" y="191"/>
                  </a:cubicBezTo>
                  <a:cubicBezTo>
                    <a:pt x="149" y="191"/>
                    <a:pt x="147" y="190"/>
                    <a:pt x="145" y="189"/>
                  </a:cubicBezTo>
                  <a:cubicBezTo>
                    <a:pt x="136" y="186"/>
                    <a:pt x="136" y="186"/>
                    <a:pt x="136" y="186"/>
                  </a:cubicBezTo>
                  <a:cubicBezTo>
                    <a:pt x="128" y="183"/>
                    <a:pt x="120" y="180"/>
                    <a:pt x="110" y="180"/>
                  </a:cubicBezTo>
                  <a:cubicBezTo>
                    <a:pt x="105" y="180"/>
                    <a:pt x="101" y="181"/>
                    <a:pt x="96" y="182"/>
                  </a:cubicBezTo>
                  <a:cubicBezTo>
                    <a:pt x="87" y="185"/>
                    <a:pt x="82" y="190"/>
                    <a:pt x="77" y="194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3" y="200"/>
                    <a:pt x="73" y="200"/>
                    <a:pt x="73" y="200"/>
                  </a:cubicBezTo>
                  <a:cubicBezTo>
                    <a:pt x="65" y="207"/>
                    <a:pt x="55" y="210"/>
                    <a:pt x="41" y="210"/>
                  </a:cubicBezTo>
                  <a:cubicBezTo>
                    <a:pt x="41" y="210"/>
                    <a:pt x="41" y="210"/>
                    <a:pt x="40" y="210"/>
                  </a:cubicBezTo>
                  <a:cubicBezTo>
                    <a:pt x="34" y="210"/>
                    <a:pt x="25" y="207"/>
                    <a:pt x="19" y="202"/>
                  </a:cubicBezTo>
                  <a:cubicBezTo>
                    <a:pt x="19" y="202"/>
                    <a:pt x="19" y="202"/>
                    <a:pt x="18" y="202"/>
                  </a:cubicBezTo>
                  <a:cubicBezTo>
                    <a:pt x="11" y="198"/>
                    <a:pt x="11" y="198"/>
                    <a:pt x="11" y="198"/>
                  </a:cubicBezTo>
                  <a:cubicBezTo>
                    <a:pt x="10" y="197"/>
                    <a:pt x="9" y="197"/>
                    <a:pt x="9" y="197"/>
                  </a:cubicBezTo>
                  <a:cubicBezTo>
                    <a:pt x="7" y="197"/>
                    <a:pt x="5" y="198"/>
                    <a:pt x="4" y="200"/>
                  </a:cubicBezTo>
                  <a:cubicBezTo>
                    <a:pt x="3" y="202"/>
                    <a:pt x="3" y="205"/>
                    <a:pt x="6" y="207"/>
                  </a:cubicBezTo>
                  <a:cubicBezTo>
                    <a:pt x="12" y="212"/>
                    <a:pt x="12" y="212"/>
                    <a:pt x="12" y="212"/>
                  </a:cubicBezTo>
                  <a:cubicBezTo>
                    <a:pt x="16" y="215"/>
                    <a:pt x="21" y="218"/>
                    <a:pt x="26" y="220"/>
                  </a:cubicBezTo>
                  <a:cubicBezTo>
                    <a:pt x="25" y="221"/>
                    <a:pt x="25" y="221"/>
                    <a:pt x="24" y="222"/>
                  </a:cubicBezTo>
                  <a:cubicBezTo>
                    <a:pt x="7" y="234"/>
                    <a:pt x="0" y="250"/>
                    <a:pt x="1" y="270"/>
                  </a:cubicBezTo>
                  <a:cubicBezTo>
                    <a:pt x="2" y="273"/>
                    <a:pt x="4" y="275"/>
                    <a:pt x="7" y="275"/>
                  </a:cubicBezTo>
                  <a:cubicBezTo>
                    <a:pt x="8" y="275"/>
                    <a:pt x="8" y="275"/>
                    <a:pt x="8" y="275"/>
                  </a:cubicBezTo>
                  <a:cubicBezTo>
                    <a:pt x="9" y="275"/>
                    <a:pt x="11" y="274"/>
                    <a:pt x="12" y="273"/>
                  </a:cubicBezTo>
                  <a:cubicBezTo>
                    <a:pt x="13" y="272"/>
                    <a:pt x="13" y="271"/>
                    <a:pt x="13" y="269"/>
                  </a:cubicBezTo>
                  <a:cubicBezTo>
                    <a:pt x="12" y="255"/>
                    <a:pt x="18" y="243"/>
                    <a:pt x="32" y="233"/>
                  </a:cubicBezTo>
                  <a:cubicBezTo>
                    <a:pt x="36" y="230"/>
                    <a:pt x="41" y="228"/>
                    <a:pt x="46" y="227"/>
                  </a:cubicBezTo>
                  <a:cubicBezTo>
                    <a:pt x="51" y="225"/>
                    <a:pt x="56" y="224"/>
                    <a:pt x="61" y="221"/>
                  </a:cubicBezTo>
                  <a:cubicBezTo>
                    <a:pt x="69" y="219"/>
                    <a:pt x="76" y="216"/>
                    <a:pt x="82" y="210"/>
                  </a:cubicBezTo>
                  <a:cubicBezTo>
                    <a:pt x="82" y="210"/>
                    <a:pt x="82" y="210"/>
                    <a:pt x="82" y="210"/>
                  </a:cubicBezTo>
                  <a:cubicBezTo>
                    <a:pt x="88" y="205"/>
                    <a:pt x="88" y="205"/>
                    <a:pt x="88" y="205"/>
                  </a:cubicBezTo>
                  <a:cubicBezTo>
                    <a:pt x="88" y="205"/>
                    <a:pt x="88" y="205"/>
                    <a:pt x="88" y="205"/>
                  </a:cubicBezTo>
                  <a:cubicBezTo>
                    <a:pt x="92" y="201"/>
                    <a:pt x="95" y="198"/>
                    <a:pt x="99" y="197"/>
                  </a:cubicBezTo>
                  <a:cubicBezTo>
                    <a:pt x="102" y="196"/>
                    <a:pt x="105" y="195"/>
                    <a:pt x="107" y="195"/>
                  </a:cubicBezTo>
                  <a:cubicBezTo>
                    <a:pt x="115" y="195"/>
                    <a:pt x="122" y="198"/>
                    <a:pt x="130" y="201"/>
                  </a:cubicBezTo>
                  <a:cubicBezTo>
                    <a:pt x="130" y="201"/>
                    <a:pt x="130" y="201"/>
                    <a:pt x="130" y="201"/>
                  </a:cubicBezTo>
                  <a:cubicBezTo>
                    <a:pt x="140" y="205"/>
                    <a:pt x="140" y="205"/>
                    <a:pt x="140" y="205"/>
                  </a:cubicBezTo>
                  <a:cubicBezTo>
                    <a:pt x="140" y="205"/>
                    <a:pt x="140" y="205"/>
                    <a:pt x="140" y="205"/>
                  </a:cubicBezTo>
                  <a:cubicBezTo>
                    <a:pt x="140" y="205"/>
                    <a:pt x="140" y="205"/>
                    <a:pt x="141" y="205"/>
                  </a:cubicBezTo>
                  <a:cubicBezTo>
                    <a:pt x="133" y="209"/>
                    <a:pt x="126" y="212"/>
                    <a:pt x="123" y="216"/>
                  </a:cubicBezTo>
                  <a:cubicBezTo>
                    <a:pt x="116" y="223"/>
                    <a:pt x="115" y="226"/>
                    <a:pt x="114" y="233"/>
                  </a:cubicBezTo>
                  <a:cubicBezTo>
                    <a:pt x="114" y="234"/>
                    <a:pt x="114" y="234"/>
                    <a:pt x="114" y="234"/>
                  </a:cubicBezTo>
                  <a:cubicBezTo>
                    <a:pt x="113" y="235"/>
                    <a:pt x="113" y="236"/>
                    <a:pt x="113" y="237"/>
                  </a:cubicBezTo>
                  <a:cubicBezTo>
                    <a:pt x="112" y="242"/>
                    <a:pt x="111" y="247"/>
                    <a:pt x="108" y="251"/>
                  </a:cubicBezTo>
                  <a:cubicBezTo>
                    <a:pt x="103" y="259"/>
                    <a:pt x="103" y="259"/>
                    <a:pt x="103" y="259"/>
                  </a:cubicBezTo>
                  <a:cubicBezTo>
                    <a:pt x="103" y="259"/>
                    <a:pt x="103" y="259"/>
                    <a:pt x="103" y="259"/>
                  </a:cubicBezTo>
                  <a:cubicBezTo>
                    <a:pt x="99" y="267"/>
                    <a:pt x="99" y="267"/>
                    <a:pt x="99" y="267"/>
                  </a:cubicBezTo>
                  <a:cubicBezTo>
                    <a:pt x="99" y="267"/>
                    <a:pt x="99" y="267"/>
                    <a:pt x="99" y="267"/>
                  </a:cubicBezTo>
                  <a:cubicBezTo>
                    <a:pt x="99" y="267"/>
                    <a:pt x="99" y="267"/>
                    <a:pt x="99" y="267"/>
                  </a:cubicBezTo>
                  <a:cubicBezTo>
                    <a:pt x="96" y="272"/>
                    <a:pt x="94" y="276"/>
                    <a:pt x="92" y="279"/>
                  </a:cubicBezTo>
                  <a:cubicBezTo>
                    <a:pt x="82" y="291"/>
                    <a:pt x="82" y="291"/>
                    <a:pt x="82" y="291"/>
                  </a:cubicBezTo>
                  <a:cubicBezTo>
                    <a:pt x="74" y="299"/>
                    <a:pt x="69" y="307"/>
                    <a:pt x="64" y="316"/>
                  </a:cubicBezTo>
                  <a:cubicBezTo>
                    <a:pt x="48" y="340"/>
                    <a:pt x="57" y="360"/>
                    <a:pt x="67" y="382"/>
                  </a:cubicBezTo>
                  <a:cubicBezTo>
                    <a:pt x="68" y="383"/>
                    <a:pt x="68" y="384"/>
                    <a:pt x="69" y="385"/>
                  </a:cubicBezTo>
                  <a:cubicBezTo>
                    <a:pt x="70" y="387"/>
                    <a:pt x="72" y="388"/>
                    <a:pt x="74" y="388"/>
                  </a:cubicBezTo>
                  <a:cubicBezTo>
                    <a:pt x="74" y="388"/>
                    <a:pt x="75" y="388"/>
                    <a:pt x="76" y="388"/>
                  </a:cubicBezTo>
                  <a:cubicBezTo>
                    <a:pt x="78" y="387"/>
                    <a:pt x="80" y="383"/>
                    <a:pt x="78" y="381"/>
                  </a:cubicBezTo>
                  <a:cubicBezTo>
                    <a:pt x="69" y="359"/>
                    <a:pt x="62" y="342"/>
                    <a:pt x="74" y="324"/>
                  </a:cubicBezTo>
                  <a:cubicBezTo>
                    <a:pt x="74" y="323"/>
                    <a:pt x="74" y="323"/>
                    <a:pt x="74" y="323"/>
                  </a:cubicBezTo>
                  <a:cubicBezTo>
                    <a:pt x="75" y="326"/>
                    <a:pt x="75" y="330"/>
                    <a:pt x="76" y="333"/>
                  </a:cubicBezTo>
                  <a:cubicBezTo>
                    <a:pt x="80" y="342"/>
                    <a:pt x="87" y="349"/>
                    <a:pt x="99" y="354"/>
                  </a:cubicBezTo>
                  <a:cubicBezTo>
                    <a:pt x="99" y="354"/>
                    <a:pt x="99" y="354"/>
                    <a:pt x="99" y="354"/>
                  </a:cubicBezTo>
                  <a:cubicBezTo>
                    <a:pt x="105" y="357"/>
                    <a:pt x="105" y="357"/>
                    <a:pt x="105" y="357"/>
                  </a:cubicBezTo>
                  <a:cubicBezTo>
                    <a:pt x="106" y="357"/>
                    <a:pt x="108" y="358"/>
                    <a:pt x="109" y="358"/>
                  </a:cubicBezTo>
                  <a:cubicBezTo>
                    <a:pt x="116" y="361"/>
                    <a:pt x="122" y="364"/>
                    <a:pt x="126" y="369"/>
                  </a:cubicBezTo>
                  <a:cubicBezTo>
                    <a:pt x="130" y="374"/>
                    <a:pt x="131" y="378"/>
                    <a:pt x="132" y="384"/>
                  </a:cubicBezTo>
                  <a:cubicBezTo>
                    <a:pt x="133" y="387"/>
                    <a:pt x="134" y="389"/>
                    <a:pt x="135" y="392"/>
                  </a:cubicBezTo>
                  <a:cubicBezTo>
                    <a:pt x="136" y="393"/>
                    <a:pt x="136" y="394"/>
                    <a:pt x="137" y="395"/>
                  </a:cubicBezTo>
                  <a:cubicBezTo>
                    <a:pt x="138" y="397"/>
                    <a:pt x="140" y="399"/>
                    <a:pt x="142" y="399"/>
                  </a:cubicBezTo>
                  <a:cubicBezTo>
                    <a:pt x="142" y="399"/>
                    <a:pt x="143" y="399"/>
                    <a:pt x="144" y="398"/>
                  </a:cubicBezTo>
                  <a:cubicBezTo>
                    <a:pt x="146" y="397"/>
                    <a:pt x="148" y="394"/>
                    <a:pt x="147" y="391"/>
                  </a:cubicBezTo>
                  <a:cubicBezTo>
                    <a:pt x="146" y="388"/>
                    <a:pt x="145" y="385"/>
                    <a:pt x="144" y="382"/>
                  </a:cubicBezTo>
                  <a:cubicBezTo>
                    <a:pt x="143" y="376"/>
                    <a:pt x="141" y="369"/>
                    <a:pt x="136" y="361"/>
                  </a:cubicBezTo>
                  <a:cubicBezTo>
                    <a:pt x="129" y="352"/>
                    <a:pt x="120" y="348"/>
                    <a:pt x="110" y="344"/>
                  </a:cubicBezTo>
                  <a:cubicBezTo>
                    <a:pt x="105" y="342"/>
                    <a:pt x="105" y="342"/>
                    <a:pt x="105" y="342"/>
                  </a:cubicBezTo>
                  <a:cubicBezTo>
                    <a:pt x="96" y="337"/>
                    <a:pt x="90" y="332"/>
                    <a:pt x="89" y="326"/>
                  </a:cubicBezTo>
                  <a:cubicBezTo>
                    <a:pt x="87" y="320"/>
                    <a:pt x="88" y="313"/>
                    <a:pt x="91" y="303"/>
                  </a:cubicBezTo>
                  <a:cubicBezTo>
                    <a:pt x="91" y="303"/>
                    <a:pt x="91" y="303"/>
                    <a:pt x="91" y="302"/>
                  </a:cubicBezTo>
                  <a:cubicBezTo>
                    <a:pt x="92" y="301"/>
                    <a:pt x="92" y="301"/>
                    <a:pt x="92" y="301"/>
                  </a:cubicBezTo>
                  <a:cubicBezTo>
                    <a:pt x="97" y="295"/>
                    <a:pt x="97" y="295"/>
                    <a:pt x="97" y="295"/>
                  </a:cubicBezTo>
                  <a:cubicBezTo>
                    <a:pt x="101" y="291"/>
                    <a:pt x="101" y="291"/>
                    <a:pt x="101" y="291"/>
                  </a:cubicBezTo>
                  <a:cubicBezTo>
                    <a:pt x="101" y="291"/>
                    <a:pt x="102" y="290"/>
                    <a:pt x="102" y="290"/>
                  </a:cubicBezTo>
                  <a:cubicBezTo>
                    <a:pt x="102" y="290"/>
                    <a:pt x="102" y="290"/>
                    <a:pt x="102" y="290"/>
                  </a:cubicBezTo>
                  <a:cubicBezTo>
                    <a:pt x="107" y="284"/>
                    <a:pt x="109" y="279"/>
                    <a:pt x="112" y="274"/>
                  </a:cubicBezTo>
                  <a:cubicBezTo>
                    <a:pt x="112" y="274"/>
                    <a:pt x="112" y="274"/>
                    <a:pt x="112" y="274"/>
                  </a:cubicBezTo>
                  <a:cubicBezTo>
                    <a:pt x="115" y="267"/>
                    <a:pt x="115" y="267"/>
                    <a:pt x="115" y="267"/>
                  </a:cubicBezTo>
                  <a:cubicBezTo>
                    <a:pt x="120" y="259"/>
                    <a:pt x="120" y="259"/>
                    <a:pt x="120" y="259"/>
                  </a:cubicBezTo>
                  <a:cubicBezTo>
                    <a:pt x="123" y="253"/>
                    <a:pt x="127" y="247"/>
                    <a:pt x="130" y="238"/>
                  </a:cubicBezTo>
                  <a:cubicBezTo>
                    <a:pt x="130" y="237"/>
                    <a:pt x="130" y="237"/>
                    <a:pt x="130" y="237"/>
                  </a:cubicBezTo>
                  <a:cubicBezTo>
                    <a:pt x="130" y="236"/>
                    <a:pt x="130" y="235"/>
                    <a:pt x="130" y="235"/>
                  </a:cubicBezTo>
                  <a:cubicBezTo>
                    <a:pt x="131" y="231"/>
                    <a:pt x="132" y="230"/>
                    <a:pt x="134" y="228"/>
                  </a:cubicBezTo>
                  <a:cubicBezTo>
                    <a:pt x="148" y="215"/>
                    <a:pt x="170" y="214"/>
                    <a:pt x="177" y="214"/>
                  </a:cubicBezTo>
                  <a:cubicBezTo>
                    <a:pt x="178" y="214"/>
                    <a:pt x="178" y="214"/>
                    <a:pt x="179" y="214"/>
                  </a:cubicBezTo>
                  <a:cubicBezTo>
                    <a:pt x="179" y="214"/>
                    <a:pt x="179" y="214"/>
                    <a:pt x="179" y="214"/>
                  </a:cubicBezTo>
                  <a:cubicBezTo>
                    <a:pt x="179" y="214"/>
                    <a:pt x="179" y="214"/>
                    <a:pt x="179" y="214"/>
                  </a:cubicBezTo>
                  <a:cubicBezTo>
                    <a:pt x="179" y="214"/>
                    <a:pt x="179" y="214"/>
                    <a:pt x="179" y="214"/>
                  </a:cubicBezTo>
                  <a:cubicBezTo>
                    <a:pt x="180" y="214"/>
                    <a:pt x="180" y="214"/>
                    <a:pt x="181" y="214"/>
                  </a:cubicBezTo>
                  <a:cubicBezTo>
                    <a:pt x="194" y="214"/>
                    <a:pt x="222" y="215"/>
                    <a:pt x="245" y="216"/>
                  </a:cubicBezTo>
                  <a:cubicBezTo>
                    <a:pt x="260" y="217"/>
                    <a:pt x="274" y="217"/>
                    <a:pt x="280" y="217"/>
                  </a:cubicBezTo>
                  <a:cubicBezTo>
                    <a:pt x="281" y="217"/>
                    <a:pt x="281" y="217"/>
                    <a:pt x="282" y="217"/>
                  </a:cubicBezTo>
                  <a:cubicBezTo>
                    <a:pt x="294" y="217"/>
                    <a:pt x="326" y="216"/>
                    <a:pt x="332" y="216"/>
                  </a:cubicBezTo>
                  <a:cubicBezTo>
                    <a:pt x="341" y="215"/>
                    <a:pt x="349" y="215"/>
                    <a:pt x="359" y="215"/>
                  </a:cubicBezTo>
                  <a:cubicBezTo>
                    <a:pt x="361" y="215"/>
                    <a:pt x="363" y="215"/>
                    <a:pt x="365" y="215"/>
                  </a:cubicBezTo>
                  <a:cubicBezTo>
                    <a:pt x="367" y="214"/>
                    <a:pt x="370" y="214"/>
                    <a:pt x="373" y="214"/>
                  </a:cubicBezTo>
                  <a:cubicBezTo>
                    <a:pt x="378" y="214"/>
                    <a:pt x="385" y="215"/>
                    <a:pt x="391" y="216"/>
                  </a:cubicBezTo>
                  <a:cubicBezTo>
                    <a:pt x="400" y="219"/>
                    <a:pt x="427" y="241"/>
                    <a:pt x="436" y="248"/>
                  </a:cubicBezTo>
                  <a:cubicBezTo>
                    <a:pt x="439" y="250"/>
                    <a:pt x="440" y="251"/>
                    <a:pt x="441" y="252"/>
                  </a:cubicBezTo>
                  <a:cubicBezTo>
                    <a:pt x="441" y="252"/>
                    <a:pt x="442" y="252"/>
                    <a:pt x="442" y="252"/>
                  </a:cubicBezTo>
                  <a:cubicBezTo>
                    <a:pt x="456" y="260"/>
                    <a:pt x="471" y="262"/>
                    <a:pt x="485" y="264"/>
                  </a:cubicBezTo>
                  <a:cubicBezTo>
                    <a:pt x="506" y="267"/>
                    <a:pt x="524" y="270"/>
                    <a:pt x="533" y="288"/>
                  </a:cubicBezTo>
                  <a:cubicBezTo>
                    <a:pt x="540" y="305"/>
                    <a:pt x="530" y="323"/>
                    <a:pt x="519" y="340"/>
                  </a:cubicBezTo>
                  <a:cubicBezTo>
                    <a:pt x="516" y="346"/>
                    <a:pt x="513" y="350"/>
                    <a:pt x="511" y="355"/>
                  </a:cubicBezTo>
                  <a:cubicBezTo>
                    <a:pt x="510" y="358"/>
                    <a:pt x="510" y="360"/>
                    <a:pt x="512" y="362"/>
                  </a:cubicBezTo>
                  <a:cubicBezTo>
                    <a:pt x="513" y="363"/>
                    <a:pt x="515" y="363"/>
                    <a:pt x="516" y="363"/>
                  </a:cubicBezTo>
                  <a:cubicBezTo>
                    <a:pt x="517" y="363"/>
                    <a:pt x="518" y="362"/>
                    <a:pt x="519" y="361"/>
                  </a:cubicBezTo>
                  <a:cubicBezTo>
                    <a:pt x="532" y="349"/>
                    <a:pt x="542" y="334"/>
                    <a:pt x="549" y="316"/>
                  </a:cubicBezTo>
                  <a:cubicBezTo>
                    <a:pt x="553" y="322"/>
                    <a:pt x="557" y="328"/>
                    <a:pt x="560" y="334"/>
                  </a:cubicBezTo>
                  <a:cubicBezTo>
                    <a:pt x="568" y="346"/>
                    <a:pt x="576" y="358"/>
                    <a:pt x="585" y="369"/>
                  </a:cubicBezTo>
                  <a:cubicBezTo>
                    <a:pt x="588" y="373"/>
                    <a:pt x="592" y="377"/>
                    <a:pt x="595" y="380"/>
                  </a:cubicBezTo>
                  <a:cubicBezTo>
                    <a:pt x="596" y="381"/>
                    <a:pt x="598" y="383"/>
                    <a:pt x="599" y="384"/>
                  </a:cubicBezTo>
                  <a:cubicBezTo>
                    <a:pt x="601" y="386"/>
                    <a:pt x="602" y="387"/>
                    <a:pt x="605" y="387"/>
                  </a:cubicBezTo>
                  <a:cubicBezTo>
                    <a:pt x="607" y="387"/>
                    <a:pt x="609" y="386"/>
                    <a:pt x="610" y="384"/>
                  </a:cubicBezTo>
                  <a:cubicBezTo>
                    <a:pt x="611" y="381"/>
                    <a:pt x="609" y="379"/>
                    <a:pt x="608" y="377"/>
                  </a:cubicBezTo>
                  <a:cubicBezTo>
                    <a:pt x="607" y="376"/>
                    <a:pt x="606" y="375"/>
                    <a:pt x="605" y="374"/>
                  </a:cubicBezTo>
                  <a:cubicBezTo>
                    <a:pt x="602" y="370"/>
                    <a:pt x="550" y="299"/>
                    <a:pt x="547" y="266"/>
                  </a:cubicBezTo>
                  <a:cubicBezTo>
                    <a:pt x="547" y="256"/>
                    <a:pt x="552" y="246"/>
                    <a:pt x="562" y="238"/>
                  </a:cubicBezTo>
                  <a:cubicBezTo>
                    <a:pt x="572" y="230"/>
                    <a:pt x="585" y="224"/>
                    <a:pt x="599" y="223"/>
                  </a:cubicBezTo>
                  <a:cubicBezTo>
                    <a:pt x="599" y="223"/>
                    <a:pt x="599" y="223"/>
                    <a:pt x="599" y="223"/>
                  </a:cubicBezTo>
                  <a:cubicBezTo>
                    <a:pt x="606" y="222"/>
                    <a:pt x="613" y="222"/>
                    <a:pt x="621" y="222"/>
                  </a:cubicBezTo>
                  <a:cubicBezTo>
                    <a:pt x="621" y="222"/>
                    <a:pt x="621" y="222"/>
                    <a:pt x="621" y="222"/>
                  </a:cubicBezTo>
                  <a:cubicBezTo>
                    <a:pt x="623" y="222"/>
                    <a:pt x="625" y="222"/>
                    <a:pt x="626" y="222"/>
                  </a:cubicBezTo>
                  <a:cubicBezTo>
                    <a:pt x="632" y="221"/>
                    <a:pt x="638" y="221"/>
                    <a:pt x="644" y="221"/>
                  </a:cubicBezTo>
                  <a:cubicBezTo>
                    <a:pt x="646" y="221"/>
                    <a:pt x="646" y="221"/>
                    <a:pt x="646" y="221"/>
                  </a:cubicBezTo>
                  <a:cubicBezTo>
                    <a:pt x="706" y="222"/>
                    <a:pt x="797" y="223"/>
                    <a:pt x="901" y="227"/>
                  </a:cubicBezTo>
                  <a:cubicBezTo>
                    <a:pt x="904" y="227"/>
                    <a:pt x="905" y="227"/>
                    <a:pt x="906" y="227"/>
                  </a:cubicBezTo>
                  <a:cubicBezTo>
                    <a:pt x="907" y="227"/>
                    <a:pt x="907" y="227"/>
                    <a:pt x="907" y="227"/>
                  </a:cubicBezTo>
                  <a:cubicBezTo>
                    <a:pt x="909" y="227"/>
                    <a:pt x="911" y="227"/>
                    <a:pt x="917" y="231"/>
                  </a:cubicBezTo>
                  <a:cubicBezTo>
                    <a:pt x="921" y="234"/>
                    <a:pt x="927" y="241"/>
                    <a:pt x="933" y="249"/>
                  </a:cubicBezTo>
                  <a:cubicBezTo>
                    <a:pt x="936" y="253"/>
                    <a:pt x="939" y="258"/>
                    <a:pt x="943" y="262"/>
                  </a:cubicBezTo>
                  <a:cubicBezTo>
                    <a:pt x="945" y="265"/>
                    <a:pt x="946" y="270"/>
                    <a:pt x="946" y="276"/>
                  </a:cubicBezTo>
                  <a:cubicBezTo>
                    <a:pt x="946" y="283"/>
                    <a:pt x="949" y="297"/>
                    <a:pt x="952" y="310"/>
                  </a:cubicBezTo>
                  <a:cubicBezTo>
                    <a:pt x="953" y="317"/>
                    <a:pt x="956" y="326"/>
                    <a:pt x="955" y="328"/>
                  </a:cubicBezTo>
                  <a:cubicBezTo>
                    <a:pt x="955" y="330"/>
                    <a:pt x="955" y="330"/>
                    <a:pt x="955" y="331"/>
                  </a:cubicBezTo>
                  <a:cubicBezTo>
                    <a:pt x="954" y="332"/>
                    <a:pt x="954" y="333"/>
                    <a:pt x="954" y="334"/>
                  </a:cubicBezTo>
                  <a:cubicBezTo>
                    <a:pt x="952" y="339"/>
                    <a:pt x="952" y="342"/>
                    <a:pt x="954" y="345"/>
                  </a:cubicBezTo>
                  <a:cubicBezTo>
                    <a:pt x="956" y="347"/>
                    <a:pt x="958" y="349"/>
                    <a:pt x="963" y="349"/>
                  </a:cubicBezTo>
                  <a:cubicBezTo>
                    <a:pt x="965" y="349"/>
                    <a:pt x="967" y="349"/>
                    <a:pt x="970" y="348"/>
                  </a:cubicBezTo>
                  <a:cubicBezTo>
                    <a:pt x="973" y="347"/>
                    <a:pt x="976" y="344"/>
                    <a:pt x="976" y="341"/>
                  </a:cubicBezTo>
                  <a:cubicBezTo>
                    <a:pt x="977" y="335"/>
                    <a:pt x="975" y="329"/>
                    <a:pt x="970" y="325"/>
                  </a:cubicBezTo>
                  <a:cubicBezTo>
                    <a:pt x="968" y="321"/>
                    <a:pt x="967" y="314"/>
                    <a:pt x="967" y="311"/>
                  </a:cubicBezTo>
                  <a:cubicBezTo>
                    <a:pt x="966" y="309"/>
                    <a:pt x="966" y="308"/>
                    <a:pt x="966" y="307"/>
                  </a:cubicBezTo>
                  <a:cubicBezTo>
                    <a:pt x="965" y="304"/>
                    <a:pt x="962" y="284"/>
                    <a:pt x="961" y="279"/>
                  </a:cubicBezTo>
                  <a:cubicBezTo>
                    <a:pt x="961" y="278"/>
                    <a:pt x="961" y="276"/>
                    <a:pt x="960" y="274"/>
                  </a:cubicBezTo>
                  <a:cubicBezTo>
                    <a:pt x="960" y="273"/>
                    <a:pt x="960" y="271"/>
                    <a:pt x="960" y="270"/>
                  </a:cubicBezTo>
                  <a:cubicBezTo>
                    <a:pt x="971" y="269"/>
                    <a:pt x="990" y="264"/>
                    <a:pt x="1001" y="260"/>
                  </a:cubicBezTo>
                  <a:cubicBezTo>
                    <a:pt x="1007" y="257"/>
                    <a:pt x="1025" y="251"/>
                    <a:pt x="1041" y="246"/>
                  </a:cubicBezTo>
                  <a:cubicBezTo>
                    <a:pt x="1060" y="239"/>
                    <a:pt x="1067" y="237"/>
                    <a:pt x="1071" y="235"/>
                  </a:cubicBezTo>
                  <a:cubicBezTo>
                    <a:pt x="1071" y="235"/>
                    <a:pt x="1071" y="235"/>
                    <a:pt x="1072" y="235"/>
                  </a:cubicBezTo>
                  <a:cubicBezTo>
                    <a:pt x="1074" y="236"/>
                    <a:pt x="1077" y="236"/>
                    <a:pt x="1080" y="237"/>
                  </a:cubicBezTo>
                  <a:cubicBezTo>
                    <a:pt x="1080" y="237"/>
                    <a:pt x="1080" y="237"/>
                    <a:pt x="1080" y="237"/>
                  </a:cubicBezTo>
                  <a:cubicBezTo>
                    <a:pt x="1083" y="237"/>
                    <a:pt x="1086" y="235"/>
                    <a:pt x="1088" y="233"/>
                  </a:cubicBezTo>
                  <a:cubicBezTo>
                    <a:pt x="1090" y="228"/>
                    <a:pt x="1089" y="221"/>
                    <a:pt x="1087" y="217"/>
                  </a:cubicBezTo>
                  <a:cubicBezTo>
                    <a:pt x="1085" y="214"/>
                    <a:pt x="1083" y="212"/>
                    <a:pt x="1079" y="212"/>
                  </a:cubicBezTo>
                  <a:cubicBezTo>
                    <a:pt x="1074" y="212"/>
                    <a:pt x="1067" y="217"/>
                    <a:pt x="1064" y="223"/>
                  </a:cubicBezTo>
                  <a:cubicBezTo>
                    <a:pt x="1057" y="226"/>
                    <a:pt x="1034" y="233"/>
                    <a:pt x="1015" y="239"/>
                  </a:cubicBezTo>
                  <a:cubicBezTo>
                    <a:pt x="1006" y="243"/>
                    <a:pt x="996" y="245"/>
                    <a:pt x="989" y="248"/>
                  </a:cubicBezTo>
                  <a:cubicBezTo>
                    <a:pt x="975" y="253"/>
                    <a:pt x="969" y="255"/>
                    <a:pt x="964" y="255"/>
                  </a:cubicBezTo>
                  <a:cubicBezTo>
                    <a:pt x="962" y="255"/>
                    <a:pt x="960" y="254"/>
                    <a:pt x="957" y="253"/>
                  </a:cubicBezTo>
                  <a:cubicBezTo>
                    <a:pt x="955" y="251"/>
                    <a:pt x="952" y="248"/>
                    <a:pt x="949" y="244"/>
                  </a:cubicBezTo>
                  <a:cubicBezTo>
                    <a:pt x="943" y="238"/>
                    <a:pt x="933" y="226"/>
                    <a:pt x="928" y="220"/>
                  </a:cubicBezTo>
                  <a:cubicBezTo>
                    <a:pt x="952" y="204"/>
                    <a:pt x="964" y="182"/>
                    <a:pt x="971" y="167"/>
                  </a:cubicBezTo>
                  <a:cubicBezTo>
                    <a:pt x="978" y="152"/>
                    <a:pt x="1005" y="108"/>
                    <a:pt x="1012" y="101"/>
                  </a:cubicBezTo>
                  <a:cubicBezTo>
                    <a:pt x="1015" y="101"/>
                    <a:pt x="1021" y="100"/>
                    <a:pt x="1025" y="97"/>
                  </a:cubicBezTo>
                  <a:cubicBezTo>
                    <a:pt x="1025" y="97"/>
                    <a:pt x="1025" y="97"/>
                    <a:pt x="1025" y="97"/>
                  </a:cubicBezTo>
                  <a:cubicBezTo>
                    <a:pt x="1027" y="94"/>
                    <a:pt x="1028" y="90"/>
                    <a:pt x="1028" y="89"/>
                  </a:cubicBezTo>
                  <a:cubicBezTo>
                    <a:pt x="1027" y="84"/>
                    <a:pt x="1025" y="80"/>
                    <a:pt x="1021" y="76"/>
                  </a:cubicBezTo>
                  <a:cubicBezTo>
                    <a:pt x="1020" y="75"/>
                    <a:pt x="1018" y="74"/>
                    <a:pt x="1016" y="74"/>
                  </a:cubicBezTo>
                  <a:cubicBezTo>
                    <a:pt x="1008" y="74"/>
                    <a:pt x="1002" y="85"/>
                    <a:pt x="1001" y="91"/>
                  </a:cubicBezTo>
                  <a:cubicBezTo>
                    <a:pt x="992" y="100"/>
                    <a:pt x="967" y="136"/>
                    <a:pt x="958" y="158"/>
                  </a:cubicBezTo>
                  <a:cubicBezTo>
                    <a:pt x="945" y="192"/>
                    <a:pt x="924" y="203"/>
                    <a:pt x="912" y="210"/>
                  </a:cubicBezTo>
                  <a:cubicBezTo>
                    <a:pt x="893" y="209"/>
                    <a:pt x="684" y="204"/>
                    <a:pt x="602" y="201"/>
                  </a:cubicBezTo>
                  <a:cubicBezTo>
                    <a:pt x="602" y="201"/>
                    <a:pt x="602" y="201"/>
                    <a:pt x="602" y="201"/>
                  </a:cubicBezTo>
                  <a:cubicBezTo>
                    <a:pt x="600" y="201"/>
                    <a:pt x="600" y="201"/>
                    <a:pt x="600" y="201"/>
                  </a:cubicBezTo>
                  <a:cubicBezTo>
                    <a:pt x="570" y="201"/>
                    <a:pt x="563" y="195"/>
                    <a:pt x="562" y="193"/>
                  </a:cubicBezTo>
                  <a:cubicBezTo>
                    <a:pt x="562" y="193"/>
                    <a:pt x="562" y="193"/>
                    <a:pt x="562" y="193"/>
                  </a:cubicBezTo>
                  <a:cubicBezTo>
                    <a:pt x="559" y="189"/>
                    <a:pt x="556" y="185"/>
                    <a:pt x="553" y="180"/>
                  </a:cubicBezTo>
                  <a:cubicBezTo>
                    <a:pt x="551" y="176"/>
                    <a:pt x="549" y="172"/>
                    <a:pt x="547" y="168"/>
                  </a:cubicBezTo>
                  <a:cubicBezTo>
                    <a:pt x="546" y="168"/>
                    <a:pt x="546" y="168"/>
                    <a:pt x="546" y="168"/>
                  </a:cubicBezTo>
                  <a:cubicBezTo>
                    <a:pt x="534" y="145"/>
                    <a:pt x="533" y="124"/>
                    <a:pt x="544" y="101"/>
                  </a:cubicBezTo>
                  <a:cubicBezTo>
                    <a:pt x="554" y="79"/>
                    <a:pt x="574" y="58"/>
                    <a:pt x="594" y="39"/>
                  </a:cubicBezTo>
                  <a:cubicBezTo>
                    <a:pt x="594" y="38"/>
                    <a:pt x="594" y="38"/>
                    <a:pt x="594" y="38"/>
                  </a:cubicBezTo>
                  <a:cubicBezTo>
                    <a:pt x="596" y="36"/>
                    <a:pt x="602" y="29"/>
                    <a:pt x="606" y="23"/>
                  </a:cubicBezTo>
                  <a:cubicBezTo>
                    <a:pt x="609" y="19"/>
                    <a:pt x="611" y="16"/>
                    <a:pt x="613" y="14"/>
                  </a:cubicBezTo>
                  <a:cubicBezTo>
                    <a:pt x="614" y="13"/>
                    <a:pt x="615" y="12"/>
                    <a:pt x="615" y="11"/>
                  </a:cubicBezTo>
                  <a:cubicBezTo>
                    <a:pt x="616" y="10"/>
                    <a:pt x="618" y="7"/>
                    <a:pt x="617" y="4"/>
                  </a:cubicBezTo>
                  <a:cubicBezTo>
                    <a:pt x="616" y="3"/>
                    <a:pt x="614" y="1"/>
                    <a:pt x="612" y="1"/>
                  </a:cubicBezTo>
                  <a:cubicBezTo>
                    <a:pt x="611" y="1"/>
                    <a:pt x="609" y="2"/>
                    <a:pt x="608" y="3"/>
                  </a:cubicBezTo>
                  <a:cubicBezTo>
                    <a:pt x="608" y="3"/>
                    <a:pt x="608" y="3"/>
                    <a:pt x="607" y="4"/>
                  </a:cubicBezTo>
                  <a:cubicBezTo>
                    <a:pt x="593" y="20"/>
                    <a:pt x="582" y="32"/>
                    <a:pt x="572" y="42"/>
                  </a:cubicBezTo>
                  <a:cubicBezTo>
                    <a:pt x="577" y="31"/>
                    <a:pt x="583" y="22"/>
                    <a:pt x="594" y="9"/>
                  </a:cubicBezTo>
                  <a:cubicBezTo>
                    <a:pt x="596" y="7"/>
                    <a:pt x="596" y="4"/>
                    <a:pt x="594" y="2"/>
                  </a:cubicBezTo>
                  <a:cubicBezTo>
                    <a:pt x="593" y="1"/>
                    <a:pt x="591" y="0"/>
                    <a:pt x="59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Freeform 158">
              <a:extLst>
                <a:ext uri="{FF2B5EF4-FFF2-40B4-BE49-F238E27FC236}">
                  <a16:creationId xmlns:a16="http://schemas.microsoft.com/office/drawing/2014/main" id="{4F8B69BB-9C4D-4BAB-966D-BE3497F25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1 w 68"/>
                <a:gd name="T1" fmla="*/ 9 h 34"/>
                <a:gd name="T2" fmla="*/ 12 w 68"/>
                <a:gd name="T3" fmla="*/ 0 h 34"/>
                <a:gd name="T4" fmla="*/ 62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3 h 34"/>
                <a:gd name="T12" fmla="*/ 2 w 68"/>
                <a:gd name="T13" fmla="*/ 16 h 34"/>
                <a:gd name="T14" fmla="*/ 1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1" y="9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8" y="2"/>
                    <a:pt x="62" y="2"/>
                  </a:cubicBezTo>
                  <a:cubicBezTo>
                    <a:pt x="65" y="1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3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2" y="12"/>
                    <a:pt x="1" y="9"/>
                    <a:pt x="1" y="9"/>
                  </a:cubicBezTo>
                </a:path>
              </a:pathLst>
            </a:custGeom>
            <a:solidFill>
              <a:srgbClr val="F1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reeform 159">
              <a:extLst>
                <a:ext uri="{FF2B5EF4-FFF2-40B4-BE49-F238E27FC236}">
                  <a16:creationId xmlns:a16="http://schemas.microsoft.com/office/drawing/2014/main" id="{8BCA5D69-C257-41B8-9331-48424A148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1 w 68"/>
                <a:gd name="T1" fmla="*/ 9 h 34"/>
                <a:gd name="T2" fmla="*/ 12 w 68"/>
                <a:gd name="T3" fmla="*/ 0 h 34"/>
                <a:gd name="T4" fmla="*/ 62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3 h 34"/>
                <a:gd name="T12" fmla="*/ 2 w 68"/>
                <a:gd name="T13" fmla="*/ 16 h 34"/>
                <a:gd name="T14" fmla="*/ 1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1" y="9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8" y="2"/>
                    <a:pt x="62" y="2"/>
                  </a:cubicBezTo>
                  <a:cubicBezTo>
                    <a:pt x="65" y="1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3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2" y="12"/>
                    <a:pt x="1" y="9"/>
                    <a:pt x="1" y="9"/>
                  </a:cubicBezTo>
                </a:path>
              </a:pathLst>
            </a:custGeom>
            <a:solidFill>
              <a:srgbClr val="F0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Freeform 160">
              <a:extLst>
                <a:ext uri="{FF2B5EF4-FFF2-40B4-BE49-F238E27FC236}">
                  <a16:creationId xmlns:a16="http://schemas.microsoft.com/office/drawing/2014/main" id="{096751FD-63F6-4194-85E1-306A534C3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1 w 68"/>
                <a:gd name="T1" fmla="*/ 9 h 34"/>
                <a:gd name="T2" fmla="*/ 12 w 68"/>
                <a:gd name="T3" fmla="*/ 0 h 34"/>
                <a:gd name="T4" fmla="*/ 62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3 h 34"/>
                <a:gd name="T12" fmla="*/ 2 w 68"/>
                <a:gd name="T13" fmla="*/ 16 h 34"/>
                <a:gd name="T14" fmla="*/ 1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1" y="9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20" y="0"/>
                    <a:pt x="58" y="2"/>
                    <a:pt x="62" y="2"/>
                  </a:cubicBezTo>
                  <a:cubicBezTo>
                    <a:pt x="65" y="1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3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2" y="12"/>
                    <a:pt x="1" y="9"/>
                    <a:pt x="1" y="9"/>
                  </a:cubicBezTo>
                </a:path>
              </a:pathLst>
            </a:custGeom>
            <a:solidFill>
              <a:srgbClr val="EF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Freeform 161">
              <a:extLst>
                <a:ext uri="{FF2B5EF4-FFF2-40B4-BE49-F238E27FC236}">
                  <a16:creationId xmlns:a16="http://schemas.microsoft.com/office/drawing/2014/main" id="{BEB69CD5-0BFC-43CF-9D5B-F8FC0FD10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1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2 h 34"/>
                <a:gd name="T12" fmla="*/ 2 w 68"/>
                <a:gd name="T13" fmla="*/ 16 h 34"/>
                <a:gd name="T14" fmla="*/ 1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1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0"/>
                    <a:pt x="58" y="2"/>
                    <a:pt x="61" y="2"/>
                  </a:cubicBezTo>
                  <a:cubicBezTo>
                    <a:pt x="65" y="1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2" y="12"/>
                    <a:pt x="1" y="9"/>
                    <a:pt x="1" y="9"/>
                  </a:cubicBezTo>
                </a:path>
              </a:pathLst>
            </a:custGeom>
            <a:solidFill>
              <a:srgbClr val="EE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Freeform 162">
              <a:extLst>
                <a:ext uri="{FF2B5EF4-FFF2-40B4-BE49-F238E27FC236}">
                  <a16:creationId xmlns:a16="http://schemas.microsoft.com/office/drawing/2014/main" id="{BFE74353-9541-45C1-B679-AA59D8AD7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1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2" y="12"/>
                    <a:pt x="2" y="9"/>
                    <a:pt x="2" y="9"/>
                  </a:cubicBezTo>
                </a:path>
              </a:pathLst>
            </a:custGeom>
            <a:solidFill>
              <a:srgbClr val="ED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Freeform 163">
              <a:extLst>
                <a:ext uri="{FF2B5EF4-FFF2-40B4-BE49-F238E27FC236}">
                  <a16:creationId xmlns:a16="http://schemas.microsoft.com/office/drawing/2014/main" id="{EA84A10E-F773-4EAD-B355-C3F47DEB5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2" y="12"/>
                    <a:pt x="2" y="9"/>
                    <a:pt x="2" y="9"/>
                  </a:cubicBezTo>
                </a:path>
              </a:pathLst>
            </a:custGeom>
            <a:solidFill>
              <a:srgbClr val="EC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Freeform 164">
              <a:extLst>
                <a:ext uri="{FF2B5EF4-FFF2-40B4-BE49-F238E27FC236}">
                  <a16:creationId xmlns:a16="http://schemas.microsoft.com/office/drawing/2014/main" id="{A287C75C-E40B-44A9-9492-579BE1172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B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Freeform 165">
              <a:extLst>
                <a:ext uri="{FF2B5EF4-FFF2-40B4-BE49-F238E27FC236}">
                  <a16:creationId xmlns:a16="http://schemas.microsoft.com/office/drawing/2014/main" id="{E345473F-C565-4F51-A7DF-E28B810683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A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reeform 166">
              <a:extLst>
                <a:ext uri="{FF2B5EF4-FFF2-40B4-BE49-F238E27FC236}">
                  <a16:creationId xmlns:a16="http://schemas.microsoft.com/office/drawing/2014/main" id="{DD87D66E-12D4-42C1-90CE-8137E0A5B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9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reeform 167">
              <a:extLst>
                <a:ext uri="{FF2B5EF4-FFF2-40B4-BE49-F238E27FC236}">
                  <a16:creationId xmlns:a16="http://schemas.microsoft.com/office/drawing/2014/main" id="{63273CDC-CD59-4A75-8847-B15B02DA6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8"/>
                    <a:pt x="67" y="15"/>
                  </a:cubicBezTo>
                  <a:cubicBezTo>
                    <a:pt x="67" y="22"/>
                    <a:pt x="68" y="33"/>
                    <a:pt x="58" y="33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8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reeform 168">
              <a:extLst>
                <a:ext uri="{FF2B5EF4-FFF2-40B4-BE49-F238E27FC236}">
                  <a16:creationId xmlns:a16="http://schemas.microsoft.com/office/drawing/2014/main" id="{AC298E9B-B2FB-4742-8204-5F166057D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1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8"/>
                    <a:pt x="67" y="15"/>
                  </a:cubicBezTo>
                  <a:cubicBezTo>
                    <a:pt x="67" y="22"/>
                    <a:pt x="68" y="33"/>
                    <a:pt x="58" y="33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7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reeform 169">
              <a:extLst>
                <a:ext uri="{FF2B5EF4-FFF2-40B4-BE49-F238E27FC236}">
                  <a16:creationId xmlns:a16="http://schemas.microsoft.com/office/drawing/2014/main" id="{4B662B23-8C83-4E5C-891F-C1DC6797A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1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7" y="8"/>
                    <a:pt x="67" y="15"/>
                  </a:cubicBezTo>
                  <a:cubicBezTo>
                    <a:pt x="67" y="22"/>
                    <a:pt x="68" y="33"/>
                    <a:pt x="58" y="33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6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reeform 170">
              <a:extLst>
                <a:ext uri="{FF2B5EF4-FFF2-40B4-BE49-F238E27FC236}">
                  <a16:creationId xmlns:a16="http://schemas.microsoft.com/office/drawing/2014/main" id="{E3D730A5-9E28-4CFF-8169-F3A7F33E6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1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7" y="8"/>
                    <a:pt x="67" y="15"/>
                  </a:cubicBezTo>
                  <a:cubicBezTo>
                    <a:pt x="67" y="22"/>
                    <a:pt x="68" y="33"/>
                    <a:pt x="58" y="33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5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reeform 171">
              <a:extLst>
                <a:ext uri="{FF2B5EF4-FFF2-40B4-BE49-F238E27FC236}">
                  <a16:creationId xmlns:a16="http://schemas.microsoft.com/office/drawing/2014/main" id="{A5492236-DA13-411C-ABA9-DE7477DA1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1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20" y="1"/>
                    <a:pt x="58" y="3"/>
                    <a:pt x="61" y="2"/>
                  </a:cubicBezTo>
                  <a:cubicBezTo>
                    <a:pt x="65" y="2"/>
                    <a:pt x="67" y="8"/>
                    <a:pt x="67" y="15"/>
                  </a:cubicBezTo>
                  <a:cubicBezTo>
                    <a:pt x="66" y="22"/>
                    <a:pt x="68" y="33"/>
                    <a:pt x="58" y="33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3"/>
                    <a:pt x="2" y="9"/>
                    <a:pt x="2" y="9"/>
                  </a:cubicBezTo>
                </a:path>
              </a:pathLst>
            </a:custGeom>
            <a:solidFill>
              <a:srgbClr val="E4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reeform 172">
              <a:extLst>
                <a:ext uri="{FF2B5EF4-FFF2-40B4-BE49-F238E27FC236}">
                  <a16:creationId xmlns:a16="http://schemas.microsoft.com/office/drawing/2014/main" id="{309CC166-FCDA-4BBE-BF08-37D622C40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1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20" y="1"/>
                    <a:pt x="58" y="3"/>
                    <a:pt x="61" y="2"/>
                  </a:cubicBezTo>
                  <a:cubicBezTo>
                    <a:pt x="64" y="2"/>
                    <a:pt x="67" y="8"/>
                    <a:pt x="67" y="15"/>
                  </a:cubicBezTo>
                  <a:cubicBezTo>
                    <a:pt x="66" y="22"/>
                    <a:pt x="68" y="33"/>
                    <a:pt x="58" y="33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0"/>
                    <a:pt x="1" y="22"/>
                    <a:pt x="2" y="16"/>
                  </a:cubicBezTo>
                  <a:cubicBezTo>
                    <a:pt x="3" y="13"/>
                    <a:pt x="2" y="9"/>
                    <a:pt x="2" y="9"/>
                  </a:cubicBezTo>
                </a:path>
              </a:pathLst>
            </a:custGeom>
            <a:solidFill>
              <a:srgbClr val="E3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Freeform 173">
              <a:extLst>
                <a:ext uri="{FF2B5EF4-FFF2-40B4-BE49-F238E27FC236}">
                  <a16:creationId xmlns:a16="http://schemas.microsoft.com/office/drawing/2014/main" id="{E06023FD-2AB1-4B9E-9C65-0C20848BF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41499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1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5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20" y="1"/>
                    <a:pt x="58" y="3"/>
                    <a:pt x="61" y="2"/>
                  </a:cubicBezTo>
                  <a:cubicBezTo>
                    <a:pt x="64" y="2"/>
                    <a:pt x="67" y="8"/>
                    <a:pt x="67" y="15"/>
                  </a:cubicBezTo>
                  <a:cubicBezTo>
                    <a:pt x="66" y="22"/>
                    <a:pt x="68" y="33"/>
                    <a:pt x="58" y="33"/>
                  </a:cubicBezTo>
                  <a:cubicBezTo>
                    <a:pt x="48" y="34"/>
                    <a:pt x="8" y="33"/>
                    <a:pt x="5" y="32"/>
                  </a:cubicBezTo>
                  <a:cubicBezTo>
                    <a:pt x="0" y="30"/>
                    <a:pt x="1" y="22"/>
                    <a:pt x="2" y="16"/>
                  </a:cubicBezTo>
                  <a:cubicBezTo>
                    <a:pt x="3" y="13"/>
                    <a:pt x="2" y="9"/>
                    <a:pt x="2" y="9"/>
                  </a:cubicBezTo>
                </a:path>
              </a:pathLst>
            </a:custGeom>
            <a:solidFill>
              <a:srgbClr val="E2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Freeform 174">
              <a:extLst>
                <a:ext uri="{FF2B5EF4-FFF2-40B4-BE49-F238E27FC236}">
                  <a16:creationId xmlns:a16="http://schemas.microsoft.com/office/drawing/2014/main" id="{1E450C5D-BF14-47A0-8AFE-B95D9429E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1499"/>
              <a:ext cx="490538" cy="249238"/>
            </a:xfrm>
            <a:custGeom>
              <a:avLst/>
              <a:gdLst>
                <a:gd name="T0" fmla="*/ 1 w 67"/>
                <a:gd name="T1" fmla="*/ 9 h 34"/>
                <a:gd name="T2" fmla="*/ 11 w 67"/>
                <a:gd name="T3" fmla="*/ 1 h 34"/>
                <a:gd name="T4" fmla="*/ 60 w 67"/>
                <a:gd name="T5" fmla="*/ 2 h 34"/>
                <a:gd name="T6" fmla="*/ 66 w 67"/>
                <a:gd name="T7" fmla="*/ 15 h 34"/>
                <a:gd name="T8" fmla="*/ 57 w 67"/>
                <a:gd name="T9" fmla="*/ 33 h 34"/>
                <a:gd name="T10" fmla="*/ 4 w 67"/>
                <a:gd name="T11" fmla="*/ 32 h 34"/>
                <a:gd name="T12" fmla="*/ 1 w 67"/>
                <a:gd name="T13" fmla="*/ 16 h 34"/>
                <a:gd name="T14" fmla="*/ 1 w 67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4">
                  <a:moveTo>
                    <a:pt x="1" y="9"/>
                  </a:moveTo>
                  <a:cubicBezTo>
                    <a:pt x="0" y="6"/>
                    <a:pt x="1" y="0"/>
                    <a:pt x="11" y="1"/>
                  </a:cubicBezTo>
                  <a:cubicBezTo>
                    <a:pt x="19" y="1"/>
                    <a:pt x="57" y="3"/>
                    <a:pt x="60" y="2"/>
                  </a:cubicBezTo>
                  <a:cubicBezTo>
                    <a:pt x="63" y="2"/>
                    <a:pt x="66" y="8"/>
                    <a:pt x="66" y="15"/>
                  </a:cubicBezTo>
                  <a:cubicBezTo>
                    <a:pt x="65" y="22"/>
                    <a:pt x="67" y="33"/>
                    <a:pt x="57" y="33"/>
                  </a:cubicBezTo>
                  <a:cubicBezTo>
                    <a:pt x="47" y="34"/>
                    <a:pt x="7" y="33"/>
                    <a:pt x="4" y="32"/>
                  </a:cubicBezTo>
                  <a:cubicBezTo>
                    <a:pt x="0" y="30"/>
                    <a:pt x="0" y="22"/>
                    <a:pt x="1" y="16"/>
                  </a:cubicBezTo>
                  <a:cubicBezTo>
                    <a:pt x="2" y="13"/>
                    <a:pt x="1" y="9"/>
                    <a:pt x="1" y="9"/>
                  </a:cubicBezTo>
                </a:path>
              </a:pathLst>
            </a:custGeom>
            <a:solidFill>
              <a:srgbClr val="E1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Freeform 175">
              <a:extLst>
                <a:ext uri="{FF2B5EF4-FFF2-40B4-BE49-F238E27FC236}">
                  <a16:creationId xmlns:a16="http://schemas.microsoft.com/office/drawing/2014/main" id="{7C4F48EE-C4CF-4822-AA8B-3F41356EA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90538" cy="242888"/>
            </a:xfrm>
            <a:custGeom>
              <a:avLst/>
              <a:gdLst>
                <a:gd name="T0" fmla="*/ 1 w 67"/>
                <a:gd name="T1" fmla="*/ 8 h 33"/>
                <a:gd name="T2" fmla="*/ 11 w 67"/>
                <a:gd name="T3" fmla="*/ 0 h 33"/>
                <a:gd name="T4" fmla="*/ 60 w 67"/>
                <a:gd name="T5" fmla="*/ 1 h 33"/>
                <a:gd name="T6" fmla="*/ 66 w 67"/>
                <a:gd name="T7" fmla="*/ 14 h 33"/>
                <a:gd name="T8" fmla="*/ 57 w 67"/>
                <a:gd name="T9" fmla="*/ 32 h 33"/>
                <a:gd name="T10" fmla="*/ 4 w 67"/>
                <a:gd name="T11" fmla="*/ 31 h 33"/>
                <a:gd name="T12" fmla="*/ 1 w 67"/>
                <a:gd name="T13" fmla="*/ 15 h 33"/>
                <a:gd name="T14" fmla="*/ 1 w 67"/>
                <a:gd name="T15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3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0"/>
                    <a:pt x="57" y="2"/>
                    <a:pt x="60" y="1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7" y="32"/>
                    <a:pt x="57" y="32"/>
                  </a:cubicBezTo>
                  <a:cubicBezTo>
                    <a:pt x="47" y="33"/>
                    <a:pt x="7" y="32"/>
                    <a:pt x="4" y="31"/>
                  </a:cubicBezTo>
                  <a:cubicBezTo>
                    <a:pt x="0" y="29"/>
                    <a:pt x="0" y="21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E0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Freeform 176">
              <a:extLst>
                <a:ext uri="{FF2B5EF4-FFF2-40B4-BE49-F238E27FC236}">
                  <a16:creationId xmlns:a16="http://schemas.microsoft.com/office/drawing/2014/main" id="{85CC578A-8714-4807-891C-29ED5FA85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1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1 h 32"/>
                <a:gd name="T12" fmla="*/ 1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0"/>
                    <a:pt x="57" y="2"/>
                    <a:pt x="60" y="1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2"/>
                    <a:pt x="57" y="32"/>
                  </a:cubicBezTo>
                  <a:cubicBezTo>
                    <a:pt x="47" y="32"/>
                    <a:pt x="7" y="32"/>
                    <a:pt x="4" y="31"/>
                  </a:cubicBezTo>
                  <a:cubicBezTo>
                    <a:pt x="0" y="29"/>
                    <a:pt x="0" y="21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F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Freeform 177">
              <a:extLst>
                <a:ext uri="{FF2B5EF4-FFF2-40B4-BE49-F238E27FC236}">
                  <a16:creationId xmlns:a16="http://schemas.microsoft.com/office/drawing/2014/main" id="{9DFFD0A1-9784-4D2D-813E-D3FCBC0B3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1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1 h 32"/>
                <a:gd name="T12" fmla="*/ 1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0"/>
                    <a:pt x="57" y="2"/>
                    <a:pt x="60" y="1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1"/>
                  </a:cubicBezTo>
                  <a:cubicBezTo>
                    <a:pt x="0" y="29"/>
                    <a:pt x="0" y="21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E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Freeform 178">
              <a:extLst>
                <a:ext uri="{FF2B5EF4-FFF2-40B4-BE49-F238E27FC236}">
                  <a16:creationId xmlns:a16="http://schemas.microsoft.com/office/drawing/2014/main" id="{A366B913-A647-4BD2-8D1D-C69B70D73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1 h 32"/>
                <a:gd name="T12" fmla="*/ 1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0"/>
                    <a:pt x="57" y="2"/>
                    <a:pt x="60" y="2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1"/>
                  </a:cubicBezTo>
                  <a:cubicBezTo>
                    <a:pt x="0" y="29"/>
                    <a:pt x="0" y="21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D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Freeform 179">
              <a:extLst>
                <a:ext uri="{FF2B5EF4-FFF2-40B4-BE49-F238E27FC236}">
                  <a16:creationId xmlns:a16="http://schemas.microsoft.com/office/drawing/2014/main" id="{70C1875B-20EC-4FD7-966A-AA31602A1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1 h 32"/>
                <a:gd name="T12" fmla="*/ 1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0"/>
                    <a:pt x="57" y="2"/>
                    <a:pt x="60" y="2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1"/>
                  </a:cubicBezTo>
                  <a:cubicBezTo>
                    <a:pt x="0" y="29"/>
                    <a:pt x="0" y="21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C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Freeform 180">
              <a:extLst>
                <a:ext uri="{FF2B5EF4-FFF2-40B4-BE49-F238E27FC236}">
                  <a16:creationId xmlns:a16="http://schemas.microsoft.com/office/drawing/2014/main" id="{64F58453-4586-4A90-B01B-134C30112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1 h 32"/>
                <a:gd name="T12" fmla="*/ 1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0"/>
                    <a:pt x="57" y="2"/>
                    <a:pt x="60" y="2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1"/>
                  </a:cubicBezTo>
                  <a:cubicBezTo>
                    <a:pt x="0" y="29"/>
                    <a:pt x="0" y="20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B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Freeform 181">
              <a:extLst>
                <a:ext uri="{FF2B5EF4-FFF2-40B4-BE49-F238E27FC236}">
                  <a16:creationId xmlns:a16="http://schemas.microsoft.com/office/drawing/2014/main" id="{89B30337-E570-4654-8C3D-1A58802CF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1 h 32"/>
                <a:gd name="T12" fmla="*/ 1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1"/>
                  </a:cubicBezTo>
                  <a:cubicBezTo>
                    <a:pt x="0" y="29"/>
                    <a:pt x="0" y="20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A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Freeform 182">
              <a:extLst>
                <a:ext uri="{FF2B5EF4-FFF2-40B4-BE49-F238E27FC236}">
                  <a16:creationId xmlns:a16="http://schemas.microsoft.com/office/drawing/2014/main" id="{BCF2A78D-97DC-4653-8A73-755D720B7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9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Freeform 183">
              <a:extLst>
                <a:ext uri="{FF2B5EF4-FFF2-40B4-BE49-F238E27FC236}">
                  <a16:creationId xmlns:a16="http://schemas.microsoft.com/office/drawing/2014/main" id="{C1A21F19-0C0D-4E31-9D33-BFC4EA1A5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1"/>
                    <a:pt x="66" y="8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8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184">
              <a:extLst>
                <a:ext uri="{FF2B5EF4-FFF2-40B4-BE49-F238E27FC236}">
                  <a16:creationId xmlns:a16="http://schemas.microsoft.com/office/drawing/2014/main" id="{BC6F77E9-D131-42AE-B2EE-C6A23C973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5 w 66"/>
                <a:gd name="T7" fmla="*/ 14 h 32"/>
                <a:gd name="T8" fmla="*/ 57 w 66"/>
                <a:gd name="T9" fmla="*/ 32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7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185">
              <a:extLst>
                <a:ext uri="{FF2B5EF4-FFF2-40B4-BE49-F238E27FC236}">
                  <a16:creationId xmlns:a16="http://schemas.microsoft.com/office/drawing/2014/main" id="{2B7EE7C6-3C02-4DA4-A5D5-8777F3025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5 w 66"/>
                <a:gd name="T7" fmla="*/ 14 h 32"/>
                <a:gd name="T8" fmla="*/ 57 w 66"/>
                <a:gd name="T9" fmla="*/ 32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6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Freeform 186">
              <a:extLst>
                <a:ext uri="{FF2B5EF4-FFF2-40B4-BE49-F238E27FC236}">
                  <a16:creationId xmlns:a16="http://schemas.microsoft.com/office/drawing/2014/main" id="{EBB1F089-1967-4F4D-B398-3FB9E2B8F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5 w 66"/>
                <a:gd name="T7" fmla="*/ 14 h 32"/>
                <a:gd name="T8" fmla="*/ 57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7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5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Freeform 187">
              <a:extLst>
                <a:ext uri="{FF2B5EF4-FFF2-40B4-BE49-F238E27FC236}">
                  <a16:creationId xmlns:a16="http://schemas.microsoft.com/office/drawing/2014/main" id="{B6FE78D0-43A8-46C8-BF5C-5927366C5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7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7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4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188">
              <a:extLst>
                <a:ext uri="{FF2B5EF4-FFF2-40B4-BE49-F238E27FC236}">
                  <a16:creationId xmlns:a16="http://schemas.microsoft.com/office/drawing/2014/main" id="{1F2A89E3-2472-43C6-8C54-B5EC14EBE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7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7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3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Freeform 189">
              <a:extLst>
                <a:ext uri="{FF2B5EF4-FFF2-40B4-BE49-F238E27FC236}">
                  <a16:creationId xmlns:a16="http://schemas.microsoft.com/office/drawing/2014/main" id="{20DF38FF-3B7A-43CB-9FA3-EB178AF1B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7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7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2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Freeform 190">
              <a:extLst>
                <a:ext uri="{FF2B5EF4-FFF2-40B4-BE49-F238E27FC236}">
                  <a16:creationId xmlns:a16="http://schemas.microsoft.com/office/drawing/2014/main" id="{92F80C8D-5942-4F89-A01B-E79865DC9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6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6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1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191">
              <a:extLst>
                <a:ext uri="{FF2B5EF4-FFF2-40B4-BE49-F238E27FC236}">
                  <a16:creationId xmlns:a16="http://schemas.microsoft.com/office/drawing/2014/main" id="{EC5B7AF7-DAFA-4CBA-B6CA-CE8178928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2 w 66"/>
                <a:gd name="T1" fmla="*/ 9 h 32"/>
                <a:gd name="T2" fmla="*/ 11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6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2 w 66"/>
                <a:gd name="T15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2" y="9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6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2" y="9"/>
                    <a:pt x="2" y="9"/>
                  </a:cubicBezTo>
                </a:path>
              </a:pathLst>
            </a:custGeom>
            <a:solidFill>
              <a:srgbClr val="D0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Freeform 192">
              <a:extLst>
                <a:ext uri="{FF2B5EF4-FFF2-40B4-BE49-F238E27FC236}">
                  <a16:creationId xmlns:a16="http://schemas.microsoft.com/office/drawing/2014/main" id="{F5D1DF68-A744-43E4-B753-0A76FC496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2 w 66"/>
                <a:gd name="T1" fmla="*/ 9 h 32"/>
                <a:gd name="T2" fmla="*/ 12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6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2 w 66"/>
                <a:gd name="T15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6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2" y="9"/>
                    <a:pt x="2" y="9"/>
                  </a:cubicBezTo>
                </a:path>
              </a:pathLst>
            </a:custGeom>
            <a:solidFill>
              <a:srgbClr val="CF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1" name="Freeform 193">
              <a:extLst>
                <a:ext uri="{FF2B5EF4-FFF2-40B4-BE49-F238E27FC236}">
                  <a16:creationId xmlns:a16="http://schemas.microsoft.com/office/drawing/2014/main" id="{D661375D-A3AA-47B8-B52D-993D30E9F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47849"/>
              <a:ext cx="482600" cy="234950"/>
            </a:xfrm>
            <a:custGeom>
              <a:avLst/>
              <a:gdLst>
                <a:gd name="T0" fmla="*/ 2 w 66"/>
                <a:gd name="T1" fmla="*/ 9 h 32"/>
                <a:gd name="T2" fmla="*/ 12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6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2 w 66"/>
                <a:gd name="T15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19" y="1"/>
                    <a:pt x="56" y="3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6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2" y="9"/>
                    <a:pt x="2" y="9"/>
                  </a:cubicBezTo>
                </a:path>
              </a:pathLst>
            </a:custGeom>
            <a:solidFill>
              <a:srgbClr val="CE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Freeform 194">
              <a:extLst>
                <a:ext uri="{FF2B5EF4-FFF2-40B4-BE49-F238E27FC236}">
                  <a16:creationId xmlns:a16="http://schemas.microsoft.com/office/drawing/2014/main" id="{1B611204-BD70-4CAB-B67E-701842377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55786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60 w 66"/>
                <a:gd name="T5" fmla="*/ 1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60" y="1"/>
                  </a:cubicBezTo>
                  <a:cubicBezTo>
                    <a:pt x="63" y="1"/>
                    <a:pt x="66" y="7"/>
                    <a:pt x="65" y="13"/>
                  </a:cubicBezTo>
                  <a:cubicBezTo>
                    <a:pt x="65" y="20"/>
                    <a:pt x="66" y="30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8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D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Freeform 195">
              <a:extLst>
                <a:ext uri="{FF2B5EF4-FFF2-40B4-BE49-F238E27FC236}">
                  <a16:creationId xmlns:a16="http://schemas.microsoft.com/office/drawing/2014/main" id="{8C2D2869-86E7-48DD-90CB-A629F511F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55786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60 w 66"/>
                <a:gd name="T5" fmla="*/ 1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60" y="1"/>
                  </a:cubicBezTo>
                  <a:cubicBezTo>
                    <a:pt x="63" y="1"/>
                    <a:pt x="66" y="7"/>
                    <a:pt x="65" y="13"/>
                  </a:cubicBezTo>
                  <a:cubicBezTo>
                    <a:pt x="65" y="20"/>
                    <a:pt x="66" y="30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C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Freeform 196">
              <a:extLst>
                <a:ext uri="{FF2B5EF4-FFF2-40B4-BE49-F238E27FC236}">
                  <a16:creationId xmlns:a16="http://schemas.microsoft.com/office/drawing/2014/main" id="{42E4C2E5-CD6D-48E8-A13A-B5D1EC2E8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55786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59 w 66"/>
                <a:gd name="T5" fmla="*/ 1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59" y="1"/>
                  </a:cubicBezTo>
                  <a:cubicBezTo>
                    <a:pt x="63" y="1"/>
                    <a:pt x="66" y="7"/>
                    <a:pt x="65" y="13"/>
                  </a:cubicBezTo>
                  <a:cubicBezTo>
                    <a:pt x="65" y="20"/>
                    <a:pt x="66" y="29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B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Freeform 197">
              <a:extLst>
                <a:ext uri="{FF2B5EF4-FFF2-40B4-BE49-F238E27FC236}">
                  <a16:creationId xmlns:a16="http://schemas.microsoft.com/office/drawing/2014/main" id="{99701F47-A614-4A54-BF00-70D758B17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55786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59 w 66"/>
                <a:gd name="T5" fmla="*/ 1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59" y="1"/>
                  </a:cubicBezTo>
                  <a:cubicBezTo>
                    <a:pt x="63" y="1"/>
                    <a:pt x="65" y="7"/>
                    <a:pt x="65" y="13"/>
                  </a:cubicBezTo>
                  <a:cubicBezTo>
                    <a:pt x="65" y="20"/>
                    <a:pt x="66" y="29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A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Freeform 198">
              <a:extLst>
                <a:ext uri="{FF2B5EF4-FFF2-40B4-BE49-F238E27FC236}">
                  <a16:creationId xmlns:a16="http://schemas.microsoft.com/office/drawing/2014/main" id="{467DB51A-9B90-4886-A86E-30F0C9F56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55786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59 w 66"/>
                <a:gd name="T5" fmla="*/ 1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59" y="1"/>
                  </a:cubicBezTo>
                  <a:cubicBezTo>
                    <a:pt x="63" y="1"/>
                    <a:pt x="65" y="7"/>
                    <a:pt x="65" y="13"/>
                  </a:cubicBezTo>
                  <a:cubicBezTo>
                    <a:pt x="65" y="20"/>
                    <a:pt x="66" y="29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9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Freeform 199">
              <a:extLst>
                <a:ext uri="{FF2B5EF4-FFF2-40B4-BE49-F238E27FC236}">
                  <a16:creationId xmlns:a16="http://schemas.microsoft.com/office/drawing/2014/main" id="{B4788200-B4B2-4500-A463-CCC6F0282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55786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59 w 66"/>
                <a:gd name="T5" fmla="*/ 2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59" y="2"/>
                  </a:cubicBezTo>
                  <a:cubicBezTo>
                    <a:pt x="63" y="1"/>
                    <a:pt x="65" y="7"/>
                    <a:pt x="65" y="13"/>
                  </a:cubicBezTo>
                  <a:cubicBezTo>
                    <a:pt x="65" y="20"/>
                    <a:pt x="66" y="29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8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Freeform 200">
              <a:extLst>
                <a:ext uri="{FF2B5EF4-FFF2-40B4-BE49-F238E27FC236}">
                  <a16:creationId xmlns:a16="http://schemas.microsoft.com/office/drawing/2014/main" id="{10AC6B62-4736-4393-B380-D21B78C0F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55786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59 w 66"/>
                <a:gd name="T5" fmla="*/ 2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59" y="2"/>
                  </a:cubicBezTo>
                  <a:cubicBezTo>
                    <a:pt x="63" y="1"/>
                    <a:pt x="65" y="7"/>
                    <a:pt x="65" y="13"/>
                  </a:cubicBezTo>
                  <a:cubicBezTo>
                    <a:pt x="64" y="20"/>
                    <a:pt x="66" y="29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7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Freeform 201">
              <a:extLst>
                <a:ext uri="{FF2B5EF4-FFF2-40B4-BE49-F238E27FC236}">
                  <a16:creationId xmlns:a16="http://schemas.microsoft.com/office/drawing/2014/main" id="{41885AC7-BFC6-4F79-A28E-B7F22433C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3255786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59 w 66"/>
                <a:gd name="T5" fmla="*/ 2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1"/>
                    <a:pt x="56" y="2"/>
                    <a:pt x="59" y="2"/>
                  </a:cubicBezTo>
                  <a:cubicBezTo>
                    <a:pt x="63" y="1"/>
                    <a:pt x="65" y="7"/>
                    <a:pt x="65" y="13"/>
                  </a:cubicBezTo>
                  <a:cubicBezTo>
                    <a:pt x="64" y="20"/>
                    <a:pt x="66" y="29"/>
                    <a:pt x="56" y="30"/>
                  </a:cubicBezTo>
                  <a:cubicBezTo>
                    <a:pt x="47" y="30"/>
                    <a:pt x="8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6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Freeform 202">
              <a:extLst>
                <a:ext uri="{FF2B5EF4-FFF2-40B4-BE49-F238E27FC236}">
                  <a16:creationId xmlns:a16="http://schemas.microsoft.com/office/drawing/2014/main" id="{F2C14DD3-63E7-4550-A171-D6834907C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3" y="3255786"/>
              <a:ext cx="476250" cy="219075"/>
            </a:xfrm>
            <a:custGeom>
              <a:avLst/>
              <a:gdLst>
                <a:gd name="T0" fmla="*/ 1 w 65"/>
                <a:gd name="T1" fmla="*/ 8 h 30"/>
                <a:gd name="T2" fmla="*/ 11 w 65"/>
                <a:gd name="T3" fmla="*/ 0 h 30"/>
                <a:gd name="T4" fmla="*/ 58 w 65"/>
                <a:gd name="T5" fmla="*/ 2 h 30"/>
                <a:gd name="T6" fmla="*/ 64 w 65"/>
                <a:gd name="T7" fmla="*/ 13 h 30"/>
                <a:gd name="T8" fmla="*/ 55 w 65"/>
                <a:gd name="T9" fmla="*/ 30 h 30"/>
                <a:gd name="T10" fmla="*/ 3 w 65"/>
                <a:gd name="T11" fmla="*/ 28 h 30"/>
                <a:gd name="T12" fmla="*/ 1 w 65"/>
                <a:gd name="T13" fmla="*/ 14 h 30"/>
                <a:gd name="T14" fmla="*/ 1 w 65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30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2" y="1"/>
                    <a:pt x="64" y="7"/>
                    <a:pt x="64" y="13"/>
                  </a:cubicBezTo>
                  <a:cubicBezTo>
                    <a:pt x="63" y="20"/>
                    <a:pt x="65" y="29"/>
                    <a:pt x="55" y="30"/>
                  </a:cubicBezTo>
                  <a:cubicBezTo>
                    <a:pt x="46" y="30"/>
                    <a:pt x="7" y="30"/>
                    <a:pt x="3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C5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Freeform 203">
              <a:extLst>
                <a:ext uri="{FF2B5EF4-FFF2-40B4-BE49-F238E27FC236}">
                  <a16:creationId xmlns:a16="http://schemas.microsoft.com/office/drawing/2014/main" id="{7551D7D3-76BE-4787-817F-1C0EE7301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3" y="3255786"/>
              <a:ext cx="476250" cy="219075"/>
            </a:xfrm>
            <a:custGeom>
              <a:avLst/>
              <a:gdLst>
                <a:gd name="T0" fmla="*/ 1 w 65"/>
                <a:gd name="T1" fmla="*/ 8 h 30"/>
                <a:gd name="T2" fmla="*/ 11 w 65"/>
                <a:gd name="T3" fmla="*/ 0 h 30"/>
                <a:gd name="T4" fmla="*/ 58 w 65"/>
                <a:gd name="T5" fmla="*/ 2 h 30"/>
                <a:gd name="T6" fmla="*/ 64 w 65"/>
                <a:gd name="T7" fmla="*/ 13 h 30"/>
                <a:gd name="T8" fmla="*/ 55 w 65"/>
                <a:gd name="T9" fmla="*/ 30 h 30"/>
                <a:gd name="T10" fmla="*/ 3 w 65"/>
                <a:gd name="T11" fmla="*/ 28 h 30"/>
                <a:gd name="T12" fmla="*/ 1 w 65"/>
                <a:gd name="T13" fmla="*/ 14 h 30"/>
                <a:gd name="T14" fmla="*/ 1 w 65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30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1"/>
                    <a:pt x="64" y="7"/>
                    <a:pt x="64" y="13"/>
                  </a:cubicBezTo>
                  <a:cubicBezTo>
                    <a:pt x="63" y="20"/>
                    <a:pt x="65" y="29"/>
                    <a:pt x="55" y="30"/>
                  </a:cubicBezTo>
                  <a:cubicBezTo>
                    <a:pt x="46" y="30"/>
                    <a:pt x="7" y="29"/>
                    <a:pt x="3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C4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Freeform 204">
              <a:extLst>
                <a:ext uri="{FF2B5EF4-FFF2-40B4-BE49-F238E27FC236}">
                  <a16:creationId xmlns:a16="http://schemas.microsoft.com/office/drawing/2014/main" id="{FD72F46D-C750-406C-963A-6984D730A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3" y="3255786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0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30 h 30"/>
                <a:gd name="T10" fmla="*/ 3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20"/>
                    <a:pt x="64" y="29"/>
                    <a:pt x="55" y="30"/>
                  </a:cubicBezTo>
                  <a:cubicBezTo>
                    <a:pt x="46" y="30"/>
                    <a:pt x="7" y="29"/>
                    <a:pt x="3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C3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Freeform 206">
              <a:extLst>
                <a:ext uri="{FF2B5EF4-FFF2-40B4-BE49-F238E27FC236}">
                  <a16:creationId xmlns:a16="http://schemas.microsoft.com/office/drawing/2014/main" id="{69ABB7B2-F62F-4CE8-AC66-D56C3C0F4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55787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0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20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C2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Freeform 207">
              <a:extLst>
                <a:ext uri="{FF2B5EF4-FFF2-40B4-BE49-F238E27FC236}">
                  <a16:creationId xmlns:a16="http://schemas.microsoft.com/office/drawing/2014/main" id="{5333A892-6949-4B87-BA9E-53F489939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55787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1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19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C1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Freeform 208">
              <a:extLst>
                <a:ext uri="{FF2B5EF4-FFF2-40B4-BE49-F238E27FC236}">
                  <a16:creationId xmlns:a16="http://schemas.microsoft.com/office/drawing/2014/main" id="{9E049AF2-1845-4FCC-95B7-AA22711A0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55787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1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19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C0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Freeform 209">
              <a:extLst>
                <a:ext uri="{FF2B5EF4-FFF2-40B4-BE49-F238E27FC236}">
                  <a16:creationId xmlns:a16="http://schemas.microsoft.com/office/drawing/2014/main" id="{FD39C5B6-79EC-453E-A4DC-F02BB418D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55787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1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19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BF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Freeform 210">
              <a:extLst>
                <a:ext uri="{FF2B5EF4-FFF2-40B4-BE49-F238E27FC236}">
                  <a16:creationId xmlns:a16="http://schemas.microsoft.com/office/drawing/2014/main" id="{B6AD5D8D-6A6A-4914-BDDB-F3128EFD3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55787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1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19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BE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Freeform 211">
              <a:extLst>
                <a:ext uri="{FF2B5EF4-FFF2-40B4-BE49-F238E27FC236}">
                  <a16:creationId xmlns:a16="http://schemas.microsoft.com/office/drawing/2014/main" id="{2C0F9983-7562-4A8E-A652-59F61EE44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55787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1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19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BD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Freeform 212">
              <a:extLst>
                <a:ext uri="{FF2B5EF4-FFF2-40B4-BE49-F238E27FC236}">
                  <a16:creationId xmlns:a16="http://schemas.microsoft.com/office/drawing/2014/main" id="{9E7681FD-E0B3-48F2-9ED3-B6240F83B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55787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1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19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1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BC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Freeform 213">
              <a:extLst>
                <a:ext uri="{FF2B5EF4-FFF2-40B4-BE49-F238E27FC236}">
                  <a16:creationId xmlns:a16="http://schemas.microsoft.com/office/drawing/2014/main" id="{630EBECA-9619-451B-BA8D-E543D998A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11138"/>
            </a:xfrm>
            <a:custGeom>
              <a:avLst/>
              <a:gdLst>
                <a:gd name="T0" fmla="*/ 1 w 64"/>
                <a:gd name="T1" fmla="*/ 7 h 29"/>
                <a:gd name="T2" fmla="*/ 11 w 64"/>
                <a:gd name="T3" fmla="*/ 0 h 29"/>
                <a:gd name="T4" fmla="*/ 58 w 64"/>
                <a:gd name="T5" fmla="*/ 1 h 29"/>
                <a:gd name="T6" fmla="*/ 64 w 64"/>
                <a:gd name="T7" fmla="*/ 12 h 29"/>
                <a:gd name="T8" fmla="*/ 55 w 64"/>
                <a:gd name="T9" fmla="*/ 28 h 29"/>
                <a:gd name="T10" fmla="*/ 4 w 64"/>
                <a:gd name="T11" fmla="*/ 27 h 29"/>
                <a:gd name="T12" fmla="*/ 2 w 64"/>
                <a:gd name="T13" fmla="*/ 13 h 29"/>
                <a:gd name="T14" fmla="*/ 1 w 64"/>
                <a:gd name="T15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9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5" y="1"/>
                    <a:pt x="58" y="1"/>
                  </a:cubicBezTo>
                  <a:cubicBezTo>
                    <a:pt x="61" y="1"/>
                    <a:pt x="64" y="6"/>
                    <a:pt x="64" y="12"/>
                  </a:cubicBezTo>
                  <a:cubicBezTo>
                    <a:pt x="63" y="18"/>
                    <a:pt x="64" y="28"/>
                    <a:pt x="55" y="28"/>
                  </a:cubicBezTo>
                  <a:cubicBezTo>
                    <a:pt x="46" y="29"/>
                    <a:pt x="7" y="28"/>
                    <a:pt x="4" y="27"/>
                  </a:cubicBezTo>
                  <a:cubicBezTo>
                    <a:pt x="0" y="26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B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Freeform 214">
              <a:extLst>
                <a:ext uri="{FF2B5EF4-FFF2-40B4-BE49-F238E27FC236}">
                  <a16:creationId xmlns:a16="http://schemas.microsoft.com/office/drawing/2014/main" id="{A42EEE12-1D6D-4AEC-8FB0-AF22308BD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5" y="1"/>
                    <a:pt x="58" y="1"/>
                  </a:cubicBezTo>
                  <a:cubicBezTo>
                    <a:pt x="61" y="1"/>
                    <a:pt x="64" y="6"/>
                    <a:pt x="63" y="12"/>
                  </a:cubicBezTo>
                  <a:cubicBezTo>
                    <a:pt x="63" y="18"/>
                    <a:pt x="64" y="28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6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A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Freeform 215">
              <a:extLst>
                <a:ext uri="{FF2B5EF4-FFF2-40B4-BE49-F238E27FC236}">
                  <a16:creationId xmlns:a16="http://schemas.microsoft.com/office/drawing/2014/main" id="{376F44A7-1703-4579-AFB0-70B739057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5" y="2"/>
                    <a:pt x="58" y="1"/>
                  </a:cubicBezTo>
                  <a:cubicBezTo>
                    <a:pt x="61" y="1"/>
                    <a:pt x="64" y="6"/>
                    <a:pt x="63" y="12"/>
                  </a:cubicBezTo>
                  <a:cubicBezTo>
                    <a:pt x="63" y="18"/>
                    <a:pt x="64" y="28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6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9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Freeform 216">
              <a:extLst>
                <a:ext uri="{FF2B5EF4-FFF2-40B4-BE49-F238E27FC236}">
                  <a16:creationId xmlns:a16="http://schemas.microsoft.com/office/drawing/2014/main" id="{E744D76E-98E2-4980-804F-1E40F919C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5" y="2"/>
                    <a:pt x="58" y="1"/>
                  </a:cubicBezTo>
                  <a:cubicBezTo>
                    <a:pt x="61" y="1"/>
                    <a:pt x="64" y="6"/>
                    <a:pt x="63" y="12"/>
                  </a:cubicBezTo>
                  <a:cubicBezTo>
                    <a:pt x="63" y="18"/>
                    <a:pt x="64" y="28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6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8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Freeform 217">
              <a:extLst>
                <a:ext uri="{FF2B5EF4-FFF2-40B4-BE49-F238E27FC236}">
                  <a16:creationId xmlns:a16="http://schemas.microsoft.com/office/drawing/2014/main" id="{777DAEE2-1E72-430C-ADA7-98188535B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5" y="2"/>
                    <a:pt x="58" y="1"/>
                  </a:cubicBezTo>
                  <a:cubicBezTo>
                    <a:pt x="61" y="1"/>
                    <a:pt x="64" y="6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6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7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Freeform 218">
              <a:extLst>
                <a:ext uri="{FF2B5EF4-FFF2-40B4-BE49-F238E27FC236}">
                  <a16:creationId xmlns:a16="http://schemas.microsoft.com/office/drawing/2014/main" id="{B17E9CD0-4A16-4901-9751-A4FADD9FE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5" y="2"/>
                    <a:pt x="58" y="1"/>
                  </a:cubicBezTo>
                  <a:cubicBezTo>
                    <a:pt x="61" y="1"/>
                    <a:pt x="64" y="6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6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Freeform 219">
              <a:extLst>
                <a:ext uri="{FF2B5EF4-FFF2-40B4-BE49-F238E27FC236}">
                  <a16:creationId xmlns:a16="http://schemas.microsoft.com/office/drawing/2014/main" id="{5909B31A-23F2-4E56-8828-9710D8D20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5" y="2"/>
                    <a:pt x="58" y="1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5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Freeform 220">
              <a:extLst>
                <a:ext uri="{FF2B5EF4-FFF2-40B4-BE49-F238E27FC236}">
                  <a16:creationId xmlns:a16="http://schemas.microsoft.com/office/drawing/2014/main" id="{431A72D6-AA9A-4F27-A37F-1C3CC879B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5" y="2"/>
                    <a:pt x="58" y="1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4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Freeform 221">
              <a:extLst>
                <a:ext uri="{FF2B5EF4-FFF2-40B4-BE49-F238E27FC236}">
                  <a16:creationId xmlns:a16="http://schemas.microsoft.com/office/drawing/2014/main" id="{85E4DA79-124B-4D8B-A106-14A7F51BE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3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Freeform 222">
              <a:extLst>
                <a:ext uri="{FF2B5EF4-FFF2-40B4-BE49-F238E27FC236}">
                  <a16:creationId xmlns:a16="http://schemas.microsoft.com/office/drawing/2014/main" id="{25FFC85B-651F-4825-816F-0679C9BB0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0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2" y="7"/>
                    <a:pt x="2" y="7"/>
                  </a:cubicBezTo>
                </a:path>
              </a:pathLst>
            </a:custGeom>
            <a:solidFill>
              <a:srgbClr val="B2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Freeform 223">
              <a:extLst>
                <a:ext uri="{FF2B5EF4-FFF2-40B4-BE49-F238E27FC236}">
                  <a16:creationId xmlns:a16="http://schemas.microsoft.com/office/drawing/2014/main" id="{93C6433F-2AF9-4521-B886-6DFDA6B6D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0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5" y="28"/>
                    <a:pt x="7" y="27"/>
                    <a:pt x="4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2" y="7"/>
                    <a:pt x="2" y="7"/>
                  </a:cubicBezTo>
                </a:path>
              </a:pathLst>
            </a:custGeom>
            <a:solidFill>
              <a:srgbClr val="B1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1" name="Freeform 224">
              <a:extLst>
                <a:ext uri="{FF2B5EF4-FFF2-40B4-BE49-F238E27FC236}">
                  <a16:creationId xmlns:a16="http://schemas.microsoft.com/office/drawing/2014/main" id="{9506A391-86EC-4A8E-8D22-10575AC59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0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2" y="7"/>
                    <a:pt x="2" y="7"/>
                  </a:cubicBezTo>
                </a:path>
              </a:pathLst>
            </a:custGeom>
            <a:solidFill>
              <a:srgbClr val="B0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2" name="Freeform 225">
              <a:extLst>
                <a:ext uri="{FF2B5EF4-FFF2-40B4-BE49-F238E27FC236}">
                  <a16:creationId xmlns:a16="http://schemas.microsoft.com/office/drawing/2014/main" id="{166A6466-F8C2-46D5-B1ED-C13B67AE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0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F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3" name="Freeform 226">
              <a:extLst>
                <a:ext uri="{FF2B5EF4-FFF2-40B4-BE49-F238E27FC236}">
                  <a16:creationId xmlns:a16="http://schemas.microsoft.com/office/drawing/2014/main" id="{7E5C8F7E-BB36-437D-B32D-1C9BAEF5A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1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3" y="12"/>
                  </a:cubicBezTo>
                  <a:cubicBezTo>
                    <a:pt x="63" y="18"/>
                    <a:pt x="64" y="27"/>
                    <a:pt x="55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E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4" name="Freeform 227">
              <a:extLst>
                <a:ext uri="{FF2B5EF4-FFF2-40B4-BE49-F238E27FC236}">
                  <a16:creationId xmlns:a16="http://schemas.microsoft.com/office/drawing/2014/main" id="{138A5DAA-E4DE-4466-9118-91978D007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1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2"/>
                    <a:pt x="63" y="7"/>
                    <a:pt x="63" y="12"/>
                  </a:cubicBezTo>
                  <a:cubicBezTo>
                    <a:pt x="63" y="18"/>
                    <a:pt x="64" y="27"/>
                    <a:pt x="55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D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5" name="Freeform 228">
              <a:extLst>
                <a:ext uri="{FF2B5EF4-FFF2-40B4-BE49-F238E27FC236}">
                  <a16:creationId xmlns:a16="http://schemas.microsoft.com/office/drawing/2014/main" id="{39A8FAEA-BC3C-427F-84F8-DDD158BEE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1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4" y="2"/>
                    <a:pt x="58" y="2"/>
                  </a:cubicBezTo>
                  <a:cubicBezTo>
                    <a:pt x="61" y="2"/>
                    <a:pt x="63" y="7"/>
                    <a:pt x="63" y="12"/>
                  </a:cubicBezTo>
                  <a:cubicBezTo>
                    <a:pt x="63" y="18"/>
                    <a:pt x="64" y="27"/>
                    <a:pt x="55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C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6" name="Freeform 229">
              <a:extLst>
                <a:ext uri="{FF2B5EF4-FFF2-40B4-BE49-F238E27FC236}">
                  <a16:creationId xmlns:a16="http://schemas.microsoft.com/office/drawing/2014/main" id="{F1E8D761-332D-48AB-9944-D47240C50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1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4" y="2"/>
                    <a:pt x="58" y="2"/>
                  </a:cubicBezTo>
                  <a:cubicBezTo>
                    <a:pt x="61" y="2"/>
                    <a:pt x="63" y="7"/>
                    <a:pt x="63" y="12"/>
                  </a:cubicBezTo>
                  <a:cubicBezTo>
                    <a:pt x="63" y="18"/>
                    <a:pt x="64" y="27"/>
                    <a:pt x="55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B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7" name="Freeform 230">
              <a:extLst>
                <a:ext uri="{FF2B5EF4-FFF2-40B4-BE49-F238E27FC236}">
                  <a16:creationId xmlns:a16="http://schemas.microsoft.com/office/drawing/2014/main" id="{52A37AB9-9B55-430D-B08D-A78C59912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1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4" y="2"/>
                    <a:pt x="58" y="2"/>
                  </a:cubicBezTo>
                  <a:cubicBezTo>
                    <a:pt x="61" y="2"/>
                    <a:pt x="63" y="7"/>
                    <a:pt x="63" y="12"/>
                  </a:cubicBezTo>
                  <a:cubicBezTo>
                    <a:pt x="63" y="18"/>
                    <a:pt x="64" y="27"/>
                    <a:pt x="55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A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8" name="Freeform 231">
              <a:extLst>
                <a:ext uri="{FF2B5EF4-FFF2-40B4-BE49-F238E27FC236}">
                  <a16:creationId xmlns:a16="http://schemas.microsoft.com/office/drawing/2014/main" id="{89B8CD3A-C209-4C67-BD64-3CDB4C5CE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2" y="3263724"/>
              <a:ext cx="468313" cy="204788"/>
            </a:xfrm>
            <a:custGeom>
              <a:avLst/>
              <a:gdLst>
                <a:gd name="T0" fmla="*/ 2 w 64"/>
                <a:gd name="T1" fmla="*/ 8 h 28"/>
                <a:gd name="T2" fmla="*/ 11 w 64"/>
                <a:gd name="T3" fmla="*/ 1 h 28"/>
                <a:gd name="T4" fmla="*/ 58 w 64"/>
                <a:gd name="T5" fmla="*/ 2 h 28"/>
                <a:gd name="T6" fmla="*/ 63 w 64"/>
                <a:gd name="T7" fmla="*/ 12 h 28"/>
                <a:gd name="T8" fmla="*/ 54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8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4" y="2"/>
                    <a:pt x="58" y="2"/>
                  </a:cubicBezTo>
                  <a:cubicBezTo>
                    <a:pt x="61" y="2"/>
                    <a:pt x="63" y="7"/>
                    <a:pt x="63" y="12"/>
                  </a:cubicBezTo>
                  <a:cubicBezTo>
                    <a:pt x="62" y="18"/>
                    <a:pt x="64" y="27"/>
                    <a:pt x="54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1" y="25"/>
                    <a:pt x="1" y="18"/>
                    <a:pt x="2" y="13"/>
                  </a:cubicBezTo>
                  <a:cubicBezTo>
                    <a:pt x="3" y="10"/>
                    <a:pt x="2" y="8"/>
                    <a:pt x="2" y="8"/>
                  </a:cubicBezTo>
                </a:path>
              </a:pathLst>
            </a:custGeom>
            <a:solidFill>
              <a:srgbClr val="A9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9" name="Freeform 232">
              <a:extLst>
                <a:ext uri="{FF2B5EF4-FFF2-40B4-BE49-F238E27FC236}">
                  <a16:creationId xmlns:a16="http://schemas.microsoft.com/office/drawing/2014/main" id="{CCA36793-8827-447E-BB77-A1AD6392D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60375" cy="190500"/>
            </a:xfrm>
            <a:custGeom>
              <a:avLst/>
              <a:gdLst>
                <a:gd name="T0" fmla="*/ 1 w 63"/>
                <a:gd name="T1" fmla="*/ 7 h 26"/>
                <a:gd name="T2" fmla="*/ 10 w 63"/>
                <a:gd name="T3" fmla="*/ 0 h 26"/>
                <a:gd name="T4" fmla="*/ 56 w 63"/>
                <a:gd name="T5" fmla="*/ 1 h 26"/>
                <a:gd name="T6" fmla="*/ 62 w 63"/>
                <a:gd name="T7" fmla="*/ 11 h 26"/>
                <a:gd name="T8" fmla="*/ 53 w 63"/>
                <a:gd name="T9" fmla="*/ 26 h 26"/>
                <a:gd name="T10" fmla="*/ 3 w 63"/>
                <a:gd name="T11" fmla="*/ 25 h 26"/>
                <a:gd name="T12" fmla="*/ 1 w 63"/>
                <a:gd name="T13" fmla="*/ 12 h 26"/>
                <a:gd name="T14" fmla="*/ 1 w 63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6">
                  <a:moveTo>
                    <a:pt x="1" y="7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60" y="1"/>
                    <a:pt x="62" y="6"/>
                    <a:pt x="62" y="11"/>
                  </a:cubicBezTo>
                  <a:cubicBezTo>
                    <a:pt x="61" y="17"/>
                    <a:pt x="63" y="26"/>
                    <a:pt x="53" y="26"/>
                  </a:cubicBezTo>
                  <a:cubicBezTo>
                    <a:pt x="44" y="26"/>
                    <a:pt x="6" y="26"/>
                    <a:pt x="3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8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Freeform 233">
              <a:extLst>
                <a:ext uri="{FF2B5EF4-FFF2-40B4-BE49-F238E27FC236}">
                  <a16:creationId xmlns:a16="http://schemas.microsoft.com/office/drawing/2014/main" id="{50F76FD6-F301-430F-AFA6-4461E178C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60375" cy="190500"/>
            </a:xfrm>
            <a:custGeom>
              <a:avLst/>
              <a:gdLst>
                <a:gd name="T0" fmla="*/ 1 w 63"/>
                <a:gd name="T1" fmla="*/ 7 h 26"/>
                <a:gd name="T2" fmla="*/ 10 w 63"/>
                <a:gd name="T3" fmla="*/ 0 h 26"/>
                <a:gd name="T4" fmla="*/ 56 w 63"/>
                <a:gd name="T5" fmla="*/ 1 h 26"/>
                <a:gd name="T6" fmla="*/ 62 w 63"/>
                <a:gd name="T7" fmla="*/ 11 h 26"/>
                <a:gd name="T8" fmla="*/ 53 w 63"/>
                <a:gd name="T9" fmla="*/ 26 h 26"/>
                <a:gd name="T10" fmla="*/ 3 w 63"/>
                <a:gd name="T11" fmla="*/ 25 h 26"/>
                <a:gd name="T12" fmla="*/ 1 w 63"/>
                <a:gd name="T13" fmla="*/ 12 h 26"/>
                <a:gd name="T14" fmla="*/ 1 w 63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6">
                  <a:moveTo>
                    <a:pt x="1" y="7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60" y="1"/>
                    <a:pt x="62" y="6"/>
                    <a:pt x="62" y="11"/>
                  </a:cubicBezTo>
                  <a:cubicBezTo>
                    <a:pt x="61" y="17"/>
                    <a:pt x="63" y="26"/>
                    <a:pt x="53" y="26"/>
                  </a:cubicBezTo>
                  <a:cubicBezTo>
                    <a:pt x="44" y="26"/>
                    <a:pt x="6" y="26"/>
                    <a:pt x="3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7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Freeform 234">
              <a:extLst>
                <a:ext uri="{FF2B5EF4-FFF2-40B4-BE49-F238E27FC236}">
                  <a16:creationId xmlns:a16="http://schemas.microsoft.com/office/drawing/2014/main" id="{9ECB2F21-1B47-488C-B119-67F4D7753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0 w 62"/>
                <a:gd name="T3" fmla="*/ 0 h 26"/>
                <a:gd name="T4" fmla="*/ 56 w 62"/>
                <a:gd name="T5" fmla="*/ 1 h 26"/>
                <a:gd name="T6" fmla="*/ 62 w 62"/>
                <a:gd name="T7" fmla="*/ 11 h 26"/>
                <a:gd name="T8" fmla="*/ 53 w 62"/>
                <a:gd name="T9" fmla="*/ 26 h 26"/>
                <a:gd name="T10" fmla="*/ 3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60" y="1"/>
                    <a:pt x="62" y="6"/>
                    <a:pt x="62" y="11"/>
                  </a:cubicBezTo>
                  <a:cubicBezTo>
                    <a:pt x="61" y="17"/>
                    <a:pt x="62" y="26"/>
                    <a:pt x="53" y="26"/>
                  </a:cubicBezTo>
                  <a:cubicBezTo>
                    <a:pt x="44" y="26"/>
                    <a:pt x="6" y="26"/>
                    <a:pt x="3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6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Freeform 235">
              <a:extLst>
                <a:ext uri="{FF2B5EF4-FFF2-40B4-BE49-F238E27FC236}">
                  <a16:creationId xmlns:a16="http://schemas.microsoft.com/office/drawing/2014/main" id="{9BCA7AB7-27A4-425B-8014-F995B1CFD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0 w 62"/>
                <a:gd name="T3" fmla="*/ 0 h 26"/>
                <a:gd name="T4" fmla="*/ 56 w 62"/>
                <a:gd name="T5" fmla="*/ 1 h 26"/>
                <a:gd name="T6" fmla="*/ 62 w 62"/>
                <a:gd name="T7" fmla="*/ 11 h 26"/>
                <a:gd name="T8" fmla="*/ 53 w 62"/>
                <a:gd name="T9" fmla="*/ 26 h 26"/>
                <a:gd name="T10" fmla="*/ 3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6"/>
                    <a:pt x="62" y="11"/>
                  </a:cubicBezTo>
                  <a:cubicBezTo>
                    <a:pt x="61" y="17"/>
                    <a:pt x="62" y="26"/>
                    <a:pt x="53" y="26"/>
                  </a:cubicBezTo>
                  <a:cubicBezTo>
                    <a:pt x="44" y="26"/>
                    <a:pt x="6" y="26"/>
                    <a:pt x="3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5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Freeform 236">
              <a:extLst>
                <a:ext uri="{FF2B5EF4-FFF2-40B4-BE49-F238E27FC236}">
                  <a16:creationId xmlns:a16="http://schemas.microsoft.com/office/drawing/2014/main" id="{05689E2B-2C03-407A-A548-088628E0D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1 h 26"/>
                <a:gd name="T6" fmla="*/ 62 w 62"/>
                <a:gd name="T7" fmla="*/ 12 h 26"/>
                <a:gd name="T8" fmla="*/ 53 w 62"/>
                <a:gd name="T9" fmla="*/ 26 h 26"/>
                <a:gd name="T10" fmla="*/ 3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1" y="0"/>
                  </a:cubicBezTo>
                  <a:cubicBezTo>
                    <a:pt x="18" y="0"/>
                    <a:pt x="53" y="2"/>
                    <a:pt x="56" y="1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6" y="26"/>
                    <a:pt x="3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4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4" name="Freeform 237">
              <a:extLst>
                <a:ext uri="{FF2B5EF4-FFF2-40B4-BE49-F238E27FC236}">
                  <a16:creationId xmlns:a16="http://schemas.microsoft.com/office/drawing/2014/main" id="{9270A7BF-71F4-400C-9DDE-A57BBA004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1 h 26"/>
                <a:gd name="T6" fmla="*/ 62 w 62"/>
                <a:gd name="T7" fmla="*/ 12 h 26"/>
                <a:gd name="T8" fmla="*/ 53 w 62"/>
                <a:gd name="T9" fmla="*/ 26 h 26"/>
                <a:gd name="T10" fmla="*/ 3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1" y="0"/>
                  </a:cubicBezTo>
                  <a:cubicBezTo>
                    <a:pt x="18" y="0"/>
                    <a:pt x="53" y="2"/>
                    <a:pt x="56" y="1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6" y="26"/>
                    <a:pt x="3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3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5" name="Freeform 238">
              <a:extLst>
                <a:ext uri="{FF2B5EF4-FFF2-40B4-BE49-F238E27FC236}">
                  <a16:creationId xmlns:a16="http://schemas.microsoft.com/office/drawing/2014/main" id="{D75BA986-2F2C-4B51-A0D9-F999FB752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1 h 26"/>
                <a:gd name="T6" fmla="*/ 62 w 62"/>
                <a:gd name="T7" fmla="*/ 12 h 26"/>
                <a:gd name="T8" fmla="*/ 53 w 62"/>
                <a:gd name="T9" fmla="*/ 26 h 26"/>
                <a:gd name="T10" fmla="*/ 4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1" y="0"/>
                  </a:cubicBezTo>
                  <a:cubicBezTo>
                    <a:pt x="18" y="0"/>
                    <a:pt x="53" y="2"/>
                    <a:pt x="56" y="1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7" y="26"/>
                    <a:pt x="4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2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6" name="Freeform 239">
              <a:extLst>
                <a:ext uri="{FF2B5EF4-FFF2-40B4-BE49-F238E27FC236}">
                  <a16:creationId xmlns:a16="http://schemas.microsoft.com/office/drawing/2014/main" id="{7AE76F2E-44E4-4365-9582-536405FE1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1 h 26"/>
                <a:gd name="T6" fmla="*/ 62 w 62"/>
                <a:gd name="T7" fmla="*/ 12 h 26"/>
                <a:gd name="T8" fmla="*/ 53 w 62"/>
                <a:gd name="T9" fmla="*/ 26 h 26"/>
                <a:gd name="T10" fmla="*/ 4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1" y="0"/>
                  </a:cubicBezTo>
                  <a:cubicBezTo>
                    <a:pt x="18" y="0"/>
                    <a:pt x="53" y="2"/>
                    <a:pt x="56" y="1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7" y="26"/>
                    <a:pt x="4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1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7" name="Freeform 240">
              <a:extLst>
                <a:ext uri="{FF2B5EF4-FFF2-40B4-BE49-F238E27FC236}">
                  <a16:creationId xmlns:a16="http://schemas.microsoft.com/office/drawing/2014/main" id="{B3ED908C-9328-40B7-8C41-6F5D9C1B7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1 h 26"/>
                <a:gd name="T6" fmla="*/ 62 w 62"/>
                <a:gd name="T7" fmla="*/ 12 h 26"/>
                <a:gd name="T8" fmla="*/ 53 w 62"/>
                <a:gd name="T9" fmla="*/ 26 h 26"/>
                <a:gd name="T10" fmla="*/ 4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1" y="0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7" y="26"/>
                    <a:pt x="4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0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8" name="Freeform 241">
              <a:extLst>
                <a:ext uri="{FF2B5EF4-FFF2-40B4-BE49-F238E27FC236}">
                  <a16:creationId xmlns:a16="http://schemas.microsoft.com/office/drawing/2014/main" id="{3C5B3288-1D58-4CC7-9FBD-1F2C7380D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2 h 26"/>
                <a:gd name="T6" fmla="*/ 62 w 62"/>
                <a:gd name="T7" fmla="*/ 12 h 26"/>
                <a:gd name="T8" fmla="*/ 53 w 62"/>
                <a:gd name="T9" fmla="*/ 26 h 26"/>
                <a:gd name="T10" fmla="*/ 4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1" y="0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7" y="26"/>
                    <a:pt x="4" y="25"/>
                  </a:cubicBezTo>
                  <a:cubicBezTo>
                    <a:pt x="0" y="23"/>
                    <a:pt x="1" y="17"/>
                    <a:pt x="1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F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9" name="Freeform 242">
              <a:extLst>
                <a:ext uri="{FF2B5EF4-FFF2-40B4-BE49-F238E27FC236}">
                  <a16:creationId xmlns:a16="http://schemas.microsoft.com/office/drawing/2014/main" id="{DFB82AB2-1C97-4C6B-8E57-F2CA94B2E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2 h 26"/>
                <a:gd name="T6" fmla="*/ 62 w 62"/>
                <a:gd name="T7" fmla="*/ 12 h 26"/>
                <a:gd name="T8" fmla="*/ 53 w 62"/>
                <a:gd name="T9" fmla="*/ 26 h 26"/>
                <a:gd name="T10" fmla="*/ 4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7" y="25"/>
                    <a:pt x="4" y="25"/>
                  </a:cubicBezTo>
                  <a:cubicBezTo>
                    <a:pt x="0" y="23"/>
                    <a:pt x="1" y="17"/>
                    <a:pt x="1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E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" name="Freeform 243">
              <a:extLst>
                <a:ext uri="{FF2B5EF4-FFF2-40B4-BE49-F238E27FC236}">
                  <a16:creationId xmlns:a16="http://schemas.microsoft.com/office/drawing/2014/main" id="{017AFCC7-0DE6-44DA-AF84-5DBCF868F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6 h 26"/>
                <a:gd name="T10" fmla="*/ 4 w 62"/>
                <a:gd name="T11" fmla="*/ 25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6"/>
                    <a:pt x="61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7" y="25"/>
                    <a:pt x="4" y="25"/>
                  </a:cubicBezTo>
                  <a:cubicBezTo>
                    <a:pt x="0" y="23"/>
                    <a:pt x="1" y="17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D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Freeform 244">
              <a:extLst>
                <a:ext uri="{FF2B5EF4-FFF2-40B4-BE49-F238E27FC236}">
                  <a16:creationId xmlns:a16="http://schemas.microsoft.com/office/drawing/2014/main" id="{09721B12-D5A1-4CE6-93DF-797CCFF6D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5 h 26"/>
                <a:gd name="T10" fmla="*/ 4 w 62"/>
                <a:gd name="T11" fmla="*/ 24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6"/>
                    <a:pt x="61" y="12"/>
                  </a:cubicBezTo>
                  <a:cubicBezTo>
                    <a:pt x="61" y="17"/>
                    <a:pt x="62" y="25"/>
                    <a:pt x="53" y="25"/>
                  </a:cubicBezTo>
                  <a:cubicBezTo>
                    <a:pt x="44" y="26"/>
                    <a:pt x="7" y="25"/>
                    <a:pt x="4" y="24"/>
                  </a:cubicBezTo>
                  <a:cubicBezTo>
                    <a:pt x="0" y="23"/>
                    <a:pt x="1" y="17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C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" name="Freeform 245">
              <a:extLst>
                <a:ext uri="{FF2B5EF4-FFF2-40B4-BE49-F238E27FC236}">
                  <a16:creationId xmlns:a16="http://schemas.microsoft.com/office/drawing/2014/main" id="{2AA0FCE4-6EB1-4F1E-85E5-8E60B270D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1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5 h 26"/>
                <a:gd name="T10" fmla="*/ 4 w 62"/>
                <a:gd name="T11" fmla="*/ 24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6"/>
                    <a:pt x="61" y="12"/>
                  </a:cubicBezTo>
                  <a:cubicBezTo>
                    <a:pt x="61" y="17"/>
                    <a:pt x="62" y="25"/>
                    <a:pt x="53" y="25"/>
                  </a:cubicBezTo>
                  <a:cubicBezTo>
                    <a:pt x="44" y="26"/>
                    <a:pt x="7" y="25"/>
                    <a:pt x="4" y="24"/>
                  </a:cubicBezTo>
                  <a:cubicBezTo>
                    <a:pt x="0" y="23"/>
                    <a:pt x="1" y="17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B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Freeform 246">
              <a:extLst>
                <a:ext uri="{FF2B5EF4-FFF2-40B4-BE49-F238E27FC236}">
                  <a16:creationId xmlns:a16="http://schemas.microsoft.com/office/drawing/2014/main" id="{33398801-3866-420D-87A7-F583EC5D5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1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5 h 26"/>
                <a:gd name="T10" fmla="*/ 4 w 62"/>
                <a:gd name="T11" fmla="*/ 24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2"/>
                    <a:pt x="62" y="6"/>
                    <a:pt x="61" y="12"/>
                  </a:cubicBezTo>
                  <a:cubicBezTo>
                    <a:pt x="61" y="17"/>
                    <a:pt x="62" y="25"/>
                    <a:pt x="53" y="25"/>
                  </a:cubicBezTo>
                  <a:cubicBezTo>
                    <a:pt x="44" y="26"/>
                    <a:pt x="7" y="25"/>
                    <a:pt x="4" y="24"/>
                  </a:cubicBezTo>
                  <a:cubicBezTo>
                    <a:pt x="0" y="23"/>
                    <a:pt x="1" y="17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A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Freeform 247">
              <a:extLst>
                <a:ext uri="{FF2B5EF4-FFF2-40B4-BE49-F238E27FC236}">
                  <a16:creationId xmlns:a16="http://schemas.microsoft.com/office/drawing/2014/main" id="{08E46FE3-D118-43D2-8C25-58000B8B6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1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5 h 26"/>
                <a:gd name="T10" fmla="*/ 4 w 62"/>
                <a:gd name="T11" fmla="*/ 24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2"/>
                    <a:pt x="62" y="6"/>
                    <a:pt x="61" y="12"/>
                  </a:cubicBezTo>
                  <a:cubicBezTo>
                    <a:pt x="61" y="17"/>
                    <a:pt x="62" y="25"/>
                    <a:pt x="53" y="25"/>
                  </a:cubicBezTo>
                  <a:cubicBezTo>
                    <a:pt x="44" y="26"/>
                    <a:pt x="7" y="25"/>
                    <a:pt x="4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9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Freeform 248">
              <a:extLst>
                <a:ext uri="{FF2B5EF4-FFF2-40B4-BE49-F238E27FC236}">
                  <a16:creationId xmlns:a16="http://schemas.microsoft.com/office/drawing/2014/main" id="{4114CE5D-5B2B-4615-BAB2-18D63939C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1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5 h 26"/>
                <a:gd name="T10" fmla="*/ 4 w 62"/>
                <a:gd name="T11" fmla="*/ 24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2"/>
                    <a:pt x="62" y="6"/>
                    <a:pt x="61" y="12"/>
                  </a:cubicBezTo>
                  <a:cubicBezTo>
                    <a:pt x="61" y="17"/>
                    <a:pt x="62" y="25"/>
                    <a:pt x="53" y="25"/>
                  </a:cubicBezTo>
                  <a:cubicBezTo>
                    <a:pt x="44" y="26"/>
                    <a:pt x="7" y="25"/>
                    <a:pt x="4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8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6" name="Freeform 249">
              <a:extLst>
                <a:ext uri="{FF2B5EF4-FFF2-40B4-BE49-F238E27FC236}">
                  <a16:creationId xmlns:a16="http://schemas.microsoft.com/office/drawing/2014/main" id="{228EAC01-51AD-449F-A3D2-4ADEFF441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0074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1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5 h 26"/>
                <a:gd name="T10" fmla="*/ 4 w 62"/>
                <a:gd name="T11" fmla="*/ 24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2"/>
                    <a:pt x="62" y="6"/>
                    <a:pt x="61" y="12"/>
                  </a:cubicBezTo>
                  <a:cubicBezTo>
                    <a:pt x="61" y="17"/>
                    <a:pt x="62" y="25"/>
                    <a:pt x="53" y="25"/>
                  </a:cubicBezTo>
                  <a:cubicBezTo>
                    <a:pt x="44" y="26"/>
                    <a:pt x="7" y="25"/>
                    <a:pt x="4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7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Freeform 250">
              <a:extLst>
                <a:ext uri="{FF2B5EF4-FFF2-40B4-BE49-F238E27FC236}">
                  <a16:creationId xmlns:a16="http://schemas.microsoft.com/office/drawing/2014/main" id="{2D01E9D9-C382-4DF8-894E-D851E6BED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8012"/>
              <a:ext cx="454025" cy="174625"/>
            </a:xfrm>
            <a:custGeom>
              <a:avLst/>
              <a:gdLst>
                <a:gd name="T0" fmla="*/ 1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1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1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11"/>
                  </a:cubicBezTo>
                  <a:cubicBezTo>
                    <a:pt x="61" y="16"/>
                    <a:pt x="62" y="24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96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Freeform 251">
              <a:extLst>
                <a:ext uri="{FF2B5EF4-FFF2-40B4-BE49-F238E27FC236}">
                  <a16:creationId xmlns:a16="http://schemas.microsoft.com/office/drawing/2014/main" id="{F59DDC82-4230-438F-A208-73A344FDF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8012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11"/>
                  </a:cubicBezTo>
                  <a:cubicBezTo>
                    <a:pt x="61" y="16"/>
                    <a:pt x="62" y="24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2" y="9"/>
                    <a:pt x="2" y="6"/>
                    <a:pt x="2" y="6"/>
                  </a:cubicBezTo>
                </a:path>
              </a:pathLst>
            </a:custGeom>
            <a:solidFill>
              <a:srgbClr val="95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Freeform 252">
              <a:extLst>
                <a:ext uri="{FF2B5EF4-FFF2-40B4-BE49-F238E27FC236}">
                  <a16:creationId xmlns:a16="http://schemas.microsoft.com/office/drawing/2014/main" id="{996C5FC4-D99E-43DC-B5EF-1AE6A6974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8012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11"/>
                  </a:cubicBezTo>
                  <a:cubicBezTo>
                    <a:pt x="61" y="16"/>
                    <a:pt x="62" y="24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2" y="9"/>
                    <a:pt x="2" y="6"/>
                    <a:pt x="2" y="6"/>
                  </a:cubicBezTo>
                </a:path>
              </a:pathLst>
            </a:custGeom>
            <a:solidFill>
              <a:srgbClr val="94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" name="Freeform 253">
              <a:extLst>
                <a:ext uri="{FF2B5EF4-FFF2-40B4-BE49-F238E27FC236}">
                  <a16:creationId xmlns:a16="http://schemas.microsoft.com/office/drawing/2014/main" id="{93537445-DDA4-440B-9E6F-4FDAA22DA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8012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11"/>
                  </a:cubicBezTo>
                  <a:cubicBezTo>
                    <a:pt x="61" y="16"/>
                    <a:pt x="62" y="24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2" y="9"/>
                    <a:pt x="2" y="6"/>
                    <a:pt x="2" y="6"/>
                  </a:cubicBezTo>
                </a:path>
              </a:pathLst>
            </a:custGeom>
            <a:solidFill>
              <a:srgbClr val="93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" name="Freeform 254">
              <a:extLst>
                <a:ext uri="{FF2B5EF4-FFF2-40B4-BE49-F238E27FC236}">
                  <a16:creationId xmlns:a16="http://schemas.microsoft.com/office/drawing/2014/main" id="{2C075096-88AE-4549-98B1-3D56C7CD4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8012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6"/>
                    <a:pt x="61" y="11"/>
                  </a:cubicBezTo>
                  <a:cubicBezTo>
                    <a:pt x="61" y="16"/>
                    <a:pt x="62" y="24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2" y="9"/>
                    <a:pt x="2" y="6"/>
                    <a:pt x="2" y="6"/>
                  </a:cubicBezTo>
                </a:path>
              </a:pathLst>
            </a:custGeom>
            <a:solidFill>
              <a:srgbClr val="92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" name="Freeform 255">
              <a:extLst>
                <a:ext uri="{FF2B5EF4-FFF2-40B4-BE49-F238E27FC236}">
                  <a16:creationId xmlns:a16="http://schemas.microsoft.com/office/drawing/2014/main" id="{E0E8121F-0936-4BD4-869A-361A52B51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8012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6"/>
                    <a:pt x="61" y="11"/>
                  </a:cubicBezTo>
                  <a:cubicBezTo>
                    <a:pt x="61" y="16"/>
                    <a:pt x="62" y="24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2" y="9"/>
                    <a:pt x="2" y="6"/>
                    <a:pt x="2" y="6"/>
                  </a:cubicBezTo>
                </a:path>
              </a:pathLst>
            </a:custGeom>
            <a:solidFill>
              <a:srgbClr val="91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Freeform 256">
              <a:extLst>
                <a:ext uri="{FF2B5EF4-FFF2-40B4-BE49-F238E27FC236}">
                  <a16:creationId xmlns:a16="http://schemas.microsoft.com/office/drawing/2014/main" id="{2C4155CA-F19D-4E86-AA0E-936A72A94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8012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1" y="6"/>
                    <a:pt x="61" y="11"/>
                  </a:cubicBezTo>
                  <a:cubicBezTo>
                    <a:pt x="61" y="16"/>
                    <a:pt x="62" y="23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90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" name="Freeform 257">
              <a:extLst>
                <a:ext uri="{FF2B5EF4-FFF2-40B4-BE49-F238E27FC236}">
                  <a16:creationId xmlns:a16="http://schemas.microsoft.com/office/drawing/2014/main" id="{1F2BB3D0-ED5C-42B9-9D83-DB9649521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8012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1" y="6"/>
                    <a:pt x="61" y="11"/>
                  </a:cubicBezTo>
                  <a:cubicBezTo>
                    <a:pt x="61" y="16"/>
                    <a:pt x="62" y="23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8F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" name="Freeform 258">
              <a:extLst>
                <a:ext uri="{FF2B5EF4-FFF2-40B4-BE49-F238E27FC236}">
                  <a16:creationId xmlns:a16="http://schemas.microsoft.com/office/drawing/2014/main" id="{64682545-F72E-4E94-9D9C-14F68BFD8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8012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2"/>
                    <a:pt x="56" y="1"/>
                  </a:cubicBezTo>
                  <a:cubicBezTo>
                    <a:pt x="59" y="1"/>
                    <a:pt x="61" y="6"/>
                    <a:pt x="61" y="11"/>
                  </a:cubicBezTo>
                  <a:cubicBezTo>
                    <a:pt x="61" y="16"/>
                    <a:pt x="62" y="23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8E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" name="Freeform 259">
              <a:extLst>
                <a:ext uri="{FF2B5EF4-FFF2-40B4-BE49-F238E27FC236}">
                  <a16:creationId xmlns:a16="http://schemas.microsoft.com/office/drawing/2014/main" id="{29C3AB5A-9A9E-48C4-8BDE-436770373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3278012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1" y="6"/>
                    <a:pt x="61" y="11"/>
                  </a:cubicBezTo>
                  <a:cubicBezTo>
                    <a:pt x="61" y="16"/>
                    <a:pt x="62" y="23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1" y="22"/>
                    <a:pt x="1" y="15"/>
                    <a:pt x="2" y="11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8D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" name="Freeform 260">
              <a:extLst>
                <a:ext uri="{FF2B5EF4-FFF2-40B4-BE49-F238E27FC236}">
                  <a16:creationId xmlns:a16="http://schemas.microsoft.com/office/drawing/2014/main" id="{00947888-0236-4D31-BBD9-D36A1C662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78012"/>
              <a:ext cx="446088" cy="174625"/>
            </a:xfrm>
            <a:custGeom>
              <a:avLst/>
              <a:gdLst>
                <a:gd name="T0" fmla="*/ 1 w 61"/>
                <a:gd name="T1" fmla="*/ 6 h 24"/>
                <a:gd name="T2" fmla="*/ 10 w 61"/>
                <a:gd name="T3" fmla="*/ 0 h 24"/>
                <a:gd name="T4" fmla="*/ 55 w 61"/>
                <a:gd name="T5" fmla="*/ 1 h 24"/>
                <a:gd name="T6" fmla="*/ 60 w 61"/>
                <a:gd name="T7" fmla="*/ 11 h 24"/>
                <a:gd name="T8" fmla="*/ 52 w 61"/>
                <a:gd name="T9" fmla="*/ 24 h 24"/>
                <a:gd name="T10" fmla="*/ 3 w 61"/>
                <a:gd name="T11" fmla="*/ 23 h 24"/>
                <a:gd name="T12" fmla="*/ 1 w 61"/>
                <a:gd name="T13" fmla="*/ 11 h 24"/>
                <a:gd name="T14" fmla="*/ 1 w 61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4">
                  <a:moveTo>
                    <a:pt x="1" y="6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7" y="1"/>
                    <a:pt x="52" y="2"/>
                    <a:pt x="55" y="1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1" y="23"/>
                    <a:pt x="52" y="24"/>
                  </a:cubicBezTo>
                  <a:cubicBezTo>
                    <a:pt x="43" y="24"/>
                    <a:pt x="6" y="24"/>
                    <a:pt x="3" y="23"/>
                  </a:cubicBezTo>
                  <a:cubicBezTo>
                    <a:pt x="0" y="22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C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" name="Freeform 261">
              <a:extLst>
                <a:ext uri="{FF2B5EF4-FFF2-40B4-BE49-F238E27FC236}">
                  <a16:creationId xmlns:a16="http://schemas.microsoft.com/office/drawing/2014/main" id="{F5B19E3D-5ADB-4B33-B3C9-596436E65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78012"/>
              <a:ext cx="446088" cy="174625"/>
            </a:xfrm>
            <a:custGeom>
              <a:avLst/>
              <a:gdLst>
                <a:gd name="T0" fmla="*/ 1 w 61"/>
                <a:gd name="T1" fmla="*/ 6 h 24"/>
                <a:gd name="T2" fmla="*/ 10 w 61"/>
                <a:gd name="T3" fmla="*/ 0 h 24"/>
                <a:gd name="T4" fmla="*/ 55 w 61"/>
                <a:gd name="T5" fmla="*/ 1 h 24"/>
                <a:gd name="T6" fmla="*/ 60 w 61"/>
                <a:gd name="T7" fmla="*/ 11 h 24"/>
                <a:gd name="T8" fmla="*/ 52 w 61"/>
                <a:gd name="T9" fmla="*/ 24 h 24"/>
                <a:gd name="T10" fmla="*/ 3 w 61"/>
                <a:gd name="T11" fmla="*/ 23 h 24"/>
                <a:gd name="T12" fmla="*/ 1 w 61"/>
                <a:gd name="T13" fmla="*/ 11 h 24"/>
                <a:gd name="T14" fmla="*/ 1 w 61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4">
                  <a:moveTo>
                    <a:pt x="1" y="6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7" y="1"/>
                    <a:pt x="52" y="2"/>
                    <a:pt x="55" y="1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1" y="23"/>
                    <a:pt x="52" y="24"/>
                  </a:cubicBezTo>
                  <a:cubicBezTo>
                    <a:pt x="43" y="24"/>
                    <a:pt x="6" y="23"/>
                    <a:pt x="3" y="23"/>
                  </a:cubicBezTo>
                  <a:cubicBezTo>
                    <a:pt x="0" y="22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B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" name="Freeform 262">
              <a:extLst>
                <a:ext uri="{FF2B5EF4-FFF2-40B4-BE49-F238E27FC236}">
                  <a16:creationId xmlns:a16="http://schemas.microsoft.com/office/drawing/2014/main" id="{BBE119A2-5F50-43EC-A618-D01A7EB53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78012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0 h 24"/>
                <a:gd name="T4" fmla="*/ 55 w 60"/>
                <a:gd name="T5" fmla="*/ 2 h 24"/>
                <a:gd name="T6" fmla="*/ 60 w 60"/>
                <a:gd name="T7" fmla="*/ 11 h 24"/>
                <a:gd name="T8" fmla="*/ 52 w 60"/>
                <a:gd name="T9" fmla="*/ 24 h 24"/>
                <a:gd name="T10" fmla="*/ 3 w 60"/>
                <a:gd name="T11" fmla="*/ 23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7" y="1"/>
                    <a:pt x="52" y="2"/>
                    <a:pt x="55" y="2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0" y="23"/>
                    <a:pt x="52" y="24"/>
                  </a:cubicBezTo>
                  <a:cubicBezTo>
                    <a:pt x="43" y="24"/>
                    <a:pt x="6" y="23"/>
                    <a:pt x="3" y="23"/>
                  </a:cubicBezTo>
                  <a:cubicBezTo>
                    <a:pt x="0" y="22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A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" name="Freeform 263">
              <a:extLst>
                <a:ext uri="{FF2B5EF4-FFF2-40B4-BE49-F238E27FC236}">
                  <a16:creationId xmlns:a16="http://schemas.microsoft.com/office/drawing/2014/main" id="{42C75347-5C05-4BFC-93DA-4BC74A990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78012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0 h 24"/>
                <a:gd name="T4" fmla="*/ 55 w 60"/>
                <a:gd name="T5" fmla="*/ 2 h 24"/>
                <a:gd name="T6" fmla="*/ 60 w 60"/>
                <a:gd name="T7" fmla="*/ 11 h 24"/>
                <a:gd name="T8" fmla="*/ 52 w 60"/>
                <a:gd name="T9" fmla="*/ 23 h 24"/>
                <a:gd name="T10" fmla="*/ 3 w 60"/>
                <a:gd name="T11" fmla="*/ 23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7" y="1"/>
                    <a:pt x="52" y="2"/>
                    <a:pt x="55" y="2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0" y="23"/>
                    <a:pt x="52" y="23"/>
                  </a:cubicBezTo>
                  <a:cubicBezTo>
                    <a:pt x="43" y="24"/>
                    <a:pt x="6" y="23"/>
                    <a:pt x="3" y="23"/>
                  </a:cubicBezTo>
                  <a:cubicBezTo>
                    <a:pt x="0" y="22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9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" name="Freeform 264">
              <a:extLst>
                <a:ext uri="{FF2B5EF4-FFF2-40B4-BE49-F238E27FC236}">
                  <a16:creationId xmlns:a16="http://schemas.microsoft.com/office/drawing/2014/main" id="{F00B2686-71A5-47F2-B970-601E21C1D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78012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1 h 24"/>
                <a:gd name="T4" fmla="*/ 55 w 60"/>
                <a:gd name="T5" fmla="*/ 2 h 24"/>
                <a:gd name="T6" fmla="*/ 60 w 60"/>
                <a:gd name="T7" fmla="*/ 11 h 24"/>
                <a:gd name="T8" fmla="*/ 52 w 60"/>
                <a:gd name="T9" fmla="*/ 23 h 24"/>
                <a:gd name="T10" fmla="*/ 3 w 60"/>
                <a:gd name="T11" fmla="*/ 23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1"/>
                  </a:cubicBezTo>
                  <a:cubicBezTo>
                    <a:pt x="17" y="1"/>
                    <a:pt x="52" y="2"/>
                    <a:pt x="55" y="2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0" y="23"/>
                    <a:pt x="52" y="23"/>
                  </a:cubicBezTo>
                  <a:cubicBezTo>
                    <a:pt x="43" y="24"/>
                    <a:pt x="6" y="23"/>
                    <a:pt x="3" y="23"/>
                  </a:cubicBezTo>
                  <a:cubicBezTo>
                    <a:pt x="0" y="21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8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Freeform 265">
              <a:extLst>
                <a:ext uri="{FF2B5EF4-FFF2-40B4-BE49-F238E27FC236}">
                  <a16:creationId xmlns:a16="http://schemas.microsoft.com/office/drawing/2014/main" id="{74489453-BEF6-4F78-A06F-BDABFD202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78012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1 h 24"/>
                <a:gd name="T4" fmla="*/ 55 w 60"/>
                <a:gd name="T5" fmla="*/ 2 h 24"/>
                <a:gd name="T6" fmla="*/ 60 w 60"/>
                <a:gd name="T7" fmla="*/ 11 h 24"/>
                <a:gd name="T8" fmla="*/ 52 w 60"/>
                <a:gd name="T9" fmla="*/ 23 h 24"/>
                <a:gd name="T10" fmla="*/ 3 w 60"/>
                <a:gd name="T11" fmla="*/ 22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1"/>
                  </a:cubicBezTo>
                  <a:cubicBezTo>
                    <a:pt x="17" y="1"/>
                    <a:pt x="52" y="2"/>
                    <a:pt x="55" y="2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0" y="23"/>
                    <a:pt x="52" y="23"/>
                  </a:cubicBezTo>
                  <a:cubicBezTo>
                    <a:pt x="43" y="24"/>
                    <a:pt x="6" y="23"/>
                    <a:pt x="3" y="22"/>
                  </a:cubicBezTo>
                  <a:cubicBezTo>
                    <a:pt x="0" y="21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7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Freeform 266">
              <a:extLst>
                <a:ext uri="{FF2B5EF4-FFF2-40B4-BE49-F238E27FC236}">
                  <a16:creationId xmlns:a16="http://schemas.microsoft.com/office/drawing/2014/main" id="{3E47B7E0-0A4E-4813-942F-3741744888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78012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1 h 24"/>
                <a:gd name="T4" fmla="*/ 55 w 60"/>
                <a:gd name="T5" fmla="*/ 2 h 24"/>
                <a:gd name="T6" fmla="*/ 60 w 60"/>
                <a:gd name="T7" fmla="*/ 11 h 24"/>
                <a:gd name="T8" fmla="*/ 52 w 60"/>
                <a:gd name="T9" fmla="*/ 23 h 24"/>
                <a:gd name="T10" fmla="*/ 3 w 60"/>
                <a:gd name="T11" fmla="*/ 22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1"/>
                  </a:cubicBezTo>
                  <a:cubicBezTo>
                    <a:pt x="17" y="1"/>
                    <a:pt x="52" y="2"/>
                    <a:pt x="55" y="2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0" y="23"/>
                    <a:pt x="52" y="23"/>
                  </a:cubicBezTo>
                  <a:cubicBezTo>
                    <a:pt x="43" y="24"/>
                    <a:pt x="6" y="23"/>
                    <a:pt x="3" y="22"/>
                  </a:cubicBezTo>
                  <a:cubicBezTo>
                    <a:pt x="0" y="21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6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Freeform 267">
              <a:extLst>
                <a:ext uri="{FF2B5EF4-FFF2-40B4-BE49-F238E27FC236}">
                  <a16:creationId xmlns:a16="http://schemas.microsoft.com/office/drawing/2014/main" id="{4F47641E-31F1-4D5B-AC27-7BED60416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78012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1 h 24"/>
                <a:gd name="T4" fmla="*/ 54 w 60"/>
                <a:gd name="T5" fmla="*/ 2 h 24"/>
                <a:gd name="T6" fmla="*/ 60 w 60"/>
                <a:gd name="T7" fmla="*/ 11 h 24"/>
                <a:gd name="T8" fmla="*/ 52 w 60"/>
                <a:gd name="T9" fmla="*/ 23 h 24"/>
                <a:gd name="T10" fmla="*/ 3 w 60"/>
                <a:gd name="T11" fmla="*/ 22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1"/>
                  </a:cubicBezTo>
                  <a:cubicBezTo>
                    <a:pt x="17" y="1"/>
                    <a:pt x="52" y="2"/>
                    <a:pt x="54" y="2"/>
                  </a:cubicBezTo>
                  <a:cubicBezTo>
                    <a:pt x="57" y="2"/>
                    <a:pt x="60" y="6"/>
                    <a:pt x="60" y="11"/>
                  </a:cubicBezTo>
                  <a:cubicBezTo>
                    <a:pt x="59" y="15"/>
                    <a:pt x="60" y="23"/>
                    <a:pt x="52" y="23"/>
                  </a:cubicBezTo>
                  <a:cubicBezTo>
                    <a:pt x="43" y="24"/>
                    <a:pt x="6" y="23"/>
                    <a:pt x="3" y="22"/>
                  </a:cubicBezTo>
                  <a:cubicBezTo>
                    <a:pt x="0" y="21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5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" name="Freeform 268">
              <a:extLst>
                <a:ext uri="{FF2B5EF4-FFF2-40B4-BE49-F238E27FC236}">
                  <a16:creationId xmlns:a16="http://schemas.microsoft.com/office/drawing/2014/main" id="{5F4E1537-4077-49A7-B878-FC80D112B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78012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1 h 24"/>
                <a:gd name="T4" fmla="*/ 54 w 60"/>
                <a:gd name="T5" fmla="*/ 2 h 24"/>
                <a:gd name="T6" fmla="*/ 60 w 60"/>
                <a:gd name="T7" fmla="*/ 11 h 24"/>
                <a:gd name="T8" fmla="*/ 52 w 60"/>
                <a:gd name="T9" fmla="*/ 23 h 24"/>
                <a:gd name="T10" fmla="*/ 3 w 60"/>
                <a:gd name="T11" fmla="*/ 22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1"/>
                  </a:cubicBezTo>
                  <a:cubicBezTo>
                    <a:pt x="17" y="1"/>
                    <a:pt x="51" y="2"/>
                    <a:pt x="54" y="2"/>
                  </a:cubicBezTo>
                  <a:cubicBezTo>
                    <a:pt x="57" y="2"/>
                    <a:pt x="60" y="6"/>
                    <a:pt x="60" y="11"/>
                  </a:cubicBezTo>
                  <a:cubicBezTo>
                    <a:pt x="59" y="15"/>
                    <a:pt x="60" y="23"/>
                    <a:pt x="52" y="23"/>
                  </a:cubicBezTo>
                  <a:cubicBezTo>
                    <a:pt x="43" y="24"/>
                    <a:pt x="6" y="23"/>
                    <a:pt x="3" y="22"/>
                  </a:cubicBezTo>
                  <a:cubicBezTo>
                    <a:pt x="0" y="21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4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" name="Freeform 269">
              <a:extLst>
                <a:ext uri="{FF2B5EF4-FFF2-40B4-BE49-F238E27FC236}">
                  <a16:creationId xmlns:a16="http://schemas.microsoft.com/office/drawing/2014/main" id="{831C6753-1CA2-4292-ABE4-CABB02C61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60 w 60"/>
                <a:gd name="T7" fmla="*/ 10 h 22"/>
                <a:gd name="T8" fmla="*/ 52 w 60"/>
                <a:gd name="T9" fmla="*/ 22 h 22"/>
                <a:gd name="T10" fmla="*/ 3 w 60"/>
                <a:gd name="T11" fmla="*/ 21 h 22"/>
                <a:gd name="T12" fmla="*/ 1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60" y="10"/>
                  </a:cubicBezTo>
                  <a:cubicBezTo>
                    <a:pt x="59" y="14"/>
                    <a:pt x="60" y="22"/>
                    <a:pt x="52" y="22"/>
                  </a:cubicBezTo>
                  <a:cubicBezTo>
                    <a:pt x="43" y="22"/>
                    <a:pt x="6" y="22"/>
                    <a:pt x="3" y="21"/>
                  </a:cubicBezTo>
                  <a:cubicBezTo>
                    <a:pt x="0" y="20"/>
                    <a:pt x="0" y="14"/>
                    <a:pt x="1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83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Freeform 270">
              <a:extLst>
                <a:ext uri="{FF2B5EF4-FFF2-40B4-BE49-F238E27FC236}">
                  <a16:creationId xmlns:a16="http://schemas.microsoft.com/office/drawing/2014/main" id="{EFE30585-B688-4A17-8B42-D950E9CB0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60 w 60"/>
                <a:gd name="T7" fmla="*/ 10 h 22"/>
                <a:gd name="T8" fmla="*/ 52 w 60"/>
                <a:gd name="T9" fmla="*/ 22 h 22"/>
                <a:gd name="T10" fmla="*/ 4 w 60"/>
                <a:gd name="T11" fmla="*/ 21 h 22"/>
                <a:gd name="T12" fmla="*/ 1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60" y="10"/>
                  </a:cubicBezTo>
                  <a:cubicBezTo>
                    <a:pt x="59" y="14"/>
                    <a:pt x="60" y="22"/>
                    <a:pt x="52" y="22"/>
                  </a:cubicBezTo>
                  <a:cubicBezTo>
                    <a:pt x="43" y="22"/>
                    <a:pt x="6" y="22"/>
                    <a:pt x="4" y="21"/>
                  </a:cubicBezTo>
                  <a:cubicBezTo>
                    <a:pt x="0" y="20"/>
                    <a:pt x="1" y="14"/>
                    <a:pt x="1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82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" name="Freeform 271">
              <a:extLst>
                <a:ext uri="{FF2B5EF4-FFF2-40B4-BE49-F238E27FC236}">
                  <a16:creationId xmlns:a16="http://schemas.microsoft.com/office/drawing/2014/main" id="{1E89FA87-429D-41C2-B286-CEE8D4F7B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60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1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60" y="10"/>
                  </a:cubicBezTo>
                  <a:cubicBezTo>
                    <a:pt x="59" y="14"/>
                    <a:pt x="60" y="22"/>
                    <a:pt x="51" y="22"/>
                  </a:cubicBezTo>
                  <a:cubicBezTo>
                    <a:pt x="43" y="22"/>
                    <a:pt x="6" y="22"/>
                    <a:pt x="4" y="21"/>
                  </a:cubicBezTo>
                  <a:cubicBezTo>
                    <a:pt x="0" y="20"/>
                    <a:pt x="1" y="14"/>
                    <a:pt x="1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81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" name="Freeform 272">
              <a:extLst>
                <a:ext uri="{FF2B5EF4-FFF2-40B4-BE49-F238E27FC236}">
                  <a16:creationId xmlns:a16="http://schemas.microsoft.com/office/drawing/2014/main" id="{FFFFA17C-47BC-4E3F-84D9-35C189F86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1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2"/>
                    <a:pt x="51" y="22"/>
                  </a:cubicBezTo>
                  <a:cubicBezTo>
                    <a:pt x="43" y="22"/>
                    <a:pt x="6" y="22"/>
                    <a:pt x="4" y="21"/>
                  </a:cubicBezTo>
                  <a:cubicBezTo>
                    <a:pt x="0" y="20"/>
                    <a:pt x="1" y="14"/>
                    <a:pt x="1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80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Freeform 273">
              <a:extLst>
                <a:ext uri="{FF2B5EF4-FFF2-40B4-BE49-F238E27FC236}">
                  <a16:creationId xmlns:a16="http://schemas.microsoft.com/office/drawing/2014/main" id="{526A5430-3A81-4C75-88A6-BCB88DFE9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2"/>
                    <a:pt x="51" y="22"/>
                  </a:cubicBezTo>
                  <a:cubicBezTo>
                    <a:pt x="43" y="22"/>
                    <a:pt x="6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F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Freeform 274">
              <a:extLst>
                <a:ext uri="{FF2B5EF4-FFF2-40B4-BE49-F238E27FC236}">
                  <a16:creationId xmlns:a16="http://schemas.microsoft.com/office/drawing/2014/main" id="{1F9CDEAB-9EAD-4E7C-B068-D9AB211E8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2"/>
                    <a:pt x="51" y="22"/>
                  </a:cubicBezTo>
                  <a:cubicBezTo>
                    <a:pt x="43" y="22"/>
                    <a:pt x="7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E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" name="Freeform 275">
              <a:extLst>
                <a:ext uri="{FF2B5EF4-FFF2-40B4-BE49-F238E27FC236}">
                  <a16:creationId xmlns:a16="http://schemas.microsoft.com/office/drawing/2014/main" id="{F8712285-397C-418B-8203-AD9596F21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2"/>
                  </a:cubicBezTo>
                  <a:cubicBezTo>
                    <a:pt x="43" y="22"/>
                    <a:pt x="7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D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" name="Freeform 276">
              <a:extLst>
                <a:ext uri="{FF2B5EF4-FFF2-40B4-BE49-F238E27FC236}">
                  <a16:creationId xmlns:a16="http://schemas.microsoft.com/office/drawing/2014/main" id="{F5483E67-31D2-4974-9040-BB2C3FF39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2"/>
                  </a:cubicBezTo>
                  <a:cubicBezTo>
                    <a:pt x="43" y="22"/>
                    <a:pt x="7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C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Freeform 277">
              <a:extLst>
                <a:ext uri="{FF2B5EF4-FFF2-40B4-BE49-F238E27FC236}">
                  <a16:creationId xmlns:a16="http://schemas.microsoft.com/office/drawing/2014/main" id="{BED183AE-C83A-4889-B2EB-D5C7D264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2"/>
                  </a:cubicBezTo>
                  <a:cubicBezTo>
                    <a:pt x="43" y="22"/>
                    <a:pt x="7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B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5" name="Freeform 278">
              <a:extLst>
                <a:ext uri="{FF2B5EF4-FFF2-40B4-BE49-F238E27FC236}">
                  <a16:creationId xmlns:a16="http://schemas.microsoft.com/office/drawing/2014/main" id="{FEEC57EC-E42E-4B49-BB28-129878AA5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2"/>
                  </a:cubicBezTo>
                  <a:cubicBezTo>
                    <a:pt x="43" y="22"/>
                    <a:pt x="7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A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6" name="Freeform 279">
              <a:extLst>
                <a:ext uri="{FF2B5EF4-FFF2-40B4-BE49-F238E27FC236}">
                  <a16:creationId xmlns:a16="http://schemas.microsoft.com/office/drawing/2014/main" id="{25C59232-1328-4DEE-B262-CB02C0478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1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1"/>
                    <a:pt x="51" y="2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2"/>
                  </a:cubicBezTo>
                  <a:cubicBezTo>
                    <a:pt x="43" y="22"/>
                    <a:pt x="7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9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Freeform 280">
              <a:extLst>
                <a:ext uri="{FF2B5EF4-FFF2-40B4-BE49-F238E27FC236}">
                  <a16:creationId xmlns:a16="http://schemas.microsoft.com/office/drawing/2014/main" id="{444D8C28-6877-4BE1-B133-B31B0270B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1"/>
                    <a:pt x="51" y="2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2"/>
                  </a:cubicBezTo>
                  <a:cubicBezTo>
                    <a:pt x="43" y="22"/>
                    <a:pt x="7" y="21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2" y="6"/>
                    <a:pt x="2" y="6"/>
                  </a:cubicBezTo>
                </a:path>
              </a:pathLst>
            </a:custGeom>
            <a:solidFill>
              <a:srgbClr val="78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Freeform 281">
              <a:extLst>
                <a:ext uri="{FF2B5EF4-FFF2-40B4-BE49-F238E27FC236}">
                  <a16:creationId xmlns:a16="http://schemas.microsoft.com/office/drawing/2014/main" id="{860C7328-76A3-455B-9195-DBA3BD191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1 h 22"/>
                <a:gd name="T10" fmla="*/ 4 w 60"/>
                <a:gd name="T11" fmla="*/ 21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1"/>
                    <a:pt x="51" y="2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1"/>
                  </a:cubicBezTo>
                  <a:cubicBezTo>
                    <a:pt x="43" y="22"/>
                    <a:pt x="7" y="21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2" y="6"/>
                    <a:pt x="2" y="6"/>
                  </a:cubicBezTo>
                </a:path>
              </a:pathLst>
            </a:custGeom>
            <a:solidFill>
              <a:srgbClr val="77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9" name="Freeform 282">
              <a:extLst>
                <a:ext uri="{FF2B5EF4-FFF2-40B4-BE49-F238E27FC236}">
                  <a16:creationId xmlns:a16="http://schemas.microsoft.com/office/drawing/2014/main" id="{7FF27ED3-10EC-4D59-A891-9ED8D111A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1 h 22"/>
                <a:gd name="T10" fmla="*/ 4 w 60"/>
                <a:gd name="T11" fmla="*/ 21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1"/>
                    <a:pt x="51" y="2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1"/>
                  </a:cubicBezTo>
                  <a:cubicBezTo>
                    <a:pt x="43" y="22"/>
                    <a:pt x="7" y="21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2" y="6"/>
                    <a:pt x="2" y="6"/>
                  </a:cubicBezTo>
                </a:path>
              </a:pathLst>
            </a:custGeom>
            <a:solidFill>
              <a:srgbClr val="76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Freeform 283">
              <a:extLst>
                <a:ext uri="{FF2B5EF4-FFF2-40B4-BE49-F238E27FC236}">
                  <a16:creationId xmlns:a16="http://schemas.microsoft.com/office/drawing/2014/main" id="{1E9D707E-ED2F-40AB-A496-AA08C8769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1 h 22"/>
                <a:gd name="T4" fmla="*/ 54 w 60"/>
                <a:gd name="T5" fmla="*/ 2 h 22"/>
                <a:gd name="T6" fmla="*/ 59 w 60"/>
                <a:gd name="T7" fmla="*/ 10 h 22"/>
                <a:gd name="T8" fmla="*/ 51 w 60"/>
                <a:gd name="T9" fmla="*/ 21 h 22"/>
                <a:gd name="T10" fmla="*/ 4 w 60"/>
                <a:gd name="T11" fmla="*/ 21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1" y="2"/>
                    <a:pt x="54" y="2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1"/>
                  </a:cubicBezTo>
                  <a:cubicBezTo>
                    <a:pt x="43" y="22"/>
                    <a:pt x="7" y="21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2" y="6"/>
                    <a:pt x="2" y="6"/>
                  </a:cubicBezTo>
                </a:path>
              </a:pathLst>
            </a:custGeom>
            <a:solidFill>
              <a:srgbClr val="75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Freeform 284">
              <a:extLst>
                <a:ext uri="{FF2B5EF4-FFF2-40B4-BE49-F238E27FC236}">
                  <a16:creationId xmlns:a16="http://schemas.microsoft.com/office/drawing/2014/main" id="{AC4B19F9-9F8C-4E30-8A27-FD3809619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1 h 22"/>
                <a:gd name="T4" fmla="*/ 54 w 60"/>
                <a:gd name="T5" fmla="*/ 2 h 22"/>
                <a:gd name="T6" fmla="*/ 59 w 60"/>
                <a:gd name="T7" fmla="*/ 10 h 22"/>
                <a:gd name="T8" fmla="*/ 51 w 60"/>
                <a:gd name="T9" fmla="*/ 21 h 22"/>
                <a:gd name="T10" fmla="*/ 4 w 60"/>
                <a:gd name="T11" fmla="*/ 21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1" y="2"/>
                    <a:pt x="54" y="2"/>
                  </a:cubicBezTo>
                  <a:cubicBezTo>
                    <a:pt x="57" y="1"/>
                    <a:pt x="59" y="5"/>
                    <a:pt x="59" y="10"/>
                  </a:cubicBezTo>
                  <a:cubicBezTo>
                    <a:pt x="59" y="14"/>
                    <a:pt x="60" y="21"/>
                    <a:pt x="51" y="21"/>
                  </a:cubicBezTo>
                  <a:cubicBezTo>
                    <a:pt x="43" y="22"/>
                    <a:pt x="7" y="21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2" y="6"/>
                    <a:pt x="2" y="6"/>
                  </a:cubicBezTo>
                </a:path>
              </a:pathLst>
            </a:custGeom>
            <a:solidFill>
              <a:srgbClr val="74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2" name="Freeform 285">
              <a:extLst>
                <a:ext uri="{FF2B5EF4-FFF2-40B4-BE49-F238E27FC236}">
                  <a16:creationId xmlns:a16="http://schemas.microsoft.com/office/drawing/2014/main" id="{E28570CD-B98E-42A1-AA5F-23EE84878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1 h 22"/>
                <a:gd name="T4" fmla="*/ 54 w 60"/>
                <a:gd name="T5" fmla="*/ 2 h 22"/>
                <a:gd name="T6" fmla="*/ 59 w 60"/>
                <a:gd name="T7" fmla="*/ 10 h 22"/>
                <a:gd name="T8" fmla="*/ 51 w 60"/>
                <a:gd name="T9" fmla="*/ 21 h 22"/>
                <a:gd name="T10" fmla="*/ 4 w 60"/>
                <a:gd name="T11" fmla="*/ 20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1" y="2"/>
                    <a:pt x="54" y="2"/>
                  </a:cubicBezTo>
                  <a:cubicBezTo>
                    <a:pt x="57" y="1"/>
                    <a:pt x="59" y="5"/>
                    <a:pt x="59" y="10"/>
                  </a:cubicBezTo>
                  <a:cubicBezTo>
                    <a:pt x="59" y="14"/>
                    <a:pt x="60" y="21"/>
                    <a:pt x="51" y="21"/>
                  </a:cubicBezTo>
                  <a:cubicBezTo>
                    <a:pt x="43" y="22"/>
                    <a:pt x="7" y="21"/>
                    <a:pt x="4" y="20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2" y="6"/>
                    <a:pt x="2" y="6"/>
                  </a:cubicBezTo>
                </a:path>
              </a:pathLst>
            </a:custGeom>
            <a:solidFill>
              <a:srgbClr val="73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3" name="Freeform 286">
              <a:extLst>
                <a:ext uri="{FF2B5EF4-FFF2-40B4-BE49-F238E27FC236}">
                  <a16:creationId xmlns:a16="http://schemas.microsoft.com/office/drawing/2014/main" id="{CF38C5C4-644A-47B8-A8BE-CFE7A6BC4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84362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1 h 22"/>
                <a:gd name="T4" fmla="*/ 54 w 60"/>
                <a:gd name="T5" fmla="*/ 2 h 22"/>
                <a:gd name="T6" fmla="*/ 59 w 60"/>
                <a:gd name="T7" fmla="*/ 10 h 22"/>
                <a:gd name="T8" fmla="*/ 51 w 60"/>
                <a:gd name="T9" fmla="*/ 21 h 22"/>
                <a:gd name="T10" fmla="*/ 4 w 60"/>
                <a:gd name="T11" fmla="*/ 20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1" y="2"/>
                    <a:pt x="54" y="2"/>
                  </a:cubicBezTo>
                  <a:cubicBezTo>
                    <a:pt x="57" y="1"/>
                    <a:pt x="59" y="5"/>
                    <a:pt x="59" y="10"/>
                  </a:cubicBezTo>
                  <a:cubicBezTo>
                    <a:pt x="59" y="14"/>
                    <a:pt x="60" y="21"/>
                    <a:pt x="51" y="21"/>
                  </a:cubicBezTo>
                  <a:cubicBezTo>
                    <a:pt x="43" y="22"/>
                    <a:pt x="7" y="21"/>
                    <a:pt x="4" y="20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3" y="8"/>
                    <a:pt x="2" y="6"/>
                    <a:pt x="2" y="6"/>
                  </a:cubicBezTo>
                </a:path>
              </a:pathLst>
            </a:custGeom>
            <a:solidFill>
              <a:srgbClr val="72E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4" name="Freeform 287">
              <a:extLst>
                <a:ext uri="{FF2B5EF4-FFF2-40B4-BE49-F238E27FC236}">
                  <a16:creationId xmlns:a16="http://schemas.microsoft.com/office/drawing/2014/main" id="{B80FACA4-692F-42AA-832D-5194D1849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7" y="3292299"/>
              <a:ext cx="438150" cy="146050"/>
            </a:xfrm>
            <a:custGeom>
              <a:avLst/>
              <a:gdLst>
                <a:gd name="T0" fmla="*/ 2 w 60"/>
                <a:gd name="T1" fmla="*/ 5 h 20"/>
                <a:gd name="T2" fmla="*/ 11 w 60"/>
                <a:gd name="T3" fmla="*/ 0 h 20"/>
                <a:gd name="T4" fmla="*/ 54 w 60"/>
                <a:gd name="T5" fmla="*/ 1 h 20"/>
                <a:gd name="T6" fmla="*/ 59 w 60"/>
                <a:gd name="T7" fmla="*/ 9 h 20"/>
                <a:gd name="T8" fmla="*/ 51 w 60"/>
                <a:gd name="T9" fmla="*/ 20 h 20"/>
                <a:gd name="T10" fmla="*/ 4 w 60"/>
                <a:gd name="T11" fmla="*/ 19 h 20"/>
                <a:gd name="T12" fmla="*/ 2 w 60"/>
                <a:gd name="T13" fmla="*/ 9 h 20"/>
                <a:gd name="T14" fmla="*/ 2 w 60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0">
                  <a:moveTo>
                    <a:pt x="2" y="5"/>
                  </a:moveTo>
                  <a:cubicBezTo>
                    <a:pt x="0" y="3"/>
                    <a:pt x="2" y="0"/>
                    <a:pt x="11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59" y="4"/>
                    <a:pt x="59" y="9"/>
                  </a:cubicBezTo>
                  <a:cubicBezTo>
                    <a:pt x="59" y="13"/>
                    <a:pt x="60" y="20"/>
                    <a:pt x="51" y="20"/>
                  </a:cubicBezTo>
                  <a:cubicBezTo>
                    <a:pt x="43" y="20"/>
                    <a:pt x="7" y="20"/>
                    <a:pt x="4" y="19"/>
                  </a:cubicBezTo>
                  <a:cubicBezTo>
                    <a:pt x="0" y="18"/>
                    <a:pt x="1" y="13"/>
                    <a:pt x="2" y="9"/>
                  </a:cubicBezTo>
                  <a:cubicBezTo>
                    <a:pt x="3" y="7"/>
                    <a:pt x="2" y="5"/>
                    <a:pt x="2" y="5"/>
                  </a:cubicBezTo>
                </a:path>
              </a:pathLst>
            </a:custGeom>
            <a:solidFill>
              <a:srgbClr val="71E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5" name="Freeform 288">
              <a:extLst>
                <a:ext uri="{FF2B5EF4-FFF2-40B4-BE49-F238E27FC236}">
                  <a16:creationId xmlns:a16="http://schemas.microsoft.com/office/drawing/2014/main" id="{052C8247-98BB-4CF2-AC47-74E1E9902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2887" y="3292299"/>
              <a:ext cx="431800" cy="146050"/>
            </a:xfrm>
            <a:custGeom>
              <a:avLst/>
              <a:gdLst>
                <a:gd name="T0" fmla="*/ 1 w 59"/>
                <a:gd name="T1" fmla="*/ 5 h 20"/>
                <a:gd name="T2" fmla="*/ 10 w 59"/>
                <a:gd name="T3" fmla="*/ 0 h 20"/>
                <a:gd name="T4" fmla="*/ 53 w 59"/>
                <a:gd name="T5" fmla="*/ 1 h 20"/>
                <a:gd name="T6" fmla="*/ 58 w 59"/>
                <a:gd name="T7" fmla="*/ 9 h 20"/>
                <a:gd name="T8" fmla="*/ 50 w 59"/>
                <a:gd name="T9" fmla="*/ 20 h 20"/>
                <a:gd name="T10" fmla="*/ 3 w 59"/>
                <a:gd name="T11" fmla="*/ 19 h 20"/>
                <a:gd name="T12" fmla="*/ 1 w 59"/>
                <a:gd name="T13" fmla="*/ 9 h 20"/>
                <a:gd name="T14" fmla="*/ 1 w 5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6" y="0"/>
                    <a:pt x="50" y="1"/>
                    <a:pt x="53" y="1"/>
                  </a:cubicBezTo>
                  <a:cubicBezTo>
                    <a:pt x="56" y="1"/>
                    <a:pt x="58" y="4"/>
                    <a:pt x="58" y="9"/>
                  </a:cubicBezTo>
                  <a:cubicBezTo>
                    <a:pt x="58" y="13"/>
                    <a:pt x="59" y="20"/>
                    <a:pt x="50" y="20"/>
                  </a:cubicBezTo>
                  <a:cubicBezTo>
                    <a:pt x="42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70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Freeform 289">
              <a:extLst>
                <a:ext uri="{FF2B5EF4-FFF2-40B4-BE49-F238E27FC236}">
                  <a16:creationId xmlns:a16="http://schemas.microsoft.com/office/drawing/2014/main" id="{735EFAB9-8464-40CC-BE99-E6EFBE8EE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2887" y="3292299"/>
              <a:ext cx="431800" cy="146050"/>
            </a:xfrm>
            <a:custGeom>
              <a:avLst/>
              <a:gdLst>
                <a:gd name="T0" fmla="*/ 1 w 59"/>
                <a:gd name="T1" fmla="*/ 5 h 20"/>
                <a:gd name="T2" fmla="*/ 10 w 59"/>
                <a:gd name="T3" fmla="*/ 0 h 20"/>
                <a:gd name="T4" fmla="*/ 53 w 59"/>
                <a:gd name="T5" fmla="*/ 1 h 20"/>
                <a:gd name="T6" fmla="*/ 58 w 59"/>
                <a:gd name="T7" fmla="*/ 9 h 20"/>
                <a:gd name="T8" fmla="*/ 50 w 59"/>
                <a:gd name="T9" fmla="*/ 20 h 20"/>
                <a:gd name="T10" fmla="*/ 3 w 59"/>
                <a:gd name="T11" fmla="*/ 19 h 20"/>
                <a:gd name="T12" fmla="*/ 1 w 59"/>
                <a:gd name="T13" fmla="*/ 9 h 20"/>
                <a:gd name="T14" fmla="*/ 1 w 5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6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8" y="13"/>
                    <a:pt x="59" y="20"/>
                    <a:pt x="50" y="20"/>
                  </a:cubicBezTo>
                  <a:cubicBezTo>
                    <a:pt x="42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F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Freeform 290">
              <a:extLst>
                <a:ext uri="{FF2B5EF4-FFF2-40B4-BE49-F238E27FC236}">
                  <a16:creationId xmlns:a16="http://schemas.microsoft.com/office/drawing/2014/main" id="{A58C86F9-7BCF-4A9D-BC0C-F08F1F34C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2887" y="3292299"/>
              <a:ext cx="431800" cy="146050"/>
            </a:xfrm>
            <a:custGeom>
              <a:avLst/>
              <a:gdLst>
                <a:gd name="T0" fmla="*/ 1 w 59"/>
                <a:gd name="T1" fmla="*/ 5 h 20"/>
                <a:gd name="T2" fmla="*/ 10 w 59"/>
                <a:gd name="T3" fmla="*/ 0 h 20"/>
                <a:gd name="T4" fmla="*/ 53 w 59"/>
                <a:gd name="T5" fmla="*/ 1 h 20"/>
                <a:gd name="T6" fmla="*/ 58 w 59"/>
                <a:gd name="T7" fmla="*/ 9 h 20"/>
                <a:gd name="T8" fmla="*/ 50 w 59"/>
                <a:gd name="T9" fmla="*/ 20 h 20"/>
                <a:gd name="T10" fmla="*/ 3 w 59"/>
                <a:gd name="T11" fmla="*/ 19 h 20"/>
                <a:gd name="T12" fmla="*/ 1 w 59"/>
                <a:gd name="T13" fmla="*/ 9 h 20"/>
                <a:gd name="T14" fmla="*/ 1 w 5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6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9" y="20"/>
                    <a:pt x="50" y="20"/>
                  </a:cubicBezTo>
                  <a:cubicBezTo>
                    <a:pt x="42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E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Freeform 291">
              <a:extLst>
                <a:ext uri="{FF2B5EF4-FFF2-40B4-BE49-F238E27FC236}">
                  <a16:creationId xmlns:a16="http://schemas.microsoft.com/office/drawing/2014/main" id="{95B8AA27-D574-405A-8B79-1112A5018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2887" y="3292299"/>
              <a:ext cx="425450" cy="146050"/>
            </a:xfrm>
            <a:custGeom>
              <a:avLst/>
              <a:gdLst>
                <a:gd name="T0" fmla="*/ 1 w 58"/>
                <a:gd name="T1" fmla="*/ 5 h 20"/>
                <a:gd name="T2" fmla="*/ 10 w 58"/>
                <a:gd name="T3" fmla="*/ 0 h 20"/>
                <a:gd name="T4" fmla="*/ 53 w 58"/>
                <a:gd name="T5" fmla="*/ 1 h 20"/>
                <a:gd name="T6" fmla="*/ 58 w 58"/>
                <a:gd name="T7" fmla="*/ 9 h 20"/>
                <a:gd name="T8" fmla="*/ 50 w 58"/>
                <a:gd name="T9" fmla="*/ 20 h 20"/>
                <a:gd name="T10" fmla="*/ 3 w 58"/>
                <a:gd name="T11" fmla="*/ 19 h 20"/>
                <a:gd name="T12" fmla="*/ 1 w 58"/>
                <a:gd name="T13" fmla="*/ 9 h 20"/>
                <a:gd name="T14" fmla="*/ 1 w 5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6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8" y="20"/>
                    <a:pt x="50" y="20"/>
                  </a:cubicBezTo>
                  <a:cubicBezTo>
                    <a:pt x="41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D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9" name="Freeform 292">
              <a:extLst>
                <a:ext uri="{FF2B5EF4-FFF2-40B4-BE49-F238E27FC236}">
                  <a16:creationId xmlns:a16="http://schemas.microsoft.com/office/drawing/2014/main" id="{B3A75038-093D-49AD-A577-9C9370640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2887" y="3292299"/>
              <a:ext cx="425450" cy="146050"/>
            </a:xfrm>
            <a:custGeom>
              <a:avLst/>
              <a:gdLst>
                <a:gd name="T0" fmla="*/ 1 w 58"/>
                <a:gd name="T1" fmla="*/ 5 h 20"/>
                <a:gd name="T2" fmla="*/ 10 w 58"/>
                <a:gd name="T3" fmla="*/ 0 h 20"/>
                <a:gd name="T4" fmla="*/ 53 w 58"/>
                <a:gd name="T5" fmla="*/ 1 h 20"/>
                <a:gd name="T6" fmla="*/ 58 w 58"/>
                <a:gd name="T7" fmla="*/ 9 h 20"/>
                <a:gd name="T8" fmla="*/ 50 w 58"/>
                <a:gd name="T9" fmla="*/ 20 h 20"/>
                <a:gd name="T10" fmla="*/ 3 w 58"/>
                <a:gd name="T11" fmla="*/ 19 h 20"/>
                <a:gd name="T12" fmla="*/ 1 w 58"/>
                <a:gd name="T13" fmla="*/ 9 h 20"/>
                <a:gd name="T14" fmla="*/ 1 w 5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8" y="20"/>
                    <a:pt x="50" y="20"/>
                  </a:cubicBezTo>
                  <a:cubicBezTo>
                    <a:pt x="41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C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0" name="Freeform 293">
              <a:extLst>
                <a:ext uri="{FF2B5EF4-FFF2-40B4-BE49-F238E27FC236}">
                  <a16:creationId xmlns:a16="http://schemas.microsoft.com/office/drawing/2014/main" id="{3BBE4A46-3749-4FA4-A1A7-994BA85C2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2887" y="3292299"/>
              <a:ext cx="425450" cy="146050"/>
            </a:xfrm>
            <a:custGeom>
              <a:avLst/>
              <a:gdLst>
                <a:gd name="T0" fmla="*/ 1 w 58"/>
                <a:gd name="T1" fmla="*/ 5 h 20"/>
                <a:gd name="T2" fmla="*/ 10 w 58"/>
                <a:gd name="T3" fmla="*/ 0 h 20"/>
                <a:gd name="T4" fmla="*/ 53 w 58"/>
                <a:gd name="T5" fmla="*/ 1 h 20"/>
                <a:gd name="T6" fmla="*/ 58 w 58"/>
                <a:gd name="T7" fmla="*/ 9 h 20"/>
                <a:gd name="T8" fmla="*/ 50 w 58"/>
                <a:gd name="T9" fmla="*/ 20 h 20"/>
                <a:gd name="T10" fmla="*/ 3 w 58"/>
                <a:gd name="T11" fmla="*/ 19 h 20"/>
                <a:gd name="T12" fmla="*/ 1 w 58"/>
                <a:gd name="T13" fmla="*/ 9 h 20"/>
                <a:gd name="T14" fmla="*/ 1 w 5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8" y="20"/>
                    <a:pt x="50" y="20"/>
                  </a:cubicBezTo>
                  <a:cubicBezTo>
                    <a:pt x="41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B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1" name="Freeform 294">
              <a:extLst>
                <a:ext uri="{FF2B5EF4-FFF2-40B4-BE49-F238E27FC236}">
                  <a16:creationId xmlns:a16="http://schemas.microsoft.com/office/drawing/2014/main" id="{F82B682C-F0E8-4778-A45B-33185F262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2887" y="3292299"/>
              <a:ext cx="425450" cy="146050"/>
            </a:xfrm>
            <a:custGeom>
              <a:avLst/>
              <a:gdLst>
                <a:gd name="T0" fmla="*/ 1 w 58"/>
                <a:gd name="T1" fmla="*/ 5 h 20"/>
                <a:gd name="T2" fmla="*/ 10 w 58"/>
                <a:gd name="T3" fmla="*/ 0 h 20"/>
                <a:gd name="T4" fmla="*/ 53 w 58"/>
                <a:gd name="T5" fmla="*/ 1 h 20"/>
                <a:gd name="T6" fmla="*/ 58 w 58"/>
                <a:gd name="T7" fmla="*/ 9 h 20"/>
                <a:gd name="T8" fmla="*/ 50 w 58"/>
                <a:gd name="T9" fmla="*/ 20 h 20"/>
                <a:gd name="T10" fmla="*/ 3 w 58"/>
                <a:gd name="T11" fmla="*/ 19 h 20"/>
                <a:gd name="T12" fmla="*/ 1 w 58"/>
                <a:gd name="T13" fmla="*/ 9 h 20"/>
                <a:gd name="T14" fmla="*/ 1 w 5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8" y="20"/>
                    <a:pt x="50" y="20"/>
                  </a:cubicBezTo>
                  <a:cubicBezTo>
                    <a:pt x="41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A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2" name="Freeform 295">
              <a:extLst>
                <a:ext uri="{FF2B5EF4-FFF2-40B4-BE49-F238E27FC236}">
                  <a16:creationId xmlns:a16="http://schemas.microsoft.com/office/drawing/2014/main" id="{AAA40905-9C88-4F36-AFDE-AD87CAEB5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2887" y="3292299"/>
              <a:ext cx="425450" cy="146050"/>
            </a:xfrm>
            <a:custGeom>
              <a:avLst/>
              <a:gdLst>
                <a:gd name="T0" fmla="*/ 1 w 58"/>
                <a:gd name="T1" fmla="*/ 5 h 20"/>
                <a:gd name="T2" fmla="*/ 10 w 58"/>
                <a:gd name="T3" fmla="*/ 0 h 20"/>
                <a:gd name="T4" fmla="*/ 53 w 58"/>
                <a:gd name="T5" fmla="*/ 1 h 20"/>
                <a:gd name="T6" fmla="*/ 58 w 58"/>
                <a:gd name="T7" fmla="*/ 9 h 20"/>
                <a:gd name="T8" fmla="*/ 50 w 58"/>
                <a:gd name="T9" fmla="*/ 20 h 20"/>
                <a:gd name="T10" fmla="*/ 3 w 58"/>
                <a:gd name="T11" fmla="*/ 19 h 20"/>
                <a:gd name="T12" fmla="*/ 1 w 58"/>
                <a:gd name="T13" fmla="*/ 9 h 20"/>
                <a:gd name="T14" fmla="*/ 1 w 5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8" y="19"/>
                    <a:pt x="50" y="20"/>
                  </a:cubicBezTo>
                  <a:cubicBezTo>
                    <a:pt x="41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9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3" name="Freeform 296">
              <a:extLst>
                <a:ext uri="{FF2B5EF4-FFF2-40B4-BE49-F238E27FC236}">
                  <a16:creationId xmlns:a16="http://schemas.microsoft.com/office/drawing/2014/main" id="{C59FFB23-3C95-41F3-A2F7-EEFBD1922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2887" y="3292299"/>
              <a:ext cx="425450" cy="146050"/>
            </a:xfrm>
            <a:custGeom>
              <a:avLst/>
              <a:gdLst>
                <a:gd name="T0" fmla="*/ 1 w 58"/>
                <a:gd name="T1" fmla="*/ 5 h 20"/>
                <a:gd name="T2" fmla="*/ 10 w 58"/>
                <a:gd name="T3" fmla="*/ 0 h 20"/>
                <a:gd name="T4" fmla="*/ 53 w 58"/>
                <a:gd name="T5" fmla="*/ 1 h 20"/>
                <a:gd name="T6" fmla="*/ 58 w 58"/>
                <a:gd name="T7" fmla="*/ 9 h 20"/>
                <a:gd name="T8" fmla="*/ 50 w 58"/>
                <a:gd name="T9" fmla="*/ 20 h 20"/>
                <a:gd name="T10" fmla="*/ 3 w 58"/>
                <a:gd name="T11" fmla="*/ 19 h 20"/>
                <a:gd name="T12" fmla="*/ 1 w 58"/>
                <a:gd name="T13" fmla="*/ 9 h 20"/>
                <a:gd name="T14" fmla="*/ 1 w 5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8" y="19"/>
                    <a:pt x="50" y="20"/>
                  </a:cubicBezTo>
                  <a:cubicBezTo>
                    <a:pt x="41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8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4" name="Freeform 297">
              <a:extLst>
                <a:ext uri="{FF2B5EF4-FFF2-40B4-BE49-F238E27FC236}">
                  <a16:creationId xmlns:a16="http://schemas.microsoft.com/office/drawing/2014/main" id="{54908043-678E-4072-8AF1-12F020BF3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1499"/>
              <a:ext cx="593725" cy="255588"/>
            </a:xfrm>
            <a:custGeom>
              <a:avLst/>
              <a:gdLst>
                <a:gd name="T0" fmla="*/ 2 w 81"/>
                <a:gd name="T1" fmla="*/ 8 h 35"/>
                <a:gd name="T2" fmla="*/ 14 w 81"/>
                <a:gd name="T3" fmla="*/ 1 h 35"/>
                <a:gd name="T4" fmla="*/ 73 w 81"/>
                <a:gd name="T5" fmla="*/ 3 h 35"/>
                <a:gd name="T6" fmla="*/ 79 w 81"/>
                <a:gd name="T7" fmla="*/ 16 h 35"/>
                <a:gd name="T8" fmla="*/ 69 w 81"/>
                <a:gd name="T9" fmla="*/ 35 h 35"/>
                <a:gd name="T10" fmla="*/ 5 w 81"/>
                <a:gd name="T11" fmla="*/ 33 h 35"/>
                <a:gd name="T12" fmla="*/ 2 w 81"/>
                <a:gd name="T13" fmla="*/ 17 h 35"/>
                <a:gd name="T14" fmla="*/ 2 w 81"/>
                <a:gd name="T15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5">
                  <a:moveTo>
                    <a:pt x="2" y="8"/>
                  </a:moveTo>
                  <a:cubicBezTo>
                    <a:pt x="0" y="6"/>
                    <a:pt x="2" y="0"/>
                    <a:pt x="14" y="1"/>
                  </a:cubicBezTo>
                  <a:cubicBezTo>
                    <a:pt x="24" y="1"/>
                    <a:pt x="69" y="3"/>
                    <a:pt x="73" y="3"/>
                  </a:cubicBezTo>
                  <a:cubicBezTo>
                    <a:pt x="77" y="3"/>
                    <a:pt x="79" y="9"/>
                    <a:pt x="79" y="16"/>
                  </a:cubicBezTo>
                  <a:cubicBezTo>
                    <a:pt x="78" y="23"/>
                    <a:pt x="81" y="35"/>
                    <a:pt x="69" y="35"/>
                  </a:cubicBezTo>
                  <a:cubicBezTo>
                    <a:pt x="57" y="35"/>
                    <a:pt x="9" y="35"/>
                    <a:pt x="5" y="33"/>
                  </a:cubicBezTo>
                  <a:cubicBezTo>
                    <a:pt x="0" y="32"/>
                    <a:pt x="0" y="22"/>
                    <a:pt x="2" y="17"/>
                  </a:cubicBezTo>
                  <a:cubicBezTo>
                    <a:pt x="3" y="13"/>
                    <a:pt x="2" y="8"/>
                    <a:pt x="2" y="8"/>
                  </a:cubicBezTo>
                </a:path>
              </a:pathLst>
            </a:custGeom>
            <a:solidFill>
              <a:srgbClr val="F1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5" name="Freeform 298">
              <a:extLst>
                <a:ext uri="{FF2B5EF4-FFF2-40B4-BE49-F238E27FC236}">
                  <a16:creationId xmlns:a16="http://schemas.microsoft.com/office/drawing/2014/main" id="{EB833984-D090-4E90-A1B9-CDD240BEE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7849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4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4" y="0"/>
                    <a:pt x="69" y="2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4"/>
                    <a:pt x="69" y="34"/>
                  </a:cubicBezTo>
                  <a:cubicBezTo>
                    <a:pt x="57" y="34"/>
                    <a:pt x="9" y="34"/>
                    <a:pt x="5" y="32"/>
                  </a:cubicBezTo>
                  <a:cubicBezTo>
                    <a:pt x="0" y="31"/>
                    <a:pt x="0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F0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Freeform 299">
              <a:extLst>
                <a:ext uri="{FF2B5EF4-FFF2-40B4-BE49-F238E27FC236}">
                  <a16:creationId xmlns:a16="http://schemas.microsoft.com/office/drawing/2014/main" id="{1FFD49B0-2744-4DDD-B9C6-0BA3BE222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7849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4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4" y="0"/>
                    <a:pt x="69" y="2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4"/>
                    <a:pt x="69" y="34"/>
                  </a:cubicBezTo>
                  <a:cubicBezTo>
                    <a:pt x="57" y="34"/>
                    <a:pt x="9" y="34"/>
                    <a:pt x="5" y="32"/>
                  </a:cubicBezTo>
                  <a:cubicBezTo>
                    <a:pt x="0" y="31"/>
                    <a:pt x="0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F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7" name="Freeform 300">
              <a:extLst>
                <a:ext uri="{FF2B5EF4-FFF2-40B4-BE49-F238E27FC236}">
                  <a16:creationId xmlns:a16="http://schemas.microsoft.com/office/drawing/2014/main" id="{31692500-15A0-43DA-8E22-46B3F9A84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7849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5"/>
                    <a:pt x="2" y="0"/>
                    <a:pt x="15" y="0"/>
                  </a:cubicBezTo>
                  <a:cubicBezTo>
                    <a:pt x="24" y="1"/>
                    <a:pt x="68" y="2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4"/>
                    <a:pt x="69" y="34"/>
                  </a:cubicBezTo>
                  <a:cubicBezTo>
                    <a:pt x="57" y="34"/>
                    <a:pt x="9" y="33"/>
                    <a:pt x="5" y="32"/>
                  </a:cubicBezTo>
                  <a:cubicBezTo>
                    <a:pt x="0" y="31"/>
                    <a:pt x="0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E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8" name="Freeform 301">
              <a:extLst>
                <a:ext uri="{FF2B5EF4-FFF2-40B4-BE49-F238E27FC236}">
                  <a16:creationId xmlns:a16="http://schemas.microsoft.com/office/drawing/2014/main" id="{2A066198-B438-40E9-898A-7F2BF04BB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7849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5"/>
                    <a:pt x="2" y="0"/>
                    <a:pt x="15" y="0"/>
                  </a:cubicBezTo>
                  <a:cubicBezTo>
                    <a:pt x="24" y="1"/>
                    <a:pt x="68" y="2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7" y="34"/>
                    <a:pt x="9" y="33"/>
                    <a:pt x="5" y="32"/>
                  </a:cubicBezTo>
                  <a:cubicBezTo>
                    <a:pt x="0" y="31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D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9" name="Freeform 302">
              <a:extLst>
                <a:ext uri="{FF2B5EF4-FFF2-40B4-BE49-F238E27FC236}">
                  <a16:creationId xmlns:a16="http://schemas.microsoft.com/office/drawing/2014/main" id="{4FEFDBB0-2090-4AE5-9F51-542F50295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7849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5"/>
                    <a:pt x="2" y="0"/>
                    <a:pt x="15" y="0"/>
                  </a:cubicBezTo>
                  <a:cubicBezTo>
                    <a:pt x="24" y="1"/>
                    <a:pt x="68" y="2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7" y="34"/>
                    <a:pt x="9" y="33"/>
                    <a:pt x="5" y="32"/>
                  </a:cubicBezTo>
                  <a:cubicBezTo>
                    <a:pt x="0" y="31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C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0" name="Freeform 303">
              <a:extLst>
                <a:ext uri="{FF2B5EF4-FFF2-40B4-BE49-F238E27FC236}">
                  <a16:creationId xmlns:a16="http://schemas.microsoft.com/office/drawing/2014/main" id="{3D7F7617-6B27-41AA-AEA8-80BFADB73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7849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5"/>
                    <a:pt x="2" y="0"/>
                    <a:pt x="15" y="0"/>
                  </a:cubicBezTo>
                  <a:cubicBezTo>
                    <a:pt x="24" y="1"/>
                    <a:pt x="68" y="2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7" y="34"/>
                    <a:pt x="9" y="33"/>
                    <a:pt x="5" y="32"/>
                  </a:cubicBezTo>
                  <a:cubicBezTo>
                    <a:pt x="0" y="31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B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Freeform 304">
              <a:extLst>
                <a:ext uri="{FF2B5EF4-FFF2-40B4-BE49-F238E27FC236}">
                  <a16:creationId xmlns:a16="http://schemas.microsoft.com/office/drawing/2014/main" id="{CB8D7823-1382-4BC2-9FD6-BF54C5409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7849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6"/>
                    <a:pt x="2" y="0"/>
                    <a:pt x="15" y="0"/>
                  </a:cubicBezTo>
                  <a:cubicBezTo>
                    <a:pt x="24" y="1"/>
                    <a:pt x="68" y="3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7" y="34"/>
                    <a:pt x="9" y="33"/>
                    <a:pt x="5" y="32"/>
                  </a:cubicBezTo>
                  <a:cubicBezTo>
                    <a:pt x="0" y="30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A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2" name="Freeform 305">
              <a:extLst>
                <a:ext uri="{FF2B5EF4-FFF2-40B4-BE49-F238E27FC236}">
                  <a16:creationId xmlns:a16="http://schemas.microsoft.com/office/drawing/2014/main" id="{8B3DD54A-3CB7-46B4-9618-5D3A05B38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7849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2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6"/>
                    <a:pt x="2" y="0"/>
                    <a:pt x="15" y="0"/>
                  </a:cubicBezTo>
                  <a:cubicBezTo>
                    <a:pt x="24" y="1"/>
                    <a:pt x="68" y="3"/>
                    <a:pt x="72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7" y="34"/>
                    <a:pt x="9" y="33"/>
                    <a:pt x="5" y="32"/>
                  </a:cubicBezTo>
                  <a:cubicBezTo>
                    <a:pt x="0" y="30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9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3" name="Freeform 306">
              <a:extLst>
                <a:ext uri="{FF2B5EF4-FFF2-40B4-BE49-F238E27FC236}">
                  <a16:creationId xmlns:a16="http://schemas.microsoft.com/office/drawing/2014/main" id="{DE5A1588-D98A-4CB5-BD32-99C5B5C42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7849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2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6"/>
                    <a:pt x="2" y="0"/>
                    <a:pt x="15" y="0"/>
                  </a:cubicBezTo>
                  <a:cubicBezTo>
                    <a:pt x="24" y="1"/>
                    <a:pt x="68" y="3"/>
                    <a:pt x="72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6" y="34"/>
                    <a:pt x="9" y="33"/>
                    <a:pt x="5" y="32"/>
                  </a:cubicBezTo>
                  <a:cubicBezTo>
                    <a:pt x="0" y="30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8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Freeform 307">
              <a:extLst>
                <a:ext uri="{FF2B5EF4-FFF2-40B4-BE49-F238E27FC236}">
                  <a16:creationId xmlns:a16="http://schemas.microsoft.com/office/drawing/2014/main" id="{C903B8FF-FD74-4228-A8F0-2D54FC7E0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7849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2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6"/>
                    <a:pt x="2" y="0"/>
                    <a:pt x="15" y="0"/>
                  </a:cubicBezTo>
                  <a:cubicBezTo>
                    <a:pt x="24" y="1"/>
                    <a:pt x="68" y="3"/>
                    <a:pt x="72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6" y="34"/>
                    <a:pt x="10" y="33"/>
                    <a:pt x="5" y="32"/>
                  </a:cubicBezTo>
                  <a:cubicBezTo>
                    <a:pt x="0" y="30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7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Freeform 308">
              <a:extLst>
                <a:ext uri="{FF2B5EF4-FFF2-40B4-BE49-F238E27FC236}">
                  <a16:creationId xmlns:a16="http://schemas.microsoft.com/office/drawing/2014/main" id="{206E58F1-D9C6-47AF-83AF-499F76070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7849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1 h 34"/>
                <a:gd name="T4" fmla="*/ 72 w 81"/>
                <a:gd name="T5" fmla="*/ 2 h 34"/>
                <a:gd name="T6" fmla="*/ 78 w 81"/>
                <a:gd name="T7" fmla="*/ 15 h 34"/>
                <a:gd name="T8" fmla="*/ 69 w 81"/>
                <a:gd name="T9" fmla="*/ 33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6"/>
                    <a:pt x="2" y="0"/>
                    <a:pt x="15" y="1"/>
                  </a:cubicBezTo>
                  <a:cubicBezTo>
                    <a:pt x="24" y="1"/>
                    <a:pt x="68" y="3"/>
                    <a:pt x="72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3"/>
                  </a:cubicBezTo>
                  <a:cubicBezTo>
                    <a:pt x="56" y="34"/>
                    <a:pt x="10" y="33"/>
                    <a:pt x="5" y="32"/>
                  </a:cubicBezTo>
                  <a:cubicBezTo>
                    <a:pt x="0" y="30"/>
                    <a:pt x="1" y="21"/>
                    <a:pt x="2" y="16"/>
                  </a:cubicBezTo>
                  <a:cubicBezTo>
                    <a:pt x="4" y="12"/>
                    <a:pt x="2" y="7"/>
                    <a:pt x="2" y="7"/>
                  </a:cubicBezTo>
                </a:path>
              </a:pathLst>
            </a:custGeom>
            <a:solidFill>
              <a:srgbClr val="E6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Freeform 309">
              <a:extLst>
                <a:ext uri="{FF2B5EF4-FFF2-40B4-BE49-F238E27FC236}">
                  <a16:creationId xmlns:a16="http://schemas.microsoft.com/office/drawing/2014/main" id="{7CE9DB09-9FE1-4CC4-B31A-53ABA81E1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7849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1 h 34"/>
                <a:gd name="T4" fmla="*/ 72 w 81"/>
                <a:gd name="T5" fmla="*/ 2 h 34"/>
                <a:gd name="T6" fmla="*/ 78 w 81"/>
                <a:gd name="T7" fmla="*/ 15 h 34"/>
                <a:gd name="T8" fmla="*/ 69 w 81"/>
                <a:gd name="T9" fmla="*/ 33 h 34"/>
                <a:gd name="T10" fmla="*/ 6 w 81"/>
                <a:gd name="T11" fmla="*/ 32 h 34"/>
                <a:gd name="T12" fmla="*/ 3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6"/>
                    <a:pt x="2" y="0"/>
                    <a:pt x="15" y="1"/>
                  </a:cubicBezTo>
                  <a:cubicBezTo>
                    <a:pt x="24" y="1"/>
                    <a:pt x="68" y="3"/>
                    <a:pt x="72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3"/>
                  </a:cubicBezTo>
                  <a:cubicBezTo>
                    <a:pt x="56" y="34"/>
                    <a:pt x="10" y="33"/>
                    <a:pt x="6" y="32"/>
                  </a:cubicBezTo>
                  <a:cubicBezTo>
                    <a:pt x="0" y="30"/>
                    <a:pt x="1" y="21"/>
                    <a:pt x="3" y="16"/>
                  </a:cubicBezTo>
                  <a:cubicBezTo>
                    <a:pt x="4" y="12"/>
                    <a:pt x="2" y="7"/>
                    <a:pt x="2" y="7"/>
                  </a:cubicBezTo>
                </a:path>
              </a:pathLst>
            </a:custGeom>
            <a:solidFill>
              <a:srgbClr val="E5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Freeform 310">
              <a:extLst>
                <a:ext uri="{FF2B5EF4-FFF2-40B4-BE49-F238E27FC236}">
                  <a16:creationId xmlns:a16="http://schemas.microsoft.com/office/drawing/2014/main" id="{3BD1ED61-DB31-4F66-9729-92DE973BB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47849"/>
              <a:ext cx="585788" cy="249238"/>
            </a:xfrm>
            <a:custGeom>
              <a:avLst/>
              <a:gdLst>
                <a:gd name="T0" fmla="*/ 1 w 80"/>
                <a:gd name="T1" fmla="*/ 8 h 34"/>
                <a:gd name="T2" fmla="*/ 14 w 80"/>
                <a:gd name="T3" fmla="*/ 1 h 34"/>
                <a:gd name="T4" fmla="*/ 71 w 80"/>
                <a:gd name="T5" fmla="*/ 3 h 34"/>
                <a:gd name="T6" fmla="*/ 77 w 80"/>
                <a:gd name="T7" fmla="*/ 15 h 34"/>
                <a:gd name="T8" fmla="*/ 68 w 80"/>
                <a:gd name="T9" fmla="*/ 33 h 34"/>
                <a:gd name="T10" fmla="*/ 5 w 80"/>
                <a:gd name="T11" fmla="*/ 32 h 34"/>
                <a:gd name="T12" fmla="*/ 2 w 80"/>
                <a:gd name="T13" fmla="*/ 16 h 34"/>
                <a:gd name="T14" fmla="*/ 1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1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8" y="8"/>
                    <a:pt x="77" y="15"/>
                  </a:cubicBezTo>
                  <a:cubicBezTo>
                    <a:pt x="76" y="22"/>
                    <a:pt x="80" y="33"/>
                    <a:pt x="68" y="33"/>
                  </a:cubicBezTo>
                  <a:cubicBezTo>
                    <a:pt x="55" y="34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1" y="8"/>
                    <a:pt x="1" y="8"/>
                  </a:cubicBezTo>
                </a:path>
              </a:pathLst>
            </a:custGeom>
            <a:solidFill>
              <a:srgbClr val="E4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Freeform 311">
              <a:extLst>
                <a:ext uri="{FF2B5EF4-FFF2-40B4-BE49-F238E27FC236}">
                  <a16:creationId xmlns:a16="http://schemas.microsoft.com/office/drawing/2014/main" id="{A159E330-C7DD-4E57-B9CE-CCD1A2906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47849"/>
              <a:ext cx="585788" cy="249238"/>
            </a:xfrm>
            <a:custGeom>
              <a:avLst/>
              <a:gdLst>
                <a:gd name="T0" fmla="*/ 2 w 80"/>
                <a:gd name="T1" fmla="*/ 8 h 34"/>
                <a:gd name="T2" fmla="*/ 14 w 80"/>
                <a:gd name="T3" fmla="*/ 1 h 34"/>
                <a:gd name="T4" fmla="*/ 71 w 80"/>
                <a:gd name="T5" fmla="*/ 3 h 34"/>
                <a:gd name="T6" fmla="*/ 77 w 80"/>
                <a:gd name="T7" fmla="*/ 15 h 34"/>
                <a:gd name="T8" fmla="*/ 67 w 80"/>
                <a:gd name="T9" fmla="*/ 33 h 34"/>
                <a:gd name="T10" fmla="*/ 5 w 80"/>
                <a:gd name="T11" fmla="*/ 32 h 34"/>
                <a:gd name="T12" fmla="*/ 2 w 80"/>
                <a:gd name="T13" fmla="*/ 16 h 34"/>
                <a:gd name="T14" fmla="*/ 2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2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7" y="8"/>
                    <a:pt x="77" y="15"/>
                  </a:cubicBezTo>
                  <a:cubicBezTo>
                    <a:pt x="76" y="22"/>
                    <a:pt x="80" y="33"/>
                    <a:pt x="67" y="33"/>
                  </a:cubicBezTo>
                  <a:cubicBezTo>
                    <a:pt x="55" y="34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2" y="8"/>
                    <a:pt x="2" y="8"/>
                  </a:cubicBezTo>
                </a:path>
              </a:pathLst>
            </a:custGeom>
            <a:solidFill>
              <a:srgbClr val="E3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9" name="Freeform 312">
              <a:extLst>
                <a:ext uri="{FF2B5EF4-FFF2-40B4-BE49-F238E27FC236}">
                  <a16:creationId xmlns:a16="http://schemas.microsoft.com/office/drawing/2014/main" id="{8B5CFDE6-3ED7-4191-AE89-982A59388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47849"/>
              <a:ext cx="585788" cy="249238"/>
            </a:xfrm>
            <a:custGeom>
              <a:avLst/>
              <a:gdLst>
                <a:gd name="T0" fmla="*/ 2 w 80"/>
                <a:gd name="T1" fmla="*/ 8 h 34"/>
                <a:gd name="T2" fmla="*/ 14 w 80"/>
                <a:gd name="T3" fmla="*/ 1 h 34"/>
                <a:gd name="T4" fmla="*/ 71 w 80"/>
                <a:gd name="T5" fmla="*/ 3 h 34"/>
                <a:gd name="T6" fmla="*/ 77 w 80"/>
                <a:gd name="T7" fmla="*/ 15 h 34"/>
                <a:gd name="T8" fmla="*/ 67 w 80"/>
                <a:gd name="T9" fmla="*/ 33 h 34"/>
                <a:gd name="T10" fmla="*/ 5 w 80"/>
                <a:gd name="T11" fmla="*/ 32 h 34"/>
                <a:gd name="T12" fmla="*/ 2 w 80"/>
                <a:gd name="T13" fmla="*/ 16 h 34"/>
                <a:gd name="T14" fmla="*/ 2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2" y="8"/>
                  </a:moveTo>
                  <a:cubicBezTo>
                    <a:pt x="0" y="6"/>
                    <a:pt x="2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7" y="8"/>
                    <a:pt x="77" y="15"/>
                  </a:cubicBezTo>
                  <a:cubicBezTo>
                    <a:pt x="76" y="22"/>
                    <a:pt x="80" y="33"/>
                    <a:pt x="67" y="33"/>
                  </a:cubicBezTo>
                  <a:cubicBezTo>
                    <a:pt x="55" y="34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2" y="8"/>
                    <a:pt x="2" y="8"/>
                  </a:cubicBezTo>
                </a:path>
              </a:pathLst>
            </a:custGeom>
            <a:solidFill>
              <a:srgbClr val="E2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Freeform 313">
              <a:extLst>
                <a:ext uri="{FF2B5EF4-FFF2-40B4-BE49-F238E27FC236}">
                  <a16:creationId xmlns:a16="http://schemas.microsoft.com/office/drawing/2014/main" id="{E456BD4C-2E51-43A0-8A6E-9CB9715FF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47849"/>
              <a:ext cx="577850" cy="249238"/>
            </a:xfrm>
            <a:custGeom>
              <a:avLst/>
              <a:gdLst>
                <a:gd name="T0" fmla="*/ 2 w 79"/>
                <a:gd name="T1" fmla="*/ 8 h 34"/>
                <a:gd name="T2" fmla="*/ 14 w 79"/>
                <a:gd name="T3" fmla="*/ 1 h 34"/>
                <a:gd name="T4" fmla="*/ 71 w 79"/>
                <a:gd name="T5" fmla="*/ 3 h 34"/>
                <a:gd name="T6" fmla="*/ 77 w 79"/>
                <a:gd name="T7" fmla="*/ 15 h 34"/>
                <a:gd name="T8" fmla="*/ 67 w 79"/>
                <a:gd name="T9" fmla="*/ 33 h 34"/>
                <a:gd name="T10" fmla="*/ 5 w 79"/>
                <a:gd name="T11" fmla="*/ 32 h 34"/>
                <a:gd name="T12" fmla="*/ 2 w 79"/>
                <a:gd name="T13" fmla="*/ 16 h 34"/>
                <a:gd name="T14" fmla="*/ 2 w 79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4">
                  <a:moveTo>
                    <a:pt x="2" y="8"/>
                  </a:moveTo>
                  <a:cubicBezTo>
                    <a:pt x="0" y="6"/>
                    <a:pt x="2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7" y="8"/>
                    <a:pt x="77" y="15"/>
                  </a:cubicBezTo>
                  <a:cubicBezTo>
                    <a:pt x="76" y="22"/>
                    <a:pt x="79" y="33"/>
                    <a:pt x="67" y="33"/>
                  </a:cubicBezTo>
                  <a:cubicBezTo>
                    <a:pt x="55" y="34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2" y="8"/>
                    <a:pt x="2" y="8"/>
                  </a:cubicBezTo>
                </a:path>
              </a:pathLst>
            </a:custGeom>
            <a:solidFill>
              <a:srgbClr val="E1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Freeform 314">
              <a:extLst>
                <a:ext uri="{FF2B5EF4-FFF2-40B4-BE49-F238E27FC236}">
                  <a16:creationId xmlns:a16="http://schemas.microsoft.com/office/drawing/2014/main" id="{2C33AC25-1B8D-45A4-80DC-106A34CD5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47849"/>
              <a:ext cx="577850" cy="249238"/>
            </a:xfrm>
            <a:custGeom>
              <a:avLst/>
              <a:gdLst>
                <a:gd name="T0" fmla="*/ 2 w 79"/>
                <a:gd name="T1" fmla="*/ 8 h 34"/>
                <a:gd name="T2" fmla="*/ 14 w 79"/>
                <a:gd name="T3" fmla="*/ 1 h 34"/>
                <a:gd name="T4" fmla="*/ 71 w 79"/>
                <a:gd name="T5" fmla="*/ 3 h 34"/>
                <a:gd name="T6" fmla="*/ 77 w 79"/>
                <a:gd name="T7" fmla="*/ 15 h 34"/>
                <a:gd name="T8" fmla="*/ 67 w 79"/>
                <a:gd name="T9" fmla="*/ 33 h 34"/>
                <a:gd name="T10" fmla="*/ 5 w 79"/>
                <a:gd name="T11" fmla="*/ 32 h 34"/>
                <a:gd name="T12" fmla="*/ 2 w 79"/>
                <a:gd name="T13" fmla="*/ 16 h 34"/>
                <a:gd name="T14" fmla="*/ 2 w 79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4">
                  <a:moveTo>
                    <a:pt x="2" y="8"/>
                  </a:moveTo>
                  <a:cubicBezTo>
                    <a:pt x="0" y="6"/>
                    <a:pt x="2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7" y="8"/>
                    <a:pt x="77" y="15"/>
                  </a:cubicBezTo>
                  <a:cubicBezTo>
                    <a:pt x="76" y="22"/>
                    <a:pt x="79" y="33"/>
                    <a:pt x="67" y="33"/>
                  </a:cubicBezTo>
                  <a:cubicBezTo>
                    <a:pt x="55" y="34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2" y="8"/>
                    <a:pt x="2" y="8"/>
                  </a:cubicBezTo>
                </a:path>
              </a:pathLst>
            </a:custGeom>
            <a:solidFill>
              <a:srgbClr val="E0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Freeform 315">
              <a:extLst>
                <a:ext uri="{FF2B5EF4-FFF2-40B4-BE49-F238E27FC236}">
                  <a16:creationId xmlns:a16="http://schemas.microsoft.com/office/drawing/2014/main" id="{4CF737FF-8314-4BCB-B987-7CDBA6D65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47849"/>
              <a:ext cx="577850" cy="242888"/>
            </a:xfrm>
            <a:custGeom>
              <a:avLst/>
              <a:gdLst>
                <a:gd name="T0" fmla="*/ 2 w 79"/>
                <a:gd name="T1" fmla="*/ 8 h 33"/>
                <a:gd name="T2" fmla="*/ 14 w 79"/>
                <a:gd name="T3" fmla="*/ 1 h 33"/>
                <a:gd name="T4" fmla="*/ 71 w 79"/>
                <a:gd name="T5" fmla="*/ 3 h 33"/>
                <a:gd name="T6" fmla="*/ 77 w 79"/>
                <a:gd name="T7" fmla="*/ 15 h 33"/>
                <a:gd name="T8" fmla="*/ 67 w 79"/>
                <a:gd name="T9" fmla="*/ 33 h 33"/>
                <a:gd name="T10" fmla="*/ 5 w 79"/>
                <a:gd name="T11" fmla="*/ 32 h 33"/>
                <a:gd name="T12" fmla="*/ 2 w 79"/>
                <a:gd name="T13" fmla="*/ 16 h 33"/>
                <a:gd name="T14" fmla="*/ 2 w 79"/>
                <a:gd name="T15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3">
                  <a:moveTo>
                    <a:pt x="2" y="8"/>
                  </a:moveTo>
                  <a:cubicBezTo>
                    <a:pt x="0" y="6"/>
                    <a:pt x="2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7" y="8"/>
                    <a:pt x="77" y="15"/>
                  </a:cubicBezTo>
                  <a:cubicBezTo>
                    <a:pt x="76" y="22"/>
                    <a:pt x="79" y="33"/>
                    <a:pt x="67" y="33"/>
                  </a:cubicBezTo>
                  <a:cubicBezTo>
                    <a:pt x="55" y="33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2" y="8"/>
                    <a:pt x="2" y="8"/>
                  </a:cubicBezTo>
                </a:path>
              </a:pathLst>
            </a:custGeom>
            <a:solidFill>
              <a:srgbClr val="DF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Freeform 316">
              <a:extLst>
                <a:ext uri="{FF2B5EF4-FFF2-40B4-BE49-F238E27FC236}">
                  <a16:creationId xmlns:a16="http://schemas.microsoft.com/office/drawing/2014/main" id="{1E838CF8-44BF-4322-B061-70DCB7BC1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47849"/>
              <a:ext cx="577850" cy="242888"/>
            </a:xfrm>
            <a:custGeom>
              <a:avLst/>
              <a:gdLst>
                <a:gd name="T0" fmla="*/ 2 w 79"/>
                <a:gd name="T1" fmla="*/ 8 h 33"/>
                <a:gd name="T2" fmla="*/ 14 w 79"/>
                <a:gd name="T3" fmla="*/ 1 h 33"/>
                <a:gd name="T4" fmla="*/ 71 w 79"/>
                <a:gd name="T5" fmla="*/ 3 h 33"/>
                <a:gd name="T6" fmla="*/ 77 w 79"/>
                <a:gd name="T7" fmla="*/ 15 h 33"/>
                <a:gd name="T8" fmla="*/ 67 w 79"/>
                <a:gd name="T9" fmla="*/ 33 h 33"/>
                <a:gd name="T10" fmla="*/ 5 w 79"/>
                <a:gd name="T11" fmla="*/ 31 h 33"/>
                <a:gd name="T12" fmla="*/ 2 w 79"/>
                <a:gd name="T13" fmla="*/ 16 h 33"/>
                <a:gd name="T14" fmla="*/ 2 w 79"/>
                <a:gd name="T15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3">
                  <a:moveTo>
                    <a:pt x="2" y="8"/>
                  </a:moveTo>
                  <a:cubicBezTo>
                    <a:pt x="0" y="6"/>
                    <a:pt x="2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3"/>
                    <a:pt x="77" y="8"/>
                    <a:pt x="77" y="15"/>
                  </a:cubicBezTo>
                  <a:cubicBezTo>
                    <a:pt x="76" y="22"/>
                    <a:pt x="79" y="33"/>
                    <a:pt x="67" y="33"/>
                  </a:cubicBezTo>
                  <a:cubicBezTo>
                    <a:pt x="55" y="33"/>
                    <a:pt x="9" y="33"/>
                    <a:pt x="5" y="31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2" y="8"/>
                    <a:pt x="2" y="8"/>
                  </a:cubicBezTo>
                </a:path>
              </a:pathLst>
            </a:custGeom>
            <a:solidFill>
              <a:srgbClr val="DE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4" name="Freeform 317">
              <a:extLst>
                <a:ext uri="{FF2B5EF4-FFF2-40B4-BE49-F238E27FC236}">
                  <a16:creationId xmlns:a16="http://schemas.microsoft.com/office/drawing/2014/main" id="{F7472938-30B5-4B30-8882-A5A43133B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7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0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79" y="32"/>
                    <a:pt x="67" y="32"/>
                  </a:cubicBezTo>
                  <a:cubicBezTo>
                    <a:pt x="55" y="32"/>
                    <a:pt x="9" y="32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DD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Freeform 318">
              <a:extLst>
                <a:ext uri="{FF2B5EF4-FFF2-40B4-BE49-F238E27FC236}">
                  <a16:creationId xmlns:a16="http://schemas.microsoft.com/office/drawing/2014/main" id="{DAAF5EF3-BD0C-4CCE-8CBD-144C7F940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7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0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79" y="32"/>
                    <a:pt x="67" y="32"/>
                  </a:cubicBezTo>
                  <a:cubicBezTo>
                    <a:pt x="55" y="32"/>
                    <a:pt x="9" y="32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DC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Freeform 319">
              <a:extLst>
                <a:ext uri="{FF2B5EF4-FFF2-40B4-BE49-F238E27FC236}">
                  <a16:creationId xmlns:a16="http://schemas.microsoft.com/office/drawing/2014/main" id="{186902CE-23C3-4A5B-8A10-B64D1B327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7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0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79" y="32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DB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Freeform 320">
              <a:extLst>
                <a:ext uri="{FF2B5EF4-FFF2-40B4-BE49-F238E27FC236}">
                  <a16:creationId xmlns:a16="http://schemas.microsoft.com/office/drawing/2014/main" id="{40BA1ED9-790A-4DA6-A899-92A6FB640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7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DA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8" name="Freeform 321">
              <a:extLst>
                <a:ext uri="{FF2B5EF4-FFF2-40B4-BE49-F238E27FC236}">
                  <a16:creationId xmlns:a16="http://schemas.microsoft.com/office/drawing/2014/main" id="{1826077C-2668-4A34-A5F3-1F18973D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7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9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9" name="Freeform 322">
              <a:extLst>
                <a:ext uri="{FF2B5EF4-FFF2-40B4-BE49-F238E27FC236}">
                  <a16:creationId xmlns:a16="http://schemas.microsoft.com/office/drawing/2014/main" id="{22DAE516-1CFD-4CC7-BEE0-E9228321D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7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4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8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0" name="Freeform 323">
              <a:extLst>
                <a:ext uri="{FF2B5EF4-FFF2-40B4-BE49-F238E27FC236}">
                  <a16:creationId xmlns:a16="http://schemas.microsoft.com/office/drawing/2014/main" id="{6246F45A-7F30-43F0-81F2-6CE1DF8F0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4" y="1"/>
                    <a:pt x="67" y="2"/>
                    <a:pt x="71" y="2"/>
                  </a:cubicBezTo>
                  <a:cubicBezTo>
                    <a:pt x="75" y="2"/>
                    <a:pt x="77" y="7"/>
                    <a:pt x="76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7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1" name="Freeform 324">
              <a:extLst>
                <a:ext uri="{FF2B5EF4-FFF2-40B4-BE49-F238E27FC236}">
                  <a16:creationId xmlns:a16="http://schemas.microsoft.com/office/drawing/2014/main" id="{B6034258-EFA4-4917-8AA4-395E93EC6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0"/>
                  </a:cubicBezTo>
                  <a:cubicBezTo>
                    <a:pt x="24" y="1"/>
                    <a:pt x="67" y="2"/>
                    <a:pt x="71" y="2"/>
                  </a:cubicBezTo>
                  <a:cubicBezTo>
                    <a:pt x="75" y="2"/>
                    <a:pt x="77" y="7"/>
                    <a:pt x="76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6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2" name="Freeform 325">
              <a:extLst>
                <a:ext uri="{FF2B5EF4-FFF2-40B4-BE49-F238E27FC236}">
                  <a16:creationId xmlns:a16="http://schemas.microsoft.com/office/drawing/2014/main" id="{37D4CB71-7B80-4A61-B81B-8AABB6E4A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0"/>
                  </a:cubicBezTo>
                  <a:cubicBezTo>
                    <a:pt x="24" y="1"/>
                    <a:pt x="67" y="2"/>
                    <a:pt x="71" y="2"/>
                  </a:cubicBezTo>
                  <a:cubicBezTo>
                    <a:pt x="75" y="2"/>
                    <a:pt x="77" y="7"/>
                    <a:pt x="76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5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3" name="Freeform 326">
              <a:extLst>
                <a:ext uri="{FF2B5EF4-FFF2-40B4-BE49-F238E27FC236}">
                  <a16:creationId xmlns:a16="http://schemas.microsoft.com/office/drawing/2014/main" id="{5B1AB768-ECEB-4352-8E91-9F45221D3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0"/>
                  </a:cubicBezTo>
                  <a:cubicBezTo>
                    <a:pt x="24" y="1"/>
                    <a:pt x="67" y="3"/>
                    <a:pt x="71" y="2"/>
                  </a:cubicBezTo>
                  <a:cubicBezTo>
                    <a:pt x="75" y="2"/>
                    <a:pt x="77" y="7"/>
                    <a:pt x="76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4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4" name="Freeform 327">
              <a:extLst>
                <a:ext uri="{FF2B5EF4-FFF2-40B4-BE49-F238E27FC236}">
                  <a16:creationId xmlns:a16="http://schemas.microsoft.com/office/drawing/2014/main" id="{DCBF8FD3-907C-4359-A3CF-7FD8E8E15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4" y="1"/>
                    <a:pt x="67" y="3"/>
                    <a:pt x="71" y="2"/>
                  </a:cubicBezTo>
                  <a:cubicBezTo>
                    <a:pt x="75" y="2"/>
                    <a:pt x="77" y="7"/>
                    <a:pt x="76" y="14"/>
                  </a:cubicBezTo>
                  <a:cubicBezTo>
                    <a:pt x="76" y="21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3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5" name="Freeform 328">
              <a:extLst>
                <a:ext uri="{FF2B5EF4-FFF2-40B4-BE49-F238E27FC236}">
                  <a16:creationId xmlns:a16="http://schemas.microsoft.com/office/drawing/2014/main" id="{015567B0-563D-4647-8AB2-0769437B3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4" y="1"/>
                    <a:pt x="67" y="3"/>
                    <a:pt x="71" y="2"/>
                  </a:cubicBezTo>
                  <a:cubicBezTo>
                    <a:pt x="75" y="2"/>
                    <a:pt x="77" y="7"/>
                    <a:pt x="76" y="14"/>
                  </a:cubicBezTo>
                  <a:cubicBezTo>
                    <a:pt x="76" y="20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8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2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6" name="Freeform 329">
              <a:extLst>
                <a:ext uri="{FF2B5EF4-FFF2-40B4-BE49-F238E27FC236}">
                  <a16:creationId xmlns:a16="http://schemas.microsoft.com/office/drawing/2014/main" id="{044F4C1D-E8D3-42EC-B7C7-7F7800A42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4" y="1"/>
                    <a:pt x="67" y="3"/>
                    <a:pt x="71" y="2"/>
                  </a:cubicBezTo>
                  <a:cubicBezTo>
                    <a:pt x="75" y="2"/>
                    <a:pt x="77" y="8"/>
                    <a:pt x="76" y="14"/>
                  </a:cubicBezTo>
                  <a:cubicBezTo>
                    <a:pt x="76" y="20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8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1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7" name="Freeform 330">
              <a:extLst>
                <a:ext uri="{FF2B5EF4-FFF2-40B4-BE49-F238E27FC236}">
                  <a16:creationId xmlns:a16="http://schemas.microsoft.com/office/drawing/2014/main" id="{65CF4279-EADF-43F0-93E9-53AF3C97C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4" y="1"/>
                    <a:pt x="67" y="3"/>
                    <a:pt x="71" y="2"/>
                  </a:cubicBezTo>
                  <a:cubicBezTo>
                    <a:pt x="75" y="2"/>
                    <a:pt x="77" y="8"/>
                    <a:pt x="76" y="14"/>
                  </a:cubicBezTo>
                  <a:cubicBezTo>
                    <a:pt x="76" y="20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8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0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8" name="Freeform 331">
              <a:extLst>
                <a:ext uri="{FF2B5EF4-FFF2-40B4-BE49-F238E27FC236}">
                  <a16:creationId xmlns:a16="http://schemas.microsoft.com/office/drawing/2014/main" id="{66689FC0-254B-4338-9438-42ED2DB48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6"/>
                    <a:pt x="2" y="0"/>
                    <a:pt x="14" y="1"/>
                  </a:cubicBezTo>
                  <a:cubicBezTo>
                    <a:pt x="24" y="1"/>
                    <a:pt x="67" y="3"/>
                    <a:pt x="71" y="2"/>
                  </a:cubicBezTo>
                  <a:cubicBezTo>
                    <a:pt x="75" y="2"/>
                    <a:pt x="77" y="8"/>
                    <a:pt x="76" y="14"/>
                  </a:cubicBezTo>
                  <a:cubicBezTo>
                    <a:pt x="76" y="20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8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CF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9" name="Freeform 332">
              <a:extLst>
                <a:ext uri="{FF2B5EF4-FFF2-40B4-BE49-F238E27FC236}">
                  <a16:creationId xmlns:a16="http://schemas.microsoft.com/office/drawing/2014/main" id="{9BAF2095-D6B8-4745-A266-015E80470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3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6"/>
                    <a:pt x="2" y="0"/>
                    <a:pt x="14" y="1"/>
                  </a:cubicBezTo>
                  <a:cubicBezTo>
                    <a:pt x="24" y="1"/>
                    <a:pt x="67" y="3"/>
                    <a:pt x="71" y="3"/>
                  </a:cubicBezTo>
                  <a:cubicBezTo>
                    <a:pt x="75" y="2"/>
                    <a:pt x="77" y="8"/>
                    <a:pt x="76" y="14"/>
                  </a:cubicBezTo>
                  <a:cubicBezTo>
                    <a:pt x="76" y="20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8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CE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0" name="Freeform 333">
              <a:extLst>
                <a:ext uri="{FF2B5EF4-FFF2-40B4-BE49-F238E27FC236}">
                  <a16:creationId xmlns:a16="http://schemas.microsoft.com/office/drawing/2014/main" id="{D2177739-D8A8-476B-AE34-98B89556E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7" y="3255787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3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6"/>
                    <a:pt x="2" y="0"/>
                    <a:pt x="14" y="1"/>
                  </a:cubicBezTo>
                  <a:cubicBezTo>
                    <a:pt x="24" y="1"/>
                    <a:pt x="66" y="3"/>
                    <a:pt x="71" y="3"/>
                  </a:cubicBezTo>
                  <a:cubicBezTo>
                    <a:pt x="75" y="2"/>
                    <a:pt x="77" y="8"/>
                    <a:pt x="76" y="14"/>
                  </a:cubicBezTo>
                  <a:cubicBezTo>
                    <a:pt x="76" y="20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8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CD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1" name="Freeform 334">
              <a:extLst>
                <a:ext uri="{FF2B5EF4-FFF2-40B4-BE49-F238E27FC236}">
                  <a16:creationId xmlns:a16="http://schemas.microsoft.com/office/drawing/2014/main" id="{BA299434-83D4-4C6D-80E0-9B9112F05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55787"/>
              <a:ext cx="571500" cy="227013"/>
            </a:xfrm>
            <a:custGeom>
              <a:avLst/>
              <a:gdLst>
                <a:gd name="T0" fmla="*/ 1 w 78"/>
                <a:gd name="T1" fmla="*/ 7 h 31"/>
                <a:gd name="T2" fmla="*/ 13 w 78"/>
                <a:gd name="T3" fmla="*/ 1 h 31"/>
                <a:gd name="T4" fmla="*/ 69 w 78"/>
                <a:gd name="T5" fmla="*/ 3 h 31"/>
                <a:gd name="T6" fmla="*/ 75 w 78"/>
                <a:gd name="T7" fmla="*/ 14 h 31"/>
                <a:gd name="T8" fmla="*/ 66 w 78"/>
                <a:gd name="T9" fmla="*/ 31 h 31"/>
                <a:gd name="T10" fmla="*/ 4 w 78"/>
                <a:gd name="T11" fmla="*/ 30 h 31"/>
                <a:gd name="T12" fmla="*/ 1 w 78"/>
                <a:gd name="T13" fmla="*/ 15 h 31"/>
                <a:gd name="T14" fmla="*/ 1 w 78"/>
                <a:gd name="T15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1">
                  <a:moveTo>
                    <a:pt x="1" y="7"/>
                  </a:moveTo>
                  <a:cubicBezTo>
                    <a:pt x="0" y="6"/>
                    <a:pt x="1" y="0"/>
                    <a:pt x="13" y="1"/>
                  </a:cubicBezTo>
                  <a:cubicBezTo>
                    <a:pt x="23" y="1"/>
                    <a:pt x="65" y="3"/>
                    <a:pt x="69" y="3"/>
                  </a:cubicBezTo>
                  <a:cubicBezTo>
                    <a:pt x="74" y="2"/>
                    <a:pt x="76" y="8"/>
                    <a:pt x="75" y="14"/>
                  </a:cubicBezTo>
                  <a:cubicBezTo>
                    <a:pt x="75" y="20"/>
                    <a:pt x="78" y="31"/>
                    <a:pt x="66" y="31"/>
                  </a:cubicBezTo>
                  <a:cubicBezTo>
                    <a:pt x="54" y="31"/>
                    <a:pt x="8" y="31"/>
                    <a:pt x="4" y="30"/>
                  </a:cubicBezTo>
                  <a:cubicBezTo>
                    <a:pt x="0" y="28"/>
                    <a:pt x="0" y="20"/>
                    <a:pt x="1" y="15"/>
                  </a:cubicBezTo>
                  <a:cubicBezTo>
                    <a:pt x="3" y="12"/>
                    <a:pt x="1" y="7"/>
                    <a:pt x="1" y="7"/>
                  </a:cubicBezTo>
                </a:path>
              </a:pathLst>
            </a:custGeom>
            <a:solidFill>
              <a:srgbClr val="CC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2" name="Freeform 335">
              <a:extLst>
                <a:ext uri="{FF2B5EF4-FFF2-40B4-BE49-F238E27FC236}">
                  <a16:creationId xmlns:a16="http://schemas.microsoft.com/office/drawing/2014/main" id="{AB00D409-3516-4714-BD77-A43FAAD9F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71500" cy="219075"/>
            </a:xfrm>
            <a:custGeom>
              <a:avLst/>
              <a:gdLst>
                <a:gd name="T0" fmla="*/ 1 w 78"/>
                <a:gd name="T1" fmla="*/ 6 h 30"/>
                <a:gd name="T2" fmla="*/ 13 w 78"/>
                <a:gd name="T3" fmla="*/ 0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4 w 78"/>
                <a:gd name="T11" fmla="*/ 29 h 30"/>
                <a:gd name="T12" fmla="*/ 2 w 78"/>
                <a:gd name="T13" fmla="*/ 14 h 30"/>
                <a:gd name="T14" fmla="*/ 1 w 78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4" y="1"/>
                    <a:pt x="75" y="7"/>
                    <a:pt x="75" y="13"/>
                  </a:cubicBezTo>
                  <a:cubicBezTo>
                    <a:pt x="74" y="19"/>
                    <a:pt x="78" y="30"/>
                    <a:pt x="66" y="30"/>
                  </a:cubicBezTo>
                  <a:cubicBezTo>
                    <a:pt x="54" y="30"/>
                    <a:pt x="8" y="30"/>
                    <a:pt x="4" y="29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1" y="6"/>
                    <a:pt x="1" y="6"/>
                  </a:cubicBezTo>
                </a:path>
              </a:pathLst>
            </a:custGeom>
            <a:solidFill>
              <a:srgbClr val="CB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3" name="Freeform 336">
              <a:extLst>
                <a:ext uri="{FF2B5EF4-FFF2-40B4-BE49-F238E27FC236}">
                  <a16:creationId xmlns:a16="http://schemas.microsoft.com/office/drawing/2014/main" id="{7789991C-3D3C-4649-9152-EDD34AD05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71500" cy="219075"/>
            </a:xfrm>
            <a:custGeom>
              <a:avLst/>
              <a:gdLst>
                <a:gd name="T0" fmla="*/ 2 w 78"/>
                <a:gd name="T1" fmla="*/ 6 h 30"/>
                <a:gd name="T2" fmla="*/ 13 w 78"/>
                <a:gd name="T3" fmla="*/ 0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8 h 30"/>
                <a:gd name="T12" fmla="*/ 2 w 78"/>
                <a:gd name="T13" fmla="*/ 14 h 30"/>
                <a:gd name="T14" fmla="*/ 2 w 78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1"/>
                    <a:pt x="75" y="7"/>
                    <a:pt x="75" y="13"/>
                  </a:cubicBezTo>
                  <a:cubicBezTo>
                    <a:pt x="74" y="19"/>
                    <a:pt x="78" y="30"/>
                    <a:pt x="66" y="30"/>
                  </a:cubicBezTo>
                  <a:cubicBezTo>
                    <a:pt x="54" y="30"/>
                    <a:pt x="8" y="30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6"/>
                    <a:pt x="2" y="6"/>
                  </a:cubicBezTo>
                </a:path>
              </a:pathLst>
            </a:custGeom>
            <a:solidFill>
              <a:srgbClr val="CA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4" name="Freeform 337">
              <a:extLst>
                <a:ext uri="{FF2B5EF4-FFF2-40B4-BE49-F238E27FC236}">
                  <a16:creationId xmlns:a16="http://schemas.microsoft.com/office/drawing/2014/main" id="{1D88CF5D-1261-4374-9AF7-571CFD1C4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6 h 30"/>
                <a:gd name="T2" fmla="*/ 13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30"/>
                    <a:pt x="66" y="30"/>
                  </a:cubicBezTo>
                  <a:cubicBezTo>
                    <a:pt x="54" y="30"/>
                    <a:pt x="8" y="30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6"/>
                    <a:pt x="2" y="6"/>
                  </a:cubicBezTo>
                </a:path>
              </a:pathLst>
            </a:custGeom>
            <a:solidFill>
              <a:srgbClr val="C9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5" name="Freeform 338">
              <a:extLst>
                <a:ext uri="{FF2B5EF4-FFF2-40B4-BE49-F238E27FC236}">
                  <a16:creationId xmlns:a16="http://schemas.microsoft.com/office/drawing/2014/main" id="{9F63EB60-9429-44B0-9D04-D2CE3AD54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6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6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30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6"/>
                    <a:pt x="2" y="6"/>
                  </a:cubicBezTo>
                </a:path>
              </a:pathLst>
            </a:custGeom>
            <a:solidFill>
              <a:srgbClr val="C8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6" name="Freeform 339">
              <a:extLst>
                <a:ext uri="{FF2B5EF4-FFF2-40B4-BE49-F238E27FC236}">
                  <a16:creationId xmlns:a16="http://schemas.microsoft.com/office/drawing/2014/main" id="{FF19D706-A323-40E7-B62B-9579ADFA7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6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6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6"/>
                    <a:pt x="2" y="6"/>
                  </a:cubicBezTo>
                </a:path>
              </a:pathLst>
            </a:custGeom>
            <a:solidFill>
              <a:srgbClr val="C7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7" name="Freeform 340">
              <a:extLst>
                <a:ext uri="{FF2B5EF4-FFF2-40B4-BE49-F238E27FC236}">
                  <a16:creationId xmlns:a16="http://schemas.microsoft.com/office/drawing/2014/main" id="{527FFC8E-1CC6-4926-9E0B-60740B2FB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6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6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6"/>
                    <a:pt x="2" y="6"/>
                  </a:cubicBezTo>
                </a:path>
              </a:pathLst>
            </a:custGeom>
            <a:solidFill>
              <a:srgbClr val="C6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8" name="Freeform 341">
              <a:extLst>
                <a:ext uri="{FF2B5EF4-FFF2-40B4-BE49-F238E27FC236}">
                  <a16:creationId xmlns:a16="http://schemas.microsoft.com/office/drawing/2014/main" id="{5DA5C1E3-EEFD-4F69-AC2D-0ED540B2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6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6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6"/>
                    <a:pt x="2" y="6"/>
                  </a:cubicBezTo>
                </a:path>
              </a:pathLst>
            </a:custGeom>
            <a:solidFill>
              <a:srgbClr val="C5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9" name="Freeform 342">
              <a:extLst>
                <a:ext uri="{FF2B5EF4-FFF2-40B4-BE49-F238E27FC236}">
                  <a16:creationId xmlns:a16="http://schemas.microsoft.com/office/drawing/2014/main" id="{3CA32CEF-607A-48F1-A539-FD5CF9533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4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0" name="Freeform 343">
              <a:extLst>
                <a:ext uri="{FF2B5EF4-FFF2-40B4-BE49-F238E27FC236}">
                  <a16:creationId xmlns:a16="http://schemas.microsoft.com/office/drawing/2014/main" id="{97BF7F6E-8DF2-40B7-B66E-F20C7CDE1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3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1" name="Freeform 344">
              <a:extLst>
                <a:ext uri="{FF2B5EF4-FFF2-40B4-BE49-F238E27FC236}">
                  <a16:creationId xmlns:a16="http://schemas.microsoft.com/office/drawing/2014/main" id="{298E8CFB-723C-496E-967F-477245C91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2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2" name="Freeform 345">
              <a:extLst>
                <a:ext uri="{FF2B5EF4-FFF2-40B4-BE49-F238E27FC236}">
                  <a16:creationId xmlns:a16="http://schemas.microsoft.com/office/drawing/2014/main" id="{CF621E79-49F1-4401-9DB4-B57B76B60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5 w 77"/>
                <a:gd name="T7" fmla="*/ 13 h 30"/>
                <a:gd name="T8" fmla="*/ 65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5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1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3" name="Freeform 346">
              <a:extLst>
                <a:ext uri="{FF2B5EF4-FFF2-40B4-BE49-F238E27FC236}">
                  <a16:creationId xmlns:a16="http://schemas.microsoft.com/office/drawing/2014/main" id="{344C8E31-7590-4B86-AA46-2F589812F4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5 w 77"/>
                <a:gd name="T7" fmla="*/ 13 h 30"/>
                <a:gd name="T8" fmla="*/ 65 w 77"/>
                <a:gd name="T9" fmla="*/ 29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0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4" name="Freeform 347">
              <a:extLst>
                <a:ext uri="{FF2B5EF4-FFF2-40B4-BE49-F238E27FC236}">
                  <a16:creationId xmlns:a16="http://schemas.microsoft.com/office/drawing/2014/main" id="{CCB0FF4B-8DA9-48BC-A707-007E89EE3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5 w 77"/>
                <a:gd name="T7" fmla="*/ 13 h 30"/>
                <a:gd name="T8" fmla="*/ 65 w 77"/>
                <a:gd name="T9" fmla="*/ 29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F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5" name="Freeform 348">
              <a:extLst>
                <a:ext uri="{FF2B5EF4-FFF2-40B4-BE49-F238E27FC236}">
                  <a16:creationId xmlns:a16="http://schemas.microsoft.com/office/drawing/2014/main" id="{CFAA7A3A-93A1-42F1-800A-442876AE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4 w 77"/>
                <a:gd name="T7" fmla="*/ 13 h 30"/>
                <a:gd name="T8" fmla="*/ 65 w 77"/>
                <a:gd name="T9" fmla="*/ 29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3"/>
                    <a:pt x="69" y="2"/>
                  </a:cubicBezTo>
                  <a:cubicBezTo>
                    <a:pt x="73" y="2"/>
                    <a:pt x="75" y="7"/>
                    <a:pt x="74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E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6" name="Freeform 349">
              <a:extLst>
                <a:ext uri="{FF2B5EF4-FFF2-40B4-BE49-F238E27FC236}">
                  <a16:creationId xmlns:a16="http://schemas.microsoft.com/office/drawing/2014/main" id="{B1B41695-1CA2-4B8F-BB5C-82A618FEC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4 w 77"/>
                <a:gd name="T7" fmla="*/ 13 h 30"/>
                <a:gd name="T8" fmla="*/ 65 w 77"/>
                <a:gd name="T9" fmla="*/ 29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3" y="1"/>
                    <a:pt x="65" y="3"/>
                    <a:pt x="69" y="2"/>
                  </a:cubicBezTo>
                  <a:cubicBezTo>
                    <a:pt x="73" y="2"/>
                    <a:pt x="75" y="7"/>
                    <a:pt x="74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D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7" name="Freeform 350">
              <a:extLst>
                <a:ext uri="{FF2B5EF4-FFF2-40B4-BE49-F238E27FC236}">
                  <a16:creationId xmlns:a16="http://schemas.microsoft.com/office/drawing/2014/main" id="{DCEDE4AA-1957-4417-82CB-F442F2E49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4 w 77"/>
                <a:gd name="T7" fmla="*/ 13 h 30"/>
                <a:gd name="T8" fmla="*/ 65 w 77"/>
                <a:gd name="T9" fmla="*/ 29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3" y="1"/>
                    <a:pt x="65" y="3"/>
                    <a:pt x="69" y="2"/>
                  </a:cubicBezTo>
                  <a:cubicBezTo>
                    <a:pt x="73" y="2"/>
                    <a:pt x="75" y="7"/>
                    <a:pt x="74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C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8" name="Freeform 351">
              <a:extLst>
                <a:ext uri="{FF2B5EF4-FFF2-40B4-BE49-F238E27FC236}">
                  <a16:creationId xmlns:a16="http://schemas.microsoft.com/office/drawing/2014/main" id="{C9281ACF-D86E-48F8-B35C-C2440A8B1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4 w 77"/>
                <a:gd name="T7" fmla="*/ 13 h 30"/>
                <a:gd name="T8" fmla="*/ 65 w 77"/>
                <a:gd name="T9" fmla="*/ 29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3" y="1"/>
                    <a:pt x="65" y="3"/>
                    <a:pt x="69" y="2"/>
                  </a:cubicBezTo>
                  <a:cubicBezTo>
                    <a:pt x="73" y="2"/>
                    <a:pt x="75" y="7"/>
                    <a:pt x="74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6"/>
                    <a:pt x="1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B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" name="Freeform 352">
              <a:extLst>
                <a:ext uri="{FF2B5EF4-FFF2-40B4-BE49-F238E27FC236}">
                  <a16:creationId xmlns:a16="http://schemas.microsoft.com/office/drawing/2014/main" id="{2C99819A-B27B-4679-9990-833C47E7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63724"/>
              <a:ext cx="563563" cy="211138"/>
            </a:xfrm>
            <a:custGeom>
              <a:avLst/>
              <a:gdLst>
                <a:gd name="T0" fmla="*/ 2 w 77"/>
                <a:gd name="T1" fmla="*/ 7 h 29"/>
                <a:gd name="T2" fmla="*/ 14 w 77"/>
                <a:gd name="T3" fmla="*/ 1 h 29"/>
                <a:gd name="T4" fmla="*/ 69 w 77"/>
                <a:gd name="T5" fmla="*/ 2 h 29"/>
                <a:gd name="T6" fmla="*/ 74 w 77"/>
                <a:gd name="T7" fmla="*/ 13 h 29"/>
                <a:gd name="T8" fmla="*/ 65 w 77"/>
                <a:gd name="T9" fmla="*/ 29 h 29"/>
                <a:gd name="T10" fmla="*/ 5 w 77"/>
                <a:gd name="T11" fmla="*/ 28 h 29"/>
                <a:gd name="T12" fmla="*/ 2 w 77"/>
                <a:gd name="T13" fmla="*/ 14 h 29"/>
                <a:gd name="T14" fmla="*/ 2 w 77"/>
                <a:gd name="T15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9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3" y="1"/>
                    <a:pt x="65" y="3"/>
                    <a:pt x="69" y="2"/>
                  </a:cubicBezTo>
                  <a:cubicBezTo>
                    <a:pt x="73" y="2"/>
                    <a:pt x="75" y="7"/>
                    <a:pt x="74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29"/>
                    <a:pt x="9" y="29"/>
                    <a:pt x="5" y="28"/>
                  </a:cubicBezTo>
                  <a:cubicBezTo>
                    <a:pt x="0" y="26"/>
                    <a:pt x="1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A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" name="Freeform 353">
              <a:extLst>
                <a:ext uri="{FF2B5EF4-FFF2-40B4-BE49-F238E27FC236}">
                  <a16:creationId xmlns:a16="http://schemas.microsoft.com/office/drawing/2014/main" id="{768BCC34-034E-41B1-B8BC-18235D81F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70074"/>
              <a:ext cx="563563" cy="204788"/>
            </a:xfrm>
            <a:custGeom>
              <a:avLst/>
              <a:gdLst>
                <a:gd name="T0" fmla="*/ 2 w 77"/>
                <a:gd name="T1" fmla="*/ 6 h 28"/>
                <a:gd name="T2" fmla="*/ 14 w 77"/>
                <a:gd name="T3" fmla="*/ 0 h 28"/>
                <a:gd name="T4" fmla="*/ 69 w 77"/>
                <a:gd name="T5" fmla="*/ 2 h 28"/>
                <a:gd name="T6" fmla="*/ 74 w 77"/>
                <a:gd name="T7" fmla="*/ 12 h 28"/>
                <a:gd name="T8" fmla="*/ 65 w 77"/>
                <a:gd name="T9" fmla="*/ 28 h 28"/>
                <a:gd name="T10" fmla="*/ 5 w 77"/>
                <a:gd name="T11" fmla="*/ 27 h 28"/>
                <a:gd name="T12" fmla="*/ 2 w 77"/>
                <a:gd name="T13" fmla="*/ 13 h 28"/>
                <a:gd name="T14" fmla="*/ 2 w 77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8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1"/>
                    <a:pt x="75" y="6"/>
                    <a:pt x="74" y="12"/>
                  </a:cubicBezTo>
                  <a:cubicBezTo>
                    <a:pt x="74" y="18"/>
                    <a:pt x="77" y="28"/>
                    <a:pt x="65" y="28"/>
                  </a:cubicBezTo>
                  <a:cubicBezTo>
                    <a:pt x="54" y="28"/>
                    <a:pt x="9" y="28"/>
                    <a:pt x="5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9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" name="Freeform 354">
              <a:extLst>
                <a:ext uri="{FF2B5EF4-FFF2-40B4-BE49-F238E27FC236}">
                  <a16:creationId xmlns:a16="http://schemas.microsoft.com/office/drawing/2014/main" id="{1F0D218F-92AA-44F2-8484-7E0E85004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70074"/>
              <a:ext cx="563563" cy="204788"/>
            </a:xfrm>
            <a:custGeom>
              <a:avLst/>
              <a:gdLst>
                <a:gd name="T0" fmla="*/ 2 w 77"/>
                <a:gd name="T1" fmla="*/ 6 h 28"/>
                <a:gd name="T2" fmla="*/ 14 w 77"/>
                <a:gd name="T3" fmla="*/ 0 h 28"/>
                <a:gd name="T4" fmla="*/ 69 w 77"/>
                <a:gd name="T5" fmla="*/ 2 h 28"/>
                <a:gd name="T6" fmla="*/ 74 w 77"/>
                <a:gd name="T7" fmla="*/ 12 h 28"/>
                <a:gd name="T8" fmla="*/ 65 w 77"/>
                <a:gd name="T9" fmla="*/ 28 h 28"/>
                <a:gd name="T10" fmla="*/ 5 w 77"/>
                <a:gd name="T11" fmla="*/ 27 h 28"/>
                <a:gd name="T12" fmla="*/ 2 w 77"/>
                <a:gd name="T13" fmla="*/ 13 h 28"/>
                <a:gd name="T14" fmla="*/ 2 w 77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8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1"/>
                    <a:pt x="75" y="6"/>
                    <a:pt x="74" y="12"/>
                  </a:cubicBezTo>
                  <a:cubicBezTo>
                    <a:pt x="74" y="18"/>
                    <a:pt x="77" y="28"/>
                    <a:pt x="65" y="28"/>
                  </a:cubicBezTo>
                  <a:cubicBezTo>
                    <a:pt x="54" y="28"/>
                    <a:pt x="9" y="28"/>
                    <a:pt x="5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8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" name="Freeform 355">
              <a:extLst>
                <a:ext uri="{FF2B5EF4-FFF2-40B4-BE49-F238E27FC236}">
                  <a16:creationId xmlns:a16="http://schemas.microsoft.com/office/drawing/2014/main" id="{C7CFB149-D912-4DC0-A331-0F511950A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70074"/>
              <a:ext cx="563563" cy="204788"/>
            </a:xfrm>
            <a:custGeom>
              <a:avLst/>
              <a:gdLst>
                <a:gd name="T0" fmla="*/ 2 w 77"/>
                <a:gd name="T1" fmla="*/ 6 h 28"/>
                <a:gd name="T2" fmla="*/ 14 w 77"/>
                <a:gd name="T3" fmla="*/ 0 h 28"/>
                <a:gd name="T4" fmla="*/ 69 w 77"/>
                <a:gd name="T5" fmla="*/ 2 h 28"/>
                <a:gd name="T6" fmla="*/ 74 w 77"/>
                <a:gd name="T7" fmla="*/ 12 h 28"/>
                <a:gd name="T8" fmla="*/ 65 w 77"/>
                <a:gd name="T9" fmla="*/ 28 h 28"/>
                <a:gd name="T10" fmla="*/ 5 w 77"/>
                <a:gd name="T11" fmla="*/ 27 h 28"/>
                <a:gd name="T12" fmla="*/ 2 w 77"/>
                <a:gd name="T13" fmla="*/ 13 h 28"/>
                <a:gd name="T14" fmla="*/ 2 w 77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8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1"/>
                    <a:pt x="75" y="6"/>
                    <a:pt x="74" y="12"/>
                  </a:cubicBezTo>
                  <a:cubicBezTo>
                    <a:pt x="74" y="18"/>
                    <a:pt x="77" y="28"/>
                    <a:pt x="65" y="28"/>
                  </a:cubicBezTo>
                  <a:cubicBezTo>
                    <a:pt x="54" y="28"/>
                    <a:pt x="9" y="28"/>
                    <a:pt x="5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7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" name="Freeform 356">
              <a:extLst>
                <a:ext uri="{FF2B5EF4-FFF2-40B4-BE49-F238E27FC236}">
                  <a16:creationId xmlns:a16="http://schemas.microsoft.com/office/drawing/2014/main" id="{AE11185F-5FBF-4B09-A095-1E9E11144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70074"/>
              <a:ext cx="563563" cy="204788"/>
            </a:xfrm>
            <a:custGeom>
              <a:avLst/>
              <a:gdLst>
                <a:gd name="T0" fmla="*/ 2 w 77"/>
                <a:gd name="T1" fmla="*/ 6 h 28"/>
                <a:gd name="T2" fmla="*/ 14 w 77"/>
                <a:gd name="T3" fmla="*/ 0 h 28"/>
                <a:gd name="T4" fmla="*/ 69 w 77"/>
                <a:gd name="T5" fmla="*/ 2 h 28"/>
                <a:gd name="T6" fmla="*/ 74 w 77"/>
                <a:gd name="T7" fmla="*/ 12 h 28"/>
                <a:gd name="T8" fmla="*/ 65 w 77"/>
                <a:gd name="T9" fmla="*/ 28 h 28"/>
                <a:gd name="T10" fmla="*/ 5 w 77"/>
                <a:gd name="T11" fmla="*/ 27 h 28"/>
                <a:gd name="T12" fmla="*/ 2 w 77"/>
                <a:gd name="T13" fmla="*/ 13 h 28"/>
                <a:gd name="T14" fmla="*/ 2 w 77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8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1"/>
                    <a:pt x="75" y="6"/>
                    <a:pt x="74" y="12"/>
                  </a:cubicBezTo>
                  <a:cubicBezTo>
                    <a:pt x="74" y="18"/>
                    <a:pt x="77" y="28"/>
                    <a:pt x="65" y="28"/>
                  </a:cubicBezTo>
                  <a:cubicBezTo>
                    <a:pt x="54" y="28"/>
                    <a:pt x="9" y="28"/>
                    <a:pt x="5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6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4" name="Freeform 357">
              <a:extLst>
                <a:ext uri="{FF2B5EF4-FFF2-40B4-BE49-F238E27FC236}">
                  <a16:creationId xmlns:a16="http://schemas.microsoft.com/office/drawing/2014/main" id="{81C85A49-8941-4A28-8BF0-E85EA30F3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7" y="3270074"/>
              <a:ext cx="563563" cy="204788"/>
            </a:xfrm>
            <a:custGeom>
              <a:avLst/>
              <a:gdLst>
                <a:gd name="T0" fmla="*/ 2 w 77"/>
                <a:gd name="T1" fmla="*/ 6 h 28"/>
                <a:gd name="T2" fmla="*/ 14 w 77"/>
                <a:gd name="T3" fmla="*/ 0 h 28"/>
                <a:gd name="T4" fmla="*/ 69 w 77"/>
                <a:gd name="T5" fmla="*/ 2 h 28"/>
                <a:gd name="T6" fmla="*/ 74 w 77"/>
                <a:gd name="T7" fmla="*/ 12 h 28"/>
                <a:gd name="T8" fmla="*/ 65 w 77"/>
                <a:gd name="T9" fmla="*/ 28 h 28"/>
                <a:gd name="T10" fmla="*/ 5 w 77"/>
                <a:gd name="T11" fmla="*/ 26 h 28"/>
                <a:gd name="T12" fmla="*/ 2 w 77"/>
                <a:gd name="T13" fmla="*/ 13 h 28"/>
                <a:gd name="T14" fmla="*/ 2 w 77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8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1"/>
                    <a:pt x="75" y="6"/>
                    <a:pt x="74" y="12"/>
                  </a:cubicBezTo>
                  <a:cubicBezTo>
                    <a:pt x="74" y="18"/>
                    <a:pt x="77" y="28"/>
                    <a:pt x="65" y="28"/>
                  </a:cubicBezTo>
                  <a:cubicBezTo>
                    <a:pt x="54" y="28"/>
                    <a:pt x="9" y="28"/>
                    <a:pt x="5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5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5" name="Freeform 358">
              <a:extLst>
                <a:ext uri="{FF2B5EF4-FFF2-40B4-BE49-F238E27FC236}">
                  <a16:creationId xmlns:a16="http://schemas.microsoft.com/office/drawing/2014/main" id="{437D881B-759C-46D0-AC08-21834B214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55625" cy="204788"/>
            </a:xfrm>
            <a:custGeom>
              <a:avLst/>
              <a:gdLst>
                <a:gd name="T0" fmla="*/ 1 w 76"/>
                <a:gd name="T1" fmla="*/ 6 h 28"/>
                <a:gd name="T2" fmla="*/ 13 w 76"/>
                <a:gd name="T3" fmla="*/ 0 h 28"/>
                <a:gd name="T4" fmla="*/ 68 w 76"/>
                <a:gd name="T5" fmla="*/ 2 h 28"/>
                <a:gd name="T6" fmla="*/ 73 w 76"/>
                <a:gd name="T7" fmla="*/ 12 h 28"/>
                <a:gd name="T8" fmla="*/ 64 w 76"/>
                <a:gd name="T9" fmla="*/ 28 h 28"/>
                <a:gd name="T10" fmla="*/ 4 w 76"/>
                <a:gd name="T11" fmla="*/ 26 h 28"/>
                <a:gd name="T12" fmla="*/ 1 w 76"/>
                <a:gd name="T13" fmla="*/ 13 h 28"/>
                <a:gd name="T14" fmla="*/ 1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1" y="6"/>
                  </a:moveTo>
                  <a:cubicBezTo>
                    <a:pt x="0" y="4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2"/>
                    <a:pt x="74" y="6"/>
                    <a:pt x="73" y="12"/>
                  </a:cubicBezTo>
                  <a:cubicBezTo>
                    <a:pt x="73" y="18"/>
                    <a:pt x="76" y="28"/>
                    <a:pt x="64" y="28"/>
                  </a:cubicBezTo>
                  <a:cubicBezTo>
                    <a:pt x="53" y="28"/>
                    <a:pt x="8" y="27"/>
                    <a:pt x="4" y="26"/>
                  </a:cubicBezTo>
                  <a:cubicBezTo>
                    <a:pt x="0" y="25"/>
                    <a:pt x="0" y="18"/>
                    <a:pt x="1" y="13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B4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6" name="Freeform 359">
              <a:extLst>
                <a:ext uri="{FF2B5EF4-FFF2-40B4-BE49-F238E27FC236}">
                  <a16:creationId xmlns:a16="http://schemas.microsoft.com/office/drawing/2014/main" id="{D0C5EA48-2819-40B4-BC35-4AA6650F7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55625" cy="204788"/>
            </a:xfrm>
            <a:custGeom>
              <a:avLst/>
              <a:gdLst>
                <a:gd name="T0" fmla="*/ 1 w 76"/>
                <a:gd name="T1" fmla="*/ 6 h 28"/>
                <a:gd name="T2" fmla="*/ 13 w 76"/>
                <a:gd name="T3" fmla="*/ 0 h 28"/>
                <a:gd name="T4" fmla="*/ 68 w 76"/>
                <a:gd name="T5" fmla="*/ 2 h 28"/>
                <a:gd name="T6" fmla="*/ 73 w 76"/>
                <a:gd name="T7" fmla="*/ 12 h 28"/>
                <a:gd name="T8" fmla="*/ 64 w 76"/>
                <a:gd name="T9" fmla="*/ 28 h 28"/>
                <a:gd name="T10" fmla="*/ 4 w 76"/>
                <a:gd name="T11" fmla="*/ 26 h 28"/>
                <a:gd name="T12" fmla="*/ 1 w 76"/>
                <a:gd name="T13" fmla="*/ 13 h 28"/>
                <a:gd name="T14" fmla="*/ 1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2"/>
                    <a:pt x="74" y="6"/>
                    <a:pt x="73" y="12"/>
                  </a:cubicBezTo>
                  <a:cubicBezTo>
                    <a:pt x="73" y="18"/>
                    <a:pt x="76" y="27"/>
                    <a:pt x="64" y="28"/>
                  </a:cubicBezTo>
                  <a:cubicBezTo>
                    <a:pt x="53" y="28"/>
                    <a:pt x="8" y="27"/>
                    <a:pt x="4" y="26"/>
                  </a:cubicBezTo>
                  <a:cubicBezTo>
                    <a:pt x="0" y="25"/>
                    <a:pt x="0" y="18"/>
                    <a:pt x="1" y="13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B3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7" name="Freeform 360">
              <a:extLst>
                <a:ext uri="{FF2B5EF4-FFF2-40B4-BE49-F238E27FC236}">
                  <a16:creationId xmlns:a16="http://schemas.microsoft.com/office/drawing/2014/main" id="{2C975B43-08EA-49CE-9A5E-F813CE787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49275" cy="204788"/>
            </a:xfrm>
            <a:custGeom>
              <a:avLst/>
              <a:gdLst>
                <a:gd name="T0" fmla="*/ 1 w 75"/>
                <a:gd name="T1" fmla="*/ 6 h 28"/>
                <a:gd name="T2" fmla="*/ 13 w 75"/>
                <a:gd name="T3" fmla="*/ 0 h 28"/>
                <a:gd name="T4" fmla="*/ 68 w 75"/>
                <a:gd name="T5" fmla="*/ 2 h 28"/>
                <a:gd name="T6" fmla="*/ 73 w 75"/>
                <a:gd name="T7" fmla="*/ 12 h 28"/>
                <a:gd name="T8" fmla="*/ 64 w 75"/>
                <a:gd name="T9" fmla="*/ 28 h 28"/>
                <a:gd name="T10" fmla="*/ 4 w 75"/>
                <a:gd name="T11" fmla="*/ 26 h 28"/>
                <a:gd name="T12" fmla="*/ 2 w 75"/>
                <a:gd name="T13" fmla="*/ 13 h 28"/>
                <a:gd name="T14" fmla="*/ 1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2"/>
                    <a:pt x="73" y="6"/>
                    <a:pt x="73" y="12"/>
                  </a:cubicBezTo>
                  <a:cubicBezTo>
                    <a:pt x="72" y="18"/>
                    <a:pt x="75" y="27"/>
                    <a:pt x="64" y="28"/>
                  </a:cubicBezTo>
                  <a:cubicBezTo>
                    <a:pt x="53" y="28"/>
                    <a:pt x="8" y="27"/>
                    <a:pt x="4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1" y="6"/>
                    <a:pt x="1" y="6"/>
                  </a:cubicBezTo>
                </a:path>
              </a:pathLst>
            </a:custGeom>
            <a:solidFill>
              <a:srgbClr val="B2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8" name="Freeform 361">
              <a:extLst>
                <a:ext uri="{FF2B5EF4-FFF2-40B4-BE49-F238E27FC236}">
                  <a16:creationId xmlns:a16="http://schemas.microsoft.com/office/drawing/2014/main" id="{6F87862B-198B-454F-A41F-5623A6042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49275" cy="204788"/>
            </a:xfrm>
            <a:custGeom>
              <a:avLst/>
              <a:gdLst>
                <a:gd name="T0" fmla="*/ 1 w 75"/>
                <a:gd name="T1" fmla="*/ 6 h 28"/>
                <a:gd name="T2" fmla="*/ 13 w 75"/>
                <a:gd name="T3" fmla="*/ 0 h 28"/>
                <a:gd name="T4" fmla="*/ 68 w 75"/>
                <a:gd name="T5" fmla="*/ 2 h 28"/>
                <a:gd name="T6" fmla="*/ 73 w 75"/>
                <a:gd name="T7" fmla="*/ 12 h 28"/>
                <a:gd name="T8" fmla="*/ 64 w 75"/>
                <a:gd name="T9" fmla="*/ 28 h 28"/>
                <a:gd name="T10" fmla="*/ 4 w 75"/>
                <a:gd name="T11" fmla="*/ 26 h 28"/>
                <a:gd name="T12" fmla="*/ 2 w 75"/>
                <a:gd name="T13" fmla="*/ 13 h 28"/>
                <a:gd name="T14" fmla="*/ 1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1" y="2"/>
                    <a:pt x="73" y="6"/>
                    <a:pt x="73" y="12"/>
                  </a:cubicBezTo>
                  <a:cubicBezTo>
                    <a:pt x="72" y="18"/>
                    <a:pt x="75" y="27"/>
                    <a:pt x="64" y="28"/>
                  </a:cubicBezTo>
                  <a:cubicBezTo>
                    <a:pt x="53" y="28"/>
                    <a:pt x="8" y="27"/>
                    <a:pt x="4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1" y="6"/>
                    <a:pt x="1" y="6"/>
                  </a:cubicBezTo>
                </a:path>
              </a:pathLst>
            </a:custGeom>
            <a:solidFill>
              <a:srgbClr val="B1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9" name="Freeform 362">
              <a:extLst>
                <a:ext uri="{FF2B5EF4-FFF2-40B4-BE49-F238E27FC236}">
                  <a16:creationId xmlns:a16="http://schemas.microsoft.com/office/drawing/2014/main" id="{05C63F2E-580A-47F8-ACCA-25E7DD60D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0 h 28"/>
                <a:gd name="T4" fmla="*/ 68 w 75"/>
                <a:gd name="T5" fmla="*/ 2 h 28"/>
                <a:gd name="T6" fmla="*/ 73 w 75"/>
                <a:gd name="T7" fmla="*/ 12 h 28"/>
                <a:gd name="T8" fmla="*/ 64 w 75"/>
                <a:gd name="T9" fmla="*/ 28 h 28"/>
                <a:gd name="T10" fmla="*/ 4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1" y="2"/>
                    <a:pt x="73" y="6"/>
                    <a:pt x="73" y="12"/>
                  </a:cubicBezTo>
                  <a:cubicBezTo>
                    <a:pt x="72" y="18"/>
                    <a:pt x="75" y="27"/>
                    <a:pt x="64" y="28"/>
                  </a:cubicBezTo>
                  <a:cubicBezTo>
                    <a:pt x="53" y="28"/>
                    <a:pt x="8" y="27"/>
                    <a:pt x="4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0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0" name="Freeform 363">
              <a:extLst>
                <a:ext uri="{FF2B5EF4-FFF2-40B4-BE49-F238E27FC236}">
                  <a16:creationId xmlns:a16="http://schemas.microsoft.com/office/drawing/2014/main" id="{8BE79CB3-6FB5-4E79-A868-A4D505ED5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0 h 28"/>
                <a:gd name="T4" fmla="*/ 68 w 75"/>
                <a:gd name="T5" fmla="*/ 2 h 28"/>
                <a:gd name="T6" fmla="*/ 73 w 75"/>
                <a:gd name="T7" fmla="*/ 12 h 28"/>
                <a:gd name="T8" fmla="*/ 64 w 75"/>
                <a:gd name="T9" fmla="*/ 28 h 28"/>
                <a:gd name="T10" fmla="*/ 4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8"/>
                  </a:cubicBezTo>
                  <a:cubicBezTo>
                    <a:pt x="52" y="28"/>
                    <a:pt x="8" y="27"/>
                    <a:pt x="4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F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1" name="Freeform 364">
              <a:extLst>
                <a:ext uri="{FF2B5EF4-FFF2-40B4-BE49-F238E27FC236}">
                  <a16:creationId xmlns:a16="http://schemas.microsoft.com/office/drawing/2014/main" id="{8823DDF7-884C-4A28-948B-4A770A546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1 h 28"/>
                <a:gd name="T4" fmla="*/ 67 w 75"/>
                <a:gd name="T5" fmla="*/ 2 h 28"/>
                <a:gd name="T6" fmla="*/ 73 w 75"/>
                <a:gd name="T7" fmla="*/ 12 h 28"/>
                <a:gd name="T8" fmla="*/ 64 w 75"/>
                <a:gd name="T9" fmla="*/ 28 h 28"/>
                <a:gd name="T10" fmla="*/ 5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4" y="2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8"/>
                  </a:cubicBezTo>
                  <a:cubicBezTo>
                    <a:pt x="52" y="28"/>
                    <a:pt x="8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E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2" name="Freeform 365">
              <a:extLst>
                <a:ext uri="{FF2B5EF4-FFF2-40B4-BE49-F238E27FC236}">
                  <a16:creationId xmlns:a16="http://schemas.microsoft.com/office/drawing/2014/main" id="{83F7E880-115E-4E85-92F4-D461C01C0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1 h 28"/>
                <a:gd name="T4" fmla="*/ 67 w 75"/>
                <a:gd name="T5" fmla="*/ 2 h 28"/>
                <a:gd name="T6" fmla="*/ 73 w 75"/>
                <a:gd name="T7" fmla="*/ 12 h 28"/>
                <a:gd name="T8" fmla="*/ 64 w 75"/>
                <a:gd name="T9" fmla="*/ 27 h 28"/>
                <a:gd name="T10" fmla="*/ 5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4" y="2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8"/>
                    <a:pt x="8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D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3" name="Freeform 366">
              <a:extLst>
                <a:ext uri="{FF2B5EF4-FFF2-40B4-BE49-F238E27FC236}">
                  <a16:creationId xmlns:a16="http://schemas.microsoft.com/office/drawing/2014/main" id="{C8F5B995-09BE-4844-A5F7-2BA5CCCC7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1 h 28"/>
                <a:gd name="T4" fmla="*/ 67 w 75"/>
                <a:gd name="T5" fmla="*/ 2 h 28"/>
                <a:gd name="T6" fmla="*/ 73 w 75"/>
                <a:gd name="T7" fmla="*/ 12 h 28"/>
                <a:gd name="T8" fmla="*/ 64 w 75"/>
                <a:gd name="T9" fmla="*/ 27 h 28"/>
                <a:gd name="T10" fmla="*/ 5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4" y="2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8"/>
                    <a:pt x="8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C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4" name="Freeform 367">
              <a:extLst>
                <a:ext uri="{FF2B5EF4-FFF2-40B4-BE49-F238E27FC236}">
                  <a16:creationId xmlns:a16="http://schemas.microsoft.com/office/drawing/2014/main" id="{BA7BA39F-4919-4735-A5EE-5E73F7913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1 h 28"/>
                <a:gd name="T4" fmla="*/ 67 w 75"/>
                <a:gd name="T5" fmla="*/ 2 h 28"/>
                <a:gd name="T6" fmla="*/ 73 w 75"/>
                <a:gd name="T7" fmla="*/ 12 h 28"/>
                <a:gd name="T8" fmla="*/ 64 w 75"/>
                <a:gd name="T9" fmla="*/ 27 h 28"/>
                <a:gd name="T10" fmla="*/ 5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8"/>
                    <a:pt x="8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B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5" name="Freeform 368">
              <a:extLst>
                <a:ext uri="{FF2B5EF4-FFF2-40B4-BE49-F238E27FC236}">
                  <a16:creationId xmlns:a16="http://schemas.microsoft.com/office/drawing/2014/main" id="{F79D6FD5-BF70-4FC0-86B4-C26FE0468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1 h 28"/>
                <a:gd name="T4" fmla="*/ 67 w 75"/>
                <a:gd name="T5" fmla="*/ 2 h 28"/>
                <a:gd name="T6" fmla="*/ 73 w 75"/>
                <a:gd name="T7" fmla="*/ 12 h 28"/>
                <a:gd name="T8" fmla="*/ 64 w 75"/>
                <a:gd name="T9" fmla="*/ 27 h 28"/>
                <a:gd name="T10" fmla="*/ 5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8"/>
                    <a:pt x="8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A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6" name="Freeform 369">
              <a:extLst>
                <a:ext uri="{FF2B5EF4-FFF2-40B4-BE49-F238E27FC236}">
                  <a16:creationId xmlns:a16="http://schemas.microsoft.com/office/drawing/2014/main" id="{CC0B7095-8C3A-4B81-959C-3302E536C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1 h 28"/>
                <a:gd name="T4" fmla="*/ 67 w 75"/>
                <a:gd name="T5" fmla="*/ 2 h 28"/>
                <a:gd name="T6" fmla="*/ 73 w 75"/>
                <a:gd name="T7" fmla="*/ 12 h 28"/>
                <a:gd name="T8" fmla="*/ 64 w 75"/>
                <a:gd name="T9" fmla="*/ 27 h 28"/>
                <a:gd name="T10" fmla="*/ 5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3" y="3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8"/>
                    <a:pt x="8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9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7" name="Freeform 370">
              <a:extLst>
                <a:ext uri="{FF2B5EF4-FFF2-40B4-BE49-F238E27FC236}">
                  <a16:creationId xmlns:a16="http://schemas.microsoft.com/office/drawing/2014/main" id="{21CBE2A1-E34C-42AF-9E29-C861F5E4E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49275" cy="198438"/>
            </a:xfrm>
            <a:custGeom>
              <a:avLst/>
              <a:gdLst>
                <a:gd name="T0" fmla="*/ 2 w 75"/>
                <a:gd name="T1" fmla="*/ 6 h 27"/>
                <a:gd name="T2" fmla="*/ 13 w 75"/>
                <a:gd name="T3" fmla="*/ 1 h 27"/>
                <a:gd name="T4" fmla="*/ 67 w 75"/>
                <a:gd name="T5" fmla="*/ 2 h 27"/>
                <a:gd name="T6" fmla="*/ 73 w 75"/>
                <a:gd name="T7" fmla="*/ 12 h 27"/>
                <a:gd name="T8" fmla="*/ 64 w 75"/>
                <a:gd name="T9" fmla="*/ 27 h 27"/>
                <a:gd name="T10" fmla="*/ 5 w 75"/>
                <a:gd name="T11" fmla="*/ 26 h 27"/>
                <a:gd name="T12" fmla="*/ 2 w 75"/>
                <a:gd name="T13" fmla="*/ 13 h 27"/>
                <a:gd name="T14" fmla="*/ 2 w 75"/>
                <a:gd name="T1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7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3" y="3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7"/>
                    <a:pt x="9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8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8" name="Freeform 371">
              <a:extLst>
                <a:ext uri="{FF2B5EF4-FFF2-40B4-BE49-F238E27FC236}">
                  <a16:creationId xmlns:a16="http://schemas.microsoft.com/office/drawing/2014/main" id="{1AA8FD8F-CA1E-4C7B-B9A9-4C33FAFCD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0074"/>
              <a:ext cx="549275" cy="198438"/>
            </a:xfrm>
            <a:custGeom>
              <a:avLst/>
              <a:gdLst>
                <a:gd name="T0" fmla="*/ 2 w 75"/>
                <a:gd name="T1" fmla="*/ 6 h 27"/>
                <a:gd name="T2" fmla="*/ 13 w 75"/>
                <a:gd name="T3" fmla="*/ 1 h 27"/>
                <a:gd name="T4" fmla="*/ 67 w 75"/>
                <a:gd name="T5" fmla="*/ 2 h 27"/>
                <a:gd name="T6" fmla="*/ 73 w 75"/>
                <a:gd name="T7" fmla="*/ 12 h 27"/>
                <a:gd name="T8" fmla="*/ 64 w 75"/>
                <a:gd name="T9" fmla="*/ 27 h 27"/>
                <a:gd name="T10" fmla="*/ 5 w 75"/>
                <a:gd name="T11" fmla="*/ 26 h 27"/>
                <a:gd name="T12" fmla="*/ 2 w 75"/>
                <a:gd name="T13" fmla="*/ 13 h 27"/>
                <a:gd name="T14" fmla="*/ 2 w 75"/>
                <a:gd name="T1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7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3" y="3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7"/>
                    <a:pt x="9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7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9" name="Freeform 372">
              <a:extLst>
                <a:ext uri="{FF2B5EF4-FFF2-40B4-BE49-F238E27FC236}">
                  <a16:creationId xmlns:a16="http://schemas.microsoft.com/office/drawing/2014/main" id="{66D8EBED-3B2F-4386-953C-46541BF4F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8012"/>
              <a:ext cx="549275" cy="190500"/>
            </a:xfrm>
            <a:custGeom>
              <a:avLst/>
              <a:gdLst>
                <a:gd name="T0" fmla="*/ 2 w 75"/>
                <a:gd name="T1" fmla="*/ 5 h 26"/>
                <a:gd name="T2" fmla="*/ 13 w 75"/>
                <a:gd name="T3" fmla="*/ 0 h 26"/>
                <a:gd name="T4" fmla="*/ 67 w 75"/>
                <a:gd name="T5" fmla="*/ 1 h 26"/>
                <a:gd name="T6" fmla="*/ 72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3" y="2"/>
                    <a:pt x="67" y="1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2" y="26"/>
                    <a:pt x="9" y="26"/>
                    <a:pt x="5" y="25"/>
                  </a:cubicBezTo>
                  <a:cubicBezTo>
                    <a:pt x="0" y="24"/>
                    <a:pt x="0" y="16"/>
                    <a:pt x="2" y="12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A6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0" name="Freeform 373">
              <a:extLst>
                <a:ext uri="{FF2B5EF4-FFF2-40B4-BE49-F238E27FC236}">
                  <a16:creationId xmlns:a16="http://schemas.microsoft.com/office/drawing/2014/main" id="{3C20D5BD-D635-45B3-B903-D41A5C014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8012"/>
              <a:ext cx="549275" cy="190500"/>
            </a:xfrm>
            <a:custGeom>
              <a:avLst/>
              <a:gdLst>
                <a:gd name="T0" fmla="*/ 2 w 75"/>
                <a:gd name="T1" fmla="*/ 5 h 26"/>
                <a:gd name="T2" fmla="*/ 13 w 75"/>
                <a:gd name="T3" fmla="*/ 0 h 26"/>
                <a:gd name="T4" fmla="*/ 67 w 75"/>
                <a:gd name="T5" fmla="*/ 1 h 26"/>
                <a:gd name="T6" fmla="*/ 72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0"/>
                    <a:pt x="63" y="2"/>
                    <a:pt x="67" y="1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2" y="26"/>
                    <a:pt x="9" y="26"/>
                    <a:pt x="5" y="25"/>
                  </a:cubicBezTo>
                  <a:cubicBezTo>
                    <a:pt x="0" y="24"/>
                    <a:pt x="0" y="16"/>
                    <a:pt x="2" y="12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A5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1" name="Freeform 374">
              <a:extLst>
                <a:ext uri="{FF2B5EF4-FFF2-40B4-BE49-F238E27FC236}">
                  <a16:creationId xmlns:a16="http://schemas.microsoft.com/office/drawing/2014/main" id="{FE6503E7-D94B-42E3-830B-00B72E70C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8012"/>
              <a:ext cx="549275" cy="190500"/>
            </a:xfrm>
            <a:custGeom>
              <a:avLst/>
              <a:gdLst>
                <a:gd name="T0" fmla="*/ 2 w 75"/>
                <a:gd name="T1" fmla="*/ 5 h 26"/>
                <a:gd name="T2" fmla="*/ 13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0"/>
                    <a:pt x="63" y="2"/>
                    <a:pt x="67" y="2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2" y="26"/>
                    <a:pt x="9" y="26"/>
                    <a:pt x="5" y="25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A4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2" name="Freeform 375">
              <a:extLst>
                <a:ext uri="{FF2B5EF4-FFF2-40B4-BE49-F238E27FC236}">
                  <a16:creationId xmlns:a16="http://schemas.microsoft.com/office/drawing/2014/main" id="{7D62EE2A-DA45-4450-9DA6-5F1A9AFA9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8012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3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0"/>
                    <a:pt x="63" y="2"/>
                    <a:pt x="67" y="2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2" y="26"/>
                    <a:pt x="9" y="26"/>
                    <a:pt x="5" y="25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A3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3" name="Freeform 376">
              <a:extLst>
                <a:ext uri="{FF2B5EF4-FFF2-40B4-BE49-F238E27FC236}">
                  <a16:creationId xmlns:a16="http://schemas.microsoft.com/office/drawing/2014/main" id="{1BB49730-4FC6-42FC-A380-CEA7783A0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8012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0"/>
                    <a:pt x="63" y="2"/>
                    <a:pt x="67" y="2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2" y="26"/>
                    <a:pt x="9" y="26"/>
                    <a:pt x="5" y="25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A2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4" name="Freeform 377">
              <a:extLst>
                <a:ext uri="{FF2B5EF4-FFF2-40B4-BE49-F238E27FC236}">
                  <a16:creationId xmlns:a16="http://schemas.microsoft.com/office/drawing/2014/main" id="{C0978D1D-7619-4D00-8427-BD1B4D29D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8012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2" y="26"/>
                    <a:pt x="9" y="25"/>
                    <a:pt x="5" y="25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A1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5" name="Freeform 378">
              <a:extLst>
                <a:ext uri="{FF2B5EF4-FFF2-40B4-BE49-F238E27FC236}">
                  <a16:creationId xmlns:a16="http://schemas.microsoft.com/office/drawing/2014/main" id="{344BA9FE-26D1-4E78-8A2D-51279990D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8012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3 w 75"/>
                <a:gd name="T9" fmla="*/ 26 h 26"/>
                <a:gd name="T10" fmla="*/ 5 w 75"/>
                <a:gd name="T11" fmla="*/ 24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5"/>
                    <a:pt x="63" y="26"/>
                  </a:cubicBezTo>
                  <a:cubicBezTo>
                    <a:pt x="52" y="26"/>
                    <a:pt x="9" y="25"/>
                    <a:pt x="5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A0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6" name="Freeform 379">
              <a:extLst>
                <a:ext uri="{FF2B5EF4-FFF2-40B4-BE49-F238E27FC236}">
                  <a16:creationId xmlns:a16="http://schemas.microsoft.com/office/drawing/2014/main" id="{1E936151-EED0-49B2-94E9-0A2A720A8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8012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3 w 75"/>
                <a:gd name="T9" fmla="*/ 26 h 26"/>
                <a:gd name="T10" fmla="*/ 5 w 75"/>
                <a:gd name="T11" fmla="*/ 24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2"/>
                    <a:pt x="73" y="6"/>
                    <a:pt x="72" y="11"/>
                  </a:cubicBezTo>
                  <a:cubicBezTo>
                    <a:pt x="72" y="17"/>
                    <a:pt x="75" y="25"/>
                    <a:pt x="63" y="26"/>
                  </a:cubicBezTo>
                  <a:cubicBezTo>
                    <a:pt x="52" y="26"/>
                    <a:pt x="9" y="25"/>
                    <a:pt x="5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9F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7" name="Freeform 380">
              <a:extLst>
                <a:ext uri="{FF2B5EF4-FFF2-40B4-BE49-F238E27FC236}">
                  <a16:creationId xmlns:a16="http://schemas.microsoft.com/office/drawing/2014/main" id="{05474099-E49B-4C0D-BA3F-B249760FE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8012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3 w 75"/>
                <a:gd name="T9" fmla="*/ 26 h 26"/>
                <a:gd name="T10" fmla="*/ 5 w 75"/>
                <a:gd name="T11" fmla="*/ 24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2"/>
                    <a:pt x="73" y="6"/>
                    <a:pt x="72" y="11"/>
                  </a:cubicBezTo>
                  <a:cubicBezTo>
                    <a:pt x="72" y="17"/>
                    <a:pt x="75" y="25"/>
                    <a:pt x="63" y="26"/>
                  </a:cubicBezTo>
                  <a:cubicBezTo>
                    <a:pt x="52" y="26"/>
                    <a:pt x="9" y="25"/>
                    <a:pt x="5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9E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8" name="Freeform 381">
              <a:extLst>
                <a:ext uri="{FF2B5EF4-FFF2-40B4-BE49-F238E27FC236}">
                  <a16:creationId xmlns:a16="http://schemas.microsoft.com/office/drawing/2014/main" id="{4CC59013-D4F8-457A-9F7E-E7862ED29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8012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3 w 75"/>
                <a:gd name="T9" fmla="*/ 26 h 26"/>
                <a:gd name="T10" fmla="*/ 5 w 75"/>
                <a:gd name="T11" fmla="*/ 24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2"/>
                    <a:pt x="73" y="6"/>
                    <a:pt x="72" y="11"/>
                  </a:cubicBezTo>
                  <a:cubicBezTo>
                    <a:pt x="72" y="17"/>
                    <a:pt x="75" y="25"/>
                    <a:pt x="63" y="26"/>
                  </a:cubicBezTo>
                  <a:cubicBezTo>
                    <a:pt x="52" y="26"/>
                    <a:pt x="9" y="25"/>
                    <a:pt x="5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9D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9" name="Freeform 382">
              <a:extLst>
                <a:ext uri="{FF2B5EF4-FFF2-40B4-BE49-F238E27FC236}">
                  <a16:creationId xmlns:a16="http://schemas.microsoft.com/office/drawing/2014/main" id="{8852AB84-A314-46C3-A84F-5A0DEF23E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278012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3 w 75"/>
                <a:gd name="T9" fmla="*/ 26 h 26"/>
                <a:gd name="T10" fmla="*/ 5 w 75"/>
                <a:gd name="T11" fmla="*/ 24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2"/>
                    <a:pt x="73" y="6"/>
                    <a:pt x="72" y="11"/>
                  </a:cubicBezTo>
                  <a:cubicBezTo>
                    <a:pt x="72" y="17"/>
                    <a:pt x="75" y="25"/>
                    <a:pt x="63" y="26"/>
                  </a:cubicBezTo>
                  <a:cubicBezTo>
                    <a:pt x="52" y="26"/>
                    <a:pt x="9" y="25"/>
                    <a:pt x="5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9C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0" name="Freeform 383">
              <a:extLst>
                <a:ext uri="{FF2B5EF4-FFF2-40B4-BE49-F238E27FC236}">
                  <a16:creationId xmlns:a16="http://schemas.microsoft.com/office/drawing/2014/main" id="{7DB5A74D-6809-4906-8B78-F730E9E27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78012"/>
              <a:ext cx="533400" cy="190500"/>
            </a:xfrm>
            <a:custGeom>
              <a:avLst/>
              <a:gdLst>
                <a:gd name="T0" fmla="*/ 1 w 73"/>
                <a:gd name="T1" fmla="*/ 6 h 26"/>
                <a:gd name="T2" fmla="*/ 13 w 73"/>
                <a:gd name="T3" fmla="*/ 1 h 26"/>
                <a:gd name="T4" fmla="*/ 66 w 73"/>
                <a:gd name="T5" fmla="*/ 2 h 26"/>
                <a:gd name="T6" fmla="*/ 71 w 73"/>
                <a:gd name="T7" fmla="*/ 11 h 26"/>
                <a:gd name="T8" fmla="*/ 62 w 73"/>
                <a:gd name="T9" fmla="*/ 25 h 26"/>
                <a:gd name="T10" fmla="*/ 4 w 73"/>
                <a:gd name="T11" fmla="*/ 24 h 26"/>
                <a:gd name="T12" fmla="*/ 1 w 73"/>
                <a:gd name="T13" fmla="*/ 12 h 26"/>
                <a:gd name="T14" fmla="*/ 1 w 73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1" y="6"/>
                  </a:moveTo>
                  <a:cubicBezTo>
                    <a:pt x="0" y="4"/>
                    <a:pt x="1" y="0"/>
                    <a:pt x="13" y="1"/>
                  </a:cubicBezTo>
                  <a:cubicBezTo>
                    <a:pt x="21" y="1"/>
                    <a:pt x="62" y="2"/>
                    <a:pt x="66" y="2"/>
                  </a:cubicBezTo>
                  <a:cubicBezTo>
                    <a:pt x="70" y="2"/>
                    <a:pt x="72" y="6"/>
                    <a:pt x="71" y="11"/>
                  </a:cubicBezTo>
                  <a:cubicBezTo>
                    <a:pt x="71" y="17"/>
                    <a:pt x="73" y="25"/>
                    <a:pt x="62" y="25"/>
                  </a:cubicBezTo>
                  <a:cubicBezTo>
                    <a:pt x="51" y="26"/>
                    <a:pt x="8" y="25"/>
                    <a:pt x="4" y="24"/>
                  </a:cubicBezTo>
                  <a:cubicBezTo>
                    <a:pt x="0" y="23"/>
                    <a:pt x="0" y="16"/>
                    <a:pt x="1" y="12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9B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1" name="Freeform 384">
              <a:extLst>
                <a:ext uri="{FF2B5EF4-FFF2-40B4-BE49-F238E27FC236}">
                  <a16:creationId xmlns:a16="http://schemas.microsoft.com/office/drawing/2014/main" id="{2D5338C6-9089-4405-86A3-4B34F2F8B5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78012"/>
              <a:ext cx="533400" cy="190500"/>
            </a:xfrm>
            <a:custGeom>
              <a:avLst/>
              <a:gdLst>
                <a:gd name="T0" fmla="*/ 1 w 73"/>
                <a:gd name="T1" fmla="*/ 6 h 26"/>
                <a:gd name="T2" fmla="*/ 13 w 73"/>
                <a:gd name="T3" fmla="*/ 1 h 26"/>
                <a:gd name="T4" fmla="*/ 66 w 73"/>
                <a:gd name="T5" fmla="*/ 2 h 26"/>
                <a:gd name="T6" fmla="*/ 71 w 73"/>
                <a:gd name="T7" fmla="*/ 11 h 26"/>
                <a:gd name="T8" fmla="*/ 62 w 73"/>
                <a:gd name="T9" fmla="*/ 25 h 26"/>
                <a:gd name="T10" fmla="*/ 4 w 73"/>
                <a:gd name="T11" fmla="*/ 24 h 26"/>
                <a:gd name="T12" fmla="*/ 1 w 73"/>
                <a:gd name="T13" fmla="*/ 12 h 26"/>
                <a:gd name="T14" fmla="*/ 1 w 73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1" y="6"/>
                  </a:moveTo>
                  <a:cubicBezTo>
                    <a:pt x="0" y="4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70" y="2"/>
                    <a:pt x="72" y="6"/>
                    <a:pt x="71" y="11"/>
                  </a:cubicBezTo>
                  <a:cubicBezTo>
                    <a:pt x="71" y="17"/>
                    <a:pt x="73" y="25"/>
                    <a:pt x="62" y="25"/>
                  </a:cubicBezTo>
                  <a:cubicBezTo>
                    <a:pt x="51" y="26"/>
                    <a:pt x="8" y="25"/>
                    <a:pt x="4" y="24"/>
                  </a:cubicBezTo>
                  <a:cubicBezTo>
                    <a:pt x="0" y="23"/>
                    <a:pt x="0" y="16"/>
                    <a:pt x="1" y="12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9A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2" name="Freeform 385">
              <a:extLst>
                <a:ext uri="{FF2B5EF4-FFF2-40B4-BE49-F238E27FC236}">
                  <a16:creationId xmlns:a16="http://schemas.microsoft.com/office/drawing/2014/main" id="{9AB1FA05-9EF1-4579-B90A-E95A86585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78012"/>
              <a:ext cx="533400" cy="190500"/>
            </a:xfrm>
            <a:custGeom>
              <a:avLst/>
              <a:gdLst>
                <a:gd name="T0" fmla="*/ 1 w 73"/>
                <a:gd name="T1" fmla="*/ 6 h 26"/>
                <a:gd name="T2" fmla="*/ 13 w 73"/>
                <a:gd name="T3" fmla="*/ 1 h 26"/>
                <a:gd name="T4" fmla="*/ 66 w 73"/>
                <a:gd name="T5" fmla="*/ 2 h 26"/>
                <a:gd name="T6" fmla="*/ 71 w 73"/>
                <a:gd name="T7" fmla="*/ 11 h 26"/>
                <a:gd name="T8" fmla="*/ 62 w 73"/>
                <a:gd name="T9" fmla="*/ 25 h 26"/>
                <a:gd name="T10" fmla="*/ 4 w 73"/>
                <a:gd name="T11" fmla="*/ 24 h 26"/>
                <a:gd name="T12" fmla="*/ 1 w 73"/>
                <a:gd name="T13" fmla="*/ 12 h 26"/>
                <a:gd name="T14" fmla="*/ 1 w 73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1" y="6"/>
                  </a:moveTo>
                  <a:cubicBezTo>
                    <a:pt x="0" y="4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70" y="2"/>
                    <a:pt x="71" y="6"/>
                    <a:pt x="71" y="11"/>
                  </a:cubicBezTo>
                  <a:cubicBezTo>
                    <a:pt x="70" y="17"/>
                    <a:pt x="73" y="25"/>
                    <a:pt x="62" y="25"/>
                  </a:cubicBezTo>
                  <a:cubicBezTo>
                    <a:pt x="51" y="26"/>
                    <a:pt x="8" y="25"/>
                    <a:pt x="4" y="24"/>
                  </a:cubicBezTo>
                  <a:cubicBezTo>
                    <a:pt x="0" y="23"/>
                    <a:pt x="0" y="16"/>
                    <a:pt x="1" y="12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99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3" name="Freeform 386">
              <a:extLst>
                <a:ext uri="{FF2B5EF4-FFF2-40B4-BE49-F238E27FC236}">
                  <a16:creationId xmlns:a16="http://schemas.microsoft.com/office/drawing/2014/main" id="{048D4DDA-1B0A-451F-BC79-28D707576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78012"/>
              <a:ext cx="533400" cy="190500"/>
            </a:xfrm>
            <a:custGeom>
              <a:avLst/>
              <a:gdLst>
                <a:gd name="T0" fmla="*/ 1 w 73"/>
                <a:gd name="T1" fmla="*/ 6 h 26"/>
                <a:gd name="T2" fmla="*/ 13 w 73"/>
                <a:gd name="T3" fmla="*/ 1 h 26"/>
                <a:gd name="T4" fmla="*/ 66 w 73"/>
                <a:gd name="T5" fmla="*/ 2 h 26"/>
                <a:gd name="T6" fmla="*/ 71 w 73"/>
                <a:gd name="T7" fmla="*/ 11 h 26"/>
                <a:gd name="T8" fmla="*/ 62 w 73"/>
                <a:gd name="T9" fmla="*/ 25 h 26"/>
                <a:gd name="T10" fmla="*/ 4 w 73"/>
                <a:gd name="T11" fmla="*/ 24 h 26"/>
                <a:gd name="T12" fmla="*/ 2 w 73"/>
                <a:gd name="T13" fmla="*/ 12 h 26"/>
                <a:gd name="T14" fmla="*/ 1 w 73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1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70" y="2"/>
                    <a:pt x="71" y="6"/>
                    <a:pt x="71" y="11"/>
                  </a:cubicBezTo>
                  <a:cubicBezTo>
                    <a:pt x="70" y="17"/>
                    <a:pt x="73" y="25"/>
                    <a:pt x="62" y="25"/>
                  </a:cubicBezTo>
                  <a:cubicBezTo>
                    <a:pt x="51" y="26"/>
                    <a:pt x="8" y="25"/>
                    <a:pt x="4" y="24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98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4" name="Freeform 387">
              <a:extLst>
                <a:ext uri="{FF2B5EF4-FFF2-40B4-BE49-F238E27FC236}">
                  <a16:creationId xmlns:a16="http://schemas.microsoft.com/office/drawing/2014/main" id="{84B80DD5-8304-4AC1-AC20-8BB5F64C1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78012"/>
              <a:ext cx="533400" cy="190500"/>
            </a:xfrm>
            <a:custGeom>
              <a:avLst/>
              <a:gdLst>
                <a:gd name="T0" fmla="*/ 1 w 73"/>
                <a:gd name="T1" fmla="*/ 6 h 26"/>
                <a:gd name="T2" fmla="*/ 13 w 73"/>
                <a:gd name="T3" fmla="*/ 1 h 26"/>
                <a:gd name="T4" fmla="*/ 66 w 73"/>
                <a:gd name="T5" fmla="*/ 2 h 26"/>
                <a:gd name="T6" fmla="*/ 71 w 73"/>
                <a:gd name="T7" fmla="*/ 11 h 26"/>
                <a:gd name="T8" fmla="*/ 62 w 73"/>
                <a:gd name="T9" fmla="*/ 25 h 26"/>
                <a:gd name="T10" fmla="*/ 4 w 73"/>
                <a:gd name="T11" fmla="*/ 24 h 26"/>
                <a:gd name="T12" fmla="*/ 2 w 73"/>
                <a:gd name="T13" fmla="*/ 12 h 26"/>
                <a:gd name="T14" fmla="*/ 1 w 73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1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69" y="2"/>
                    <a:pt x="71" y="6"/>
                    <a:pt x="71" y="11"/>
                  </a:cubicBezTo>
                  <a:cubicBezTo>
                    <a:pt x="70" y="17"/>
                    <a:pt x="73" y="25"/>
                    <a:pt x="62" y="25"/>
                  </a:cubicBezTo>
                  <a:cubicBezTo>
                    <a:pt x="51" y="26"/>
                    <a:pt x="8" y="25"/>
                    <a:pt x="4" y="24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3" y="10"/>
                    <a:pt x="1" y="6"/>
                    <a:pt x="1" y="6"/>
                  </a:cubicBezTo>
                </a:path>
              </a:pathLst>
            </a:custGeom>
            <a:solidFill>
              <a:srgbClr val="97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5" name="Freeform 388">
              <a:extLst>
                <a:ext uri="{FF2B5EF4-FFF2-40B4-BE49-F238E27FC236}">
                  <a16:creationId xmlns:a16="http://schemas.microsoft.com/office/drawing/2014/main" id="{969EB6C3-9C79-464F-BADC-669A67AFB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78012"/>
              <a:ext cx="533400" cy="190500"/>
            </a:xfrm>
            <a:custGeom>
              <a:avLst/>
              <a:gdLst>
                <a:gd name="T0" fmla="*/ 2 w 73"/>
                <a:gd name="T1" fmla="*/ 6 h 26"/>
                <a:gd name="T2" fmla="*/ 13 w 73"/>
                <a:gd name="T3" fmla="*/ 1 h 26"/>
                <a:gd name="T4" fmla="*/ 66 w 73"/>
                <a:gd name="T5" fmla="*/ 2 h 26"/>
                <a:gd name="T6" fmla="*/ 71 w 73"/>
                <a:gd name="T7" fmla="*/ 11 h 26"/>
                <a:gd name="T8" fmla="*/ 62 w 73"/>
                <a:gd name="T9" fmla="*/ 25 h 26"/>
                <a:gd name="T10" fmla="*/ 4 w 73"/>
                <a:gd name="T11" fmla="*/ 24 h 26"/>
                <a:gd name="T12" fmla="*/ 2 w 73"/>
                <a:gd name="T13" fmla="*/ 12 h 26"/>
                <a:gd name="T14" fmla="*/ 2 w 73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2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69" y="2"/>
                    <a:pt x="71" y="6"/>
                    <a:pt x="71" y="11"/>
                  </a:cubicBezTo>
                  <a:cubicBezTo>
                    <a:pt x="70" y="17"/>
                    <a:pt x="73" y="25"/>
                    <a:pt x="62" y="25"/>
                  </a:cubicBezTo>
                  <a:cubicBezTo>
                    <a:pt x="51" y="26"/>
                    <a:pt x="8" y="25"/>
                    <a:pt x="4" y="24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96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6" name="Freeform 389">
              <a:extLst>
                <a:ext uri="{FF2B5EF4-FFF2-40B4-BE49-F238E27FC236}">
                  <a16:creationId xmlns:a16="http://schemas.microsoft.com/office/drawing/2014/main" id="{92CBD3DA-87AB-442E-8DE8-F0168226B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78012"/>
              <a:ext cx="533400" cy="182563"/>
            </a:xfrm>
            <a:custGeom>
              <a:avLst/>
              <a:gdLst>
                <a:gd name="T0" fmla="*/ 2 w 73"/>
                <a:gd name="T1" fmla="*/ 6 h 25"/>
                <a:gd name="T2" fmla="*/ 13 w 73"/>
                <a:gd name="T3" fmla="*/ 1 h 25"/>
                <a:gd name="T4" fmla="*/ 66 w 73"/>
                <a:gd name="T5" fmla="*/ 2 h 25"/>
                <a:gd name="T6" fmla="*/ 71 w 73"/>
                <a:gd name="T7" fmla="*/ 11 h 25"/>
                <a:gd name="T8" fmla="*/ 62 w 73"/>
                <a:gd name="T9" fmla="*/ 25 h 25"/>
                <a:gd name="T10" fmla="*/ 4 w 73"/>
                <a:gd name="T11" fmla="*/ 24 h 25"/>
                <a:gd name="T12" fmla="*/ 2 w 73"/>
                <a:gd name="T13" fmla="*/ 12 h 25"/>
                <a:gd name="T14" fmla="*/ 2 w 73"/>
                <a:gd name="T1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5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69" y="2"/>
                    <a:pt x="71" y="6"/>
                    <a:pt x="71" y="11"/>
                  </a:cubicBezTo>
                  <a:cubicBezTo>
                    <a:pt x="70" y="17"/>
                    <a:pt x="73" y="25"/>
                    <a:pt x="62" y="25"/>
                  </a:cubicBezTo>
                  <a:cubicBezTo>
                    <a:pt x="51" y="25"/>
                    <a:pt x="8" y="25"/>
                    <a:pt x="4" y="24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95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7" name="Freeform 390">
              <a:extLst>
                <a:ext uri="{FF2B5EF4-FFF2-40B4-BE49-F238E27FC236}">
                  <a16:creationId xmlns:a16="http://schemas.microsoft.com/office/drawing/2014/main" id="{58DB3CCC-2C7A-4117-8F98-FD9CA50E7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6 w 73"/>
                <a:gd name="T5" fmla="*/ 1 h 24"/>
                <a:gd name="T6" fmla="*/ 71 w 73"/>
                <a:gd name="T7" fmla="*/ 10 h 24"/>
                <a:gd name="T8" fmla="*/ 62 w 73"/>
                <a:gd name="T9" fmla="*/ 24 h 24"/>
                <a:gd name="T10" fmla="*/ 4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1"/>
                    <a:pt x="66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6"/>
                    <a:pt x="73" y="24"/>
                    <a:pt x="62" y="24"/>
                  </a:cubicBezTo>
                  <a:cubicBezTo>
                    <a:pt x="51" y="24"/>
                    <a:pt x="8" y="24"/>
                    <a:pt x="4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4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8" name="Freeform 391">
              <a:extLst>
                <a:ext uri="{FF2B5EF4-FFF2-40B4-BE49-F238E27FC236}">
                  <a16:creationId xmlns:a16="http://schemas.microsoft.com/office/drawing/2014/main" id="{0257B5A8-8FE4-4BB9-95B1-DA2691C92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6 w 73"/>
                <a:gd name="T5" fmla="*/ 1 h 24"/>
                <a:gd name="T6" fmla="*/ 71 w 73"/>
                <a:gd name="T7" fmla="*/ 10 h 24"/>
                <a:gd name="T8" fmla="*/ 62 w 73"/>
                <a:gd name="T9" fmla="*/ 24 h 24"/>
                <a:gd name="T10" fmla="*/ 4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6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6"/>
                    <a:pt x="73" y="24"/>
                    <a:pt x="62" y="24"/>
                  </a:cubicBezTo>
                  <a:cubicBezTo>
                    <a:pt x="51" y="24"/>
                    <a:pt x="8" y="24"/>
                    <a:pt x="4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3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9" name="Freeform 392">
              <a:extLst>
                <a:ext uri="{FF2B5EF4-FFF2-40B4-BE49-F238E27FC236}">
                  <a16:creationId xmlns:a16="http://schemas.microsoft.com/office/drawing/2014/main" id="{552903C4-352F-4F97-8FF6-3C6492B40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6 w 73"/>
                <a:gd name="T5" fmla="*/ 1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6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6"/>
                    <a:pt x="73" y="24"/>
                    <a:pt x="62" y="24"/>
                  </a:cubicBezTo>
                  <a:cubicBezTo>
                    <a:pt x="51" y="24"/>
                    <a:pt x="8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2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0" name="Freeform 393">
              <a:extLst>
                <a:ext uri="{FF2B5EF4-FFF2-40B4-BE49-F238E27FC236}">
                  <a16:creationId xmlns:a16="http://schemas.microsoft.com/office/drawing/2014/main" id="{129297BF-6ADF-47B3-829B-B78AAF87E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1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5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5"/>
                    <a:pt x="73" y="24"/>
                    <a:pt x="62" y="24"/>
                  </a:cubicBezTo>
                  <a:cubicBezTo>
                    <a:pt x="51" y="24"/>
                    <a:pt x="8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1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1" name="Freeform 394">
              <a:extLst>
                <a:ext uri="{FF2B5EF4-FFF2-40B4-BE49-F238E27FC236}">
                  <a16:creationId xmlns:a16="http://schemas.microsoft.com/office/drawing/2014/main" id="{F508591B-D232-4386-A8D9-C1A5659F6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1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5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5"/>
                    <a:pt x="73" y="24"/>
                    <a:pt x="62" y="24"/>
                  </a:cubicBezTo>
                  <a:cubicBezTo>
                    <a:pt x="51" y="24"/>
                    <a:pt x="8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0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2" name="Freeform 395">
              <a:extLst>
                <a:ext uri="{FF2B5EF4-FFF2-40B4-BE49-F238E27FC236}">
                  <a16:creationId xmlns:a16="http://schemas.microsoft.com/office/drawing/2014/main" id="{2ED29C52-9F62-431D-B861-56DA4BA90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5" y="2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5"/>
                    <a:pt x="73" y="24"/>
                    <a:pt x="62" y="24"/>
                  </a:cubicBezTo>
                  <a:cubicBezTo>
                    <a:pt x="51" y="24"/>
                    <a:pt x="8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F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3" name="Freeform 396">
              <a:extLst>
                <a:ext uri="{FF2B5EF4-FFF2-40B4-BE49-F238E27FC236}">
                  <a16:creationId xmlns:a16="http://schemas.microsoft.com/office/drawing/2014/main" id="{84A5B0D8-6412-46E1-BC2E-AF2CCE2FA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5" y="2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5"/>
                    <a:pt x="73" y="24"/>
                    <a:pt x="62" y="24"/>
                  </a:cubicBezTo>
                  <a:cubicBezTo>
                    <a:pt x="51" y="24"/>
                    <a:pt x="8" y="23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E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4" name="Freeform 397">
              <a:extLst>
                <a:ext uri="{FF2B5EF4-FFF2-40B4-BE49-F238E27FC236}">
                  <a16:creationId xmlns:a16="http://schemas.microsoft.com/office/drawing/2014/main" id="{EB2C5D95-89E3-4DD8-A2C9-05A5D0149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0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1"/>
                    <a:pt x="62" y="2"/>
                    <a:pt x="65" y="2"/>
                  </a:cubicBezTo>
                  <a:cubicBezTo>
                    <a:pt x="69" y="1"/>
                    <a:pt x="71" y="6"/>
                    <a:pt x="70" y="10"/>
                  </a:cubicBezTo>
                  <a:cubicBezTo>
                    <a:pt x="70" y="15"/>
                    <a:pt x="73" y="23"/>
                    <a:pt x="62" y="24"/>
                  </a:cubicBezTo>
                  <a:cubicBezTo>
                    <a:pt x="51" y="24"/>
                    <a:pt x="8" y="23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D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5" name="Freeform 398">
              <a:extLst>
                <a:ext uri="{FF2B5EF4-FFF2-40B4-BE49-F238E27FC236}">
                  <a16:creationId xmlns:a16="http://schemas.microsoft.com/office/drawing/2014/main" id="{A328CC9C-C0D0-43E0-B8E3-B4AF33A72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0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1"/>
                    <a:pt x="62" y="2"/>
                    <a:pt x="65" y="2"/>
                  </a:cubicBezTo>
                  <a:cubicBezTo>
                    <a:pt x="69" y="1"/>
                    <a:pt x="71" y="6"/>
                    <a:pt x="70" y="10"/>
                  </a:cubicBezTo>
                  <a:cubicBezTo>
                    <a:pt x="70" y="15"/>
                    <a:pt x="73" y="23"/>
                    <a:pt x="62" y="24"/>
                  </a:cubicBezTo>
                  <a:cubicBezTo>
                    <a:pt x="51" y="24"/>
                    <a:pt x="8" y="23"/>
                    <a:pt x="5" y="23"/>
                  </a:cubicBezTo>
                  <a:cubicBezTo>
                    <a:pt x="0" y="21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C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6" name="Freeform 399">
              <a:extLst>
                <a:ext uri="{FF2B5EF4-FFF2-40B4-BE49-F238E27FC236}">
                  <a16:creationId xmlns:a16="http://schemas.microsoft.com/office/drawing/2014/main" id="{CA5DAD18-7B6D-4743-89D9-7DD264DD8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0 w 73"/>
                <a:gd name="T7" fmla="*/ 10 h 24"/>
                <a:gd name="T8" fmla="*/ 62 w 73"/>
                <a:gd name="T9" fmla="*/ 24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1"/>
                    <a:pt x="62" y="2"/>
                    <a:pt x="65" y="2"/>
                  </a:cubicBezTo>
                  <a:cubicBezTo>
                    <a:pt x="69" y="2"/>
                    <a:pt x="71" y="6"/>
                    <a:pt x="70" y="10"/>
                  </a:cubicBezTo>
                  <a:cubicBezTo>
                    <a:pt x="70" y="15"/>
                    <a:pt x="73" y="23"/>
                    <a:pt x="62" y="24"/>
                  </a:cubicBezTo>
                  <a:cubicBezTo>
                    <a:pt x="51" y="24"/>
                    <a:pt x="8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B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7" name="Freeform 400">
              <a:extLst>
                <a:ext uri="{FF2B5EF4-FFF2-40B4-BE49-F238E27FC236}">
                  <a16:creationId xmlns:a16="http://schemas.microsoft.com/office/drawing/2014/main" id="{BF15033C-7185-480B-B29C-7170B4AB6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0 w 73"/>
                <a:gd name="T7" fmla="*/ 10 h 24"/>
                <a:gd name="T8" fmla="*/ 62 w 73"/>
                <a:gd name="T9" fmla="*/ 24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0"/>
                  </a:cubicBezTo>
                  <a:cubicBezTo>
                    <a:pt x="70" y="15"/>
                    <a:pt x="73" y="23"/>
                    <a:pt x="62" y="24"/>
                  </a:cubicBezTo>
                  <a:cubicBezTo>
                    <a:pt x="51" y="24"/>
                    <a:pt x="8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A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" name="Freeform 401">
              <a:extLst>
                <a:ext uri="{FF2B5EF4-FFF2-40B4-BE49-F238E27FC236}">
                  <a16:creationId xmlns:a16="http://schemas.microsoft.com/office/drawing/2014/main" id="{81C61273-E9D7-4C77-B2E3-655416EB5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0 w 73"/>
                <a:gd name="T7" fmla="*/ 10 h 24"/>
                <a:gd name="T8" fmla="*/ 62 w 73"/>
                <a:gd name="T9" fmla="*/ 24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0"/>
                  </a:cubicBezTo>
                  <a:cubicBezTo>
                    <a:pt x="70" y="15"/>
                    <a:pt x="73" y="23"/>
                    <a:pt x="62" y="24"/>
                  </a:cubicBezTo>
                  <a:cubicBezTo>
                    <a:pt x="51" y="24"/>
                    <a:pt x="9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9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9" name="Freeform 402">
              <a:extLst>
                <a:ext uri="{FF2B5EF4-FFF2-40B4-BE49-F238E27FC236}">
                  <a16:creationId xmlns:a16="http://schemas.microsoft.com/office/drawing/2014/main" id="{272B0E4F-BDF0-4344-9B30-15BA5FE51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1 h 24"/>
                <a:gd name="T4" fmla="*/ 65 w 73"/>
                <a:gd name="T5" fmla="*/ 2 h 24"/>
                <a:gd name="T6" fmla="*/ 70 w 73"/>
                <a:gd name="T7" fmla="*/ 11 h 24"/>
                <a:gd name="T8" fmla="*/ 62 w 73"/>
                <a:gd name="T9" fmla="*/ 23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1"/>
                  </a:cubicBezTo>
                  <a:cubicBezTo>
                    <a:pt x="70" y="15"/>
                    <a:pt x="73" y="23"/>
                    <a:pt x="62" y="23"/>
                  </a:cubicBezTo>
                  <a:cubicBezTo>
                    <a:pt x="51" y="24"/>
                    <a:pt x="9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8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0" name="Freeform 403">
              <a:extLst>
                <a:ext uri="{FF2B5EF4-FFF2-40B4-BE49-F238E27FC236}">
                  <a16:creationId xmlns:a16="http://schemas.microsoft.com/office/drawing/2014/main" id="{7F264034-EC9F-48BA-82EC-1CF9A9E1D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1 h 24"/>
                <a:gd name="T4" fmla="*/ 65 w 73"/>
                <a:gd name="T5" fmla="*/ 2 h 24"/>
                <a:gd name="T6" fmla="*/ 70 w 73"/>
                <a:gd name="T7" fmla="*/ 11 h 24"/>
                <a:gd name="T8" fmla="*/ 62 w 73"/>
                <a:gd name="T9" fmla="*/ 23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1"/>
                  </a:cubicBezTo>
                  <a:cubicBezTo>
                    <a:pt x="70" y="15"/>
                    <a:pt x="73" y="23"/>
                    <a:pt x="62" y="23"/>
                  </a:cubicBezTo>
                  <a:cubicBezTo>
                    <a:pt x="51" y="24"/>
                    <a:pt x="9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7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1" name="Freeform 404">
              <a:extLst>
                <a:ext uri="{FF2B5EF4-FFF2-40B4-BE49-F238E27FC236}">
                  <a16:creationId xmlns:a16="http://schemas.microsoft.com/office/drawing/2014/main" id="{782AB274-0120-4DD8-9A7B-38E310665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1 h 24"/>
                <a:gd name="T4" fmla="*/ 65 w 73"/>
                <a:gd name="T5" fmla="*/ 2 h 24"/>
                <a:gd name="T6" fmla="*/ 70 w 73"/>
                <a:gd name="T7" fmla="*/ 11 h 24"/>
                <a:gd name="T8" fmla="*/ 62 w 73"/>
                <a:gd name="T9" fmla="*/ 23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1"/>
                  </a:cubicBezTo>
                  <a:cubicBezTo>
                    <a:pt x="70" y="15"/>
                    <a:pt x="73" y="23"/>
                    <a:pt x="62" y="23"/>
                  </a:cubicBezTo>
                  <a:cubicBezTo>
                    <a:pt x="51" y="24"/>
                    <a:pt x="9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6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2" name="Freeform 405">
              <a:extLst>
                <a:ext uri="{FF2B5EF4-FFF2-40B4-BE49-F238E27FC236}">
                  <a16:creationId xmlns:a16="http://schemas.microsoft.com/office/drawing/2014/main" id="{A5BB5CB9-C6C7-4C26-985B-F94CBAA85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1 h 24"/>
                <a:gd name="T4" fmla="*/ 65 w 73"/>
                <a:gd name="T5" fmla="*/ 2 h 24"/>
                <a:gd name="T6" fmla="*/ 70 w 73"/>
                <a:gd name="T7" fmla="*/ 11 h 24"/>
                <a:gd name="T8" fmla="*/ 62 w 73"/>
                <a:gd name="T9" fmla="*/ 23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1"/>
                  </a:cubicBezTo>
                  <a:cubicBezTo>
                    <a:pt x="70" y="15"/>
                    <a:pt x="73" y="23"/>
                    <a:pt x="62" y="23"/>
                  </a:cubicBezTo>
                  <a:cubicBezTo>
                    <a:pt x="51" y="24"/>
                    <a:pt x="9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5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3" name="Freeform 407">
              <a:extLst>
                <a:ext uri="{FF2B5EF4-FFF2-40B4-BE49-F238E27FC236}">
                  <a16:creationId xmlns:a16="http://schemas.microsoft.com/office/drawing/2014/main" id="{84B6C30E-77FD-45A2-B55F-ADD7B4A04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2" y="3284362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1 h 24"/>
                <a:gd name="T4" fmla="*/ 65 w 73"/>
                <a:gd name="T5" fmla="*/ 2 h 24"/>
                <a:gd name="T6" fmla="*/ 70 w 73"/>
                <a:gd name="T7" fmla="*/ 11 h 24"/>
                <a:gd name="T8" fmla="*/ 62 w 73"/>
                <a:gd name="T9" fmla="*/ 23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1"/>
                  </a:cubicBezTo>
                  <a:cubicBezTo>
                    <a:pt x="70" y="15"/>
                    <a:pt x="73" y="23"/>
                    <a:pt x="62" y="23"/>
                  </a:cubicBezTo>
                  <a:cubicBezTo>
                    <a:pt x="51" y="24"/>
                    <a:pt x="9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4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4" name="Freeform 408">
              <a:extLst>
                <a:ext uri="{FF2B5EF4-FFF2-40B4-BE49-F238E27FC236}">
                  <a16:creationId xmlns:a16="http://schemas.microsoft.com/office/drawing/2014/main" id="{FF263DCE-5936-49A2-8D70-515EB4119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84362"/>
              <a:ext cx="520700" cy="168275"/>
            </a:xfrm>
            <a:custGeom>
              <a:avLst/>
              <a:gdLst>
                <a:gd name="T0" fmla="*/ 1 w 71"/>
                <a:gd name="T1" fmla="*/ 6 h 23"/>
                <a:gd name="T2" fmla="*/ 12 w 71"/>
                <a:gd name="T3" fmla="*/ 1 h 23"/>
                <a:gd name="T4" fmla="*/ 64 w 71"/>
                <a:gd name="T5" fmla="*/ 2 h 23"/>
                <a:gd name="T6" fmla="*/ 69 w 71"/>
                <a:gd name="T7" fmla="*/ 11 h 23"/>
                <a:gd name="T8" fmla="*/ 61 w 71"/>
                <a:gd name="T9" fmla="*/ 23 h 23"/>
                <a:gd name="T10" fmla="*/ 4 w 71"/>
                <a:gd name="T11" fmla="*/ 22 h 23"/>
                <a:gd name="T12" fmla="*/ 1 w 71"/>
                <a:gd name="T13" fmla="*/ 11 h 23"/>
                <a:gd name="T14" fmla="*/ 1 w 71"/>
                <a:gd name="T15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3">
                  <a:moveTo>
                    <a:pt x="1" y="6"/>
                  </a:moveTo>
                  <a:cubicBezTo>
                    <a:pt x="0" y="4"/>
                    <a:pt x="1" y="0"/>
                    <a:pt x="12" y="1"/>
                  </a:cubicBezTo>
                  <a:cubicBezTo>
                    <a:pt x="21" y="1"/>
                    <a:pt x="60" y="2"/>
                    <a:pt x="64" y="2"/>
                  </a:cubicBezTo>
                  <a:cubicBezTo>
                    <a:pt x="68" y="2"/>
                    <a:pt x="70" y="6"/>
                    <a:pt x="69" y="11"/>
                  </a:cubicBezTo>
                  <a:cubicBezTo>
                    <a:pt x="69" y="15"/>
                    <a:pt x="71" y="23"/>
                    <a:pt x="61" y="23"/>
                  </a:cubicBezTo>
                  <a:cubicBezTo>
                    <a:pt x="50" y="23"/>
                    <a:pt x="8" y="23"/>
                    <a:pt x="4" y="22"/>
                  </a:cubicBezTo>
                  <a:cubicBezTo>
                    <a:pt x="0" y="21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3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5" name="Freeform 409">
              <a:extLst>
                <a:ext uri="{FF2B5EF4-FFF2-40B4-BE49-F238E27FC236}">
                  <a16:creationId xmlns:a16="http://schemas.microsoft.com/office/drawing/2014/main" id="{4AB5A61F-5C79-4D97-A394-D74493A2A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1 w 71"/>
                <a:gd name="T1" fmla="*/ 5 h 22"/>
                <a:gd name="T2" fmla="*/ 12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1 w 71"/>
                <a:gd name="T9" fmla="*/ 22 h 22"/>
                <a:gd name="T10" fmla="*/ 4 w 71"/>
                <a:gd name="T11" fmla="*/ 21 h 22"/>
                <a:gd name="T12" fmla="*/ 1 w 71"/>
                <a:gd name="T13" fmla="*/ 10 h 22"/>
                <a:gd name="T14" fmla="*/ 1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1" y="5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1" y="0"/>
                    <a:pt x="60" y="1"/>
                    <a:pt x="64" y="1"/>
                  </a:cubicBezTo>
                  <a:cubicBezTo>
                    <a:pt x="68" y="1"/>
                    <a:pt x="70" y="5"/>
                    <a:pt x="69" y="10"/>
                  </a:cubicBezTo>
                  <a:cubicBezTo>
                    <a:pt x="69" y="14"/>
                    <a:pt x="71" y="22"/>
                    <a:pt x="61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1" y="10"/>
                  </a:cubicBezTo>
                  <a:cubicBezTo>
                    <a:pt x="2" y="8"/>
                    <a:pt x="1" y="5"/>
                    <a:pt x="1" y="5"/>
                  </a:cubicBezTo>
                </a:path>
              </a:pathLst>
            </a:custGeom>
            <a:solidFill>
              <a:srgbClr val="82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6" name="Freeform 410">
              <a:extLst>
                <a:ext uri="{FF2B5EF4-FFF2-40B4-BE49-F238E27FC236}">
                  <a16:creationId xmlns:a16="http://schemas.microsoft.com/office/drawing/2014/main" id="{20945D95-1E0F-473C-9149-4AAA427F3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1 w 71"/>
                <a:gd name="T1" fmla="*/ 5 h 22"/>
                <a:gd name="T2" fmla="*/ 12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1 w 71"/>
                <a:gd name="T9" fmla="*/ 22 h 22"/>
                <a:gd name="T10" fmla="*/ 4 w 71"/>
                <a:gd name="T11" fmla="*/ 21 h 22"/>
                <a:gd name="T12" fmla="*/ 1 w 71"/>
                <a:gd name="T13" fmla="*/ 10 h 22"/>
                <a:gd name="T14" fmla="*/ 1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1" y="5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1" y="0"/>
                    <a:pt x="60" y="1"/>
                    <a:pt x="64" y="1"/>
                  </a:cubicBezTo>
                  <a:cubicBezTo>
                    <a:pt x="68" y="1"/>
                    <a:pt x="69" y="5"/>
                    <a:pt x="69" y="10"/>
                  </a:cubicBezTo>
                  <a:cubicBezTo>
                    <a:pt x="69" y="14"/>
                    <a:pt x="71" y="22"/>
                    <a:pt x="61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1" y="10"/>
                  </a:cubicBezTo>
                  <a:cubicBezTo>
                    <a:pt x="2" y="8"/>
                    <a:pt x="1" y="5"/>
                    <a:pt x="1" y="5"/>
                  </a:cubicBezTo>
                </a:path>
              </a:pathLst>
            </a:custGeom>
            <a:solidFill>
              <a:srgbClr val="81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7" name="Freeform 411">
              <a:extLst>
                <a:ext uri="{FF2B5EF4-FFF2-40B4-BE49-F238E27FC236}">
                  <a16:creationId xmlns:a16="http://schemas.microsoft.com/office/drawing/2014/main" id="{8E73108F-6766-40DD-8C1E-FF6FF3F95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1 w 71"/>
                <a:gd name="T1" fmla="*/ 5 h 22"/>
                <a:gd name="T2" fmla="*/ 12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1 w 71"/>
                <a:gd name="T9" fmla="*/ 22 h 22"/>
                <a:gd name="T10" fmla="*/ 4 w 71"/>
                <a:gd name="T11" fmla="*/ 21 h 22"/>
                <a:gd name="T12" fmla="*/ 1 w 71"/>
                <a:gd name="T13" fmla="*/ 10 h 22"/>
                <a:gd name="T14" fmla="*/ 1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1" y="5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1" y="0"/>
                    <a:pt x="60" y="1"/>
                    <a:pt x="64" y="1"/>
                  </a:cubicBezTo>
                  <a:cubicBezTo>
                    <a:pt x="68" y="1"/>
                    <a:pt x="69" y="5"/>
                    <a:pt x="69" y="10"/>
                  </a:cubicBezTo>
                  <a:cubicBezTo>
                    <a:pt x="69" y="14"/>
                    <a:pt x="71" y="22"/>
                    <a:pt x="61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1" y="10"/>
                  </a:cubicBezTo>
                  <a:cubicBezTo>
                    <a:pt x="2" y="8"/>
                    <a:pt x="1" y="5"/>
                    <a:pt x="1" y="5"/>
                  </a:cubicBezTo>
                </a:path>
              </a:pathLst>
            </a:custGeom>
            <a:solidFill>
              <a:srgbClr val="80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8" name="Freeform 412">
              <a:extLst>
                <a:ext uri="{FF2B5EF4-FFF2-40B4-BE49-F238E27FC236}">
                  <a16:creationId xmlns:a16="http://schemas.microsoft.com/office/drawing/2014/main" id="{A958A636-78B3-44BE-8518-3739A8AED6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1 w 71"/>
                <a:gd name="T1" fmla="*/ 5 h 22"/>
                <a:gd name="T2" fmla="*/ 12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1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1" y="5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1" y="0"/>
                    <a:pt x="60" y="1"/>
                    <a:pt x="64" y="1"/>
                  </a:cubicBezTo>
                  <a:cubicBezTo>
                    <a:pt x="68" y="1"/>
                    <a:pt x="69" y="5"/>
                    <a:pt x="69" y="10"/>
                  </a:cubicBezTo>
                  <a:cubicBezTo>
                    <a:pt x="68" y="14"/>
                    <a:pt x="71" y="22"/>
                    <a:pt x="60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2" y="8"/>
                    <a:pt x="1" y="5"/>
                    <a:pt x="1" y="5"/>
                  </a:cubicBezTo>
                </a:path>
              </a:pathLst>
            </a:custGeom>
            <a:solidFill>
              <a:srgbClr val="7F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9" name="Freeform 413">
              <a:extLst>
                <a:ext uri="{FF2B5EF4-FFF2-40B4-BE49-F238E27FC236}">
                  <a16:creationId xmlns:a16="http://schemas.microsoft.com/office/drawing/2014/main" id="{71C2DAD7-1B79-4D5F-AD98-83E03EE9C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1 w 71"/>
                <a:gd name="T1" fmla="*/ 5 h 22"/>
                <a:gd name="T2" fmla="*/ 12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1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1" y="5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1" y="0"/>
                    <a:pt x="60" y="1"/>
                    <a:pt x="64" y="1"/>
                  </a:cubicBezTo>
                  <a:cubicBezTo>
                    <a:pt x="68" y="1"/>
                    <a:pt x="69" y="5"/>
                    <a:pt x="69" y="10"/>
                  </a:cubicBezTo>
                  <a:cubicBezTo>
                    <a:pt x="68" y="14"/>
                    <a:pt x="71" y="22"/>
                    <a:pt x="60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2" y="8"/>
                    <a:pt x="1" y="5"/>
                    <a:pt x="1" y="5"/>
                  </a:cubicBezTo>
                </a:path>
              </a:pathLst>
            </a:custGeom>
            <a:solidFill>
              <a:srgbClr val="7E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" name="Freeform 414">
              <a:extLst>
                <a:ext uri="{FF2B5EF4-FFF2-40B4-BE49-F238E27FC236}">
                  <a16:creationId xmlns:a16="http://schemas.microsoft.com/office/drawing/2014/main" id="{E03606D6-B4C2-49D7-99C5-491D47AB0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2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1" y="0"/>
                    <a:pt x="60" y="2"/>
                    <a:pt x="64" y="1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2"/>
                    <a:pt x="60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D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" name="Freeform 415">
              <a:extLst>
                <a:ext uri="{FF2B5EF4-FFF2-40B4-BE49-F238E27FC236}">
                  <a16:creationId xmlns:a16="http://schemas.microsoft.com/office/drawing/2014/main" id="{843D2609-DBC1-4365-93FB-1BD9D1F00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0"/>
                    <a:pt x="60" y="2"/>
                    <a:pt x="64" y="1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2"/>
                    <a:pt x="60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C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" name="Freeform 416">
              <a:extLst>
                <a:ext uri="{FF2B5EF4-FFF2-40B4-BE49-F238E27FC236}">
                  <a16:creationId xmlns:a16="http://schemas.microsoft.com/office/drawing/2014/main" id="{FC0EFFF8-BCEF-4255-9C18-C9A6DD184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0"/>
                    <a:pt x="60" y="2"/>
                    <a:pt x="64" y="1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2"/>
                    <a:pt x="60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B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" name="Freeform 417">
              <a:extLst>
                <a:ext uri="{FF2B5EF4-FFF2-40B4-BE49-F238E27FC236}">
                  <a16:creationId xmlns:a16="http://schemas.microsoft.com/office/drawing/2014/main" id="{6A84C0CF-31F1-4FC9-A70E-0D50177C7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1"/>
                    <a:pt x="60" y="2"/>
                    <a:pt x="64" y="1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1"/>
                    <a:pt x="60" y="22"/>
                  </a:cubicBezTo>
                  <a:cubicBezTo>
                    <a:pt x="50" y="22"/>
                    <a:pt x="8" y="21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A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" name="Freeform 418">
              <a:extLst>
                <a:ext uri="{FF2B5EF4-FFF2-40B4-BE49-F238E27FC236}">
                  <a16:creationId xmlns:a16="http://schemas.microsoft.com/office/drawing/2014/main" id="{8EA6A009-03FE-4FC8-8197-B8624A05D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2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1"/>
                    <a:pt x="60" y="2"/>
                    <a:pt x="64" y="2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1"/>
                    <a:pt x="60" y="22"/>
                  </a:cubicBezTo>
                  <a:cubicBezTo>
                    <a:pt x="50" y="22"/>
                    <a:pt x="8" y="21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9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5" name="Freeform 419">
              <a:extLst>
                <a:ext uri="{FF2B5EF4-FFF2-40B4-BE49-F238E27FC236}">
                  <a16:creationId xmlns:a16="http://schemas.microsoft.com/office/drawing/2014/main" id="{9DF38FB7-F70D-46B4-8951-2945CF819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2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1"/>
                    <a:pt x="60" y="2"/>
                    <a:pt x="64" y="2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1"/>
                    <a:pt x="60" y="22"/>
                  </a:cubicBezTo>
                  <a:cubicBezTo>
                    <a:pt x="50" y="22"/>
                    <a:pt x="8" y="21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8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6" name="Freeform 420">
              <a:extLst>
                <a:ext uri="{FF2B5EF4-FFF2-40B4-BE49-F238E27FC236}">
                  <a16:creationId xmlns:a16="http://schemas.microsoft.com/office/drawing/2014/main" id="{2E0F9039-C177-46E7-A937-A24366F7F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2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1"/>
                    <a:pt x="60" y="2"/>
                    <a:pt x="64" y="2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1"/>
                    <a:pt x="60" y="22"/>
                  </a:cubicBezTo>
                  <a:cubicBezTo>
                    <a:pt x="50" y="22"/>
                    <a:pt x="8" y="21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7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7" name="Freeform 421">
              <a:extLst>
                <a:ext uri="{FF2B5EF4-FFF2-40B4-BE49-F238E27FC236}">
                  <a16:creationId xmlns:a16="http://schemas.microsoft.com/office/drawing/2014/main" id="{293F7D63-32E9-49F8-9589-886A95E67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2 h 22"/>
                <a:gd name="T6" fmla="*/ 69 w 71"/>
                <a:gd name="T7" fmla="*/ 10 h 22"/>
                <a:gd name="T8" fmla="*/ 60 w 71"/>
                <a:gd name="T9" fmla="*/ 22 h 22"/>
                <a:gd name="T10" fmla="*/ 5 w 71"/>
                <a:gd name="T11" fmla="*/ 20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1"/>
                    <a:pt x="60" y="2"/>
                    <a:pt x="64" y="2"/>
                  </a:cubicBezTo>
                  <a:cubicBezTo>
                    <a:pt x="67" y="2"/>
                    <a:pt x="69" y="5"/>
                    <a:pt x="69" y="10"/>
                  </a:cubicBezTo>
                  <a:cubicBezTo>
                    <a:pt x="68" y="14"/>
                    <a:pt x="71" y="21"/>
                    <a:pt x="60" y="22"/>
                  </a:cubicBezTo>
                  <a:cubicBezTo>
                    <a:pt x="49" y="22"/>
                    <a:pt x="8" y="21"/>
                    <a:pt x="5" y="20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6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8" name="Freeform 422">
              <a:extLst>
                <a:ext uri="{FF2B5EF4-FFF2-40B4-BE49-F238E27FC236}">
                  <a16:creationId xmlns:a16="http://schemas.microsoft.com/office/drawing/2014/main" id="{CB6A8E5C-6725-4AA7-BB44-F5517A301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1 h 22"/>
                <a:gd name="T4" fmla="*/ 64 w 71"/>
                <a:gd name="T5" fmla="*/ 2 h 22"/>
                <a:gd name="T6" fmla="*/ 69 w 71"/>
                <a:gd name="T7" fmla="*/ 10 h 22"/>
                <a:gd name="T8" fmla="*/ 60 w 71"/>
                <a:gd name="T9" fmla="*/ 21 h 22"/>
                <a:gd name="T10" fmla="*/ 5 w 71"/>
                <a:gd name="T11" fmla="*/ 20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1"/>
                  </a:cubicBezTo>
                  <a:cubicBezTo>
                    <a:pt x="21" y="1"/>
                    <a:pt x="60" y="2"/>
                    <a:pt x="64" y="2"/>
                  </a:cubicBezTo>
                  <a:cubicBezTo>
                    <a:pt x="67" y="2"/>
                    <a:pt x="69" y="5"/>
                    <a:pt x="69" y="10"/>
                  </a:cubicBezTo>
                  <a:cubicBezTo>
                    <a:pt x="68" y="14"/>
                    <a:pt x="71" y="21"/>
                    <a:pt x="60" y="21"/>
                  </a:cubicBezTo>
                  <a:cubicBezTo>
                    <a:pt x="49" y="22"/>
                    <a:pt x="8" y="21"/>
                    <a:pt x="5" y="20"/>
                  </a:cubicBezTo>
                  <a:cubicBezTo>
                    <a:pt x="0" y="19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5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9" name="Freeform 423">
              <a:extLst>
                <a:ext uri="{FF2B5EF4-FFF2-40B4-BE49-F238E27FC236}">
                  <a16:creationId xmlns:a16="http://schemas.microsoft.com/office/drawing/2014/main" id="{2FC85EE3-D35A-4099-9D41-FA836382D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1 h 22"/>
                <a:gd name="T4" fmla="*/ 63 w 71"/>
                <a:gd name="T5" fmla="*/ 2 h 22"/>
                <a:gd name="T6" fmla="*/ 68 w 71"/>
                <a:gd name="T7" fmla="*/ 10 h 22"/>
                <a:gd name="T8" fmla="*/ 60 w 71"/>
                <a:gd name="T9" fmla="*/ 21 h 22"/>
                <a:gd name="T10" fmla="*/ 5 w 71"/>
                <a:gd name="T11" fmla="*/ 20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7" y="2"/>
                    <a:pt x="69" y="5"/>
                    <a:pt x="68" y="10"/>
                  </a:cubicBezTo>
                  <a:cubicBezTo>
                    <a:pt x="68" y="14"/>
                    <a:pt x="71" y="21"/>
                    <a:pt x="60" y="21"/>
                  </a:cubicBezTo>
                  <a:cubicBezTo>
                    <a:pt x="49" y="22"/>
                    <a:pt x="8" y="21"/>
                    <a:pt x="5" y="20"/>
                  </a:cubicBezTo>
                  <a:cubicBezTo>
                    <a:pt x="0" y="19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4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0" name="Freeform 424">
              <a:extLst>
                <a:ext uri="{FF2B5EF4-FFF2-40B4-BE49-F238E27FC236}">
                  <a16:creationId xmlns:a16="http://schemas.microsoft.com/office/drawing/2014/main" id="{46548630-2012-4B62-8BF9-4F91F661D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1 h 22"/>
                <a:gd name="T4" fmla="*/ 63 w 71"/>
                <a:gd name="T5" fmla="*/ 2 h 22"/>
                <a:gd name="T6" fmla="*/ 68 w 71"/>
                <a:gd name="T7" fmla="*/ 10 h 22"/>
                <a:gd name="T8" fmla="*/ 60 w 71"/>
                <a:gd name="T9" fmla="*/ 21 h 22"/>
                <a:gd name="T10" fmla="*/ 5 w 71"/>
                <a:gd name="T11" fmla="*/ 20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7" y="2"/>
                    <a:pt x="69" y="5"/>
                    <a:pt x="68" y="10"/>
                  </a:cubicBezTo>
                  <a:cubicBezTo>
                    <a:pt x="68" y="14"/>
                    <a:pt x="71" y="21"/>
                    <a:pt x="60" y="21"/>
                  </a:cubicBezTo>
                  <a:cubicBezTo>
                    <a:pt x="49" y="22"/>
                    <a:pt x="8" y="21"/>
                    <a:pt x="5" y="20"/>
                  </a:cubicBezTo>
                  <a:cubicBezTo>
                    <a:pt x="0" y="19"/>
                    <a:pt x="1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3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1" name="Freeform 425">
              <a:extLst>
                <a:ext uri="{FF2B5EF4-FFF2-40B4-BE49-F238E27FC236}">
                  <a16:creationId xmlns:a16="http://schemas.microsoft.com/office/drawing/2014/main" id="{0F175229-24EB-4100-8B28-559DFE7DF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1 h 22"/>
                <a:gd name="T4" fmla="*/ 63 w 71"/>
                <a:gd name="T5" fmla="*/ 2 h 22"/>
                <a:gd name="T6" fmla="*/ 68 w 71"/>
                <a:gd name="T7" fmla="*/ 10 h 22"/>
                <a:gd name="T8" fmla="*/ 60 w 71"/>
                <a:gd name="T9" fmla="*/ 21 h 22"/>
                <a:gd name="T10" fmla="*/ 5 w 71"/>
                <a:gd name="T11" fmla="*/ 20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7" y="2"/>
                    <a:pt x="69" y="5"/>
                    <a:pt x="68" y="10"/>
                  </a:cubicBezTo>
                  <a:cubicBezTo>
                    <a:pt x="68" y="14"/>
                    <a:pt x="71" y="21"/>
                    <a:pt x="60" y="21"/>
                  </a:cubicBezTo>
                  <a:cubicBezTo>
                    <a:pt x="49" y="22"/>
                    <a:pt x="8" y="21"/>
                    <a:pt x="5" y="20"/>
                  </a:cubicBezTo>
                  <a:cubicBezTo>
                    <a:pt x="0" y="19"/>
                    <a:pt x="1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2E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2" name="Freeform 426">
              <a:extLst>
                <a:ext uri="{FF2B5EF4-FFF2-40B4-BE49-F238E27FC236}">
                  <a16:creationId xmlns:a16="http://schemas.microsoft.com/office/drawing/2014/main" id="{4E15F0F9-C321-4B23-8A21-4AA7708B8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1 h 22"/>
                <a:gd name="T4" fmla="*/ 63 w 71"/>
                <a:gd name="T5" fmla="*/ 2 h 22"/>
                <a:gd name="T6" fmla="*/ 68 w 71"/>
                <a:gd name="T7" fmla="*/ 10 h 22"/>
                <a:gd name="T8" fmla="*/ 60 w 71"/>
                <a:gd name="T9" fmla="*/ 21 h 22"/>
                <a:gd name="T10" fmla="*/ 5 w 71"/>
                <a:gd name="T11" fmla="*/ 20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7" y="2"/>
                    <a:pt x="69" y="5"/>
                    <a:pt x="68" y="10"/>
                  </a:cubicBezTo>
                  <a:cubicBezTo>
                    <a:pt x="68" y="14"/>
                    <a:pt x="71" y="21"/>
                    <a:pt x="60" y="21"/>
                  </a:cubicBezTo>
                  <a:cubicBezTo>
                    <a:pt x="49" y="22"/>
                    <a:pt x="8" y="21"/>
                    <a:pt x="5" y="20"/>
                  </a:cubicBezTo>
                  <a:cubicBezTo>
                    <a:pt x="0" y="19"/>
                    <a:pt x="1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1E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3" name="Freeform 427">
              <a:extLst>
                <a:ext uri="{FF2B5EF4-FFF2-40B4-BE49-F238E27FC236}">
                  <a16:creationId xmlns:a16="http://schemas.microsoft.com/office/drawing/2014/main" id="{9FD0E25A-B9C4-4EDF-ADC9-1C4246185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292299"/>
              <a:ext cx="520700" cy="153988"/>
            </a:xfrm>
            <a:custGeom>
              <a:avLst/>
              <a:gdLst>
                <a:gd name="T0" fmla="*/ 2 w 71"/>
                <a:gd name="T1" fmla="*/ 5 h 21"/>
                <a:gd name="T2" fmla="*/ 13 w 71"/>
                <a:gd name="T3" fmla="*/ 1 h 21"/>
                <a:gd name="T4" fmla="*/ 63 w 71"/>
                <a:gd name="T5" fmla="*/ 2 h 21"/>
                <a:gd name="T6" fmla="*/ 68 w 71"/>
                <a:gd name="T7" fmla="*/ 10 h 21"/>
                <a:gd name="T8" fmla="*/ 60 w 71"/>
                <a:gd name="T9" fmla="*/ 21 h 21"/>
                <a:gd name="T10" fmla="*/ 5 w 71"/>
                <a:gd name="T11" fmla="*/ 20 h 21"/>
                <a:gd name="T12" fmla="*/ 2 w 71"/>
                <a:gd name="T13" fmla="*/ 10 h 21"/>
                <a:gd name="T14" fmla="*/ 2 w 71"/>
                <a:gd name="T15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1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7" y="2"/>
                    <a:pt x="69" y="5"/>
                    <a:pt x="68" y="10"/>
                  </a:cubicBezTo>
                  <a:cubicBezTo>
                    <a:pt x="68" y="14"/>
                    <a:pt x="71" y="21"/>
                    <a:pt x="60" y="21"/>
                  </a:cubicBezTo>
                  <a:cubicBezTo>
                    <a:pt x="49" y="21"/>
                    <a:pt x="8" y="21"/>
                    <a:pt x="5" y="20"/>
                  </a:cubicBezTo>
                  <a:cubicBezTo>
                    <a:pt x="0" y="19"/>
                    <a:pt x="1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0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4" name="Freeform 428">
              <a:extLst>
                <a:ext uri="{FF2B5EF4-FFF2-40B4-BE49-F238E27FC236}">
                  <a16:creationId xmlns:a16="http://schemas.microsoft.com/office/drawing/2014/main" id="{7DBF987D-1F04-4D9D-82F4-69B88F931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300237"/>
              <a:ext cx="520700" cy="146050"/>
            </a:xfrm>
            <a:custGeom>
              <a:avLst/>
              <a:gdLst>
                <a:gd name="T0" fmla="*/ 2 w 71"/>
                <a:gd name="T1" fmla="*/ 4 h 20"/>
                <a:gd name="T2" fmla="*/ 13 w 71"/>
                <a:gd name="T3" fmla="*/ 0 h 20"/>
                <a:gd name="T4" fmla="*/ 63 w 71"/>
                <a:gd name="T5" fmla="*/ 1 h 20"/>
                <a:gd name="T6" fmla="*/ 68 w 71"/>
                <a:gd name="T7" fmla="*/ 9 h 20"/>
                <a:gd name="T8" fmla="*/ 60 w 71"/>
                <a:gd name="T9" fmla="*/ 20 h 20"/>
                <a:gd name="T10" fmla="*/ 5 w 71"/>
                <a:gd name="T11" fmla="*/ 19 h 20"/>
                <a:gd name="T12" fmla="*/ 2 w 71"/>
                <a:gd name="T13" fmla="*/ 9 h 20"/>
                <a:gd name="T14" fmla="*/ 2 w 71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0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60" y="1"/>
                    <a:pt x="63" y="1"/>
                  </a:cubicBezTo>
                  <a:cubicBezTo>
                    <a:pt x="67" y="1"/>
                    <a:pt x="69" y="4"/>
                    <a:pt x="68" y="9"/>
                  </a:cubicBezTo>
                  <a:cubicBezTo>
                    <a:pt x="68" y="13"/>
                    <a:pt x="71" y="20"/>
                    <a:pt x="60" y="20"/>
                  </a:cubicBezTo>
                  <a:cubicBezTo>
                    <a:pt x="49" y="20"/>
                    <a:pt x="8" y="20"/>
                    <a:pt x="5" y="19"/>
                  </a:cubicBezTo>
                  <a:cubicBezTo>
                    <a:pt x="0" y="18"/>
                    <a:pt x="1" y="13"/>
                    <a:pt x="2" y="9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6F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5" name="Freeform 429">
              <a:extLst>
                <a:ext uri="{FF2B5EF4-FFF2-40B4-BE49-F238E27FC236}">
                  <a16:creationId xmlns:a16="http://schemas.microsoft.com/office/drawing/2014/main" id="{69794A34-7966-404F-9F36-035BD16AF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300237"/>
              <a:ext cx="520700" cy="146050"/>
            </a:xfrm>
            <a:custGeom>
              <a:avLst/>
              <a:gdLst>
                <a:gd name="T0" fmla="*/ 2 w 71"/>
                <a:gd name="T1" fmla="*/ 4 h 20"/>
                <a:gd name="T2" fmla="*/ 13 w 71"/>
                <a:gd name="T3" fmla="*/ 0 h 20"/>
                <a:gd name="T4" fmla="*/ 63 w 71"/>
                <a:gd name="T5" fmla="*/ 1 h 20"/>
                <a:gd name="T6" fmla="*/ 68 w 71"/>
                <a:gd name="T7" fmla="*/ 9 h 20"/>
                <a:gd name="T8" fmla="*/ 60 w 71"/>
                <a:gd name="T9" fmla="*/ 20 h 20"/>
                <a:gd name="T10" fmla="*/ 5 w 71"/>
                <a:gd name="T11" fmla="*/ 19 h 20"/>
                <a:gd name="T12" fmla="*/ 2 w 71"/>
                <a:gd name="T13" fmla="*/ 9 h 20"/>
                <a:gd name="T14" fmla="*/ 2 w 71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0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60" y="1"/>
                    <a:pt x="63" y="1"/>
                  </a:cubicBezTo>
                  <a:cubicBezTo>
                    <a:pt x="67" y="1"/>
                    <a:pt x="69" y="4"/>
                    <a:pt x="68" y="9"/>
                  </a:cubicBezTo>
                  <a:cubicBezTo>
                    <a:pt x="68" y="13"/>
                    <a:pt x="71" y="20"/>
                    <a:pt x="60" y="20"/>
                  </a:cubicBezTo>
                  <a:cubicBezTo>
                    <a:pt x="49" y="20"/>
                    <a:pt x="8" y="20"/>
                    <a:pt x="5" y="19"/>
                  </a:cubicBezTo>
                  <a:cubicBezTo>
                    <a:pt x="0" y="18"/>
                    <a:pt x="1" y="13"/>
                    <a:pt x="2" y="9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6E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6" name="Freeform 430">
              <a:extLst>
                <a:ext uri="{FF2B5EF4-FFF2-40B4-BE49-F238E27FC236}">
                  <a16:creationId xmlns:a16="http://schemas.microsoft.com/office/drawing/2014/main" id="{5121FB47-125C-48CB-94D1-DB7814517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300237"/>
              <a:ext cx="520700" cy="146050"/>
            </a:xfrm>
            <a:custGeom>
              <a:avLst/>
              <a:gdLst>
                <a:gd name="T0" fmla="*/ 2 w 71"/>
                <a:gd name="T1" fmla="*/ 4 h 20"/>
                <a:gd name="T2" fmla="*/ 13 w 71"/>
                <a:gd name="T3" fmla="*/ 0 h 20"/>
                <a:gd name="T4" fmla="*/ 63 w 71"/>
                <a:gd name="T5" fmla="*/ 1 h 20"/>
                <a:gd name="T6" fmla="*/ 68 w 71"/>
                <a:gd name="T7" fmla="*/ 9 h 20"/>
                <a:gd name="T8" fmla="*/ 60 w 71"/>
                <a:gd name="T9" fmla="*/ 20 h 20"/>
                <a:gd name="T10" fmla="*/ 5 w 71"/>
                <a:gd name="T11" fmla="*/ 19 h 20"/>
                <a:gd name="T12" fmla="*/ 2 w 71"/>
                <a:gd name="T13" fmla="*/ 9 h 20"/>
                <a:gd name="T14" fmla="*/ 2 w 71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0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60" y="1"/>
                    <a:pt x="63" y="1"/>
                  </a:cubicBezTo>
                  <a:cubicBezTo>
                    <a:pt x="67" y="1"/>
                    <a:pt x="69" y="4"/>
                    <a:pt x="68" y="9"/>
                  </a:cubicBezTo>
                  <a:cubicBezTo>
                    <a:pt x="68" y="13"/>
                    <a:pt x="71" y="20"/>
                    <a:pt x="60" y="20"/>
                  </a:cubicBezTo>
                  <a:cubicBezTo>
                    <a:pt x="49" y="20"/>
                    <a:pt x="8" y="20"/>
                    <a:pt x="5" y="19"/>
                  </a:cubicBezTo>
                  <a:cubicBezTo>
                    <a:pt x="0" y="18"/>
                    <a:pt x="1" y="13"/>
                    <a:pt x="2" y="9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6D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7" name="Freeform 431">
              <a:extLst>
                <a:ext uri="{FF2B5EF4-FFF2-40B4-BE49-F238E27FC236}">
                  <a16:creationId xmlns:a16="http://schemas.microsoft.com/office/drawing/2014/main" id="{BE8CC482-FC4D-42EE-8980-CF6D487AE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2" y="3300237"/>
              <a:ext cx="512763" cy="146050"/>
            </a:xfrm>
            <a:custGeom>
              <a:avLst/>
              <a:gdLst>
                <a:gd name="T0" fmla="*/ 2 w 70"/>
                <a:gd name="T1" fmla="*/ 4 h 20"/>
                <a:gd name="T2" fmla="*/ 13 w 70"/>
                <a:gd name="T3" fmla="*/ 0 h 20"/>
                <a:gd name="T4" fmla="*/ 63 w 70"/>
                <a:gd name="T5" fmla="*/ 1 h 20"/>
                <a:gd name="T6" fmla="*/ 68 w 70"/>
                <a:gd name="T7" fmla="*/ 9 h 20"/>
                <a:gd name="T8" fmla="*/ 60 w 70"/>
                <a:gd name="T9" fmla="*/ 20 h 20"/>
                <a:gd name="T10" fmla="*/ 5 w 70"/>
                <a:gd name="T11" fmla="*/ 19 h 20"/>
                <a:gd name="T12" fmla="*/ 2 w 70"/>
                <a:gd name="T13" fmla="*/ 9 h 20"/>
                <a:gd name="T14" fmla="*/ 2 w 70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20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60" y="1"/>
                    <a:pt x="63" y="1"/>
                  </a:cubicBezTo>
                  <a:cubicBezTo>
                    <a:pt x="67" y="1"/>
                    <a:pt x="69" y="4"/>
                    <a:pt x="68" y="9"/>
                  </a:cubicBezTo>
                  <a:cubicBezTo>
                    <a:pt x="68" y="13"/>
                    <a:pt x="70" y="20"/>
                    <a:pt x="60" y="20"/>
                  </a:cubicBezTo>
                  <a:cubicBezTo>
                    <a:pt x="49" y="20"/>
                    <a:pt x="8" y="20"/>
                    <a:pt x="5" y="19"/>
                  </a:cubicBezTo>
                  <a:cubicBezTo>
                    <a:pt x="0" y="18"/>
                    <a:pt x="1" y="13"/>
                    <a:pt x="2" y="9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6C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" name="Freeform 432">
              <a:extLst>
                <a:ext uri="{FF2B5EF4-FFF2-40B4-BE49-F238E27FC236}">
                  <a16:creationId xmlns:a16="http://schemas.microsoft.com/office/drawing/2014/main" id="{7EF87A2A-5518-4750-842B-41DD0AB80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1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0"/>
                    <a:pt x="59" y="1"/>
                    <a:pt x="62" y="1"/>
                  </a:cubicBezTo>
                  <a:cubicBezTo>
                    <a:pt x="66" y="1"/>
                    <a:pt x="68" y="5"/>
                    <a:pt x="67" y="9"/>
                  </a:cubicBezTo>
                  <a:cubicBezTo>
                    <a:pt x="67" y="13"/>
                    <a:pt x="69" y="20"/>
                    <a:pt x="59" y="20"/>
                  </a:cubicBezTo>
                  <a:cubicBezTo>
                    <a:pt x="48" y="20"/>
                    <a:pt x="7" y="20"/>
                    <a:pt x="4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B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" name="Freeform 433">
              <a:extLst>
                <a:ext uri="{FF2B5EF4-FFF2-40B4-BE49-F238E27FC236}">
                  <a16:creationId xmlns:a16="http://schemas.microsoft.com/office/drawing/2014/main" id="{CC81DAF4-2362-4E44-9C3D-6C6C537CF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1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0"/>
                    <a:pt x="59" y="1"/>
                    <a:pt x="62" y="1"/>
                  </a:cubicBezTo>
                  <a:cubicBezTo>
                    <a:pt x="66" y="1"/>
                    <a:pt x="68" y="5"/>
                    <a:pt x="67" y="9"/>
                  </a:cubicBezTo>
                  <a:cubicBezTo>
                    <a:pt x="67" y="13"/>
                    <a:pt x="69" y="20"/>
                    <a:pt x="59" y="20"/>
                  </a:cubicBezTo>
                  <a:cubicBezTo>
                    <a:pt x="48" y="20"/>
                    <a:pt x="7" y="20"/>
                    <a:pt x="4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A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" name="Freeform 434">
              <a:extLst>
                <a:ext uri="{FF2B5EF4-FFF2-40B4-BE49-F238E27FC236}">
                  <a16:creationId xmlns:a16="http://schemas.microsoft.com/office/drawing/2014/main" id="{97CA55E0-FDB3-4858-B433-BBF321C11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1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0"/>
                    <a:pt x="59" y="1"/>
                    <a:pt x="62" y="1"/>
                  </a:cubicBezTo>
                  <a:cubicBezTo>
                    <a:pt x="66" y="1"/>
                    <a:pt x="68" y="5"/>
                    <a:pt x="67" y="9"/>
                  </a:cubicBezTo>
                  <a:cubicBezTo>
                    <a:pt x="67" y="13"/>
                    <a:pt x="69" y="20"/>
                    <a:pt x="59" y="20"/>
                  </a:cubicBezTo>
                  <a:cubicBezTo>
                    <a:pt x="48" y="20"/>
                    <a:pt x="8" y="20"/>
                    <a:pt x="4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9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" name="Freeform 435">
              <a:extLst>
                <a:ext uri="{FF2B5EF4-FFF2-40B4-BE49-F238E27FC236}">
                  <a16:creationId xmlns:a16="http://schemas.microsoft.com/office/drawing/2014/main" id="{9AF5F985-33A3-48CC-B4E8-E857BC5D3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1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0"/>
                    <a:pt x="58" y="2"/>
                    <a:pt x="62" y="1"/>
                  </a:cubicBezTo>
                  <a:cubicBezTo>
                    <a:pt x="66" y="1"/>
                    <a:pt x="67" y="5"/>
                    <a:pt x="67" y="9"/>
                  </a:cubicBezTo>
                  <a:cubicBezTo>
                    <a:pt x="67" y="13"/>
                    <a:pt x="69" y="20"/>
                    <a:pt x="59" y="20"/>
                  </a:cubicBezTo>
                  <a:cubicBezTo>
                    <a:pt x="48" y="20"/>
                    <a:pt x="8" y="20"/>
                    <a:pt x="4" y="19"/>
                  </a:cubicBezTo>
                  <a:cubicBezTo>
                    <a:pt x="0" y="18"/>
                    <a:pt x="0" y="12"/>
                    <a:pt x="1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8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" name="Freeform 436">
              <a:extLst>
                <a:ext uri="{FF2B5EF4-FFF2-40B4-BE49-F238E27FC236}">
                  <a16:creationId xmlns:a16="http://schemas.microsoft.com/office/drawing/2014/main" id="{F9C515D5-FB2C-49B3-9E20-C400A2E06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1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1"/>
                    <a:pt x="58" y="2"/>
                    <a:pt x="62" y="1"/>
                  </a:cubicBezTo>
                  <a:cubicBezTo>
                    <a:pt x="66" y="1"/>
                    <a:pt x="67" y="5"/>
                    <a:pt x="67" y="9"/>
                  </a:cubicBezTo>
                  <a:cubicBezTo>
                    <a:pt x="67" y="13"/>
                    <a:pt x="69" y="20"/>
                    <a:pt x="59" y="20"/>
                  </a:cubicBezTo>
                  <a:cubicBezTo>
                    <a:pt x="48" y="20"/>
                    <a:pt x="8" y="19"/>
                    <a:pt x="4" y="19"/>
                  </a:cubicBezTo>
                  <a:cubicBezTo>
                    <a:pt x="0" y="18"/>
                    <a:pt x="0" y="12"/>
                    <a:pt x="1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7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3" name="Freeform 437">
              <a:extLst>
                <a:ext uri="{FF2B5EF4-FFF2-40B4-BE49-F238E27FC236}">
                  <a16:creationId xmlns:a16="http://schemas.microsoft.com/office/drawing/2014/main" id="{2F156891-EA4F-400C-8BCF-DE353BF41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1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1"/>
                    <a:pt x="58" y="2"/>
                    <a:pt x="62" y="1"/>
                  </a:cubicBezTo>
                  <a:cubicBezTo>
                    <a:pt x="66" y="1"/>
                    <a:pt x="67" y="5"/>
                    <a:pt x="67" y="9"/>
                  </a:cubicBezTo>
                  <a:cubicBezTo>
                    <a:pt x="66" y="13"/>
                    <a:pt x="69" y="19"/>
                    <a:pt x="59" y="20"/>
                  </a:cubicBezTo>
                  <a:cubicBezTo>
                    <a:pt x="48" y="20"/>
                    <a:pt x="8" y="19"/>
                    <a:pt x="4" y="19"/>
                  </a:cubicBezTo>
                  <a:cubicBezTo>
                    <a:pt x="0" y="18"/>
                    <a:pt x="0" y="12"/>
                    <a:pt x="1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6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" name="Freeform 438">
              <a:extLst>
                <a:ext uri="{FF2B5EF4-FFF2-40B4-BE49-F238E27FC236}">
                  <a16:creationId xmlns:a16="http://schemas.microsoft.com/office/drawing/2014/main" id="{A688FA48-3599-4A53-81E7-59EAA7E75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2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1"/>
                    <a:pt x="58" y="2"/>
                    <a:pt x="62" y="1"/>
                  </a:cubicBezTo>
                  <a:cubicBezTo>
                    <a:pt x="66" y="1"/>
                    <a:pt x="67" y="5"/>
                    <a:pt x="67" y="9"/>
                  </a:cubicBezTo>
                  <a:cubicBezTo>
                    <a:pt x="66" y="13"/>
                    <a:pt x="69" y="19"/>
                    <a:pt x="59" y="20"/>
                  </a:cubicBezTo>
                  <a:cubicBezTo>
                    <a:pt x="48" y="20"/>
                    <a:pt x="8" y="19"/>
                    <a:pt x="4" y="19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5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" name="Freeform 439">
              <a:extLst>
                <a:ext uri="{FF2B5EF4-FFF2-40B4-BE49-F238E27FC236}">
                  <a16:creationId xmlns:a16="http://schemas.microsoft.com/office/drawing/2014/main" id="{171C39BB-27CE-4363-99C5-425BA0DE7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2 w 69"/>
                <a:gd name="T1" fmla="*/ 4 h 20"/>
                <a:gd name="T2" fmla="*/ 12 w 69"/>
                <a:gd name="T3" fmla="*/ 0 h 20"/>
                <a:gd name="T4" fmla="*/ 62 w 69"/>
                <a:gd name="T5" fmla="*/ 2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2 w 69"/>
                <a:gd name="T13" fmla="*/ 9 h 20"/>
                <a:gd name="T14" fmla="*/ 2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2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6" y="1"/>
                    <a:pt x="67" y="5"/>
                    <a:pt x="67" y="9"/>
                  </a:cubicBezTo>
                  <a:cubicBezTo>
                    <a:pt x="66" y="13"/>
                    <a:pt x="69" y="19"/>
                    <a:pt x="59" y="20"/>
                  </a:cubicBezTo>
                  <a:cubicBezTo>
                    <a:pt x="48" y="20"/>
                    <a:pt x="8" y="19"/>
                    <a:pt x="4" y="19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2" y="7"/>
                    <a:pt x="2" y="4"/>
                    <a:pt x="2" y="4"/>
                  </a:cubicBezTo>
                </a:path>
              </a:pathLst>
            </a:custGeom>
            <a:solidFill>
              <a:srgbClr val="64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6" name="Freeform 440">
              <a:extLst>
                <a:ext uri="{FF2B5EF4-FFF2-40B4-BE49-F238E27FC236}">
                  <a16:creationId xmlns:a16="http://schemas.microsoft.com/office/drawing/2014/main" id="{C5132D4B-A437-4D2C-97D9-D98AFE6CDD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2 w 69"/>
                <a:gd name="T1" fmla="*/ 4 h 20"/>
                <a:gd name="T2" fmla="*/ 12 w 69"/>
                <a:gd name="T3" fmla="*/ 0 h 20"/>
                <a:gd name="T4" fmla="*/ 62 w 69"/>
                <a:gd name="T5" fmla="*/ 2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2 w 69"/>
                <a:gd name="T13" fmla="*/ 9 h 20"/>
                <a:gd name="T14" fmla="*/ 2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2" y="4"/>
                  </a:moveTo>
                  <a:cubicBezTo>
                    <a:pt x="0" y="3"/>
                    <a:pt x="2" y="0"/>
                    <a:pt x="12" y="0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1"/>
                    <a:pt x="67" y="5"/>
                    <a:pt x="67" y="9"/>
                  </a:cubicBezTo>
                  <a:cubicBezTo>
                    <a:pt x="66" y="13"/>
                    <a:pt x="69" y="19"/>
                    <a:pt x="59" y="20"/>
                  </a:cubicBezTo>
                  <a:cubicBezTo>
                    <a:pt x="48" y="20"/>
                    <a:pt x="8" y="19"/>
                    <a:pt x="4" y="19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63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7" name="Freeform 441">
              <a:extLst>
                <a:ext uri="{FF2B5EF4-FFF2-40B4-BE49-F238E27FC236}">
                  <a16:creationId xmlns:a16="http://schemas.microsoft.com/office/drawing/2014/main" id="{24634E07-0E56-47F3-B6DE-3CD30843D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2 w 69"/>
                <a:gd name="T1" fmla="*/ 5 h 20"/>
                <a:gd name="T2" fmla="*/ 12 w 69"/>
                <a:gd name="T3" fmla="*/ 1 h 20"/>
                <a:gd name="T4" fmla="*/ 62 w 69"/>
                <a:gd name="T5" fmla="*/ 2 h 20"/>
                <a:gd name="T6" fmla="*/ 67 w 69"/>
                <a:gd name="T7" fmla="*/ 9 h 20"/>
                <a:gd name="T8" fmla="*/ 59 w 69"/>
                <a:gd name="T9" fmla="*/ 19 h 20"/>
                <a:gd name="T10" fmla="*/ 4 w 69"/>
                <a:gd name="T11" fmla="*/ 19 h 20"/>
                <a:gd name="T12" fmla="*/ 2 w 69"/>
                <a:gd name="T13" fmla="*/ 9 h 20"/>
                <a:gd name="T14" fmla="*/ 2 w 6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2" y="5"/>
                  </a:moveTo>
                  <a:cubicBezTo>
                    <a:pt x="0" y="3"/>
                    <a:pt x="2" y="0"/>
                    <a:pt x="12" y="1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1"/>
                    <a:pt x="67" y="5"/>
                    <a:pt x="67" y="9"/>
                  </a:cubicBezTo>
                  <a:cubicBezTo>
                    <a:pt x="66" y="13"/>
                    <a:pt x="69" y="19"/>
                    <a:pt x="59" y="19"/>
                  </a:cubicBezTo>
                  <a:cubicBezTo>
                    <a:pt x="48" y="20"/>
                    <a:pt x="8" y="19"/>
                    <a:pt x="4" y="19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3" y="7"/>
                    <a:pt x="2" y="5"/>
                    <a:pt x="2" y="5"/>
                  </a:cubicBezTo>
                </a:path>
              </a:pathLst>
            </a:custGeom>
            <a:solidFill>
              <a:srgbClr val="62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8" name="Freeform 442">
              <a:extLst>
                <a:ext uri="{FF2B5EF4-FFF2-40B4-BE49-F238E27FC236}">
                  <a16:creationId xmlns:a16="http://schemas.microsoft.com/office/drawing/2014/main" id="{DC3C0540-2177-465A-8D4D-C5599B1D0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2 w 69"/>
                <a:gd name="T1" fmla="*/ 5 h 20"/>
                <a:gd name="T2" fmla="*/ 12 w 69"/>
                <a:gd name="T3" fmla="*/ 1 h 20"/>
                <a:gd name="T4" fmla="*/ 62 w 69"/>
                <a:gd name="T5" fmla="*/ 2 h 20"/>
                <a:gd name="T6" fmla="*/ 67 w 69"/>
                <a:gd name="T7" fmla="*/ 9 h 20"/>
                <a:gd name="T8" fmla="*/ 59 w 69"/>
                <a:gd name="T9" fmla="*/ 19 h 20"/>
                <a:gd name="T10" fmla="*/ 4 w 69"/>
                <a:gd name="T11" fmla="*/ 18 h 20"/>
                <a:gd name="T12" fmla="*/ 2 w 69"/>
                <a:gd name="T13" fmla="*/ 9 h 20"/>
                <a:gd name="T14" fmla="*/ 2 w 6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2" y="5"/>
                  </a:moveTo>
                  <a:cubicBezTo>
                    <a:pt x="0" y="4"/>
                    <a:pt x="2" y="0"/>
                    <a:pt x="12" y="1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2"/>
                    <a:pt x="67" y="5"/>
                    <a:pt x="67" y="9"/>
                  </a:cubicBezTo>
                  <a:cubicBezTo>
                    <a:pt x="66" y="13"/>
                    <a:pt x="69" y="19"/>
                    <a:pt x="59" y="19"/>
                  </a:cubicBezTo>
                  <a:cubicBezTo>
                    <a:pt x="48" y="20"/>
                    <a:pt x="8" y="19"/>
                    <a:pt x="4" y="18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3" y="7"/>
                    <a:pt x="2" y="5"/>
                    <a:pt x="2" y="5"/>
                  </a:cubicBezTo>
                </a:path>
              </a:pathLst>
            </a:custGeom>
            <a:solidFill>
              <a:srgbClr val="61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9" name="Freeform 443">
              <a:extLst>
                <a:ext uri="{FF2B5EF4-FFF2-40B4-BE49-F238E27FC236}">
                  <a16:creationId xmlns:a16="http://schemas.microsoft.com/office/drawing/2014/main" id="{B81AFDE2-95C1-4B1B-AC35-2715D6525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2 w 69"/>
                <a:gd name="T1" fmla="*/ 5 h 20"/>
                <a:gd name="T2" fmla="*/ 12 w 69"/>
                <a:gd name="T3" fmla="*/ 1 h 20"/>
                <a:gd name="T4" fmla="*/ 62 w 69"/>
                <a:gd name="T5" fmla="*/ 2 h 20"/>
                <a:gd name="T6" fmla="*/ 67 w 69"/>
                <a:gd name="T7" fmla="*/ 9 h 20"/>
                <a:gd name="T8" fmla="*/ 59 w 69"/>
                <a:gd name="T9" fmla="*/ 19 h 20"/>
                <a:gd name="T10" fmla="*/ 4 w 69"/>
                <a:gd name="T11" fmla="*/ 18 h 20"/>
                <a:gd name="T12" fmla="*/ 2 w 69"/>
                <a:gd name="T13" fmla="*/ 9 h 20"/>
                <a:gd name="T14" fmla="*/ 2 w 6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2" y="5"/>
                  </a:moveTo>
                  <a:cubicBezTo>
                    <a:pt x="0" y="4"/>
                    <a:pt x="2" y="0"/>
                    <a:pt x="12" y="1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2"/>
                    <a:pt x="67" y="5"/>
                    <a:pt x="67" y="9"/>
                  </a:cubicBezTo>
                  <a:cubicBezTo>
                    <a:pt x="66" y="13"/>
                    <a:pt x="69" y="19"/>
                    <a:pt x="59" y="19"/>
                  </a:cubicBezTo>
                  <a:cubicBezTo>
                    <a:pt x="48" y="20"/>
                    <a:pt x="8" y="19"/>
                    <a:pt x="4" y="18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3" y="7"/>
                    <a:pt x="2" y="5"/>
                    <a:pt x="2" y="5"/>
                  </a:cubicBezTo>
                </a:path>
              </a:pathLst>
            </a:custGeom>
            <a:solidFill>
              <a:srgbClr val="60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" name="Freeform 444">
              <a:extLst>
                <a:ext uri="{FF2B5EF4-FFF2-40B4-BE49-F238E27FC236}">
                  <a16:creationId xmlns:a16="http://schemas.microsoft.com/office/drawing/2014/main" id="{4F64497B-C597-4D85-B57C-771D9B57B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46050"/>
            </a:xfrm>
            <a:custGeom>
              <a:avLst/>
              <a:gdLst>
                <a:gd name="T0" fmla="*/ 2 w 69"/>
                <a:gd name="T1" fmla="*/ 5 h 20"/>
                <a:gd name="T2" fmla="*/ 12 w 69"/>
                <a:gd name="T3" fmla="*/ 1 h 20"/>
                <a:gd name="T4" fmla="*/ 62 w 69"/>
                <a:gd name="T5" fmla="*/ 2 h 20"/>
                <a:gd name="T6" fmla="*/ 67 w 69"/>
                <a:gd name="T7" fmla="*/ 9 h 20"/>
                <a:gd name="T8" fmla="*/ 59 w 69"/>
                <a:gd name="T9" fmla="*/ 19 h 20"/>
                <a:gd name="T10" fmla="*/ 4 w 69"/>
                <a:gd name="T11" fmla="*/ 18 h 20"/>
                <a:gd name="T12" fmla="*/ 2 w 69"/>
                <a:gd name="T13" fmla="*/ 9 h 20"/>
                <a:gd name="T14" fmla="*/ 2 w 6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2" y="5"/>
                  </a:moveTo>
                  <a:cubicBezTo>
                    <a:pt x="0" y="4"/>
                    <a:pt x="2" y="0"/>
                    <a:pt x="12" y="1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2"/>
                    <a:pt x="67" y="5"/>
                    <a:pt x="67" y="9"/>
                  </a:cubicBezTo>
                  <a:cubicBezTo>
                    <a:pt x="66" y="13"/>
                    <a:pt x="69" y="19"/>
                    <a:pt x="59" y="19"/>
                  </a:cubicBezTo>
                  <a:cubicBezTo>
                    <a:pt x="48" y="20"/>
                    <a:pt x="8" y="19"/>
                    <a:pt x="4" y="18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3" y="7"/>
                    <a:pt x="2" y="5"/>
                    <a:pt x="2" y="5"/>
                  </a:cubicBezTo>
                </a:path>
              </a:pathLst>
            </a:custGeom>
            <a:solidFill>
              <a:srgbClr val="5F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1" name="Freeform 445">
              <a:extLst>
                <a:ext uri="{FF2B5EF4-FFF2-40B4-BE49-F238E27FC236}">
                  <a16:creationId xmlns:a16="http://schemas.microsoft.com/office/drawing/2014/main" id="{00A0D538-9131-4B32-84A6-9B5FF9429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0237"/>
              <a:ext cx="504825" cy="138113"/>
            </a:xfrm>
            <a:custGeom>
              <a:avLst/>
              <a:gdLst>
                <a:gd name="T0" fmla="*/ 2 w 69"/>
                <a:gd name="T1" fmla="*/ 5 h 19"/>
                <a:gd name="T2" fmla="*/ 12 w 69"/>
                <a:gd name="T3" fmla="*/ 1 h 19"/>
                <a:gd name="T4" fmla="*/ 62 w 69"/>
                <a:gd name="T5" fmla="*/ 2 h 19"/>
                <a:gd name="T6" fmla="*/ 67 w 69"/>
                <a:gd name="T7" fmla="*/ 9 h 19"/>
                <a:gd name="T8" fmla="*/ 58 w 69"/>
                <a:gd name="T9" fmla="*/ 19 h 19"/>
                <a:gd name="T10" fmla="*/ 4 w 69"/>
                <a:gd name="T11" fmla="*/ 18 h 19"/>
                <a:gd name="T12" fmla="*/ 2 w 69"/>
                <a:gd name="T13" fmla="*/ 9 h 19"/>
                <a:gd name="T14" fmla="*/ 2 w 69"/>
                <a:gd name="T15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9">
                  <a:moveTo>
                    <a:pt x="2" y="5"/>
                  </a:moveTo>
                  <a:cubicBezTo>
                    <a:pt x="0" y="4"/>
                    <a:pt x="2" y="0"/>
                    <a:pt x="12" y="1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2"/>
                    <a:pt x="67" y="5"/>
                    <a:pt x="67" y="9"/>
                  </a:cubicBezTo>
                  <a:cubicBezTo>
                    <a:pt x="66" y="13"/>
                    <a:pt x="69" y="19"/>
                    <a:pt x="58" y="19"/>
                  </a:cubicBezTo>
                  <a:cubicBezTo>
                    <a:pt x="48" y="19"/>
                    <a:pt x="8" y="19"/>
                    <a:pt x="4" y="18"/>
                  </a:cubicBezTo>
                  <a:cubicBezTo>
                    <a:pt x="0" y="17"/>
                    <a:pt x="0" y="12"/>
                    <a:pt x="2" y="9"/>
                  </a:cubicBezTo>
                  <a:cubicBezTo>
                    <a:pt x="3" y="7"/>
                    <a:pt x="2" y="5"/>
                    <a:pt x="2" y="5"/>
                  </a:cubicBezTo>
                </a:path>
              </a:pathLst>
            </a:custGeom>
            <a:solidFill>
              <a:srgbClr val="5E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2" name="Freeform 446">
              <a:extLst>
                <a:ext uri="{FF2B5EF4-FFF2-40B4-BE49-F238E27FC236}">
                  <a16:creationId xmlns:a16="http://schemas.microsoft.com/office/drawing/2014/main" id="{1486B0F4-DFD4-4198-9593-1D9B64D1D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6587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2 w 69"/>
                <a:gd name="T5" fmla="*/ 1 h 18"/>
                <a:gd name="T6" fmla="*/ 67 w 69"/>
                <a:gd name="T7" fmla="*/ 8 h 18"/>
                <a:gd name="T8" fmla="*/ 58 w 69"/>
                <a:gd name="T9" fmla="*/ 18 h 18"/>
                <a:gd name="T10" fmla="*/ 4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0" y="3"/>
                    <a:pt x="2" y="0"/>
                    <a:pt x="12" y="0"/>
                  </a:cubicBezTo>
                  <a:cubicBezTo>
                    <a:pt x="21" y="0"/>
                    <a:pt x="58" y="1"/>
                    <a:pt x="62" y="1"/>
                  </a:cubicBezTo>
                  <a:cubicBezTo>
                    <a:pt x="65" y="1"/>
                    <a:pt x="67" y="4"/>
                    <a:pt x="67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4" y="17"/>
                  </a:cubicBez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D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3" name="Freeform 447">
              <a:extLst>
                <a:ext uri="{FF2B5EF4-FFF2-40B4-BE49-F238E27FC236}">
                  <a16:creationId xmlns:a16="http://schemas.microsoft.com/office/drawing/2014/main" id="{472055E0-6003-414F-9388-4C02AA852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6587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2 w 69"/>
                <a:gd name="T5" fmla="*/ 1 h 18"/>
                <a:gd name="T6" fmla="*/ 67 w 69"/>
                <a:gd name="T7" fmla="*/ 8 h 18"/>
                <a:gd name="T8" fmla="*/ 58 w 69"/>
                <a:gd name="T9" fmla="*/ 18 h 18"/>
                <a:gd name="T10" fmla="*/ 4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0" y="3"/>
                    <a:pt x="2" y="0"/>
                    <a:pt x="12" y="0"/>
                  </a:cubicBezTo>
                  <a:cubicBezTo>
                    <a:pt x="21" y="0"/>
                    <a:pt x="58" y="1"/>
                    <a:pt x="62" y="1"/>
                  </a:cubicBezTo>
                  <a:cubicBezTo>
                    <a:pt x="65" y="1"/>
                    <a:pt x="67" y="4"/>
                    <a:pt x="67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4" y="17"/>
                  </a:cubicBez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C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4" name="Freeform 448">
              <a:extLst>
                <a:ext uri="{FF2B5EF4-FFF2-40B4-BE49-F238E27FC236}">
                  <a16:creationId xmlns:a16="http://schemas.microsoft.com/office/drawing/2014/main" id="{BF6A10FC-E085-49B8-9B16-3B4D5AE2D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6587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2 w 69"/>
                <a:gd name="T5" fmla="*/ 1 h 18"/>
                <a:gd name="T6" fmla="*/ 66 w 69"/>
                <a:gd name="T7" fmla="*/ 8 h 18"/>
                <a:gd name="T8" fmla="*/ 58 w 69"/>
                <a:gd name="T9" fmla="*/ 18 h 18"/>
                <a:gd name="T10" fmla="*/ 4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1" y="3"/>
                    <a:pt x="2" y="0"/>
                    <a:pt x="12" y="0"/>
                  </a:cubicBezTo>
                  <a:cubicBezTo>
                    <a:pt x="21" y="0"/>
                    <a:pt x="58" y="1"/>
                    <a:pt x="62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4" y="17"/>
                  </a:cubicBez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B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5" name="Freeform 449">
              <a:extLst>
                <a:ext uri="{FF2B5EF4-FFF2-40B4-BE49-F238E27FC236}">
                  <a16:creationId xmlns:a16="http://schemas.microsoft.com/office/drawing/2014/main" id="{856070E9-6E71-4E06-84D6-763D3AA3A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6587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2 w 69"/>
                <a:gd name="T5" fmla="*/ 1 h 18"/>
                <a:gd name="T6" fmla="*/ 66 w 69"/>
                <a:gd name="T7" fmla="*/ 8 h 18"/>
                <a:gd name="T8" fmla="*/ 58 w 69"/>
                <a:gd name="T9" fmla="*/ 18 h 18"/>
                <a:gd name="T10" fmla="*/ 5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1" y="3"/>
                    <a:pt x="2" y="0"/>
                    <a:pt x="12" y="0"/>
                  </a:cubicBezTo>
                  <a:cubicBezTo>
                    <a:pt x="21" y="0"/>
                    <a:pt x="58" y="1"/>
                    <a:pt x="62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A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6" name="Freeform 450">
              <a:extLst>
                <a:ext uri="{FF2B5EF4-FFF2-40B4-BE49-F238E27FC236}">
                  <a16:creationId xmlns:a16="http://schemas.microsoft.com/office/drawing/2014/main" id="{B8DDAEBC-30BA-4E98-AE0A-584AB0817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6587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2 w 69"/>
                <a:gd name="T5" fmla="*/ 1 h 18"/>
                <a:gd name="T6" fmla="*/ 66 w 69"/>
                <a:gd name="T7" fmla="*/ 8 h 18"/>
                <a:gd name="T8" fmla="*/ 58 w 69"/>
                <a:gd name="T9" fmla="*/ 18 h 18"/>
                <a:gd name="T10" fmla="*/ 5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1" y="3"/>
                    <a:pt x="2" y="0"/>
                    <a:pt x="12" y="0"/>
                  </a:cubicBezTo>
                  <a:cubicBezTo>
                    <a:pt x="21" y="0"/>
                    <a:pt x="58" y="1"/>
                    <a:pt x="62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9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" name="Freeform 451">
              <a:extLst>
                <a:ext uri="{FF2B5EF4-FFF2-40B4-BE49-F238E27FC236}">
                  <a16:creationId xmlns:a16="http://schemas.microsoft.com/office/drawing/2014/main" id="{968C5C64-A6BD-440A-875F-255AF07DC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6587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2 w 69"/>
                <a:gd name="T5" fmla="*/ 1 h 18"/>
                <a:gd name="T6" fmla="*/ 66 w 69"/>
                <a:gd name="T7" fmla="*/ 8 h 18"/>
                <a:gd name="T8" fmla="*/ 58 w 69"/>
                <a:gd name="T9" fmla="*/ 18 h 18"/>
                <a:gd name="T10" fmla="*/ 5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1" y="3"/>
                    <a:pt x="2" y="0"/>
                    <a:pt x="12" y="0"/>
                  </a:cubicBezTo>
                  <a:cubicBezTo>
                    <a:pt x="21" y="0"/>
                    <a:pt x="58" y="1"/>
                    <a:pt x="62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8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" name="Freeform 452">
              <a:extLst>
                <a:ext uri="{FF2B5EF4-FFF2-40B4-BE49-F238E27FC236}">
                  <a16:creationId xmlns:a16="http://schemas.microsoft.com/office/drawing/2014/main" id="{EAEF80F1-5020-498F-AB49-8EE69F205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6587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1 w 69"/>
                <a:gd name="T5" fmla="*/ 1 h 18"/>
                <a:gd name="T6" fmla="*/ 66 w 69"/>
                <a:gd name="T7" fmla="*/ 8 h 18"/>
                <a:gd name="T8" fmla="*/ 58 w 69"/>
                <a:gd name="T9" fmla="*/ 18 h 18"/>
                <a:gd name="T10" fmla="*/ 5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1" y="3"/>
                    <a:pt x="2" y="0"/>
                    <a:pt x="12" y="0"/>
                  </a:cubicBezTo>
                  <a:cubicBezTo>
                    <a:pt x="21" y="0"/>
                    <a:pt x="58" y="1"/>
                    <a:pt x="61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7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" name="Freeform 453">
              <a:extLst>
                <a:ext uri="{FF2B5EF4-FFF2-40B4-BE49-F238E27FC236}">
                  <a16:creationId xmlns:a16="http://schemas.microsoft.com/office/drawing/2014/main" id="{D08583C2-A4A2-4990-802A-D53B12DE8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6587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3 w 69"/>
                <a:gd name="T3" fmla="*/ 0 h 18"/>
                <a:gd name="T4" fmla="*/ 61 w 69"/>
                <a:gd name="T5" fmla="*/ 1 h 18"/>
                <a:gd name="T6" fmla="*/ 66 w 69"/>
                <a:gd name="T7" fmla="*/ 8 h 18"/>
                <a:gd name="T8" fmla="*/ 58 w 69"/>
                <a:gd name="T9" fmla="*/ 18 h 18"/>
                <a:gd name="T10" fmla="*/ 5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58" y="1"/>
                    <a:pt x="61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6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" name="Freeform 454">
              <a:extLst>
                <a:ext uri="{FF2B5EF4-FFF2-40B4-BE49-F238E27FC236}">
                  <a16:creationId xmlns:a16="http://schemas.microsoft.com/office/drawing/2014/main" id="{2DA60DFD-2B54-427C-9D94-7D9AAFF5D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6587"/>
              <a:ext cx="496888" cy="131763"/>
            </a:xfrm>
            <a:custGeom>
              <a:avLst/>
              <a:gdLst>
                <a:gd name="T0" fmla="*/ 2 w 68"/>
                <a:gd name="T1" fmla="*/ 4 h 18"/>
                <a:gd name="T2" fmla="*/ 13 w 68"/>
                <a:gd name="T3" fmla="*/ 0 h 18"/>
                <a:gd name="T4" fmla="*/ 61 w 68"/>
                <a:gd name="T5" fmla="*/ 1 h 18"/>
                <a:gd name="T6" fmla="*/ 66 w 68"/>
                <a:gd name="T7" fmla="*/ 8 h 18"/>
                <a:gd name="T8" fmla="*/ 58 w 68"/>
                <a:gd name="T9" fmla="*/ 18 h 18"/>
                <a:gd name="T10" fmla="*/ 5 w 68"/>
                <a:gd name="T11" fmla="*/ 17 h 18"/>
                <a:gd name="T12" fmla="*/ 2 w 68"/>
                <a:gd name="T13" fmla="*/ 8 h 18"/>
                <a:gd name="T14" fmla="*/ 2 w 68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18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58" y="1"/>
                    <a:pt x="61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8" y="18"/>
                    <a:pt x="58" y="18"/>
                  </a:cubicBezTo>
                  <a:cubicBezTo>
                    <a:pt x="48" y="18"/>
                    <a:pt x="8" y="18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55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" name="Freeform 455">
              <a:extLst>
                <a:ext uri="{FF2B5EF4-FFF2-40B4-BE49-F238E27FC236}">
                  <a16:creationId xmlns:a16="http://schemas.microsoft.com/office/drawing/2014/main" id="{29A86AAC-C5F8-4C26-B9DD-2D1FD9B45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306587"/>
              <a:ext cx="496888" cy="131763"/>
            </a:xfrm>
            <a:custGeom>
              <a:avLst/>
              <a:gdLst>
                <a:gd name="T0" fmla="*/ 2 w 68"/>
                <a:gd name="T1" fmla="*/ 4 h 18"/>
                <a:gd name="T2" fmla="*/ 13 w 68"/>
                <a:gd name="T3" fmla="*/ 0 h 18"/>
                <a:gd name="T4" fmla="*/ 61 w 68"/>
                <a:gd name="T5" fmla="*/ 1 h 18"/>
                <a:gd name="T6" fmla="*/ 66 w 68"/>
                <a:gd name="T7" fmla="*/ 8 h 18"/>
                <a:gd name="T8" fmla="*/ 58 w 68"/>
                <a:gd name="T9" fmla="*/ 18 h 18"/>
                <a:gd name="T10" fmla="*/ 5 w 68"/>
                <a:gd name="T11" fmla="*/ 17 h 18"/>
                <a:gd name="T12" fmla="*/ 2 w 68"/>
                <a:gd name="T13" fmla="*/ 8 h 18"/>
                <a:gd name="T14" fmla="*/ 2 w 68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18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58" y="1"/>
                    <a:pt x="61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8" y="18"/>
                    <a:pt x="58" y="18"/>
                  </a:cubicBezTo>
                  <a:cubicBezTo>
                    <a:pt x="48" y="18"/>
                    <a:pt x="8" y="17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54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2" name="Freeform 456">
              <a:extLst>
                <a:ext uri="{FF2B5EF4-FFF2-40B4-BE49-F238E27FC236}">
                  <a16:creationId xmlns:a16="http://schemas.microsoft.com/office/drawing/2014/main" id="{A98969EF-0C61-4E89-BF30-BD0EA9F8B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25" y="3270074"/>
              <a:ext cx="525463" cy="257175"/>
            </a:xfrm>
            <a:custGeom>
              <a:avLst/>
              <a:gdLst>
                <a:gd name="T0" fmla="*/ 2 w 72"/>
                <a:gd name="T1" fmla="*/ 12 h 35"/>
                <a:gd name="T2" fmla="*/ 13 w 72"/>
                <a:gd name="T3" fmla="*/ 0 h 35"/>
                <a:gd name="T4" fmla="*/ 65 w 72"/>
                <a:gd name="T5" fmla="*/ 2 h 35"/>
                <a:gd name="T6" fmla="*/ 71 w 72"/>
                <a:gd name="T7" fmla="*/ 15 h 35"/>
                <a:gd name="T8" fmla="*/ 61 w 72"/>
                <a:gd name="T9" fmla="*/ 35 h 35"/>
                <a:gd name="T10" fmla="*/ 6 w 72"/>
                <a:gd name="T11" fmla="*/ 31 h 35"/>
                <a:gd name="T12" fmla="*/ 3 w 72"/>
                <a:gd name="T13" fmla="*/ 16 h 35"/>
                <a:gd name="T14" fmla="*/ 2 w 72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0"/>
                    <a:pt x="61" y="2"/>
                    <a:pt x="65" y="2"/>
                  </a:cubicBezTo>
                  <a:cubicBezTo>
                    <a:pt x="68" y="1"/>
                    <a:pt x="72" y="8"/>
                    <a:pt x="71" y="15"/>
                  </a:cubicBezTo>
                  <a:cubicBezTo>
                    <a:pt x="71" y="23"/>
                    <a:pt x="71" y="34"/>
                    <a:pt x="61" y="35"/>
                  </a:cubicBezTo>
                  <a:cubicBezTo>
                    <a:pt x="51" y="35"/>
                    <a:pt x="8" y="34"/>
                    <a:pt x="6" y="31"/>
                  </a:cubicBezTo>
                  <a:cubicBezTo>
                    <a:pt x="0" y="25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F1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3" name="Freeform 457">
              <a:extLst>
                <a:ext uri="{FF2B5EF4-FFF2-40B4-BE49-F238E27FC236}">
                  <a16:creationId xmlns:a16="http://schemas.microsoft.com/office/drawing/2014/main" id="{42D05121-4505-408B-AB79-E2AB0463C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25" y="3270074"/>
              <a:ext cx="525463" cy="257175"/>
            </a:xfrm>
            <a:custGeom>
              <a:avLst/>
              <a:gdLst>
                <a:gd name="T0" fmla="*/ 2 w 72"/>
                <a:gd name="T1" fmla="*/ 12 h 35"/>
                <a:gd name="T2" fmla="*/ 13 w 72"/>
                <a:gd name="T3" fmla="*/ 0 h 35"/>
                <a:gd name="T4" fmla="*/ 65 w 72"/>
                <a:gd name="T5" fmla="*/ 2 h 35"/>
                <a:gd name="T6" fmla="*/ 71 w 72"/>
                <a:gd name="T7" fmla="*/ 15 h 35"/>
                <a:gd name="T8" fmla="*/ 61 w 72"/>
                <a:gd name="T9" fmla="*/ 34 h 35"/>
                <a:gd name="T10" fmla="*/ 6 w 72"/>
                <a:gd name="T11" fmla="*/ 31 h 35"/>
                <a:gd name="T12" fmla="*/ 3 w 72"/>
                <a:gd name="T13" fmla="*/ 16 h 35"/>
                <a:gd name="T14" fmla="*/ 2 w 72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2" y="8"/>
                    <a:pt x="71" y="15"/>
                  </a:cubicBezTo>
                  <a:cubicBezTo>
                    <a:pt x="71" y="23"/>
                    <a:pt x="71" y="34"/>
                    <a:pt x="61" y="34"/>
                  </a:cubicBezTo>
                  <a:cubicBezTo>
                    <a:pt x="51" y="35"/>
                    <a:pt x="8" y="34"/>
                    <a:pt x="6" y="31"/>
                  </a:cubicBezTo>
                  <a:cubicBezTo>
                    <a:pt x="0" y="25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F0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4" name="Freeform 458">
              <a:extLst>
                <a:ext uri="{FF2B5EF4-FFF2-40B4-BE49-F238E27FC236}">
                  <a16:creationId xmlns:a16="http://schemas.microsoft.com/office/drawing/2014/main" id="{4A44EA73-72F4-4B24-BE1D-ACF62E7EC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25" y="3270074"/>
              <a:ext cx="525463" cy="257175"/>
            </a:xfrm>
            <a:custGeom>
              <a:avLst/>
              <a:gdLst>
                <a:gd name="T0" fmla="*/ 2 w 72"/>
                <a:gd name="T1" fmla="*/ 12 h 35"/>
                <a:gd name="T2" fmla="*/ 13 w 72"/>
                <a:gd name="T3" fmla="*/ 0 h 35"/>
                <a:gd name="T4" fmla="*/ 65 w 72"/>
                <a:gd name="T5" fmla="*/ 2 h 35"/>
                <a:gd name="T6" fmla="*/ 71 w 72"/>
                <a:gd name="T7" fmla="*/ 15 h 35"/>
                <a:gd name="T8" fmla="*/ 61 w 72"/>
                <a:gd name="T9" fmla="*/ 34 h 35"/>
                <a:gd name="T10" fmla="*/ 6 w 72"/>
                <a:gd name="T11" fmla="*/ 31 h 35"/>
                <a:gd name="T12" fmla="*/ 3 w 72"/>
                <a:gd name="T13" fmla="*/ 16 h 35"/>
                <a:gd name="T14" fmla="*/ 2 w 72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2" y="8"/>
                    <a:pt x="71" y="15"/>
                  </a:cubicBezTo>
                  <a:cubicBezTo>
                    <a:pt x="71" y="23"/>
                    <a:pt x="71" y="34"/>
                    <a:pt x="61" y="34"/>
                  </a:cubicBezTo>
                  <a:cubicBezTo>
                    <a:pt x="51" y="35"/>
                    <a:pt x="8" y="34"/>
                    <a:pt x="6" y="31"/>
                  </a:cubicBezTo>
                  <a:cubicBezTo>
                    <a:pt x="0" y="25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F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5" name="Freeform 459">
              <a:extLst>
                <a:ext uri="{FF2B5EF4-FFF2-40B4-BE49-F238E27FC236}">
                  <a16:creationId xmlns:a16="http://schemas.microsoft.com/office/drawing/2014/main" id="{35CED364-7FD7-4BD9-90CC-1C04B3D4D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25" y="3270074"/>
              <a:ext cx="525463" cy="257175"/>
            </a:xfrm>
            <a:custGeom>
              <a:avLst/>
              <a:gdLst>
                <a:gd name="T0" fmla="*/ 2 w 72"/>
                <a:gd name="T1" fmla="*/ 12 h 35"/>
                <a:gd name="T2" fmla="*/ 13 w 72"/>
                <a:gd name="T3" fmla="*/ 0 h 35"/>
                <a:gd name="T4" fmla="*/ 65 w 72"/>
                <a:gd name="T5" fmla="*/ 2 h 35"/>
                <a:gd name="T6" fmla="*/ 71 w 72"/>
                <a:gd name="T7" fmla="*/ 15 h 35"/>
                <a:gd name="T8" fmla="*/ 61 w 72"/>
                <a:gd name="T9" fmla="*/ 34 h 35"/>
                <a:gd name="T10" fmla="*/ 6 w 72"/>
                <a:gd name="T11" fmla="*/ 31 h 35"/>
                <a:gd name="T12" fmla="*/ 3 w 72"/>
                <a:gd name="T13" fmla="*/ 16 h 35"/>
                <a:gd name="T14" fmla="*/ 2 w 72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2" y="8"/>
                    <a:pt x="71" y="15"/>
                  </a:cubicBezTo>
                  <a:cubicBezTo>
                    <a:pt x="71" y="23"/>
                    <a:pt x="71" y="34"/>
                    <a:pt x="61" y="34"/>
                  </a:cubicBezTo>
                  <a:cubicBezTo>
                    <a:pt x="51" y="35"/>
                    <a:pt x="8" y="34"/>
                    <a:pt x="6" y="31"/>
                  </a:cubicBezTo>
                  <a:cubicBezTo>
                    <a:pt x="0" y="25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E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6" name="Freeform 460">
              <a:extLst>
                <a:ext uri="{FF2B5EF4-FFF2-40B4-BE49-F238E27FC236}">
                  <a16:creationId xmlns:a16="http://schemas.microsoft.com/office/drawing/2014/main" id="{56CE86EA-124D-41BF-AE3E-C4E9AA18B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25" y="3270074"/>
              <a:ext cx="525463" cy="257175"/>
            </a:xfrm>
            <a:custGeom>
              <a:avLst/>
              <a:gdLst>
                <a:gd name="T0" fmla="*/ 2 w 72"/>
                <a:gd name="T1" fmla="*/ 12 h 35"/>
                <a:gd name="T2" fmla="*/ 13 w 72"/>
                <a:gd name="T3" fmla="*/ 0 h 35"/>
                <a:gd name="T4" fmla="*/ 65 w 72"/>
                <a:gd name="T5" fmla="*/ 2 h 35"/>
                <a:gd name="T6" fmla="*/ 71 w 72"/>
                <a:gd name="T7" fmla="*/ 15 h 35"/>
                <a:gd name="T8" fmla="*/ 61 w 72"/>
                <a:gd name="T9" fmla="*/ 34 h 35"/>
                <a:gd name="T10" fmla="*/ 6 w 72"/>
                <a:gd name="T11" fmla="*/ 31 h 35"/>
                <a:gd name="T12" fmla="*/ 3 w 72"/>
                <a:gd name="T13" fmla="*/ 16 h 35"/>
                <a:gd name="T14" fmla="*/ 2 w 72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2" y="8"/>
                    <a:pt x="71" y="15"/>
                  </a:cubicBezTo>
                  <a:cubicBezTo>
                    <a:pt x="71" y="23"/>
                    <a:pt x="71" y="34"/>
                    <a:pt x="61" y="34"/>
                  </a:cubicBezTo>
                  <a:cubicBezTo>
                    <a:pt x="51" y="35"/>
                    <a:pt x="9" y="34"/>
                    <a:pt x="6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D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7" name="Freeform 461">
              <a:extLst>
                <a:ext uri="{FF2B5EF4-FFF2-40B4-BE49-F238E27FC236}">
                  <a16:creationId xmlns:a16="http://schemas.microsoft.com/office/drawing/2014/main" id="{F77CBB75-99EB-493D-B82A-2CCDE562B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25" y="3270074"/>
              <a:ext cx="525463" cy="257175"/>
            </a:xfrm>
            <a:custGeom>
              <a:avLst/>
              <a:gdLst>
                <a:gd name="T0" fmla="*/ 2 w 72"/>
                <a:gd name="T1" fmla="*/ 12 h 35"/>
                <a:gd name="T2" fmla="*/ 13 w 72"/>
                <a:gd name="T3" fmla="*/ 0 h 35"/>
                <a:gd name="T4" fmla="*/ 65 w 72"/>
                <a:gd name="T5" fmla="*/ 2 h 35"/>
                <a:gd name="T6" fmla="*/ 71 w 72"/>
                <a:gd name="T7" fmla="*/ 15 h 35"/>
                <a:gd name="T8" fmla="*/ 61 w 72"/>
                <a:gd name="T9" fmla="*/ 34 h 35"/>
                <a:gd name="T10" fmla="*/ 6 w 72"/>
                <a:gd name="T11" fmla="*/ 31 h 35"/>
                <a:gd name="T12" fmla="*/ 3 w 72"/>
                <a:gd name="T13" fmla="*/ 16 h 35"/>
                <a:gd name="T14" fmla="*/ 2 w 72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2" y="8"/>
                    <a:pt x="71" y="15"/>
                  </a:cubicBezTo>
                  <a:cubicBezTo>
                    <a:pt x="71" y="23"/>
                    <a:pt x="71" y="34"/>
                    <a:pt x="61" y="34"/>
                  </a:cubicBezTo>
                  <a:cubicBezTo>
                    <a:pt x="51" y="35"/>
                    <a:pt x="9" y="34"/>
                    <a:pt x="6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C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8" name="Freeform 462">
              <a:extLst>
                <a:ext uri="{FF2B5EF4-FFF2-40B4-BE49-F238E27FC236}">
                  <a16:creationId xmlns:a16="http://schemas.microsoft.com/office/drawing/2014/main" id="{7163B197-A9F7-4C62-A9C1-682B27990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25" y="3270074"/>
              <a:ext cx="519113" cy="257175"/>
            </a:xfrm>
            <a:custGeom>
              <a:avLst/>
              <a:gdLst>
                <a:gd name="T0" fmla="*/ 2 w 71"/>
                <a:gd name="T1" fmla="*/ 12 h 35"/>
                <a:gd name="T2" fmla="*/ 13 w 71"/>
                <a:gd name="T3" fmla="*/ 0 h 35"/>
                <a:gd name="T4" fmla="*/ 65 w 71"/>
                <a:gd name="T5" fmla="*/ 2 h 35"/>
                <a:gd name="T6" fmla="*/ 71 w 71"/>
                <a:gd name="T7" fmla="*/ 15 h 35"/>
                <a:gd name="T8" fmla="*/ 61 w 71"/>
                <a:gd name="T9" fmla="*/ 34 h 35"/>
                <a:gd name="T10" fmla="*/ 6 w 71"/>
                <a:gd name="T11" fmla="*/ 31 h 35"/>
                <a:gd name="T12" fmla="*/ 3 w 71"/>
                <a:gd name="T13" fmla="*/ 16 h 35"/>
                <a:gd name="T14" fmla="*/ 2 w 71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1" y="8"/>
                    <a:pt x="71" y="15"/>
                  </a:cubicBezTo>
                  <a:cubicBezTo>
                    <a:pt x="71" y="23"/>
                    <a:pt x="71" y="34"/>
                    <a:pt x="61" y="34"/>
                  </a:cubicBezTo>
                  <a:cubicBezTo>
                    <a:pt x="51" y="35"/>
                    <a:pt x="9" y="34"/>
                    <a:pt x="6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B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9" name="Freeform 463">
              <a:extLst>
                <a:ext uri="{FF2B5EF4-FFF2-40B4-BE49-F238E27FC236}">
                  <a16:creationId xmlns:a16="http://schemas.microsoft.com/office/drawing/2014/main" id="{B8E3BE31-00C4-456B-BDDA-19AEB17DE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25" y="3270074"/>
              <a:ext cx="519113" cy="257175"/>
            </a:xfrm>
            <a:custGeom>
              <a:avLst/>
              <a:gdLst>
                <a:gd name="T0" fmla="*/ 2 w 71"/>
                <a:gd name="T1" fmla="*/ 12 h 35"/>
                <a:gd name="T2" fmla="*/ 14 w 71"/>
                <a:gd name="T3" fmla="*/ 0 h 35"/>
                <a:gd name="T4" fmla="*/ 65 w 71"/>
                <a:gd name="T5" fmla="*/ 2 h 35"/>
                <a:gd name="T6" fmla="*/ 71 w 71"/>
                <a:gd name="T7" fmla="*/ 15 h 35"/>
                <a:gd name="T8" fmla="*/ 61 w 71"/>
                <a:gd name="T9" fmla="*/ 34 h 35"/>
                <a:gd name="T10" fmla="*/ 6 w 71"/>
                <a:gd name="T11" fmla="*/ 31 h 35"/>
                <a:gd name="T12" fmla="*/ 3 w 71"/>
                <a:gd name="T13" fmla="*/ 16 h 35"/>
                <a:gd name="T14" fmla="*/ 2 w 71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5">
                  <a:moveTo>
                    <a:pt x="2" y="12"/>
                  </a:moveTo>
                  <a:cubicBezTo>
                    <a:pt x="1" y="9"/>
                    <a:pt x="3" y="0"/>
                    <a:pt x="14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1" y="8"/>
                    <a:pt x="71" y="15"/>
                  </a:cubicBezTo>
                  <a:cubicBezTo>
                    <a:pt x="71" y="22"/>
                    <a:pt x="71" y="34"/>
                    <a:pt x="61" y="34"/>
                  </a:cubicBezTo>
                  <a:cubicBezTo>
                    <a:pt x="51" y="35"/>
                    <a:pt x="9" y="34"/>
                    <a:pt x="6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A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0" name="Freeform 464">
              <a:extLst>
                <a:ext uri="{FF2B5EF4-FFF2-40B4-BE49-F238E27FC236}">
                  <a16:creationId xmlns:a16="http://schemas.microsoft.com/office/drawing/2014/main" id="{45D7CBEA-3697-478F-8509-F3C84B41C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25" y="3270074"/>
              <a:ext cx="519113" cy="257175"/>
            </a:xfrm>
            <a:custGeom>
              <a:avLst/>
              <a:gdLst>
                <a:gd name="T0" fmla="*/ 2 w 71"/>
                <a:gd name="T1" fmla="*/ 12 h 35"/>
                <a:gd name="T2" fmla="*/ 14 w 71"/>
                <a:gd name="T3" fmla="*/ 1 h 35"/>
                <a:gd name="T4" fmla="*/ 64 w 71"/>
                <a:gd name="T5" fmla="*/ 2 h 35"/>
                <a:gd name="T6" fmla="*/ 71 w 71"/>
                <a:gd name="T7" fmla="*/ 15 h 35"/>
                <a:gd name="T8" fmla="*/ 61 w 71"/>
                <a:gd name="T9" fmla="*/ 34 h 35"/>
                <a:gd name="T10" fmla="*/ 6 w 71"/>
                <a:gd name="T11" fmla="*/ 31 h 35"/>
                <a:gd name="T12" fmla="*/ 3 w 71"/>
                <a:gd name="T13" fmla="*/ 16 h 35"/>
                <a:gd name="T14" fmla="*/ 2 w 71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5">
                  <a:moveTo>
                    <a:pt x="2" y="12"/>
                  </a:moveTo>
                  <a:cubicBezTo>
                    <a:pt x="1" y="9"/>
                    <a:pt x="3" y="0"/>
                    <a:pt x="14" y="1"/>
                  </a:cubicBezTo>
                  <a:cubicBezTo>
                    <a:pt x="21" y="1"/>
                    <a:pt x="61" y="2"/>
                    <a:pt x="64" y="2"/>
                  </a:cubicBezTo>
                  <a:cubicBezTo>
                    <a:pt x="68" y="2"/>
                    <a:pt x="71" y="8"/>
                    <a:pt x="71" y="15"/>
                  </a:cubicBezTo>
                  <a:cubicBezTo>
                    <a:pt x="70" y="22"/>
                    <a:pt x="71" y="34"/>
                    <a:pt x="61" y="34"/>
                  </a:cubicBezTo>
                  <a:cubicBezTo>
                    <a:pt x="51" y="35"/>
                    <a:pt x="9" y="34"/>
                    <a:pt x="6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9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1" name="Freeform 465">
              <a:extLst>
                <a:ext uri="{FF2B5EF4-FFF2-40B4-BE49-F238E27FC236}">
                  <a16:creationId xmlns:a16="http://schemas.microsoft.com/office/drawing/2014/main" id="{AB3E2B63-4C13-45C6-9972-2ADE1A8B9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25" y="3270074"/>
              <a:ext cx="519113" cy="257175"/>
            </a:xfrm>
            <a:custGeom>
              <a:avLst/>
              <a:gdLst>
                <a:gd name="T0" fmla="*/ 2 w 71"/>
                <a:gd name="T1" fmla="*/ 12 h 35"/>
                <a:gd name="T2" fmla="*/ 14 w 71"/>
                <a:gd name="T3" fmla="*/ 1 h 35"/>
                <a:gd name="T4" fmla="*/ 64 w 71"/>
                <a:gd name="T5" fmla="*/ 2 h 35"/>
                <a:gd name="T6" fmla="*/ 71 w 71"/>
                <a:gd name="T7" fmla="*/ 15 h 35"/>
                <a:gd name="T8" fmla="*/ 61 w 71"/>
                <a:gd name="T9" fmla="*/ 34 h 35"/>
                <a:gd name="T10" fmla="*/ 6 w 71"/>
                <a:gd name="T11" fmla="*/ 31 h 35"/>
                <a:gd name="T12" fmla="*/ 3 w 71"/>
                <a:gd name="T13" fmla="*/ 16 h 35"/>
                <a:gd name="T14" fmla="*/ 2 w 71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5">
                  <a:moveTo>
                    <a:pt x="2" y="12"/>
                  </a:moveTo>
                  <a:cubicBezTo>
                    <a:pt x="1" y="9"/>
                    <a:pt x="3" y="0"/>
                    <a:pt x="14" y="1"/>
                  </a:cubicBezTo>
                  <a:cubicBezTo>
                    <a:pt x="21" y="1"/>
                    <a:pt x="61" y="2"/>
                    <a:pt x="64" y="2"/>
                  </a:cubicBezTo>
                  <a:cubicBezTo>
                    <a:pt x="68" y="2"/>
                    <a:pt x="71" y="8"/>
                    <a:pt x="71" y="15"/>
                  </a:cubicBezTo>
                  <a:cubicBezTo>
                    <a:pt x="70" y="22"/>
                    <a:pt x="71" y="34"/>
                    <a:pt x="61" y="34"/>
                  </a:cubicBezTo>
                  <a:cubicBezTo>
                    <a:pt x="51" y="35"/>
                    <a:pt x="9" y="34"/>
                    <a:pt x="6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8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2" name="Freeform 466">
              <a:extLst>
                <a:ext uri="{FF2B5EF4-FFF2-40B4-BE49-F238E27FC236}">
                  <a16:creationId xmlns:a16="http://schemas.microsoft.com/office/drawing/2014/main" id="{A0D92CEE-8E04-40CA-B386-43924D4C5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0074"/>
              <a:ext cx="512763" cy="249238"/>
            </a:xfrm>
            <a:custGeom>
              <a:avLst/>
              <a:gdLst>
                <a:gd name="T0" fmla="*/ 2 w 70"/>
                <a:gd name="T1" fmla="*/ 12 h 34"/>
                <a:gd name="T2" fmla="*/ 13 w 70"/>
                <a:gd name="T3" fmla="*/ 1 h 34"/>
                <a:gd name="T4" fmla="*/ 63 w 70"/>
                <a:gd name="T5" fmla="*/ 2 h 34"/>
                <a:gd name="T6" fmla="*/ 70 w 70"/>
                <a:gd name="T7" fmla="*/ 15 h 34"/>
                <a:gd name="T8" fmla="*/ 60 w 70"/>
                <a:gd name="T9" fmla="*/ 34 h 34"/>
                <a:gd name="T10" fmla="*/ 5 w 70"/>
                <a:gd name="T11" fmla="*/ 31 h 34"/>
                <a:gd name="T12" fmla="*/ 2 w 70"/>
                <a:gd name="T13" fmla="*/ 16 h 34"/>
                <a:gd name="T14" fmla="*/ 2 w 70"/>
                <a:gd name="T15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4">
                  <a:moveTo>
                    <a:pt x="2" y="12"/>
                  </a:moveTo>
                  <a:cubicBezTo>
                    <a:pt x="0" y="9"/>
                    <a:pt x="2" y="0"/>
                    <a:pt x="13" y="1"/>
                  </a:cubicBezTo>
                  <a:cubicBezTo>
                    <a:pt x="20" y="1"/>
                    <a:pt x="60" y="3"/>
                    <a:pt x="63" y="2"/>
                  </a:cubicBezTo>
                  <a:cubicBezTo>
                    <a:pt x="67" y="2"/>
                    <a:pt x="70" y="8"/>
                    <a:pt x="70" y="15"/>
                  </a:cubicBezTo>
                  <a:cubicBezTo>
                    <a:pt x="69" y="22"/>
                    <a:pt x="70" y="34"/>
                    <a:pt x="60" y="34"/>
                  </a:cubicBezTo>
                  <a:cubicBezTo>
                    <a:pt x="50" y="34"/>
                    <a:pt x="8" y="34"/>
                    <a:pt x="5" y="31"/>
                  </a:cubicBezTo>
                  <a:cubicBezTo>
                    <a:pt x="0" y="24"/>
                    <a:pt x="0" y="23"/>
                    <a:pt x="2" y="16"/>
                  </a:cubicBezTo>
                  <a:cubicBezTo>
                    <a:pt x="3" y="13"/>
                    <a:pt x="2" y="12"/>
                    <a:pt x="2" y="12"/>
                  </a:cubicBezTo>
                </a:path>
              </a:pathLst>
            </a:custGeom>
            <a:solidFill>
              <a:srgbClr val="E7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3" name="Freeform 467">
              <a:extLst>
                <a:ext uri="{FF2B5EF4-FFF2-40B4-BE49-F238E27FC236}">
                  <a16:creationId xmlns:a16="http://schemas.microsoft.com/office/drawing/2014/main" id="{3F2DE56D-73B9-4B22-99E4-8C50670E0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0074"/>
              <a:ext cx="512763" cy="249238"/>
            </a:xfrm>
            <a:custGeom>
              <a:avLst/>
              <a:gdLst>
                <a:gd name="T0" fmla="*/ 2 w 70"/>
                <a:gd name="T1" fmla="*/ 12 h 34"/>
                <a:gd name="T2" fmla="*/ 13 w 70"/>
                <a:gd name="T3" fmla="*/ 1 h 34"/>
                <a:gd name="T4" fmla="*/ 63 w 70"/>
                <a:gd name="T5" fmla="*/ 2 h 34"/>
                <a:gd name="T6" fmla="*/ 70 w 70"/>
                <a:gd name="T7" fmla="*/ 15 h 34"/>
                <a:gd name="T8" fmla="*/ 60 w 70"/>
                <a:gd name="T9" fmla="*/ 34 h 34"/>
                <a:gd name="T10" fmla="*/ 5 w 70"/>
                <a:gd name="T11" fmla="*/ 31 h 34"/>
                <a:gd name="T12" fmla="*/ 2 w 70"/>
                <a:gd name="T13" fmla="*/ 16 h 34"/>
                <a:gd name="T14" fmla="*/ 2 w 70"/>
                <a:gd name="T15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4">
                  <a:moveTo>
                    <a:pt x="2" y="12"/>
                  </a:moveTo>
                  <a:cubicBezTo>
                    <a:pt x="0" y="9"/>
                    <a:pt x="2" y="0"/>
                    <a:pt x="13" y="1"/>
                  </a:cubicBezTo>
                  <a:cubicBezTo>
                    <a:pt x="21" y="1"/>
                    <a:pt x="60" y="3"/>
                    <a:pt x="63" y="2"/>
                  </a:cubicBezTo>
                  <a:cubicBezTo>
                    <a:pt x="67" y="2"/>
                    <a:pt x="70" y="8"/>
                    <a:pt x="70" y="15"/>
                  </a:cubicBezTo>
                  <a:cubicBezTo>
                    <a:pt x="69" y="22"/>
                    <a:pt x="70" y="33"/>
                    <a:pt x="60" y="34"/>
                  </a:cubicBezTo>
                  <a:cubicBezTo>
                    <a:pt x="50" y="34"/>
                    <a:pt x="8" y="34"/>
                    <a:pt x="5" y="31"/>
                  </a:cubicBezTo>
                  <a:cubicBezTo>
                    <a:pt x="0" y="24"/>
                    <a:pt x="0" y="23"/>
                    <a:pt x="2" y="16"/>
                  </a:cubicBezTo>
                  <a:cubicBezTo>
                    <a:pt x="3" y="13"/>
                    <a:pt x="2" y="12"/>
                    <a:pt x="2" y="12"/>
                  </a:cubicBezTo>
                </a:path>
              </a:pathLst>
            </a:custGeom>
            <a:solidFill>
              <a:srgbClr val="E6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" name="Freeform 468">
              <a:extLst>
                <a:ext uri="{FF2B5EF4-FFF2-40B4-BE49-F238E27FC236}">
                  <a16:creationId xmlns:a16="http://schemas.microsoft.com/office/drawing/2014/main" id="{B2726E66-8D4F-48B3-AA9E-88FAE168D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0074"/>
              <a:ext cx="512763" cy="249238"/>
            </a:xfrm>
            <a:custGeom>
              <a:avLst/>
              <a:gdLst>
                <a:gd name="T0" fmla="*/ 2 w 70"/>
                <a:gd name="T1" fmla="*/ 12 h 34"/>
                <a:gd name="T2" fmla="*/ 13 w 70"/>
                <a:gd name="T3" fmla="*/ 1 h 34"/>
                <a:gd name="T4" fmla="*/ 63 w 70"/>
                <a:gd name="T5" fmla="*/ 2 h 34"/>
                <a:gd name="T6" fmla="*/ 70 w 70"/>
                <a:gd name="T7" fmla="*/ 15 h 34"/>
                <a:gd name="T8" fmla="*/ 60 w 70"/>
                <a:gd name="T9" fmla="*/ 34 h 34"/>
                <a:gd name="T10" fmla="*/ 5 w 70"/>
                <a:gd name="T11" fmla="*/ 31 h 34"/>
                <a:gd name="T12" fmla="*/ 2 w 70"/>
                <a:gd name="T13" fmla="*/ 16 h 34"/>
                <a:gd name="T14" fmla="*/ 2 w 70"/>
                <a:gd name="T15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4">
                  <a:moveTo>
                    <a:pt x="2" y="12"/>
                  </a:moveTo>
                  <a:cubicBezTo>
                    <a:pt x="0" y="9"/>
                    <a:pt x="2" y="0"/>
                    <a:pt x="13" y="1"/>
                  </a:cubicBezTo>
                  <a:cubicBezTo>
                    <a:pt x="21" y="1"/>
                    <a:pt x="60" y="3"/>
                    <a:pt x="63" y="2"/>
                  </a:cubicBezTo>
                  <a:cubicBezTo>
                    <a:pt x="67" y="2"/>
                    <a:pt x="70" y="8"/>
                    <a:pt x="70" y="15"/>
                  </a:cubicBezTo>
                  <a:cubicBezTo>
                    <a:pt x="69" y="22"/>
                    <a:pt x="70" y="33"/>
                    <a:pt x="60" y="34"/>
                  </a:cubicBezTo>
                  <a:cubicBezTo>
                    <a:pt x="50" y="34"/>
                    <a:pt x="8" y="34"/>
                    <a:pt x="5" y="31"/>
                  </a:cubicBezTo>
                  <a:cubicBezTo>
                    <a:pt x="0" y="24"/>
                    <a:pt x="0" y="23"/>
                    <a:pt x="2" y="16"/>
                  </a:cubicBezTo>
                  <a:cubicBezTo>
                    <a:pt x="3" y="13"/>
                    <a:pt x="2" y="12"/>
                    <a:pt x="2" y="12"/>
                  </a:cubicBezTo>
                </a:path>
              </a:pathLst>
            </a:custGeom>
            <a:solidFill>
              <a:srgbClr val="E5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" name="Freeform 469">
              <a:extLst>
                <a:ext uri="{FF2B5EF4-FFF2-40B4-BE49-F238E27FC236}">
                  <a16:creationId xmlns:a16="http://schemas.microsoft.com/office/drawing/2014/main" id="{F0658F1F-99B0-4F0F-BEE5-1DA82C887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0074"/>
              <a:ext cx="512763" cy="249238"/>
            </a:xfrm>
            <a:custGeom>
              <a:avLst/>
              <a:gdLst>
                <a:gd name="T0" fmla="*/ 2 w 70"/>
                <a:gd name="T1" fmla="*/ 12 h 34"/>
                <a:gd name="T2" fmla="*/ 13 w 70"/>
                <a:gd name="T3" fmla="*/ 1 h 34"/>
                <a:gd name="T4" fmla="*/ 63 w 70"/>
                <a:gd name="T5" fmla="*/ 2 h 34"/>
                <a:gd name="T6" fmla="*/ 70 w 70"/>
                <a:gd name="T7" fmla="*/ 15 h 34"/>
                <a:gd name="T8" fmla="*/ 60 w 70"/>
                <a:gd name="T9" fmla="*/ 34 h 34"/>
                <a:gd name="T10" fmla="*/ 5 w 70"/>
                <a:gd name="T11" fmla="*/ 31 h 34"/>
                <a:gd name="T12" fmla="*/ 2 w 70"/>
                <a:gd name="T13" fmla="*/ 16 h 34"/>
                <a:gd name="T14" fmla="*/ 2 w 70"/>
                <a:gd name="T15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4">
                  <a:moveTo>
                    <a:pt x="2" y="12"/>
                  </a:moveTo>
                  <a:cubicBezTo>
                    <a:pt x="0" y="9"/>
                    <a:pt x="2" y="0"/>
                    <a:pt x="13" y="1"/>
                  </a:cubicBezTo>
                  <a:cubicBezTo>
                    <a:pt x="21" y="1"/>
                    <a:pt x="60" y="3"/>
                    <a:pt x="63" y="2"/>
                  </a:cubicBezTo>
                  <a:cubicBezTo>
                    <a:pt x="67" y="2"/>
                    <a:pt x="70" y="8"/>
                    <a:pt x="70" y="15"/>
                  </a:cubicBezTo>
                  <a:cubicBezTo>
                    <a:pt x="69" y="22"/>
                    <a:pt x="70" y="33"/>
                    <a:pt x="60" y="34"/>
                  </a:cubicBezTo>
                  <a:cubicBezTo>
                    <a:pt x="50" y="34"/>
                    <a:pt x="8" y="34"/>
                    <a:pt x="5" y="31"/>
                  </a:cubicBezTo>
                  <a:cubicBezTo>
                    <a:pt x="0" y="24"/>
                    <a:pt x="0" y="23"/>
                    <a:pt x="2" y="16"/>
                  </a:cubicBezTo>
                  <a:cubicBezTo>
                    <a:pt x="3" y="13"/>
                    <a:pt x="2" y="12"/>
                    <a:pt x="2" y="12"/>
                  </a:cubicBezTo>
                </a:path>
              </a:pathLst>
            </a:custGeom>
            <a:solidFill>
              <a:srgbClr val="E4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" name="Freeform 470">
              <a:extLst>
                <a:ext uri="{FF2B5EF4-FFF2-40B4-BE49-F238E27FC236}">
                  <a16:creationId xmlns:a16="http://schemas.microsoft.com/office/drawing/2014/main" id="{F9365BDB-38C7-4856-977D-024575ED7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0074"/>
              <a:ext cx="512763" cy="249238"/>
            </a:xfrm>
            <a:custGeom>
              <a:avLst/>
              <a:gdLst>
                <a:gd name="T0" fmla="*/ 2 w 70"/>
                <a:gd name="T1" fmla="*/ 12 h 34"/>
                <a:gd name="T2" fmla="*/ 13 w 70"/>
                <a:gd name="T3" fmla="*/ 1 h 34"/>
                <a:gd name="T4" fmla="*/ 63 w 70"/>
                <a:gd name="T5" fmla="*/ 2 h 34"/>
                <a:gd name="T6" fmla="*/ 70 w 70"/>
                <a:gd name="T7" fmla="*/ 15 h 34"/>
                <a:gd name="T8" fmla="*/ 60 w 70"/>
                <a:gd name="T9" fmla="*/ 34 h 34"/>
                <a:gd name="T10" fmla="*/ 5 w 70"/>
                <a:gd name="T11" fmla="*/ 31 h 34"/>
                <a:gd name="T12" fmla="*/ 3 w 70"/>
                <a:gd name="T13" fmla="*/ 16 h 34"/>
                <a:gd name="T14" fmla="*/ 2 w 70"/>
                <a:gd name="T15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4">
                  <a:moveTo>
                    <a:pt x="2" y="12"/>
                  </a:moveTo>
                  <a:cubicBezTo>
                    <a:pt x="0" y="9"/>
                    <a:pt x="3" y="0"/>
                    <a:pt x="13" y="1"/>
                  </a:cubicBezTo>
                  <a:cubicBezTo>
                    <a:pt x="21" y="1"/>
                    <a:pt x="60" y="3"/>
                    <a:pt x="63" y="2"/>
                  </a:cubicBezTo>
                  <a:cubicBezTo>
                    <a:pt x="67" y="2"/>
                    <a:pt x="70" y="8"/>
                    <a:pt x="70" y="15"/>
                  </a:cubicBezTo>
                  <a:cubicBezTo>
                    <a:pt x="69" y="22"/>
                    <a:pt x="70" y="33"/>
                    <a:pt x="60" y="34"/>
                  </a:cubicBezTo>
                  <a:cubicBezTo>
                    <a:pt x="50" y="34"/>
                    <a:pt x="8" y="34"/>
                    <a:pt x="5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3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" name="Freeform 471">
              <a:extLst>
                <a:ext uri="{FF2B5EF4-FFF2-40B4-BE49-F238E27FC236}">
                  <a16:creationId xmlns:a16="http://schemas.microsoft.com/office/drawing/2014/main" id="{05C27280-326C-4A57-8E45-996D35BFE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1 h 33"/>
                <a:gd name="T6" fmla="*/ 70 w 70"/>
                <a:gd name="T7" fmla="*/ 14 h 33"/>
                <a:gd name="T8" fmla="*/ 60 w 70"/>
                <a:gd name="T9" fmla="*/ 33 h 33"/>
                <a:gd name="T10" fmla="*/ 5 w 70"/>
                <a:gd name="T11" fmla="*/ 30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0"/>
                    <a:pt x="60" y="2"/>
                    <a:pt x="63" y="1"/>
                  </a:cubicBezTo>
                  <a:cubicBezTo>
                    <a:pt x="67" y="1"/>
                    <a:pt x="70" y="7"/>
                    <a:pt x="70" y="14"/>
                  </a:cubicBezTo>
                  <a:cubicBezTo>
                    <a:pt x="69" y="21"/>
                    <a:pt x="70" y="32"/>
                    <a:pt x="60" y="33"/>
                  </a:cubicBezTo>
                  <a:cubicBezTo>
                    <a:pt x="50" y="33"/>
                    <a:pt x="8" y="33"/>
                    <a:pt x="5" y="30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E2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" name="Freeform 472">
              <a:extLst>
                <a:ext uri="{FF2B5EF4-FFF2-40B4-BE49-F238E27FC236}">
                  <a16:creationId xmlns:a16="http://schemas.microsoft.com/office/drawing/2014/main" id="{31F4F8B8-247B-4659-A14C-E52302819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70 w 70"/>
                <a:gd name="T7" fmla="*/ 14 h 33"/>
                <a:gd name="T8" fmla="*/ 60 w 70"/>
                <a:gd name="T9" fmla="*/ 33 h 33"/>
                <a:gd name="T10" fmla="*/ 5 w 70"/>
                <a:gd name="T11" fmla="*/ 30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0"/>
                    <a:pt x="60" y="2"/>
                    <a:pt x="63" y="2"/>
                  </a:cubicBezTo>
                  <a:cubicBezTo>
                    <a:pt x="67" y="1"/>
                    <a:pt x="70" y="7"/>
                    <a:pt x="70" y="14"/>
                  </a:cubicBezTo>
                  <a:cubicBezTo>
                    <a:pt x="69" y="21"/>
                    <a:pt x="70" y="32"/>
                    <a:pt x="60" y="33"/>
                  </a:cubicBezTo>
                  <a:cubicBezTo>
                    <a:pt x="50" y="33"/>
                    <a:pt x="8" y="32"/>
                    <a:pt x="5" y="30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E1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9" name="Freeform 473">
              <a:extLst>
                <a:ext uri="{FF2B5EF4-FFF2-40B4-BE49-F238E27FC236}">
                  <a16:creationId xmlns:a16="http://schemas.microsoft.com/office/drawing/2014/main" id="{02383E82-FB5B-4F66-8DD0-5A8F0D07B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70 w 70"/>
                <a:gd name="T7" fmla="*/ 14 h 33"/>
                <a:gd name="T8" fmla="*/ 60 w 70"/>
                <a:gd name="T9" fmla="*/ 33 h 33"/>
                <a:gd name="T10" fmla="*/ 5 w 70"/>
                <a:gd name="T11" fmla="*/ 30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0"/>
                    <a:pt x="60" y="2"/>
                    <a:pt x="63" y="2"/>
                  </a:cubicBezTo>
                  <a:cubicBezTo>
                    <a:pt x="67" y="1"/>
                    <a:pt x="70" y="7"/>
                    <a:pt x="70" y="14"/>
                  </a:cubicBezTo>
                  <a:cubicBezTo>
                    <a:pt x="69" y="21"/>
                    <a:pt x="70" y="32"/>
                    <a:pt x="60" y="33"/>
                  </a:cubicBezTo>
                  <a:cubicBezTo>
                    <a:pt x="50" y="33"/>
                    <a:pt x="8" y="32"/>
                    <a:pt x="5" y="30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E0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0" name="Freeform 474">
              <a:extLst>
                <a:ext uri="{FF2B5EF4-FFF2-40B4-BE49-F238E27FC236}">
                  <a16:creationId xmlns:a16="http://schemas.microsoft.com/office/drawing/2014/main" id="{26097119-C93B-4469-9382-545A96134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70 w 70"/>
                <a:gd name="T7" fmla="*/ 14 h 33"/>
                <a:gd name="T8" fmla="*/ 60 w 70"/>
                <a:gd name="T9" fmla="*/ 33 h 33"/>
                <a:gd name="T10" fmla="*/ 5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0"/>
                    <a:pt x="60" y="2"/>
                    <a:pt x="63" y="2"/>
                  </a:cubicBezTo>
                  <a:cubicBezTo>
                    <a:pt x="67" y="1"/>
                    <a:pt x="70" y="7"/>
                    <a:pt x="70" y="14"/>
                  </a:cubicBezTo>
                  <a:cubicBezTo>
                    <a:pt x="69" y="21"/>
                    <a:pt x="70" y="32"/>
                    <a:pt x="60" y="33"/>
                  </a:cubicBezTo>
                  <a:cubicBezTo>
                    <a:pt x="50" y="33"/>
                    <a:pt x="8" y="32"/>
                    <a:pt x="5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F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1" name="Freeform 475">
              <a:extLst>
                <a:ext uri="{FF2B5EF4-FFF2-40B4-BE49-F238E27FC236}">
                  <a16:creationId xmlns:a16="http://schemas.microsoft.com/office/drawing/2014/main" id="{ACD28253-934C-4EF7-851B-D853CD6F1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70 w 70"/>
                <a:gd name="T7" fmla="*/ 14 h 33"/>
                <a:gd name="T8" fmla="*/ 60 w 70"/>
                <a:gd name="T9" fmla="*/ 33 h 33"/>
                <a:gd name="T10" fmla="*/ 5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0"/>
                    <a:pt x="60" y="2"/>
                    <a:pt x="63" y="2"/>
                  </a:cubicBezTo>
                  <a:cubicBezTo>
                    <a:pt x="67" y="1"/>
                    <a:pt x="70" y="7"/>
                    <a:pt x="70" y="14"/>
                  </a:cubicBezTo>
                  <a:cubicBezTo>
                    <a:pt x="69" y="21"/>
                    <a:pt x="70" y="32"/>
                    <a:pt x="60" y="33"/>
                  </a:cubicBezTo>
                  <a:cubicBezTo>
                    <a:pt x="50" y="33"/>
                    <a:pt x="8" y="32"/>
                    <a:pt x="5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E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2" name="Freeform 476">
              <a:extLst>
                <a:ext uri="{FF2B5EF4-FFF2-40B4-BE49-F238E27FC236}">
                  <a16:creationId xmlns:a16="http://schemas.microsoft.com/office/drawing/2014/main" id="{E61617BC-53C9-46C0-A90C-5173CFF40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70 w 70"/>
                <a:gd name="T7" fmla="*/ 14 h 33"/>
                <a:gd name="T8" fmla="*/ 60 w 70"/>
                <a:gd name="T9" fmla="*/ 32 h 33"/>
                <a:gd name="T10" fmla="*/ 5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7" y="1"/>
                    <a:pt x="70" y="8"/>
                    <a:pt x="70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5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D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3" name="Freeform 477">
              <a:extLst>
                <a:ext uri="{FF2B5EF4-FFF2-40B4-BE49-F238E27FC236}">
                  <a16:creationId xmlns:a16="http://schemas.microsoft.com/office/drawing/2014/main" id="{77BE988A-2912-4734-BA9B-93067ED38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5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1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5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C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4" name="Freeform 478">
              <a:extLst>
                <a:ext uri="{FF2B5EF4-FFF2-40B4-BE49-F238E27FC236}">
                  <a16:creationId xmlns:a16="http://schemas.microsoft.com/office/drawing/2014/main" id="{B8221191-DF67-4DAF-A9B6-090A068E8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5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5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B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5" name="Freeform 479">
              <a:extLst>
                <a:ext uri="{FF2B5EF4-FFF2-40B4-BE49-F238E27FC236}">
                  <a16:creationId xmlns:a16="http://schemas.microsoft.com/office/drawing/2014/main" id="{30823C74-E2C7-43E8-9F2C-48A25D870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6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1" y="8"/>
                    <a:pt x="3" y="0"/>
                    <a:pt x="13" y="0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A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6" name="Freeform 480">
              <a:extLst>
                <a:ext uri="{FF2B5EF4-FFF2-40B4-BE49-F238E27FC236}">
                  <a16:creationId xmlns:a16="http://schemas.microsoft.com/office/drawing/2014/main" id="{91B73CD1-BA27-4C27-AA86-2E0541A3E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6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1" y="8"/>
                    <a:pt x="3" y="0"/>
                    <a:pt x="13" y="0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9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7" name="Freeform 481">
              <a:extLst>
                <a:ext uri="{FF2B5EF4-FFF2-40B4-BE49-F238E27FC236}">
                  <a16:creationId xmlns:a16="http://schemas.microsoft.com/office/drawing/2014/main" id="{CC231DB4-B61D-441D-906B-2029C63E3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6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1" y="8"/>
                    <a:pt x="3" y="0"/>
                    <a:pt x="13" y="0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8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8" name="Freeform 482">
              <a:extLst>
                <a:ext uri="{FF2B5EF4-FFF2-40B4-BE49-F238E27FC236}">
                  <a16:creationId xmlns:a16="http://schemas.microsoft.com/office/drawing/2014/main" id="{F191C5C5-9A5B-4BF0-A8F0-C9852142C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1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6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7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9" name="Freeform 483">
              <a:extLst>
                <a:ext uri="{FF2B5EF4-FFF2-40B4-BE49-F238E27FC236}">
                  <a16:creationId xmlns:a16="http://schemas.microsoft.com/office/drawing/2014/main" id="{2CAA8BD9-60AE-41D7-BAA9-F0E3C35BB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1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6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6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0" name="Freeform 484">
              <a:extLst>
                <a:ext uri="{FF2B5EF4-FFF2-40B4-BE49-F238E27FC236}">
                  <a16:creationId xmlns:a16="http://schemas.microsoft.com/office/drawing/2014/main" id="{852745EB-27AD-44C9-8813-CDE056BDD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33363"/>
            </a:xfrm>
            <a:custGeom>
              <a:avLst/>
              <a:gdLst>
                <a:gd name="T0" fmla="*/ 2 w 70"/>
                <a:gd name="T1" fmla="*/ 11 h 32"/>
                <a:gd name="T2" fmla="*/ 13 w 70"/>
                <a:gd name="T3" fmla="*/ 1 h 32"/>
                <a:gd name="T4" fmla="*/ 63 w 70"/>
                <a:gd name="T5" fmla="*/ 2 h 32"/>
                <a:gd name="T6" fmla="*/ 69 w 70"/>
                <a:gd name="T7" fmla="*/ 14 h 32"/>
                <a:gd name="T8" fmla="*/ 60 w 70"/>
                <a:gd name="T9" fmla="*/ 32 h 32"/>
                <a:gd name="T10" fmla="*/ 6 w 70"/>
                <a:gd name="T11" fmla="*/ 29 h 32"/>
                <a:gd name="T12" fmla="*/ 3 w 70"/>
                <a:gd name="T13" fmla="*/ 15 h 32"/>
                <a:gd name="T14" fmla="*/ 2 w 70"/>
                <a:gd name="T1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2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69" y="32"/>
                    <a:pt x="60" y="32"/>
                  </a:cubicBezTo>
                  <a:cubicBezTo>
                    <a:pt x="50" y="32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5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1" name="Freeform 485">
              <a:extLst>
                <a:ext uri="{FF2B5EF4-FFF2-40B4-BE49-F238E27FC236}">
                  <a16:creationId xmlns:a16="http://schemas.microsoft.com/office/drawing/2014/main" id="{9E1768C1-41BA-4D84-AA29-40502A52D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33363"/>
            </a:xfrm>
            <a:custGeom>
              <a:avLst/>
              <a:gdLst>
                <a:gd name="T0" fmla="*/ 2 w 70"/>
                <a:gd name="T1" fmla="*/ 11 h 32"/>
                <a:gd name="T2" fmla="*/ 13 w 70"/>
                <a:gd name="T3" fmla="*/ 1 h 32"/>
                <a:gd name="T4" fmla="*/ 63 w 70"/>
                <a:gd name="T5" fmla="*/ 2 h 32"/>
                <a:gd name="T6" fmla="*/ 69 w 70"/>
                <a:gd name="T7" fmla="*/ 14 h 32"/>
                <a:gd name="T8" fmla="*/ 60 w 70"/>
                <a:gd name="T9" fmla="*/ 32 h 32"/>
                <a:gd name="T10" fmla="*/ 6 w 70"/>
                <a:gd name="T11" fmla="*/ 29 h 32"/>
                <a:gd name="T12" fmla="*/ 3 w 70"/>
                <a:gd name="T13" fmla="*/ 15 h 32"/>
                <a:gd name="T14" fmla="*/ 2 w 70"/>
                <a:gd name="T1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2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69" y="32"/>
                    <a:pt x="60" y="32"/>
                  </a:cubicBezTo>
                  <a:cubicBezTo>
                    <a:pt x="50" y="32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4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" name="Freeform 486">
              <a:extLst>
                <a:ext uri="{FF2B5EF4-FFF2-40B4-BE49-F238E27FC236}">
                  <a16:creationId xmlns:a16="http://schemas.microsoft.com/office/drawing/2014/main" id="{52FFD984-CF3D-4586-9E3C-C49293D54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33363"/>
            </a:xfrm>
            <a:custGeom>
              <a:avLst/>
              <a:gdLst>
                <a:gd name="T0" fmla="*/ 2 w 70"/>
                <a:gd name="T1" fmla="*/ 11 h 32"/>
                <a:gd name="T2" fmla="*/ 13 w 70"/>
                <a:gd name="T3" fmla="*/ 1 h 32"/>
                <a:gd name="T4" fmla="*/ 63 w 70"/>
                <a:gd name="T5" fmla="*/ 2 h 32"/>
                <a:gd name="T6" fmla="*/ 69 w 70"/>
                <a:gd name="T7" fmla="*/ 14 h 32"/>
                <a:gd name="T8" fmla="*/ 60 w 70"/>
                <a:gd name="T9" fmla="*/ 32 h 32"/>
                <a:gd name="T10" fmla="*/ 6 w 70"/>
                <a:gd name="T11" fmla="*/ 29 h 32"/>
                <a:gd name="T12" fmla="*/ 3 w 70"/>
                <a:gd name="T13" fmla="*/ 15 h 32"/>
                <a:gd name="T14" fmla="*/ 2 w 70"/>
                <a:gd name="T1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2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59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69" y="31"/>
                    <a:pt x="60" y="32"/>
                  </a:cubicBezTo>
                  <a:cubicBezTo>
                    <a:pt x="50" y="32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3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3" name="Freeform 487">
              <a:extLst>
                <a:ext uri="{FF2B5EF4-FFF2-40B4-BE49-F238E27FC236}">
                  <a16:creationId xmlns:a16="http://schemas.microsoft.com/office/drawing/2014/main" id="{392C8267-CD9D-466C-AC67-54DADD520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33363"/>
            </a:xfrm>
            <a:custGeom>
              <a:avLst/>
              <a:gdLst>
                <a:gd name="T0" fmla="*/ 2 w 70"/>
                <a:gd name="T1" fmla="*/ 11 h 32"/>
                <a:gd name="T2" fmla="*/ 13 w 70"/>
                <a:gd name="T3" fmla="*/ 1 h 32"/>
                <a:gd name="T4" fmla="*/ 63 w 70"/>
                <a:gd name="T5" fmla="*/ 2 h 32"/>
                <a:gd name="T6" fmla="*/ 69 w 70"/>
                <a:gd name="T7" fmla="*/ 14 h 32"/>
                <a:gd name="T8" fmla="*/ 60 w 70"/>
                <a:gd name="T9" fmla="*/ 32 h 32"/>
                <a:gd name="T10" fmla="*/ 6 w 70"/>
                <a:gd name="T11" fmla="*/ 29 h 32"/>
                <a:gd name="T12" fmla="*/ 3 w 70"/>
                <a:gd name="T13" fmla="*/ 15 h 32"/>
                <a:gd name="T14" fmla="*/ 2 w 70"/>
                <a:gd name="T1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2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59" y="3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69" y="31"/>
                    <a:pt x="60" y="32"/>
                  </a:cubicBezTo>
                  <a:cubicBezTo>
                    <a:pt x="50" y="32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2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4" name="Freeform 488">
              <a:extLst>
                <a:ext uri="{FF2B5EF4-FFF2-40B4-BE49-F238E27FC236}">
                  <a16:creationId xmlns:a16="http://schemas.microsoft.com/office/drawing/2014/main" id="{68FE0928-703B-4000-992C-0E3EDE960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78012"/>
              <a:ext cx="512763" cy="233363"/>
            </a:xfrm>
            <a:custGeom>
              <a:avLst/>
              <a:gdLst>
                <a:gd name="T0" fmla="*/ 2 w 70"/>
                <a:gd name="T1" fmla="*/ 11 h 32"/>
                <a:gd name="T2" fmla="*/ 13 w 70"/>
                <a:gd name="T3" fmla="*/ 1 h 32"/>
                <a:gd name="T4" fmla="*/ 63 w 70"/>
                <a:gd name="T5" fmla="*/ 2 h 32"/>
                <a:gd name="T6" fmla="*/ 69 w 70"/>
                <a:gd name="T7" fmla="*/ 14 h 32"/>
                <a:gd name="T8" fmla="*/ 60 w 70"/>
                <a:gd name="T9" fmla="*/ 32 h 32"/>
                <a:gd name="T10" fmla="*/ 6 w 70"/>
                <a:gd name="T11" fmla="*/ 29 h 32"/>
                <a:gd name="T12" fmla="*/ 3 w 70"/>
                <a:gd name="T13" fmla="*/ 15 h 32"/>
                <a:gd name="T14" fmla="*/ 2 w 70"/>
                <a:gd name="T1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2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59" y="3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69" y="31"/>
                    <a:pt x="60" y="32"/>
                  </a:cubicBezTo>
                  <a:cubicBezTo>
                    <a:pt x="50" y="32"/>
                    <a:pt x="8" y="32"/>
                    <a:pt x="6" y="29"/>
                  </a:cubicBezTo>
                  <a:cubicBezTo>
                    <a:pt x="0" y="23"/>
                    <a:pt x="1" y="21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1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5" name="Freeform 489">
              <a:extLst>
                <a:ext uri="{FF2B5EF4-FFF2-40B4-BE49-F238E27FC236}">
                  <a16:creationId xmlns:a16="http://schemas.microsoft.com/office/drawing/2014/main" id="{AB309684-803D-4A9D-A1C3-CF3976C45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84362"/>
              <a:ext cx="504825" cy="227013"/>
            </a:xfrm>
            <a:custGeom>
              <a:avLst/>
              <a:gdLst>
                <a:gd name="T0" fmla="*/ 2 w 69"/>
                <a:gd name="T1" fmla="*/ 10 h 31"/>
                <a:gd name="T2" fmla="*/ 13 w 69"/>
                <a:gd name="T3" fmla="*/ 0 h 31"/>
                <a:gd name="T4" fmla="*/ 63 w 69"/>
                <a:gd name="T5" fmla="*/ 1 h 31"/>
                <a:gd name="T6" fmla="*/ 69 w 69"/>
                <a:gd name="T7" fmla="*/ 13 h 31"/>
                <a:gd name="T8" fmla="*/ 60 w 69"/>
                <a:gd name="T9" fmla="*/ 31 h 31"/>
                <a:gd name="T10" fmla="*/ 6 w 69"/>
                <a:gd name="T11" fmla="*/ 28 h 31"/>
                <a:gd name="T12" fmla="*/ 3 w 69"/>
                <a:gd name="T13" fmla="*/ 14 h 31"/>
                <a:gd name="T14" fmla="*/ 2 w 69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1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1" y="0"/>
                    <a:pt x="59" y="2"/>
                    <a:pt x="63" y="1"/>
                  </a:cubicBezTo>
                  <a:cubicBezTo>
                    <a:pt x="66" y="1"/>
                    <a:pt x="69" y="7"/>
                    <a:pt x="69" y="13"/>
                  </a:cubicBezTo>
                  <a:cubicBezTo>
                    <a:pt x="69" y="20"/>
                    <a:pt x="69" y="30"/>
                    <a:pt x="60" y="31"/>
                  </a:cubicBezTo>
                  <a:cubicBezTo>
                    <a:pt x="50" y="31"/>
                    <a:pt x="8" y="31"/>
                    <a:pt x="6" y="28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D0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6" name="Freeform 490">
              <a:extLst>
                <a:ext uri="{FF2B5EF4-FFF2-40B4-BE49-F238E27FC236}">
                  <a16:creationId xmlns:a16="http://schemas.microsoft.com/office/drawing/2014/main" id="{B6BB8862-1987-44ED-B187-0B9548C5A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84362"/>
              <a:ext cx="504825" cy="227013"/>
            </a:xfrm>
            <a:custGeom>
              <a:avLst/>
              <a:gdLst>
                <a:gd name="T0" fmla="*/ 2 w 69"/>
                <a:gd name="T1" fmla="*/ 10 h 31"/>
                <a:gd name="T2" fmla="*/ 13 w 69"/>
                <a:gd name="T3" fmla="*/ 0 h 31"/>
                <a:gd name="T4" fmla="*/ 63 w 69"/>
                <a:gd name="T5" fmla="*/ 1 h 31"/>
                <a:gd name="T6" fmla="*/ 69 w 69"/>
                <a:gd name="T7" fmla="*/ 13 h 31"/>
                <a:gd name="T8" fmla="*/ 59 w 69"/>
                <a:gd name="T9" fmla="*/ 31 h 31"/>
                <a:gd name="T10" fmla="*/ 6 w 69"/>
                <a:gd name="T11" fmla="*/ 28 h 31"/>
                <a:gd name="T12" fmla="*/ 3 w 69"/>
                <a:gd name="T13" fmla="*/ 14 h 31"/>
                <a:gd name="T14" fmla="*/ 2 w 69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1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1" y="0"/>
                    <a:pt x="59" y="2"/>
                    <a:pt x="63" y="1"/>
                  </a:cubicBezTo>
                  <a:cubicBezTo>
                    <a:pt x="66" y="1"/>
                    <a:pt x="69" y="7"/>
                    <a:pt x="69" y="13"/>
                  </a:cubicBezTo>
                  <a:cubicBezTo>
                    <a:pt x="69" y="20"/>
                    <a:pt x="69" y="30"/>
                    <a:pt x="59" y="31"/>
                  </a:cubicBezTo>
                  <a:cubicBezTo>
                    <a:pt x="50" y="31"/>
                    <a:pt x="8" y="31"/>
                    <a:pt x="6" y="28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CF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7" name="Freeform 491">
              <a:extLst>
                <a:ext uri="{FF2B5EF4-FFF2-40B4-BE49-F238E27FC236}">
                  <a16:creationId xmlns:a16="http://schemas.microsoft.com/office/drawing/2014/main" id="{99986122-F65B-4063-8096-5D94AA6C0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84362"/>
              <a:ext cx="504825" cy="227013"/>
            </a:xfrm>
            <a:custGeom>
              <a:avLst/>
              <a:gdLst>
                <a:gd name="T0" fmla="*/ 2 w 69"/>
                <a:gd name="T1" fmla="*/ 10 h 31"/>
                <a:gd name="T2" fmla="*/ 13 w 69"/>
                <a:gd name="T3" fmla="*/ 0 h 31"/>
                <a:gd name="T4" fmla="*/ 63 w 69"/>
                <a:gd name="T5" fmla="*/ 1 h 31"/>
                <a:gd name="T6" fmla="*/ 69 w 69"/>
                <a:gd name="T7" fmla="*/ 14 h 31"/>
                <a:gd name="T8" fmla="*/ 59 w 69"/>
                <a:gd name="T9" fmla="*/ 31 h 31"/>
                <a:gd name="T10" fmla="*/ 6 w 69"/>
                <a:gd name="T11" fmla="*/ 28 h 31"/>
                <a:gd name="T12" fmla="*/ 3 w 69"/>
                <a:gd name="T13" fmla="*/ 14 h 31"/>
                <a:gd name="T14" fmla="*/ 2 w 69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1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1" y="0"/>
                    <a:pt x="59" y="2"/>
                    <a:pt x="63" y="1"/>
                  </a:cubicBezTo>
                  <a:cubicBezTo>
                    <a:pt x="66" y="1"/>
                    <a:pt x="69" y="7"/>
                    <a:pt x="69" y="14"/>
                  </a:cubicBezTo>
                  <a:cubicBezTo>
                    <a:pt x="69" y="20"/>
                    <a:pt x="69" y="30"/>
                    <a:pt x="59" y="31"/>
                  </a:cubicBezTo>
                  <a:cubicBezTo>
                    <a:pt x="50" y="31"/>
                    <a:pt x="8" y="30"/>
                    <a:pt x="6" y="28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CE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8" name="Freeform 492">
              <a:extLst>
                <a:ext uri="{FF2B5EF4-FFF2-40B4-BE49-F238E27FC236}">
                  <a16:creationId xmlns:a16="http://schemas.microsoft.com/office/drawing/2014/main" id="{7814254D-EC65-4F06-ABE7-214950B07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84362"/>
              <a:ext cx="504825" cy="227013"/>
            </a:xfrm>
            <a:custGeom>
              <a:avLst/>
              <a:gdLst>
                <a:gd name="T0" fmla="*/ 2 w 69"/>
                <a:gd name="T1" fmla="*/ 10 h 31"/>
                <a:gd name="T2" fmla="*/ 13 w 69"/>
                <a:gd name="T3" fmla="*/ 0 h 31"/>
                <a:gd name="T4" fmla="*/ 63 w 69"/>
                <a:gd name="T5" fmla="*/ 2 h 31"/>
                <a:gd name="T6" fmla="*/ 69 w 69"/>
                <a:gd name="T7" fmla="*/ 14 h 31"/>
                <a:gd name="T8" fmla="*/ 59 w 69"/>
                <a:gd name="T9" fmla="*/ 31 h 31"/>
                <a:gd name="T10" fmla="*/ 6 w 69"/>
                <a:gd name="T11" fmla="*/ 28 h 31"/>
                <a:gd name="T12" fmla="*/ 3 w 69"/>
                <a:gd name="T13" fmla="*/ 14 h 31"/>
                <a:gd name="T14" fmla="*/ 2 w 69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1">
                  <a:moveTo>
                    <a:pt x="2" y="10"/>
                  </a:moveTo>
                  <a:cubicBezTo>
                    <a:pt x="1" y="8"/>
                    <a:pt x="3" y="0"/>
                    <a:pt x="13" y="0"/>
                  </a:cubicBezTo>
                  <a:cubicBezTo>
                    <a:pt x="21" y="0"/>
                    <a:pt x="59" y="2"/>
                    <a:pt x="63" y="2"/>
                  </a:cubicBezTo>
                  <a:cubicBezTo>
                    <a:pt x="66" y="1"/>
                    <a:pt x="69" y="7"/>
                    <a:pt x="69" y="14"/>
                  </a:cubicBezTo>
                  <a:cubicBezTo>
                    <a:pt x="68" y="20"/>
                    <a:pt x="69" y="30"/>
                    <a:pt x="59" y="31"/>
                  </a:cubicBezTo>
                  <a:cubicBezTo>
                    <a:pt x="50" y="31"/>
                    <a:pt x="8" y="30"/>
                    <a:pt x="6" y="28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CD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9" name="Freeform 493">
              <a:extLst>
                <a:ext uri="{FF2B5EF4-FFF2-40B4-BE49-F238E27FC236}">
                  <a16:creationId xmlns:a16="http://schemas.microsoft.com/office/drawing/2014/main" id="{84A72660-8F8C-419E-A523-0B63CABEA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7013"/>
            </a:xfrm>
            <a:custGeom>
              <a:avLst/>
              <a:gdLst>
                <a:gd name="T0" fmla="*/ 1 w 68"/>
                <a:gd name="T1" fmla="*/ 10 h 31"/>
                <a:gd name="T2" fmla="*/ 12 w 68"/>
                <a:gd name="T3" fmla="*/ 0 h 31"/>
                <a:gd name="T4" fmla="*/ 62 w 68"/>
                <a:gd name="T5" fmla="*/ 2 h 31"/>
                <a:gd name="T6" fmla="*/ 68 w 68"/>
                <a:gd name="T7" fmla="*/ 14 h 31"/>
                <a:gd name="T8" fmla="*/ 58 w 68"/>
                <a:gd name="T9" fmla="*/ 31 h 31"/>
                <a:gd name="T10" fmla="*/ 5 w 68"/>
                <a:gd name="T11" fmla="*/ 28 h 31"/>
                <a:gd name="T12" fmla="*/ 2 w 68"/>
                <a:gd name="T13" fmla="*/ 14 h 31"/>
                <a:gd name="T14" fmla="*/ 1 w 68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1" y="10"/>
                  </a:moveTo>
                  <a:cubicBezTo>
                    <a:pt x="0" y="8"/>
                    <a:pt x="2" y="0"/>
                    <a:pt x="12" y="0"/>
                  </a:cubicBezTo>
                  <a:cubicBezTo>
                    <a:pt x="20" y="0"/>
                    <a:pt x="58" y="2"/>
                    <a:pt x="62" y="2"/>
                  </a:cubicBezTo>
                  <a:cubicBezTo>
                    <a:pt x="65" y="1"/>
                    <a:pt x="68" y="7"/>
                    <a:pt x="68" y="14"/>
                  </a:cubicBezTo>
                  <a:cubicBezTo>
                    <a:pt x="67" y="20"/>
                    <a:pt x="68" y="30"/>
                    <a:pt x="58" y="31"/>
                  </a:cubicBezTo>
                  <a:cubicBezTo>
                    <a:pt x="49" y="31"/>
                    <a:pt x="7" y="30"/>
                    <a:pt x="5" y="28"/>
                  </a:cubicBezTo>
                  <a:cubicBezTo>
                    <a:pt x="0" y="22"/>
                    <a:pt x="0" y="20"/>
                    <a:pt x="2" y="14"/>
                  </a:cubicBezTo>
                  <a:cubicBezTo>
                    <a:pt x="3" y="11"/>
                    <a:pt x="1" y="10"/>
                    <a:pt x="1" y="10"/>
                  </a:cubicBezTo>
                </a:path>
              </a:pathLst>
            </a:custGeom>
            <a:solidFill>
              <a:srgbClr val="CC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0" name="Freeform 494">
              <a:extLst>
                <a:ext uri="{FF2B5EF4-FFF2-40B4-BE49-F238E27FC236}">
                  <a16:creationId xmlns:a16="http://schemas.microsoft.com/office/drawing/2014/main" id="{8065E642-77E8-4575-BD6F-62B121C94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7013"/>
            </a:xfrm>
            <a:custGeom>
              <a:avLst/>
              <a:gdLst>
                <a:gd name="T0" fmla="*/ 2 w 68"/>
                <a:gd name="T1" fmla="*/ 10 h 31"/>
                <a:gd name="T2" fmla="*/ 12 w 68"/>
                <a:gd name="T3" fmla="*/ 0 h 31"/>
                <a:gd name="T4" fmla="*/ 62 w 68"/>
                <a:gd name="T5" fmla="*/ 2 h 31"/>
                <a:gd name="T6" fmla="*/ 68 w 68"/>
                <a:gd name="T7" fmla="*/ 14 h 31"/>
                <a:gd name="T8" fmla="*/ 58 w 68"/>
                <a:gd name="T9" fmla="*/ 31 h 31"/>
                <a:gd name="T10" fmla="*/ 5 w 68"/>
                <a:gd name="T11" fmla="*/ 28 h 31"/>
                <a:gd name="T12" fmla="*/ 2 w 68"/>
                <a:gd name="T13" fmla="*/ 14 h 31"/>
                <a:gd name="T14" fmla="*/ 2 w 68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0"/>
                  </a:moveTo>
                  <a:cubicBezTo>
                    <a:pt x="0" y="8"/>
                    <a:pt x="2" y="0"/>
                    <a:pt x="12" y="0"/>
                  </a:cubicBezTo>
                  <a:cubicBezTo>
                    <a:pt x="20" y="0"/>
                    <a:pt x="58" y="2"/>
                    <a:pt x="62" y="2"/>
                  </a:cubicBezTo>
                  <a:cubicBezTo>
                    <a:pt x="65" y="1"/>
                    <a:pt x="68" y="7"/>
                    <a:pt x="68" y="14"/>
                  </a:cubicBezTo>
                  <a:cubicBezTo>
                    <a:pt x="67" y="20"/>
                    <a:pt x="68" y="30"/>
                    <a:pt x="58" y="31"/>
                  </a:cubicBezTo>
                  <a:cubicBezTo>
                    <a:pt x="49" y="31"/>
                    <a:pt x="8" y="30"/>
                    <a:pt x="5" y="28"/>
                  </a:cubicBezTo>
                  <a:cubicBezTo>
                    <a:pt x="0" y="22"/>
                    <a:pt x="0" y="20"/>
                    <a:pt x="2" y="14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CB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1" name="Freeform 495">
              <a:extLst>
                <a:ext uri="{FF2B5EF4-FFF2-40B4-BE49-F238E27FC236}">
                  <a16:creationId xmlns:a16="http://schemas.microsoft.com/office/drawing/2014/main" id="{FC69C899-64FA-429D-B2FE-BD5C912F2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7013"/>
            </a:xfrm>
            <a:custGeom>
              <a:avLst/>
              <a:gdLst>
                <a:gd name="T0" fmla="*/ 2 w 68"/>
                <a:gd name="T1" fmla="*/ 10 h 31"/>
                <a:gd name="T2" fmla="*/ 12 w 68"/>
                <a:gd name="T3" fmla="*/ 0 h 31"/>
                <a:gd name="T4" fmla="*/ 62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8 h 31"/>
                <a:gd name="T12" fmla="*/ 2 w 68"/>
                <a:gd name="T13" fmla="*/ 14 h 31"/>
                <a:gd name="T14" fmla="*/ 2 w 68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0"/>
                  </a:moveTo>
                  <a:cubicBezTo>
                    <a:pt x="0" y="8"/>
                    <a:pt x="2" y="0"/>
                    <a:pt x="12" y="0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1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8"/>
                  </a:cubicBezTo>
                  <a:cubicBezTo>
                    <a:pt x="0" y="22"/>
                    <a:pt x="0" y="20"/>
                    <a:pt x="2" y="14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CA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2" name="Freeform 496">
              <a:extLst>
                <a:ext uri="{FF2B5EF4-FFF2-40B4-BE49-F238E27FC236}">
                  <a16:creationId xmlns:a16="http://schemas.microsoft.com/office/drawing/2014/main" id="{39E75971-6A68-4120-A68B-958B08DBA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7013"/>
            </a:xfrm>
            <a:custGeom>
              <a:avLst/>
              <a:gdLst>
                <a:gd name="T0" fmla="*/ 2 w 68"/>
                <a:gd name="T1" fmla="*/ 10 h 31"/>
                <a:gd name="T2" fmla="*/ 12 w 68"/>
                <a:gd name="T3" fmla="*/ 0 h 31"/>
                <a:gd name="T4" fmla="*/ 62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8 h 31"/>
                <a:gd name="T12" fmla="*/ 2 w 68"/>
                <a:gd name="T13" fmla="*/ 14 h 31"/>
                <a:gd name="T14" fmla="*/ 2 w 68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0"/>
                  </a:moveTo>
                  <a:cubicBezTo>
                    <a:pt x="0" y="8"/>
                    <a:pt x="2" y="0"/>
                    <a:pt x="12" y="0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1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8"/>
                  </a:cubicBezTo>
                  <a:cubicBezTo>
                    <a:pt x="0" y="22"/>
                    <a:pt x="0" y="20"/>
                    <a:pt x="2" y="14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C9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3" name="Freeform 497">
              <a:extLst>
                <a:ext uri="{FF2B5EF4-FFF2-40B4-BE49-F238E27FC236}">
                  <a16:creationId xmlns:a16="http://schemas.microsoft.com/office/drawing/2014/main" id="{E37E88AD-1491-43E8-87BD-6C0EB2963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7013"/>
            </a:xfrm>
            <a:custGeom>
              <a:avLst/>
              <a:gdLst>
                <a:gd name="T0" fmla="*/ 2 w 68"/>
                <a:gd name="T1" fmla="*/ 10 h 31"/>
                <a:gd name="T2" fmla="*/ 12 w 68"/>
                <a:gd name="T3" fmla="*/ 0 h 31"/>
                <a:gd name="T4" fmla="*/ 62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7 h 31"/>
                <a:gd name="T12" fmla="*/ 2 w 68"/>
                <a:gd name="T13" fmla="*/ 14 h 31"/>
                <a:gd name="T14" fmla="*/ 2 w 68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0"/>
                  </a:moveTo>
                  <a:cubicBezTo>
                    <a:pt x="0" y="8"/>
                    <a:pt x="2" y="0"/>
                    <a:pt x="12" y="0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1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7"/>
                  </a:cubicBezTo>
                  <a:cubicBezTo>
                    <a:pt x="0" y="22"/>
                    <a:pt x="1" y="20"/>
                    <a:pt x="2" y="14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C8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4" name="Freeform 498">
              <a:extLst>
                <a:ext uri="{FF2B5EF4-FFF2-40B4-BE49-F238E27FC236}">
                  <a16:creationId xmlns:a16="http://schemas.microsoft.com/office/drawing/2014/main" id="{556445D5-5F73-4A93-9C27-7ECFF614D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7013"/>
            </a:xfrm>
            <a:custGeom>
              <a:avLst/>
              <a:gdLst>
                <a:gd name="T0" fmla="*/ 2 w 68"/>
                <a:gd name="T1" fmla="*/ 11 h 31"/>
                <a:gd name="T2" fmla="*/ 12 w 68"/>
                <a:gd name="T3" fmla="*/ 0 h 31"/>
                <a:gd name="T4" fmla="*/ 61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7 h 31"/>
                <a:gd name="T12" fmla="*/ 2 w 68"/>
                <a:gd name="T13" fmla="*/ 14 h 31"/>
                <a:gd name="T14" fmla="*/ 2 w 68"/>
                <a:gd name="T15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1"/>
                  </a:moveTo>
                  <a:cubicBezTo>
                    <a:pt x="0" y="8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7"/>
                  </a:cubicBezTo>
                  <a:cubicBezTo>
                    <a:pt x="0" y="22"/>
                    <a:pt x="1" y="20"/>
                    <a:pt x="2" y="14"/>
                  </a:cubicBezTo>
                  <a:cubicBezTo>
                    <a:pt x="3" y="11"/>
                    <a:pt x="2" y="11"/>
                    <a:pt x="2" y="11"/>
                  </a:cubicBezTo>
                </a:path>
              </a:pathLst>
            </a:custGeom>
            <a:solidFill>
              <a:srgbClr val="C7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5" name="Freeform 499">
              <a:extLst>
                <a:ext uri="{FF2B5EF4-FFF2-40B4-BE49-F238E27FC236}">
                  <a16:creationId xmlns:a16="http://schemas.microsoft.com/office/drawing/2014/main" id="{4815FFC5-8E4D-4F3A-91FE-153703D61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7013"/>
            </a:xfrm>
            <a:custGeom>
              <a:avLst/>
              <a:gdLst>
                <a:gd name="T0" fmla="*/ 2 w 68"/>
                <a:gd name="T1" fmla="*/ 11 h 31"/>
                <a:gd name="T2" fmla="*/ 12 w 68"/>
                <a:gd name="T3" fmla="*/ 0 h 31"/>
                <a:gd name="T4" fmla="*/ 61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7 h 31"/>
                <a:gd name="T12" fmla="*/ 3 w 68"/>
                <a:gd name="T13" fmla="*/ 14 h 31"/>
                <a:gd name="T14" fmla="*/ 2 w 68"/>
                <a:gd name="T15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1"/>
                  </a:moveTo>
                  <a:cubicBezTo>
                    <a:pt x="0" y="8"/>
                    <a:pt x="3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7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3" y="11"/>
                    <a:pt x="2" y="11"/>
                    <a:pt x="2" y="11"/>
                  </a:cubicBezTo>
                </a:path>
              </a:pathLst>
            </a:custGeom>
            <a:solidFill>
              <a:srgbClr val="C6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6" name="Freeform 500">
              <a:extLst>
                <a:ext uri="{FF2B5EF4-FFF2-40B4-BE49-F238E27FC236}">
                  <a16:creationId xmlns:a16="http://schemas.microsoft.com/office/drawing/2014/main" id="{346746BE-412D-49C4-A28D-8FFC28A64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7013"/>
            </a:xfrm>
            <a:custGeom>
              <a:avLst/>
              <a:gdLst>
                <a:gd name="T0" fmla="*/ 2 w 68"/>
                <a:gd name="T1" fmla="*/ 11 h 31"/>
                <a:gd name="T2" fmla="*/ 12 w 68"/>
                <a:gd name="T3" fmla="*/ 0 h 31"/>
                <a:gd name="T4" fmla="*/ 61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7 h 31"/>
                <a:gd name="T12" fmla="*/ 3 w 68"/>
                <a:gd name="T13" fmla="*/ 14 h 31"/>
                <a:gd name="T14" fmla="*/ 2 w 68"/>
                <a:gd name="T15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1"/>
                  </a:moveTo>
                  <a:cubicBezTo>
                    <a:pt x="0" y="8"/>
                    <a:pt x="3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7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C5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7" name="Freeform 501">
              <a:extLst>
                <a:ext uri="{FF2B5EF4-FFF2-40B4-BE49-F238E27FC236}">
                  <a16:creationId xmlns:a16="http://schemas.microsoft.com/office/drawing/2014/main" id="{1AEACEEF-4BFB-45E4-A932-86DB3923C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7013"/>
            </a:xfrm>
            <a:custGeom>
              <a:avLst/>
              <a:gdLst>
                <a:gd name="T0" fmla="*/ 2 w 68"/>
                <a:gd name="T1" fmla="*/ 11 h 31"/>
                <a:gd name="T2" fmla="*/ 12 w 68"/>
                <a:gd name="T3" fmla="*/ 1 h 31"/>
                <a:gd name="T4" fmla="*/ 61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7 h 31"/>
                <a:gd name="T12" fmla="*/ 3 w 68"/>
                <a:gd name="T13" fmla="*/ 14 h 31"/>
                <a:gd name="T14" fmla="*/ 2 w 68"/>
                <a:gd name="T15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1"/>
                  </a:moveTo>
                  <a:cubicBezTo>
                    <a:pt x="0" y="8"/>
                    <a:pt x="3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7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C4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8" name="Freeform 502">
              <a:extLst>
                <a:ext uri="{FF2B5EF4-FFF2-40B4-BE49-F238E27FC236}">
                  <a16:creationId xmlns:a16="http://schemas.microsoft.com/office/drawing/2014/main" id="{03BBB15B-DA75-42F2-94BD-ED3D1A595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7013"/>
            </a:xfrm>
            <a:custGeom>
              <a:avLst/>
              <a:gdLst>
                <a:gd name="T0" fmla="*/ 2 w 68"/>
                <a:gd name="T1" fmla="*/ 11 h 31"/>
                <a:gd name="T2" fmla="*/ 12 w 68"/>
                <a:gd name="T3" fmla="*/ 1 h 31"/>
                <a:gd name="T4" fmla="*/ 61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7 h 31"/>
                <a:gd name="T12" fmla="*/ 3 w 68"/>
                <a:gd name="T13" fmla="*/ 14 h 31"/>
                <a:gd name="T14" fmla="*/ 2 w 68"/>
                <a:gd name="T15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1"/>
                  </a:moveTo>
                  <a:cubicBezTo>
                    <a:pt x="0" y="8"/>
                    <a:pt x="3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7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C3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9" name="Freeform 503">
              <a:extLst>
                <a:ext uri="{FF2B5EF4-FFF2-40B4-BE49-F238E27FC236}">
                  <a16:creationId xmlns:a16="http://schemas.microsoft.com/office/drawing/2014/main" id="{29EFB1BC-587E-41DA-BDC7-62B7E0EA6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0663"/>
            </a:xfrm>
            <a:custGeom>
              <a:avLst/>
              <a:gdLst>
                <a:gd name="T0" fmla="*/ 2 w 68"/>
                <a:gd name="T1" fmla="*/ 11 h 30"/>
                <a:gd name="T2" fmla="*/ 12 w 68"/>
                <a:gd name="T3" fmla="*/ 1 h 30"/>
                <a:gd name="T4" fmla="*/ 61 w 68"/>
                <a:gd name="T5" fmla="*/ 2 h 30"/>
                <a:gd name="T6" fmla="*/ 68 w 68"/>
                <a:gd name="T7" fmla="*/ 14 h 30"/>
                <a:gd name="T8" fmla="*/ 58 w 68"/>
                <a:gd name="T9" fmla="*/ 30 h 30"/>
                <a:gd name="T10" fmla="*/ 5 w 68"/>
                <a:gd name="T11" fmla="*/ 27 h 30"/>
                <a:gd name="T12" fmla="*/ 3 w 68"/>
                <a:gd name="T13" fmla="*/ 14 h 30"/>
                <a:gd name="T14" fmla="*/ 2 w 68"/>
                <a:gd name="T15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0">
                  <a:moveTo>
                    <a:pt x="2" y="11"/>
                  </a:moveTo>
                  <a:cubicBezTo>
                    <a:pt x="0" y="8"/>
                    <a:pt x="3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8" y="30"/>
                    <a:pt x="8" y="30"/>
                    <a:pt x="5" y="27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C2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" name="Freeform 504">
              <a:extLst>
                <a:ext uri="{FF2B5EF4-FFF2-40B4-BE49-F238E27FC236}">
                  <a16:creationId xmlns:a16="http://schemas.microsoft.com/office/drawing/2014/main" id="{4B487F49-3C5C-42E7-AE48-52A8C5DD1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0663"/>
            </a:xfrm>
            <a:custGeom>
              <a:avLst/>
              <a:gdLst>
                <a:gd name="T0" fmla="*/ 2 w 68"/>
                <a:gd name="T1" fmla="*/ 11 h 30"/>
                <a:gd name="T2" fmla="*/ 12 w 68"/>
                <a:gd name="T3" fmla="*/ 1 h 30"/>
                <a:gd name="T4" fmla="*/ 61 w 68"/>
                <a:gd name="T5" fmla="*/ 2 h 30"/>
                <a:gd name="T6" fmla="*/ 67 w 68"/>
                <a:gd name="T7" fmla="*/ 14 h 30"/>
                <a:gd name="T8" fmla="*/ 58 w 68"/>
                <a:gd name="T9" fmla="*/ 30 h 30"/>
                <a:gd name="T10" fmla="*/ 5 w 68"/>
                <a:gd name="T11" fmla="*/ 27 h 30"/>
                <a:gd name="T12" fmla="*/ 3 w 68"/>
                <a:gd name="T13" fmla="*/ 14 h 30"/>
                <a:gd name="T14" fmla="*/ 2 w 68"/>
                <a:gd name="T15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0">
                  <a:moveTo>
                    <a:pt x="2" y="11"/>
                  </a:moveTo>
                  <a:cubicBezTo>
                    <a:pt x="0" y="8"/>
                    <a:pt x="3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7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8" y="30"/>
                    <a:pt x="8" y="30"/>
                    <a:pt x="5" y="27"/>
                  </a:cubicBezTo>
                  <a:cubicBezTo>
                    <a:pt x="0" y="21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C1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" name="Freeform 505">
              <a:extLst>
                <a:ext uri="{FF2B5EF4-FFF2-40B4-BE49-F238E27FC236}">
                  <a16:creationId xmlns:a16="http://schemas.microsoft.com/office/drawing/2014/main" id="{7089EA4A-B4F2-4205-A2FE-8E9B51551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0663"/>
            </a:xfrm>
            <a:custGeom>
              <a:avLst/>
              <a:gdLst>
                <a:gd name="T0" fmla="*/ 2 w 68"/>
                <a:gd name="T1" fmla="*/ 11 h 30"/>
                <a:gd name="T2" fmla="*/ 13 w 68"/>
                <a:gd name="T3" fmla="*/ 1 h 30"/>
                <a:gd name="T4" fmla="*/ 61 w 68"/>
                <a:gd name="T5" fmla="*/ 2 h 30"/>
                <a:gd name="T6" fmla="*/ 67 w 68"/>
                <a:gd name="T7" fmla="*/ 14 h 30"/>
                <a:gd name="T8" fmla="*/ 58 w 68"/>
                <a:gd name="T9" fmla="*/ 30 h 30"/>
                <a:gd name="T10" fmla="*/ 5 w 68"/>
                <a:gd name="T11" fmla="*/ 27 h 30"/>
                <a:gd name="T12" fmla="*/ 3 w 68"/>
                <a:gd name="T13" fmla="*/ 14 h 30"/>
                <a:gd name="T14" fmla="*/ 2 w 68"/>
                <a:gd name="T15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0">
                  <a:moveTo>
                    <a:pt x="2" y="11"/>
                  </a:moveTo>
                  <a:cubicBezTo>
                    <a:pt x="0" y="8"/>
                    <a:pt x="3" y="0"/>
                    <a:pt x="13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7" y="14"/>
                  </a:cubicBezTo>
                  <a:cubicBezTo>
                    <a:pt x="67" y="20"/>
                    <a:pt x="68" y="29"/>
                    <a:pt x="58" y="30"/>
                  </a:cubicBezTo>
                  <a:cubicBezTo>
                    <a:pt x="48" y="30"/>
                    <a:pt x="8" y="30"/>
                    <a:pt x="5" y="27"/>
                  </a:cubicBezTo>
                  <a:cubicBezTo>
                    <a:pt x="0" y="21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C0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" name="Freeform 506">
              <a:extLst>
                <a:ext uri="{FF2B5EF4-FFF2-40B4-BE49-F238E27FC236}">
                  <a16:creationId xmlns:a16="http://schemas.microsoft.com/office/drawing/2014/main" id="{9E91BB8B-4718-473F-8DD5-FC427AD53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84362"/>
              <a:ext cx="496888" cy="220663"/>
            </a:xfrm>
            <a:custGeom>
              <a:avLst/>
              <a:gdLst>
                <a:gd name="T0" fmla="*/ 2 w 68"/>
                <a:gd name="T1" fmla="*/ 11 h 30"/>
                <a:gd name="T2" fmla="*/ 13 w 68"/>
                <a:gd name="T3" fmla="*/ 1 h 30"/>
                <a:gd name="T4" fmla="*/ 61 w 68"/>
                <a:gd name="T5" fmla="*/ 2 h 30"/>
                <a:gd name="T6" fmla="*/ 67 w 68"/>
                <a:gd name="T7" fmla="*/ 14 h 30"/>
                <a:gd name="T8" fmla="*/ 58 w 68"/>
                <a:gd name="T9" fmla="*/ 30 h 30"/>
                <a:gd name="T10" fmla="*/ 5 w 68"/>
                <a:gd name="T11" fmla="*/ 27 h 30"/>
                <a:gd name="T12" fmla="*/ 3 w 68"/>
                <a:gd name="T13" fmla="*/ 14 h 30"/>
                <a:gd name="T14" fmla="*/ 2 w 68"/>
                <a:gd name="T15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0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7" y="14"/>
                  </a:cubicBezTo>
                  <a:cubicBezTo>
                    <a:pt x="67" y="20"/>
                    <a:pt x="68" y="29"/>
                    <a:pt x="58" y="30"/>
                  </a:cubicBezTo>
                  <a:cubicBezTo>
                    <a:pt x="48" y="30"/>
                    <a:pt x="8" y="30"/>
                    <a:pt x="5" y="27"/>
                  </a:cubicBezTo>
                  <a:cubicBezTo>
                    <a:pt x="0" y="21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BF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" name="Freeform 507">
              <a:extLst>
                <a:ext uri="{FF2B5EF4-FFF2-40B4-BE49-F238E27FC236}">
                  <a16:creationId xmlns:a16="http://schemas.microsoft.com/office/drawing/2014/main" id="{005D62FA-6AB7-402B-9F9D-EF6553A5C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1 h 29"/>
                <a:gd name="T6" fmla="*/ 67 w 68"/>
                <a:gd name="T7" fmla="*/ 13 h 29"/>
                <a:gd name="T8" fmla="*/ 58 w 68"/>
                <a:gd name="T9" fmla="*/ 29 h 29"/>
                <a:gd name="T10" fmla="*/ 5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1"/>
                    <a:pt x="61" y="1"/>
                  </a:cubicBezTo>
                  <a:cubicBezTo>
                    <a:pt x="64" y="1"/>
                    <a:pt x="68" y="6"/>
                    <a:pt x="67" y="13"/>
                  </a:cubicBezTo>
                  <a:cubicBezTo>
                    <a:pt x="67" y="19"/>
                    <a:pt x="68" y="28"/>
                    <a:pt x="58" y="29"/>
                  </a:cubicBezTo>
                  <a:cubicBezTo>
                    <a:pt x="48" y="29"/>
                    <a:pt x="8" y="29"/>
                    <a:pt x="5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0"/>
                    <a:pt x="2" y="10"/>
                    <a:pt x="2" y="10"/>
                  </a:cubicBezTo>
                </a:path>
              </a:pathLst>
            </a:custGeom>
            <a:solidFill>
              <a:srgbClr val="BE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" name="Freeform 508">
              <a:extLst>
                <a:ext uri="{FF2B5EF4-FFF2-40B4-BE49-F238E27FC236}">
                  <a16:creationId xmlns:a16="http://schemas.microsoft.com/office/drawing/2014/main" id="{5793BFB0-50F3-4AEA-AA9C-2EBE4AC1F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1 h 29"/>
                <a:gd name="T6" fmla="*/ 67 w 68"/>
                <a:gd name="T7" fmla="*/ 13 h 29"/>
                <a:gd name="T8" fmla="*/ 58 w 68"/>
                <a:gd name="T9" fmla="*/ 29 h 29"/>
                <a:gd name="T10" fmla="*/ 5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2"/>
                    <a:pt x="61" y="1"/>
                  </a:cubicBezTo>
                  <a:cubicBezTo>
                    <a:pt x="64" y="1"/>
                    <a:pt x="68" y="6"/>
                    <a:pt x="67" y="13"/>
                  </a:cubicBezTo>
                  <a:cubicBezTo>
                    <a:pt x="67" y="19"/>
                    <a:pt x="68" y="28"/>
                    <a:pt x="58" y="29"/>
                  </a:cubicBezTo>
                  <a:cubicBezTo>
                    <a:pt x="48" y="29"/>
                    <a:pt x="8" y="29"/>
                    <a:pt x="5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D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5" name="Freeform 509">
              <a:extLst>
                <a:ext uri="{FF2B5EF4-FFF2-40B4-BE49-F238E27FC236}">
                  <a16:creationId xmlns:a16="http://schemas.microsoft.com/office/drawing/2014/main" id="{8DE7C9A6-2B9F-4112-9A7E-6A2F9574A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1 h 29"/>
                <a:gd name="T6" fmla="*/ 67 w 68"/>
                <a:gd name="T7" fmla="*/ 13 h 29"/>
                <a:gd name="T8" fmla="*/ 58 w 68"/>
                <a:gd name="T9" fmla="*/ 29 h 29"/>
                <a:gd name="T10" fmla="*/ 5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2"/>
                    <a:pt x="61" y="1"/>
                  </a:cubicBezTo>
                  <a:cubicBezTo>
                    <a:pt x="64" y="1"/>
                    <a:pt x="68" y="6"/>
                    <a:pt x="67" y="13"/>
                  </a:cubicBezTo>
                  <a:cubicBezTo>
                    <a:pt x="67" y="19"/>
                    <a:pt x="68" y="28"/>
                    <a:pt x="58" y="29"/>
                  </a:cubicBezTo>
                  <a:cubicBezTo>
                    <a:pt x="48" y="29"/>
                    <a:pt x="8" y="29"/>
                    <a:pt x="5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C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6" name="Freeform 510">
              <a:extLst>
                <a:ext uri="{FF2B5EF4-FFF2-40B4-BE49-F238E27FC236}">
                  <a16:creationId xmlns:a16="http://schemas.microsoft.com/office/drawing/2014/main" id="{11589CDC-0A41-4D4E-A13D-E233A3165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1 h 29"/>
                <a:gd name="T6" fmla="*/ 67 w 68"/>
                <a:gd name="T7" fmla="*/ 13 h 29"/>
                <a:gd name="T8" fmla="*/ 58 w 68"/>
                <a:gd name="T9" fmla="*/ 29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2"/>
                    <a:pt x="61" y="1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8" y="28"/>
                    <a:pt x="58" y="29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B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7" name="Freeform 511">
              <a:extLst>
                <a:ext uri="{FF2B5EF4-FFF2-40B4-BE49-F238E27FC236}">
                  <a16:creationId xmlns:a16="http://schemas.microsoft.com/office/drawing/2014/main" id="{6326F6D8-5A2F-4F68-AE9B-82D030636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1 h 29"/>
                <a:gd name="T6" fmla="*/ 67 w 68"/>
                <a:gd name="T7" fmla="*/ 13 h 29"/>
                <a:gd name="T8" fmla="*/ 58 w 68"/>
                <a:gd name="T9" fmla="*/ 29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2"/>
                    <a:pt x="61" y="1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7" y="28"/>
                    <a:pt x="58" y="29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A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8" name="Freeform 512">
              <a:extLst>
                <a:ext uri="{FF2B5EF4-FFF2-40B4-BE49-F238E27FC236}">
                  <a16:creationId xmlns:a16="http://schemas.microsoft.com/office/drawing/2014/main" id="{ED5D6943-5C6D-44C1-9D5F-67F49DC0D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1 h 29"/>
                <a:gd name="T6" fmla="*/ 67 w 68"/>
                <a:gd name="T7" fmla="*/ 13 h 29"/>
                <a:gd name="T8" fmla="*/ 58 w 68"/>
                <a:gd name="T9" fmla="*/ 29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2"/>
                    <a:pt x="61" y="1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7" y="28"/>
                    <a:pt x="58" y="29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9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9" name="Freeform 513">
              <a:extLst>
                <a:ext uri="{FF2B5EF4-FFF2-40B4-BE49-F238E27FC236}">
                  <a16:creationId xmlns:a16="http://schemas.microsoft.com/office/drawing/2014/main" id="{1E11C6BE-5A72-46B3-97D8-8CC44BE2D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2 h 29"/>
                <a:gd name="T6" fmla="*/ 67 w 68"/>
                <a:gd name="T7" fmla="*/ 13 h 29"/>
                <a:gd name="T8" fmla="*/ 58 w 68"/>
                <a:gd name="T9" fmla="*/ 28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2"/>
                    <a:pt x="61" y="2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8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0" name="Freeform 514">
              <a:extLst>
                <a:ext uri="{FF2B5EF4-FFF2-40B4-BE49-F238E27FC236}">
                  <a16:creationId xmlns:a16="http://schemas.microsoft.com/office/drawing/2014/main" id="{90D38DDB-C1D8-4F66-A590-717D41464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2 h 29"/>
                <a:gd name="T6" fmla="*/ 67 w 68"/>
                <a:gd name="T7" fmla="*/ 13 h 29"/>
                <a:gd name="T8" fmla="*/ 58 w 68"/>
                <a:gd name="T9" fmla="*/ 28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7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1" name="Freeform 515">
              <a:extLst>
                <a:ext uri="{FF2B5EF4-FFF2-40B4-BE49-F238E27FC236}">
                  <a16:creationId xmlns:a16="http://schemas.microsoft.com/office/drawing/2014/main" id="{700FCFFE-00BD-44E3-9F49-5821D5D01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2 h 29"/>
                <a:gd name="T6" fmla="*/ 67 w 68"/>
                <a:gd name="T7" fmla="*/ 13 h 29"/>
                <a:gd name="T8" fmla="*/ 58 w 68"/>
                <a:gd name="T9" fmla="*/ 28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6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2" name="Freeform 516">
              <a:extLst>
                <a:ext uri="{FF2B5EF4-FFF2-40B4-BE49-F238E27FC236}">
                  <a16:creationId xmlns:a16="http://schemas.microsoft.com/office/drawing/2014/main" id="{F4768D68-235F-4BE1-9D0B-4A1CE4193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2 h 29"/>
                <a:gd name="T6" fmla="*/ 67 w 68"/>
                <a:gd name="T7" fmla="*/ 13 h 29"/>
                <a:gd name="T8" fmla="*/ 58 w 68"/>
                <a:gd name="T9" fmla="*/ 28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5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3" name="Freeform 517">
              <a:extLst>
                <a:ext uri="{FF2B5EF4-FFF2-40B4-BE49-F238E27FC236}">
                  <a16:creationId xmlns:a16="http://schemas.microsoft.com/office/drawing/2014/main" id="{C09CA9E8-E595-4100-B539-85380FDB7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0538" cy="212725"/>
            </a:xfrm>
            <a:custGeom>
              <a:avLst/>
              <a:gdLst>
                <a:gd name="T0" fmla="*/ 2 w 67"/>
                <a:gd name="T1" fmla="*/ 10 h 29"/>
                <a:gd name="T2" fmla="*/ 13 w 67"/>
                <a:gd name="T3" fmla="*/ 0 h 29"/>
                <a:gd name="T4" fmla="*/ 61 w 67"/>
                <a:gd name="T5" fmla="*/ 2 h 29"/>
                <a:gd name="T6" fmla="*/ 67 w 67"/>
                <a:gd name="T7" fmla="*/ 13 h 29"/>
                <a:gd name="T8" fmla="*/ 58 w 67"/>
                <a:gd name="T9" fmla="*/ 28 h 29"/>
                <a:gd name="T10" fmla="*/ 6 w 67"/>
                <a:gd name="T11" fmla="*/ 26 h 29"/>
                <a:gd name="T12" fmla="*/ 3 w 67"/>
                <a:gd name="T13" fmla="*/ 13 h 29"/>
                <a:gd name="T14" fmla="*/ 2 w 67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4" y="1"/>
                    <a:pt x="67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4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" name="Freeform 518">
              <a:extLst>
                <a:ext uri="{FF2B5EF4-FFF2-40B4-BE49-F238E27FC236}">
                  <a16:creationId xmlns:a16="http://schemas.microsoft.com/office/drawing/2014/main" id="{70650EF9-45A1-432E-AA83-63062179B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0538" cy="212725"/>
            </a:xfrm>
            <a:custGeom>
              <a:avLst/>
              <a:gdLst>
                <a:gd name="T0" fmla="*/ 2 w 67"/>
                <a:gd name="T1" fmla="*/ 10 h 29"/>
                <a:gd name="T2" fmla="*/ 13 w 67"/>
                <a:gd name="T3" fmla="*/ 0 h 29"/>
                <a:gd name="T4" fmla="*/ 61 w 67"/>
                <a:gd name="T5" fmla="*/ 2 h 29"/>
                <a:gd name="T6" fmla="*/ 67 w 67"/>
                <a:gd name="T7" fmla="*/ 13 h 29"/>
                <a:gd name="T8" fmla="*/ 58 w 67"/>
                <a:gd name="T9" fmla="*/ 28 h 29"/>
                <a:gd name="T10" fmla="*/ 6 w 67"/>
                <a:gd name="T11" fmla="*/ 26 h 29"/>
                <a:gd name="T12" fmla="*/ 3 w 67"/>
                <a:gd name="T13" fmla="*/ 13 h 29"/>
                <a:gd name="T14" fmla="*/ 2 w 67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4" y="2"/>
                    <a:pt x="67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3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" name="Freeform 519">
              <a:extLst>
                <a:ext uri="{FF2B5EF4-FFF2-40B4-BE49-F238E27FC236}">
                  <a16:creationId xmlns:a16="http://schemas.microsoft.com/office/drawing/2014/main" id="{6BA505C7-9D10-4DAE-A458-8DAB62FDB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3292299"/>
              <a:ext cx="490538" cy="212725"/>
            </a:xfrm>
            <a:custGeom>
              <a:avLst/>
              <a:gdLst>
                <a:gd name="T0" fmla="*/ 2 w 67"/>
                <a:gd name="T1" fmla="*/ 10 h 29"/>
                <a:gd name="T2" fmla="*/ 13 w 67"/>
                <a:gd name="T3" fmla="*/ 0 h 29"/>
                <a:gd name="T4" fmla="*/ 61 w 67"/>
                <a:gd name="T5" fmla="*/ 2 h 29"/>
                <a:gd name="T6" fmla="*/ 67 w 67"/>
                <a:gd name="T7" fmla="*/ 13 h 29"/>
                <a:gd name="T8" fmla="*/ 58 w 67"/>
                <a:gd name="T9" fmla="*/ 28 h 29"/>
                <a:gd name="T10" fmla="*/ 6 w 67"/>
                <a:gd name="T11" fmla="*/ 26 h 29"/>
                <a:gd name="T12" fmla="*/ 3 w 67"/>
                <a:gd name="T13" fmla="*/ 13 h 29"/>
                <a:gd name="T14" fmla="*/ 2 w 67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4" y="2"/>
                    <a:pt x="67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2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6" name="Freeform 520">
              <a:extLst>
                <a:ext uri="{FF2B5EF4-FFF2-40B4-BE49-F238E27FC236}">
                  <a16:creationId xmlns:a16="http://schemas.microsoft.com/office/drawing/2014/main" id="{3ED68A26-7542-426E-B498-EED22F506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292299"/>
              <a:ext cx="484188" cy="212725"/>
            </a:xfrm>
            <a:custGeom>
              <a:avLst/>
              <a:gdLst>
                <a:gd name="T0" fmla="*/ 1 w 66"/>
                <a:gd name="T1" fmla="*/ 10 h 29"/>
                <a:gd name="T2" fmla="*/ 12 w 66"/>
                <a:gd name="T3" fmla="*/ 1 h 29"/>
                <a:gd name="T4" fmla="*/ 60 w 66"/>
                <a:gd name="T5" fmla="*/ 2 h 29"/>
                <a:gd name="T6" fmla="*/ 66 w 66"/>
                <a:gd name="T7" fmla="*/ 13 h 29"/>
                <a:gd name="T8" fmla="*/ 57 w 66"/>
                <a:gd name="T9" fmla="*/ 28 h 29"/>
                <a:gd name="T10" fmla="*/ 5 w 66"/>
                <a:gd name="T11" fmla="*/ 25 h 29"/>
                <a:gd name="T12" fmla="*/ 2 w 66"/>
                <a:gd name="T13" fmla="*/ 13 h 29"/>
                <a:gd name="T14" fmla="*/ 1 w 66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9">
                  <a:moveTo>
                    <a:pt x="1" y="10"/>
                  </a:moveTo>
                  <a:cubicBezTo>
                    <a:pt x="0" y="7"/>
                    <a:pt x="2" y="0"/>
                    <a:pt x="12" y="1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2"/>
                    <a:pt x="66" y="7"/>
                    <a:pt x="66" y="13"/>
                  </a:cubicBezTo>
                  <a:cubicBezTo>
                    <a:pt x="65" y="19"/>
                    <a:pt x="66" y="28"/>
                    <a:pt x="57" y="28"/>
                  </a:cubicBezTo>
                  <a:cubicBezTo>
                    <a:pt x="47" y="29"/>
                    <a:pt x="7" y="28"/>
                    <a:pt x="5" y="25"/>
                  </a:cubicBezTo>
                  <a:cubicBezTo>
                    <a:pt x="0" y="20"/>
                    <a:pt x="0" y="19"/>
                    <a:pt x="2" y="13"/>
                  </a:cubicBezTo>
                  <a:cubicBezTo>
                    <a:pt x="3" y="11"/>
                    <a:pt x="1" y="10"/>
                    <a:pt x="1" y="10"/>
                  </a:cubicBezTo>
                </a:path>
              </a:pathLst>
            </a:custGeom>
            <a:solidFill>
              <a:srgbClr val="B1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7" name="Freeform 521">
              <a:extLst>
                <a:ext uri="{FF2B5EF4-FFF2-40B4-BE49-F238E27FC236}">
                  <a16:creationId xmlns:a16="http://schemas.microsoft.com/office/drawing/2014/main" id="{3D6D23E0-7416-4D49-80BF-6BC895F45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292299"/>
              <a:ext cx="484188" cy="204788"/>
            </a:xfrm>
            <a:custGeom>
              <a:avLst/>
              <a:gdLst>
                <a:gd name="T0" fmla="*/ 1 w 66"/>
                <a:gd name="T1" fmla="*/ 10 h 28"/>
                <a:gd name="T2" fmla="*/ 12 w 66"/>
                <a:gd name="T3" fmla="*/ 1 h 28"/>
                <a:gd name="T4" fmla="*/ 60 w 66"/>
                <a:gd name="T5" fmla="*/ 2 h 28"/>
                <a:gd name="T6" fmla="*/ 66 w 66"/>
                <a:gd name="T7" fmla="*/ 13 h 28"/>
                <a:gd name="T8" fmla="*/ 57 w 66"/>
                <a:gd name="T9" fmla="*/ 28 h 28"/>
                <a:gd name="T10" fmla="*/ 5 w 66"/>
                <a:gd name="T11" fmla="*/ 25 h 28"/>
                <a:gd name="T12" fmla="*/ 2 w 66"/>
                <a:gd name="T13" fmla="*/ 13 h 28"/>
                <a:gd name="T14" fmla="*/ 1 w 66"/>
                <a:gd name="T15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8">
                  <a:moveTo>
                    <a:pt x="1" y="10"/>
                  </a:moveTo>
                  <a:cubicBezTo>
                    <a:pt x="0" y="7"/>
                    <a:pt x="2" y="0"/>
                    <a:pt x="12" y="1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2"/>
                    <a:pt x="66" y="7"/>
                    <a:pt x="66" y="13"/>
                  </a:cubicBezTo>
                  <a:cubicBezTo>
                    <a:pt x="65" y="19"/>
                    <a:pt x="66" y="28"/>
                    <a:pt x="57" y="28"/>
                  </a:cubicBezTo>
                  <a:cubicBezTo>
                    <a:pt x="47" y="28"/>
                    <a:pt x="7" y="28"/>
                    <a:pt x="5" y="25"/>
                  </a:cubicBezTo>
                  <a:cubicBezTo>
                    <a:pt x="0" y="20"/>
                    <a:pt x="0" y="19"/>
                    <a:pt x="2" y="13"/>
                  </a:cubicBezTo>
                  <a:cubicBezTo>
                    <a:pt x="3" y="11"/>
                    <a:pt x="1" y="10"/>
                    <a:pt x="1" y="10"/>
                  </a:cubicBezTo>
                </a:path>
              </a:pathLst>
            </a:custGeom>
            <a:solidFill>
              <a:srgbClr val="B0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8" name="Freeform 522">
              <a:extLst>
                <a:ext uri="{FF2B5EF4-FFF2-40B4-BE49-F238E27FC236}">
                  <a16:creationId xmlns:a16="http://schemas.microsoft.com/office/drawing/2014/main" id="{86CA92DC-DCA2-4FE1-BE78-57CB420F3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292299"/>
              <a:ext cx="484188" cy="204788"/>
            </a:xfrm>
            <a:custGeom>
              <a:avLst/>
              <a:gdLst>
                <a:gd name="T0" fmla="*/ 2 w 66"/>
                <a:gd name="T1" fmla="*/ 10 h 28"/>
                <a:gd name="T2" fmla="*/ 12 w 66"/>
                <a:gd name="T3" fmla="*/ 1 h 28"/>
                <a:gd name="T4" fmla="*/ 60 w 66"/>
                <a:gd name="T5" fmla="*/ 2 h 28"/>
                <a:gd name="T6" fmla="*/ 66 w 66"/>
                <a:gd name="T7" fmla="*/ 13 h 28"/>
                <a:gd name="T8" fmla="*/ 57 w 66"/>
                <a:gd name="T9" fmla="*/ 28 h 28"/>
                <a:gd name="T10" fmla="*/ 5 w 66"/>
                <a:gd name="T11" fmla="*/ 25 h 28"/>
                <a:gd name="T12" fmla="*/ 2 w 66"/>
                <a:gd name="T13" fmla="*/ 13 h 28"/>
                <a:gd name="T14" fmla="*/ 2 w 66"/>
                <a:gd name="T15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8">
                  <a:moveTo>
                    <a:pt x="2" y="10"/>
                  </a:moveTo>
                  <a:cubicBezTo>
                    <a:pt x="0" y="7"/>
                    <a:pt x="2" y="0"/>
                    <a:pt x="12" y="1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2"/>
                    <a:pt x="66" y="7"/>
                    <a:pt x="66" y="13"/>
                  </a:cubicBezTo>
                  <a:cubicBezTo>
                    <a:pt x="65" y="19"/>
                    <a:pt x="66" y="28"/>
                    <a:pt x="57" y="28"/>
                  </a:cubicBezTo>
                  <a:cubicBezTo>
                    <a:pt x="47" y="28"/>
                    <a:pt x="7" y="28"/>
                    <a:pt x="5" y="25"/>
                  </a:cubicBezTo>
                  <a:cubicBezTo>
                    <a:pt x="0" y="20"/>
                    <a:pt x="0" y="19"/>
                    <a:pt x="2" y="13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AF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9" name="Freeform 523">
              <a:extLst>
                <a:ext uri="{FF2B5EF4-FFF2-40B4-BE49-F238E27FC236}">
                  <a16:creationId xmlns:a16="http://schemas.microsoft.com/office/drawing/2014/main" id="{97B9E1E1-A39A-46A4-BE1C-FE4F5657B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292299"/>
              <a:ext cx="484188" cy="204788"/>
            </a:xfrm>
            <a:custGeom>
              <a:avLst/>
              <a:gdLst>
                <a:gd name="T0" fmla="*/ 2 w 66"/>
                <a:gd name="T1" fmla="*/ 10 h 28"/>
                <a:gd name="T2" fmla="*/ 12 w 66"/>
                <a:gd name="T3" fmla="*/ 1 h 28"/>
                <a:gd name="T4" fmla="*/ 60 w 66"/>
                <a:gd name="T5" fmla="*/ 2 h 28"/>
                <a:gd name="T6" fmla="*/ 66 w 66"/>
                <a:gd name="T7" fmla="*/ 13 h 28"/>
                <a:gd name="T8" fmla="*/ 57 w 66"/>
                <a:gd name="T9" fmla="*/ 28 h 28"/>
                <a:gd name="T10" fmla="*/ 5 w 66"/>
                <a:gd name="T11" fmla="*/ 25 h 28"/>
                <a:gd name="T12" fmla="*/ 2 w 66"/>
                <a:gd name="T13" fmla="*/ 13 h 28"/>
                <a:gd name="T14" fmla="*/ 2 w 66"/>
                <a:gd name="T15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8">
                  <a:moveTo>
                    <a:pt x="2" y="10"/>
                  </a:moveTo>
                  <a:cubicBezTo>
                    <a:pt x="0" y="7"/>
                    <a:pt x="2" y="0"/>
                    <a:pt x="12" y="1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2"/>
                    <a:pt x="66" y="7"/>
                    <a:pt x="66" y="13"/>
                  </a:cubicBezTo>
                  <a:cubicBezTo>
                    <a:pt x="65" y="19"/>
                    <a:pt x="66" y="28"/>
                    <a:pt x="57" y="28"/>
                  </a:cubicBezTo>
                  <a:cubicBezTo>
                    <a:pt x="47" y="28"/>
                    <a:pt x="7" y="28"/>
                    <a:pt x="5" y="25"/>
                  </a:cubicBezTo>
                  <a:cubicBezTo>
                    <a:pt x="0" y="20"/>
                    <a:pt x="0" y="19"/>
                    <a:pt x="2" y="13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AE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0" name="Freeform 524">
              <a:extLst>
                <a:ext uri="{FF2B5EF4-FFF2-40B4-BE49-F238E27FC236}">
                  <a16:creationId xmlns:a16="http://schemas.microsoft.com/office/drawing/2014/main" id="{C6DB5A8D-99FD-4A2C-9063-6F7017990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292299"/>
              <a:ext cx="484188" cy="204788"/>
            </a:xfrm>
            <a:custGeom>
              <a:avLst/>
              <a:gdLst>
                <a:gd name="T0" fmla="*/ 2 w 66"/>
                <a:gd name="T1" fmla="*/ 10 h 28"/>
                <a:gd name="T2" fmla="*/ 12 w 66"/>
                <a:gd name="T3" fmla="*/ 1 h 28"/>
                <a:gd name="T4" fmla="*/ 60 w 66"/>
                <a:gd name="T5" fmla="*/ 2 h 28"/>
                <a:gd name="T6" fmla="*/ 66 w 66"/>
                <a:gd name="T7" fmla="*/ 13 h 28"/>
                <a:gd name="T8" fmla="*/ 57 w 66"/>
                <a:gd name="T9" fmla="*/ 28 h 28"/>
                <a:gd name="T10" fmla="*/ 5 w 66"/>
                <a:gd name="T11" fmla="*/ 25 h 28"/>
                <a:gd name="T12" fmla="*/ 2 w 66"/>
                <a:gd name="T13" fmla="*/ 13 h 28"/>
                <a:gd name="T14" fmla="*/ 2 w 66"/>
                <a:gd name="T15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8">
                  <a:moveTo>
                    <a:pt x="2" y="10"/>
                  </a:moveTo>
                  <a:cubicBezTo>
                    <a:pt x="0" y="7"/>
                    <a:pt x="2" y="0"/>
                    <a:pt x="12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7"/>
                    <a:pt x="66" y="13"/>
                  </a:cubicBezTo>
                  <a:cubicBezTo>
                    <a:pt x="65" y="18"/>
                    <a:pt x="66" y="27"/>
                    <a:pt x="57" y="28"/>
                  </a:cubicBezTo>
                  <a:cubicBezTo>
                    <a:pt x="47" y="28"/>
                    <a:pt x="7" y="28"/>
                    <a:pt x="5" y="25"/>
                  </a:cubicBezTo>
                  <a:cubicBezTo>
                    <a:pt x="0" y="20"/>
                    <a:pt x="1" y="19"/>
                    <a:pt x="2" y="13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AD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1" name="Freeform 525">
              <a:extLst>
                <a:ext uri="{FF2B5EF4-FFF2-40B4-BE49-F238E27FC236}">
                  <a16:creationId xmlns:a16="http://schemas.microsoft.com/office/drawing/2014/main" id="{0CB0B80A-8E5F-4573-8B2A-F0E211F52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292299"/>
              <a:ext cx="484188" cy="204788"/>
            </a:xfrm>
            <a:custGeom>
              <a:avLst/>
              <a:gdLst>
                <a:gd name="T0" fmla="*/ 2 w 66"/>
                <a:gd name="T1" fmla="*/ 10 h 28"/>
                <a:gd name="T2" fmla="*/ 12 w 66"/>
                <a:gd name="T3" fmla="*/ 1 h 28"/>
                <a:gd name="T4" fmla="*/ 60 w 66"/>
                <a:gd name="T5" fmla="*/ 2 h 28"/>
                <a:gd name="T6" fmla="*/ 66 w 66"/>
                <a:gd name="T7" fmla="*/ 13 h 28"/>
                <a:gd name="T8" fmla="*/ 57 w 66"/>
                <a:gd name="T9" fmla="*/ 28 h 28"/>
                <a:gd name="T10" fmla="*/ 5 w 66"/>
                <a:gd name="T11" fmla="*/ 25 h 28"/>
                <a:gd name="T12" fmla="*/ 2 w 66"/>
                <a:gd name="T13" fmla="*/ 14 h 28"/>
                <a:gd name="T14" fmla="*/ 2 w 66"/>
                <a:gd name="T15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8">
                  <a:moveTo>
                    <a:pt x="2" y="10"/>
                  </a:moveTo>
                  <a:cubicBezTo>
                    <a:pt x="0" y="7"/>
                    <a:pt x="2" y="0"/>
                    <a:pt x="12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7"/>
                    <a:pt x="66" y="13"/>
                  </a:cubicBezTo>
                  <a:cubicBezTo>
                    <a:pt x="65" y="18"/>
                    <a:pt x="66" y="27"/>
                    <a:pt x="57" y="28"/>
                  </a:cubicBezTo>
                  <a:cubicBezTo>
                    <a:pt x="47" y="28"/>
                    <a:pt x="7" y="28"/>
                    <a:pt x="5" y="25"/>
                  </a:cubicBezTo>
                  <a:cubicBezTo>
                    <a:pt x="0" y="20"/>
                    <a:pt x="1" y="19"/>
                    <a:pt x="2" y="14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AC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2" name="Freeform 526">
              <a:extLst>
                <a:ext uri="{FF2B5EF4-FFF2-40B4-BE49-F238E27FC236}">
                  <a16:creationId xmlns:a16="http://schemas.microsoft.com/office/drawing/2014/main" id="{711CCEA9-10B5-4DAD-BAEC-E75BE790B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60 w 66"/>
                <a:gd name="T5" fmla="*/ 1 h 27"/>
                <a:gd name="T6" fmla="*/ 66 w 66"/>
                <a:gd name="T7" fmla="*/ 12 h 27"/>
                <a:gd name="T8" fmla="*/ 57 w 66"/>
                <a:gd name="T9" fmla="*/ 27 h 27"/>
                <a:gd name="T10" fmla="*/ 5 w 66"/>
                <a:gd name="T11" fmla="*/ 24 h 27"/>
                <a:gd name="T12" fmla="*/ 2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6" y="1"/>
                    <a:pt x="60" y="1"/>
                  </a:cubicBezTo>
                  <a:cubicBezTo>
                    <a:pt x="63" y="1"/>
                    <a:pt x="66" y="6"/>
                    <a:pt x="66" y="12"/>
                  </a:cubicBezTo>
                  <a:cubicBezTo>
                    <a:pt x="65" y="17"/>
                    <a:pt x="66" y="26"/>
                    <a:pt x="57" y="27"/>
                  </a:cubicBezTo>
                  <a:cubicBezTo>
                    <a:pt x="47" y="27"/>
                    <a:pt x="7" y="27"/>
                    <a:pt x="5" y="24"/>
                  </a:cubicBezTo>
                  <a:cubicBezTo>
                    <a:pt x="0" y="19"/>
                    <a:pt x="1" y="18"/>
                    <a:pt x="2" y="13"/>
                  </a:cubicBezTo>
                  <a:cubicBezTo>
                    <a:pt x="3" y="10"/>
                    <a:pt x="2" y="9"/>
                    <a:pt x="2" y="9"/>
                  </a:cubicBezTo>
                </a:path>
              </a:pathLst>
            </a:custGeom>
            <a:solidFill>
              <a:srgbClr val="AB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3" name="Freeform 527">
              <a:extLst>
                <a:ext uri="{FF2B5EF4-FFF2-40B4-BE49-F238E27FC236}">
                  <a16:creationId xmlns:a16="http://schemas.microsoft.com/office/drawing/2014/main" id="{21FE0DF5-F83C-4950-97DC-6E3D4515A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60 w 66"/>
                <a:gd name="T5" fmla="*/ 1 h 27"/>
                <a:gd name="T6" fmla="*/ 66 w 66"/>
                <a:gd name="T7" fmla="*/ 12 h 27"/>
                <a:gd name="T8" fmla="*/ 57 w 66"/>
                <a:gd name="T9" fmla="*/ 27 h 27"/>
                <a:gd name="T10" fmla="*/ 5 w 66"/>
                <a:gd name="T11" fmla="*/ 24 h 27"/>
                <a:gd name="T12" fmla="*/ 2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6" y="1"/>
                    <a:pt x="60" y="1"/>
                  </a:cubicBezTo>
                  <a:cubicBezTo>
                    <a:pt x="63" y="1"/>
                    <a:pt x="66" y="6"/>
                    <a:pt x="66" y="12"/>
                  </a:cubicBezTo>
                  <a:cubicBezTo>
                    <a:pt x="65" y="17"/>
                    <a:pt x="66" y="26"/>
                    <a:pt x="57" y="27"/>
                  </a:cubicBezTo>
                  <a:cubicBezTo>
                    <a:pt x="47" y="27"/>
                    <a:pt x="7" y="27"/>
                    <a:pt x="5" y="24"/>
                  </a:cubicBezTo>
                  <a:cubicBezTo>
                    <a:pt x="0" y="19"/>
                    <a:pt x="1" y="18"/>
                    <a:pt x="2" y="13"/>
                  </a:cubicBezTo>
                  <a:cubicBezTo>
                    <a:pt x="3" y="10"/>
                    <a:pt x="2" y="9"/>
                    <a:pt x="2" y="9"/>
                  </a:cubicBezTo>
                </a:path>
              </a:pathLst>
            </a:custGeom>
            <a:solidFill>
              <a:srgbClr val="AA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4" name="Freeform 528">
              <a:extLst>
                <a:ext uri="{FF2B5EF4-FFF2-40B4-BE49-F238E27FC236}">
                  <a16:creationId xmlns:a16="http://schemas.microsoft.com/office/drawing/2014/main" id="{3B5B1E1E-B6C2-441E-AF69-2F0AD850E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60 w 66"/>
                <a:gd name="T5" fmla="*/ 1 h 27"/>
                <a:gd name="T6" fmla="*/ 66 w 66"/>
                <a:gd name="T7" fmla="*/ 12 h 27"/>
                <a:gd name="T8" fmla="*/ 56 w 66"/>
                <a:gd name="T9" fmla="*/ 27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6"/>
                    <a:pt x="3" y="0"/>
                    <a:pt x="12" y="0"/>
                  </a:cubicBezTo>
                  <a:cubicBezTo>
                    <a:pt x="19" y="0"/>
                    <a:pt x="56" y="1"/>
                    <a:pt x="60" y="1"/>
                  </a:cubicBezTo>
                  <a:cubicBezTo>
                    <a:pt x="63" y="1"/>
                    <a:pt x="66" y="6"/>
                    <a:pt x="66" y="12"/>
                  </a:cubicBezTo>
                  <a:cubicBezTo>
                    <a:pt x="65" y="17"/>
                    <a:pt x="66" y="26"/>
                    <a:pt x="56" y="27"/>
                  </a:cubicBezTo>
                  <a:cubicBezTo>
                    <a:pt x="47" y="27"/>
                    <a:pt x="7" y="27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3" y="10"/>
                    <a:pt x="2" y="9"/>
                    <a:pt x="2" y="9"/>
                  </a:cubicBezTo>
                </a:path>
              </a:pathLst>
            </a:custGeom>
            <a:solidFill>
              <a:srgbClr val="A9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5" name="Freeform 529">
              <a:extLst>
                <a:ext uri="{FF2B5EF4-FFF2-40B4-BE49-F238E27FC236}">
                  <a16:creationId xmlns:a16="http://schemas.microsoft.com/office/drawing/2014/main" id="{E5BB1950-7343-42F5-84BC-9607570FD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60 w 66"/>
                <a:gd name="T5" fmla="*/ 1 h 27"/>
                <a:gd name="T6" fmla="*/ 66 w 66"/>
                <a:gd name="T7" fmla="*/ 12 h 27"/>
                <a:gd name="T8" fmla="*/ 56 w 66"/>
                <a:gd name="T9" fmla="*/ 27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7"/>
                    <a:pt x="3" y="0"/>
                    <a:pt x="12" y="0"/>
                  </a:cubicBezTo>
                  <a:cubicBezTo>
                    <a:pt x="19" y="0"/>
                    <a:pt x="56" y="2"/>
                    <a:pt x="60" y="1"/>
                  </a:cubicBezTo>
                  <a:cubicBezTo>
                    <a:pt x="63" y="1"/>
                    <a:pt x="66" y="6"/>
                    <a:pt x="66" y="12"/>
                  </a:cubicBezTo>
                  <a:cubicBezTo>
                    <a:pt x="65" y="17"/>
                    <a:pt x="66" y="26"/>
                    <a:pt x="56" y="27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3" y="10"/>
                    <a:pt x="2" y="9"/>
                    <a:pt x="2" y="9"/>
                  </a:cubicBezTo>
                </a:path>
              </a:pathLst>
            </a:custGeom>
            <a:solidFill>
              <a:srgbClr val="A8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6" name="Freeform 530">
              <a:extLst>
                <a:ext uri="{FF2B5EF4-FFF2-40B4-BE49-F238E27FC236}">
                  <a16:creationId xmlns:a16="http://schemas.microsoft.com/office/drawing/2014/main" id="{6EC19E66-2B0A-4538-996C-0EA16637F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60 w 66"/>
                <a:gd name="T5" fmla="*/ 1 h 27"/>
                <a:gd name="T6" fmla="*/ 66 w 66"/>
                <a:gd name="T7" fmla="*/ 12 h 27"/>
                <a:gd name="T8" fmla="*/ 56 w 66"/>
                <a:gd name="T9" fmla="*/ 27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7"/>
                    <a:pt x="3" y="0"/>
                    <a:pt x="12" y="0"/>
                  </a:cubicBezTo>
                  <a:cubicBezTo>
                    <a:pt x="19" y="0"/>
                    <a:pt x="56" y="2"/>
                    <a:pt x="60" y="1"/>
                  </a:cubicBezTo>
                  <a:cubicBezTo>
                    <a:pt x="63" y="1"/>
                    <a:pt x="66" y="6"/>
                    <a:pt x="66" y="12"/>
                  </a:cubicBezTo>
                  <a:cubicBezTo>
                    <a:pt x="65" y="17"/>
                    <a:pt x="66" y="26"/>
                    <a:pt x="56" y="27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7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7" name="Freeform 531">
              <a:extLst>
                <a:ext uri="{FF2B5EF4-FFF2-40B4-BE49-F238E27FC236}">
                  <a16:creationId xmlns:a16="http://schemas.microsoft.com/office/drawing/2014/main" id="{0BD3EFC0-8E8C-4CC0-9D6E-186F8CA25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60 w 66"/>
                <a:gd name="T5" fmla="*/ 1 h 27"/>
                <a:gd name="T6" fmla="*/ 66 w 66"/>
                <a:gd name="T7" fmla="*/ 12 h 27"/>
                <a:gd name="T8" fmla="*/ 56 w 66"/>
                <a:gd name="T9" fmla="*/ 27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7"/>
                    <a:pt x="3" y="0"/>
                    <a:pt x="12" y="0"/>
                  </a:cubicBezTo>
                  <a:cubicBezTo>
                    <a:pt x="20" y="0"/>
                    <a:pt x="56" y="2"/>
                    <a:pt x="60" y="1"/>
                  </a:cubicBezTo>
                  <a:cubicBezTo>
                    <a:pt x="63" y="1"/>
                    <a:pt x="66" y="6"/>
                    <a:pt x="66" y="12"/>
                  </a:cubicBezTo>
                  <a:cubicBezTo>
                    <a:pt x="65" y="17"/>
                    <a:pt x="66" y="26"/>
                    <a:pt x="56" y="27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6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8" name="Freeform 532">
              <a:extLst>
                <a:ext uri="{FF2B5EF4-FFF2-40B4-BE49-F238E27FC236}">
                  <a16:creationId xmlns:a16="http://schemas.microsoft.com/office/drawing/2014/main" id="{29017AC1-CB07-4CA6-9C54-666DEED69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59 w 66"/>
                <a:gd name="T5" fmla="*/ 1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7"/>
                    <a:pt x="3" y="0"/>
                    <a:pt x="12" y="0"/>
                  </a:cubicBezTo>
                  <a:cubicBezTo>
                    <a:pt x="20" y="0"/>
                    <a:pt x="56" y="2"/>
                    <a:pt x="59" y="1"/>
                  </a:cubicBezTo>
                  <a:cubicBezTo>
                    <a:pt x="63" y="1"/>
                    <a:pt x="66" y="6"/>
                    <a:pt x="65" y="12"/>
                  </a:cubicBezTo>
                  <a:cubicBezTo>
                    <a:pt x="65" y="17"/>
                    <a:pt x="66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5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9" name="Freeform 533">
              <a:extLst>
                <a:ext uri="{FF2B5EF4-FFF2-40B4-BE49-F238E27FC236}">
                  <a16:creationId xmlns:a16="http://schemas.microsoft.com/office/drawing/2014/main" id="{821E61E9-2E72-4620-9884-F95A00633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59 w 66"/>
                <a:gd name="T5" fmla="*/ 1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1" y="7"/>
                    <a:pt x="3" y="0"/>
                    <a:pt x="12" y="0"/>
                  </a:cubicBezTo>
                  <a:cubicBezTo>
                    <a:pt x="20" y="1"/>
                    <a:pt x="56" y="2"/>
                    <a:pt x="59" y="1"/>
                  </a:cubicBezTo>
                  <a:cubicBezTo>
                    <a:pt x="63" y="1"/>
                    <a:pt x="66" y="6"/>
                    <a:pt x="65" y="12"/>
                  </a:cubicBezTo>
                  <a:cubicBezTo>
                    <a:pt x="65" y="17"/>
                    <a:pt x="66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4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0" name="Freeform 534">
              <a:extLst>
                <a:ext uri="{FF2B5EF4-FFF2-40B4-BE49-F238E27FC236}">
                  <a16:creationId xmlns:a16="http://schemas.microsoft.com/office/drawing/2014/main" id="{240DC1EA-CE2C-4AD7-8EEA-762A85AF4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59 w 66"/>
                <a:gd name="T5" fmla="*/ 2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1" y="7"/>
                    <a:pt x="3" y="0"/>
                    <a:pt x="12" y="0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3" y="1"/>
                    <a:pt x="66" y="6"/>
                    <a:pt x="65" y="12"/>
                  </a:cubicBezTo>
                  <a:cubicBezTo>
                    <a:pt x="65" y="17"/>
                    <a:pt x="66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3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1" name="Freeform 535">
              <a:extLst>
                <a:ext uri="{FF2B5EF4-FFF2-40B4-BE49-F238E27FC236}">
                  <a16:creationId xmlns:a16="http://schemas.microsoft.com/office/drawing/2014/main" id="{BAA2AD84-90A5-4242-B7CC-BB7458689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59 w 66"/>
                <a:gd name="T5" fmla="*/ 2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1" y="7"/>
                    <a:pt x="3" y="0"/>
                    <a:pt x="12" y="0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3" y="1"/>
                    <a:pt x="66" y="6"/>
                    <a:pt x="65" y="12"/>
                  </a:cubicBezTo>
                  <a:cubicBezTo>
                    <a:pt x="65" y="17"/>
                    <a:pt x="66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2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2" name="Freeform 536">
              <a:extLst>
                <a:ext uri="{FF2B5EF4-FFF2-40B4-BE49-F238E27FC236}">
                  <a16:creationId xmlns:a16="http://schemas.microsoft.com/office/drawing/2014/main" id="{5E6FC806-D892-4D05-8ECE-430A4AECD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59 w 66"/>
                <a:gd name="T5" fmla="*/ 2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1" y="7"/>
                    <a:pt x="3" y="0"/>
                    <a:pt x="12" y="0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3" y="1"/>
                    <a:pt x="66" y="6"/>
                    <a:pt x="65" y="12"/>
                  </a:cubicBezTo>
                  <a:cubicBezTo>
                    <a:pt x="65" y="17"/>
                    <a:pt x="66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1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3" name="Freeform 537">
              <a:extLst>
                <a:ext uri="{FF2B5EF4-FFF2-40B4-BE49-F238E27FC236}">
                  <a16:creationId xmlns:a16="http://schemas.microsoft.com/office/drawing/2014/main" id="{3817FE4F-62E0-410F-8F52-5AD1A937A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59 w 66"/>
                <a:gd name="T5" fmla="*/ 2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1" y="7"/>
                    <a:pt x="3" y="0"/>
                    <a:pt x="12" y="0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3" y="1"/>
                    <a:pt x="66" y="6"/>
                    <a:pt x="65" y="12"/>
                  </a:cubicBezTo>
                  <a:cubicBezTo>
                    <a:pt x="65" y="17"/>
                    <a:pt x="66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0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4" name="Freeform 538">
              <a:extLst>
                <a:ext uri="{FF2B5EF4-FFF2-40B4-BE49-F238E27FC236}">
                  <a16:creationId xmlns:a16="http://schemas.microsoft.com/office/drawing/2014/main" id="{DCE683CA-1653-40FB-8A0F-36CAC85E9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1 h 27"/>
                <a:gd name="T4" fmla="*/ 59 w 66"/>
                <a:gd name="T5" fmla="*/ 2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1" y="7"/>
                    <a:pt x="3" y="0"/>
                    <a:pt x="12" y="1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2" y="2"/>
                    <a:pt x="66" y="6"/>
                    <a:pt x="65" y="12"/>
                  </a:cubicBezTo>
                  <a:cubicBezTo>
                    <a:pt x="65" y="17"/>
                    <a:pt x="65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9F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5" name="Freeform 539">
              <a:extLst>
                <a:ext uri="{FF2B5EF4-FFF2-40B4-BE49-F238E27FC236}">
                  <a16:creationId xmlns:a16="http://schemas.microsoft.com/office/drawing/2014/main" id="{299E22AF-D3A6-403F-B405-66A1980A2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0500"/>
            </a:xfrm>
            <a:custGeom>
              <a:avLst/>
              <a:gdLst>
                <a:gd name="T0" fmla="*/ 2 w 66"/>
                <a:gd name="T1" fmla="*/ 9 h 26"/>
                <a:gd name="T2" fmla="*/ 12 w 66"/>
                <a:gd name="T3" fmla="*/ 1 h 26"/>
                <a:gd name="T4" fmla="*/ 59 w 66"/>
                <a:gd name="T5" fmla="*/ 2 h 26"/>
                <a:gd name="T6" fmla="*/ 65 w 66"/>
                <a:gd name="T7" fmla="*/ 12 h 26"/>
                <a:gd name="T8" fmla="*/ 56 w 66"/>
                <a:gd name="T9" fmla="*/ 26 h 26"/>
                <a:gd name="T10" fmla="*/ 5 w 66"/>
                <a:gd name="T11" fmla="*/ 24 h 26"/>
                <a:gd name="T12" fmla="*/ 3 w 66"/>
                <a:gd name="T13" fmla="*/ 13 h 26"/>
                <a:gd name="T14" fmla="*/ 2 w 66"/>
                <a:gd name="T1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6">
                  <a:moveTo>
                    <a:pt x="2" y="9"/>
                  </a:moveTo>
                  <a:cubicBezTo>
                    <a:pt x="1" y="7"/>
                    <a:pt x="3" y="0"/>
                    <a:pt x="12" y="1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2" y="2"/>
                    <a:pt x="66" y="6"/>
                    <a:pt x="65" y="12"/>
                  </a:cubicBezTo>
                  <a:cubicBezTo>
                    <a:pt x="65" y="17"/>
                    <a:pt x="65" y="26"/>
                    <a:pt x="56" y="26"/>
                  </a:cubicBezTo>
                  <a:cubicBezTo>
                    <a:pt x="47" y="26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9E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6" name="Freeform 540">
              <a:extLst>
                <a:ext uri="{FF2B5EF4-FFF2-40B4-BE49-F238E27FC236}">
                  <a16:creationId xmlns:a16="http://schemas.microsoft.com/office/drawing/2014/main" id="{8E80F6D9-8E24-419B-8DDD-7EF310013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0500"/>
            </a:xfrm>
            <a:custGeom>
              <a:avLst/>
              <a:gdLst>
                <a:gd name="T0" fmla="*/ 2 w 66"/>
                <a:gd name="T1" fmla="*/ 9 h 26"/>
                <a:gd name="T2" fmla="*/ 12 w 66"/>
                <a:gd name="T3" fmla="*/ 1 h 26"/>
                <a:gd name="T4" fmla="*/ 59 w 66"/>
                <a:gd name="T5" fmla="*/ 2 h 26"/>
                <a:gd name="T6" fmla="*/ 65 w 66"/>
                <a:gd name="T7" fmla="*/ 12 h 26"/>
                <a:gd name="T8" fmla="*/ 56 w 66"/>
                <a:gd name="T9" fmla="*/ 26 h 26"/>
                <a:gd name="T10" fmla="*/ 5 w 66"/>
                <a:gd name="T11" fmla="*/ 24 h 26"/>
                <a:gd name="T12" fmla="*/ 3 w 66"/>
                <a:gd name="T13" fmla="*/ 13 h 26"/>
                <a:gd name="T14" fmla="*/ 2 w 66"/>
                <a:gd name="T1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6">
                  <a:moveTo>
                    <a:pt x="2" y="9"/>
                  </a:moveTo>
                  <a:cubicBezTo>
                    <a:pt x="1" y="7"/>
                    <a:pt x="3" y="0"/>
                    <a:pt x="12" y="1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2" y="2"/>
                    <a:pt x="66" y="6"/>
                    <a:pt x="65" y="12"/>
                  </a:cubicBezTo>
                  <a:cubicBezTo>
                    <a:pt x="65" y="17"/>
                    <a:pt x="65" y="26"/>
                    <a:pt x="56" y="26"/>
                  </a:cubicBezTo>
                  <a:cubicBezTo>
                    <a:pt x="47" y="26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9D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7" name="Freeform 541">
              <a:extLst>
                <a:ext uri="{FF2B5EF4-FFF2-40B4-BE49-F238E27FC236}">
                  <a16:creationId xmlns:a16="http://schemas.microsoft.com/office/drawing/2014/main" id="{8EF3A657-AAF6-44EF-92FA-7C2A020A5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0500"/>
            </a:xfrm>
            <a:custGeom>
              <a:avLst/>
              <a:gdLst>
                <a:gd name="T0" fmla="*/ 2 w 66"/>
                <a:gd name="T1" fmla="*/ 9 h 26"/>
                <a:gd name="T2" fmla="*/ 12 w 66"/>
                <a:gd name="T3" fmla="*/ 1 h 26"/>
                <a:gd name="T4" fmla="*/ 59 w 66"/>
                <a:gd name="T5" fmla="*/ 2 h 26"/>
                <a:gd name="T6" fmla="*/ 65 w 66"/>
                <a:gd name="T7" fmla="*/ 12 h 26"/>
                <a:gd name="T8" fmla="*/ 56 w 66"/>
                <a:gd name="T9" fmla="*/ 26 h 26"/>
                <a:gd name="T10" fmla="*/ 5 w 66"/>
                <a:gd name="T11" fmla="*/ 24 h 26"/>
                <a:gd name="T12" fmla="*/ 3 w 66"/>
                <a:gd name="T13" fmla="*/ 13 h 26"/>
                <a:gd name="T14" fmla="*/ 2 w 66"/>
                <a:gd name="T1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6">
                  <a:moveTo>
                    <a:pt x="2" y="9"/>
                  </a:moveTo>
                  <a:cubicBezTo>
                    <a:pt x="1" y="7"/>
                    <a:pt x="3" y="0"/>
                    <a:pt x="12" y="1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2" y="2"/>
                    <a:pt x="66" y="6"/>
                    <a:pt x="65" y="12"/>
                  </a:cubicBezTo>
                  <a:cubicBezTo>
                    <a:pt x="65" y="17"/>
                    <a:pt x="65" y="26"/>
                    <a:pt x="56" y="26"/>
                  </a:cubicBezTo>
                  <a:cubicBezTo>
                    <a:pt x="47" y="26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9C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8" name="Freeform 542">
              <a:extLst>
                <a:ext uri="{FF2B5EF4-FFF2-40B4-BE49-F238E27FC236}">
                  <a16:creationId xmlns:a16="http://schemas.microsoft.com/office/drawing/2014/main" id="{DF260C0F-4B69-45D2-BC35-2EA8901E1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0500"/>
            </a:xfrm>
            <a:custGeom>
              <a:avLst/>
              <a:gdLst>
                <a:gd name="T0" fmla="*/ 2 w 66"/>
                <a:gd name="T1" fmla="*/ 9 h 26"/>
                <a:gd name="T2" fmla="*/ 12 w 66"/>
                <a:gd name="T3" fmla="*/ 1 h 26"/>
                <a:gd name="T4" fmla="*/ 59 w 66"/>
                <a:gd name="T5" fmla="*/ 2 h 26"/>
                <a:gd name="T6" fmla="*/ 65 w 66"/>
                <a:gd name="T7" fmla="*/ 12 h 26"/>
                <a:gd name="T8" fmla="*/ 56 w 66"/>
                <a:gd name="T9" fmla="*/ 26 h 26"/>
                <a:gd name="T10" fmla="*/ 6 w 66"/>
                <a:gd name="T11" fmla="*/ 24 h 26"/>
                <a:gd name="T12" fmla="*/ 3 w 66"/>
                <a:gd name="T13" fmla="*/ 13 h 26"/>
                <a:gd name="T14" fmla="*/ 2 w 66"/>
                <a:gd name="T1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6">
                  <a:moveTo>
                    <a:pt x="2" y="9"/>
                  </a:moveTo>
                  <a:cubicBezTo>
                    <a:pt x="1" y="7"/>
                    <a:pt x="3" y="0"/>
                    <a:pt x="12" y="1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2" y="2"/>
                    <a:pt x="66" y="6"/>
                    <a:pt x="65" y="12"/>
                  </a:cubicBezTo>
                  <a:cubicBezTo>
                    <a:pt x="65" y="17"/>
                    <a:pt x="65" y="26"/>
                    <a:pt x="56" y="26"/>
                  </a:cubicBezTo>
                  <a:cubicBezTo>
                    <a:pt x="47" y="26"/>
                    <a:pt x="8" y="26"/>
                    <a:pt x="6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9B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9" name="Freeform 543">
              <a:extLst>
                <a:ext uri="{FF2B5EF4-FFF2-40B4-BE49-F238E27FC236}">
                  <a16:creationId xmlns:a16="http://schemas.microsoft.com/office/drawing/2014/main" id="{5BDC392B-6705-4CF4-BCD2-D74FE2A34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0237"/>
              <a:ext cx="484188" cy="190500"/>
            </a:xfrm>
            <a:custGeom>
              <a:avLst/>
              <a:gdLst>
                <a:gd name="T0" fmla="*/ 2 w 66"/>
                <a:gd name="T1" fmla="*/ 9 h 26"/>
                <a:gd name="T2" fmla="*/ 12 w 66"/>
                <a:gd name="T3" fmla="*/ 1 h 26"/>
                <a:gd name="T4" fmla="*/ 59 w 66"/>
                <a:gd name="T5" fmla="*/ 2 h 26"/>
                <a:gd name="T6" fmla="*/ 65 w 66"/>
                <a:gd name="T7" fmla="*/ 12 h 26"/>
                <a:gd name="T8" fmla="*/ 56 w 66"/>
                <a:gd name="T9" fmla="*/ 26 h 26"/>
                <a:gd name="T10" fmla="*/ 6 w 66"/>
                <a:gd name="T11" fmla="*/ 23 h 26"/>
                <a:gd name="T12" fmla="*/ 3 w 66"/>
                <a:gd name="T13" fmla="*/ 13 h 26"/>
                <a:gd name="T14" fmla="*/ 2 w 66"/>
                <a:gd name="T1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6">
                  <a:moveTo>
                    <a:pt x="2" y="9"/>
                  </a:moveTo>
                  <a:cubicBezTo>
                    <a:pt x="1" y="7"/>
                    <a:pt x="3" y="0"/>
                    <a:pt x="12" y="1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2" y="2"/>
                    <a:pt x="66" y="6"/>
                    <a:pt x="65" y="12"/>
                  </a:cubicBezTo>
                  <a:cubicBezTo>
                    <a:pt x="65" y="17"/>
                    <a:pt x="65" y="26"/>
                    <a:pt x="56" y="26"/>
                  </a:cubicBezTo>
                  <a:cubicBezTo>
                    <a:pt x="47" y="26"/>
                    <a:pt x="8" y="26"/>
                    <a:pt x="6" y="23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9A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0" name="Freeform 544">
              <a:extLst>
                <a:ext uri="{FF2B5EF4-FFF2-40B4-BE49-F238E27FC236}">
                  <a16:creationId xmlns:a16="http://schemas.microsoft.com/office/drawing/2014/main" id="{6A29FB4F-E03A-4866-A63E-451C2CD1F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6587"/>
              <a:ext cx="476250" cy="184150"/>
            </a:xfrm>
            <a:custGeom>
              <a:avLst/>
              <a:gdLst>
                <a:gd name="T0" fmla="*/ 2 w 65"/>
                <a:gd name="T1" fmla="*/ 8 h 25"/>
                <a:gd name="T2" fmla="*/ 12 w 65"/>
                <a:gd name="T3" fmla="*/ 0 h 25"/>
                <a:gd name="T4" fmla="*/ 59 w 65"/>
                <a:gd name="T5" fmla="*/ 1 h 25"/>
                <a:gd name="T6" fmla="*/ 65 w 65"/>
                <a:gd name="T7" fmla="*/ 11 h 25"/>
                <a:gd name="T8" fmla="*/ 56 w 65"/>
                <a:gd name="T9" fmla="*/ 25 h 25"/>
                <a:gd name="T10" fmla="*/ 6 w 65"/>
                <a:gd name="T11" fmla="*/ 22 h 25"/>
                <a:gd name="T12" fmla="*/ 3 w 65"/>
                <a:gd name="T13" fmla="*/ 12 h 25"/>
                <a:gd name="T14" fmla="*/ 2 w 65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25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20" y="0"/>
                    <a:pt x="56" y="1"/>
                    <a:pt x="59" y="1"/>
                  </a:cubicBezTo>
                  <a:cubicBezTo>
                    <a:pt x="62" y="1"/>
                    <a:pt x="65" y="6"/>
                    <a:pt x="65" y="11"/>
                  </a:cubicBezTo>
                  <a:cubicBezTo>
                    <a:pt x="65" y="16"/>
                    <a:pt x="65" y="24"/>
                    <a:pt x="56" y="25"/>
                  </a:cubicBezTo>
                  <a:cubicBezTo>
                    <a:pt x="47" y="25"/>
                    <a:pt x="8" y="25"/>
                    <a:pt x="6" y="22"/>
                  </a:cubicBezTo>
                  <a:cubicBezTo>
                    <a:pt x="0" y="18"/>
                    <a:pt x="1" y="16"/>
                    <a:pt x="3" y="12"/>
                  </a:cubicBezTo>
                  <a:cubicBezTo>
                    <a:pt x="4" y="9"/>
                    <a:pt x="2" y="8"/>
                    <a:pt x="2" y="8"/>
                  </a:cubicBezTo>
                </a:path>
              </a:pathLst>
            </a:custGeom>
            <a:solidFill>
              <a:srgbClr val="99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1" name="Freeform 545">
              <a:extLst>
                <a:ext uri="{FF2B5EF4-FFF2-40B4-BE49-F238E27FC236}">
                  <a16:creationId xmlns:a16="http://schemas.microsoft.com/office/drawing/2014/main" id="{022E0712-27B7-4BA4-866B-B02FCD18E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2" y="3306587"/>
              <a:ext cx="476250" cy="184150"/>
            </a:xfrm>
            <a:custGeom>
              <a:avLst/>
              <a:gdLst>
                <a:gd name="T0" fmla="*/ 2 w 65"/>
                <a:gd name="T1" fmla="*/ 8 h 25"/>
                <a:gd name="T2" fmla="*/ 12 w 65"/>
                <a:gd name="T3" fmla="*/ 0 h 25"/>
                <a:gd name="T4" fmla="*/ 59 w 65"/>
                <a:gd name="T5" fmla="*/ 1 h 25"/>
                <a:gd name="T6" fmla="*/ 65 w 65"/>
                <a:gd name="T7" fmla="*/ 11 h 25"/>
                <a:gd name="T8" fmla="*/ 56 w 65"/>
                <a:gd name="T9" fmla="*/ 25 h 25"/>
                <a:gd name="T10" fmla="*/ 6 w 65"/>
                <a:gd name="T11" fmla="*/ 22 h 25"/>
                <a:gd name="T12" fmla="*/ 3 w 65"/>
                <a:gd name="T13" fmla="*/ 12 h 25"/>
                <a:gd name="T14" fmla="*/ 2 w 65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25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20" y="0"/>
                    <a:pt x="56" y="1"/>
                    <a:pt x="59" y="1"/>
                  </a:cubicBezTo>
                  <a:cubicBezTo>
                    <a:pt x="62" y="1"/>
                    <a:pt x="65" y="6"/>
                    <a:pt x="65" y="11"/>
                  </a:cubicBezTo>
                  <a:cubicBezTo>
                    <a:pt x="65" y="16"/>
                    <a:pt x="65" y="24"/>
                    <a:pt x="56" y="25"/>
                  </a:cubicBezTo>
                  <a:cubicBezTo>
                    <a:pt x="47" y="25"/>
                    <a:pt x="8" y="25"/>
                    <a:pt x="6" y="22"/>
                  </a:cubicBezTo>
                  <a:cubicBezTo>
                    <a:pt x="0" y="18"/>
                    <a:pt x="1" y="16"/>
                    <a:pt x="3" y="12"/>
                  </a:cubicBezTo>
                  <a:cubicBezTo>
                    <a:pt x="4" y="9"/>
                    <a:pt x="2" y="8"/>
                    <a:pt x="2" y="8"/>
                  </a:cubicBezTo>
                </a:path>
              </a:pathLst>
            </a:custGeom>
            <a:solidFill>
              <a:srgbClr val="98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2" name="Freeform 546">
              <a:extLst>
                <a:ext uri="{FF2B5EF4-FFF2-40B4-BE49-F238E27FC236}">
                  <a16:creationId xmlns:a16="http://schemas.microsoft.com/office/drawing/2014/main" id="{4ED4BD0F-B610-4522-9131-EB8452271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84150"/>
            </a:xfrm>
            <a:custGeom>
              <a:avLst/>
              <a:gdLst>
                <a:gd name="T0" fmla="*/ 1 w 64"/>
                <a:gd name="T1" fmla="*/ 8 h 25"/>
                <a:gd name="T2" fmla="*/ 11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5 h 25"/>
                <a:gd name="T10" fmla="*/ 5 w 64"/>
                <a:gd name="T11" fmla="*/ 22 h 25"/>
                <a:gd name="T12" fmla="*/ 2 w 64"/>
                <a:gd name="T13" fmla="*/ 12 h 25"/>
                <a:gd name="T14" fmla="*/ 1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1" y="8"/>
                  </a:moveTo>
                  <a:cubicBezTo>
                    <a:pt x="0" y="6"/>
                    <a:pt x="2" y="0"/>
                    <a:pt x="11" y="0"/>
                  </a:cubicBezTo>
                  <a:cubicBezTo>
                    <a:pt x="19" y="0"/>
                    <a:pt x="55" y="1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4" y="16"/>
                    <a:pt x="64" y="24"/>
                    <a:pt x="55" y="25"/>
                  </a:cubicBezTo>
                  <a:cubicBezTo>
                    <a:pt x="46" y="25"/>
                    <a:pt x="7" y="25"/>
                    <a:pt x="5" y="22"/>
                  </a:cubicBezTo>
                  <a:cubicBezTo>
                    <a:pt x="0" y="18"/>
                    <a:pt x="0" y="16"/>
                    <a:pt x="2" y="12"/>
                  </a:cubicBezTo>
                  <a:cubicBezTo>
                    <a:pt x="3" y="9"/>
                    <a:pt x="1" y="8"/>
                    <a:pt x="1" y="8"/>
                  </a:cubicBezTo>
                </a:path>
              </a:pathLst>
            </a:custGeom>
            <a:solidFill>
              <a:srgbClr val="97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3" name="Freeform 547">
              <a:extLst>
                <a:ext uri="{FF2B5EF4-FFF2-40B4-BE49-F238E27FC236}">
                  <a16:creationId xmlns:a16="http://schemas.microsoft.com/office/drawing/2014/main" id="{E718CF23-3B64-4B70-9E7F-56328CAE3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84150"/>
            </a:xfrm>
            <a:custGeom>
              <a:avLst/>
              <a:gdLst>
                <a:gd name="T0" fmla="*/ 1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5 h 25"/>
                <a:gd name="T10" fmla="*/ 5 w 64"/>
                <a:gd name="T11" fmla="*/ 22 h 25"/>
                <a:gd name="T12" fmla="*/ 2 w 64"/>
                <a:gd name="T13" fmla="*/ 12 h 25"/>
                <a:gd name="T14" fmla="*/ 1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1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5" y="1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4" y="16"/>
                    <a:pt x="64" y="24"/>
                    <a:pt x="55" y="25"/>
                  </a:cubicBezTo>
                  <a:cubicBezTo>
                    <a:pt x="46" y="25"/>
                    <a:pt x="7" y="25"/>
                    <a:pt x="5" y="22"/>
                  </a:cubicBezTo>
                  <a:cubicBezTo>
                    <a:pt x="0" y="18"/>
                    <a:pt x="0" y="16"/>
                    <a:pt x="2" y="12"/>
                  </a:cubicBezTo>
                  <a:cubicBezTo>
                    <a:pt x="3" y="9"/>
                    <a:pt x="1" y="8"/>
                    <a:pt x="1" y="8"/>
                  </a:cubicBezTo>
                </a:path>
              </a:pathLst>
            </a:custGeom>
            <a:solidFill>
              <a:srgbClr val="96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4" name="Freeform 548">
              <a:extLst>
                <a:ext uri="{FF2B5EF4-FFF2-40B4-BE49-F238E27FC236}">
                  <a16:creationId xmlns:a16="http://schemas.microsoft.com/office/drawing/2014/main" id="{62E0EAF7-2605-487E-A341-8576D3C2E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84150"/>
            </a:xfrm>
            <a:custGeom>
              <a:avLst/>
              <a:gdLst>
                <a:gd name="T0" fmla="*/ 1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5 h 25"/>
                <a:gd name="T10" fmla="*/ 5 w 64"/>
                <a:gd name="T11" fmla="*/ 22 h 25"/>
                <a:gd name="T12" fmla="*/ 2 w 64"/>
                <a:gd name="T13" fmla="*/ 12 h 25"/>
                <a:gd name="T14" fmla="*/ 1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1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5" y="1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5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0" y="16"/>
                    <a:pt x="2" y="12"/>
                  </a:cubicBezTo>
                  <a:cubicBezTo>
                    <a:pt x="3" y="9"/>
                    <a:pt x="1" y="8"/>
                    <a:pt x="1" y="8"/>
                  </a:cubicBezTo>
                </a:path>
              </a:pathLst>
            </a:custGeom>
            <a:solidFill>
              <a:srgbClr val="95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5" name="Freeform 549">
              <a:extLst>
                <a:ext uri="{FF2B5EF4-FFF2-40B4-BE49-F238E27FC236}">
                  <a16:creationId xmlns:a16="http://schemas.microsoft.com/office/drawing/2014/main" id="{CD77E324-41BF-429E-87F0-B597728E5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84150"/>
            </a:xfrm>
            <a:custGeom>
              <a:avLst/>
              <a:gdLst>
                <a:gd name="T0" fmla="*/ 1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5 h 25"/>
                <a:gd name="T10" fmla="*/ 5 w 64"/>
                <a:gd name="T11" fmla="*/ 22 h 25"/>
                <a:gd name="T12" fmla="*/ 2 w 64"/>
                <a:gd name="T13" fmla="*/ 12 h 25"/>
                <a:gd name="T14" fmla="*/ 1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1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5" y="1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5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0" y="16"/>
                    <a:pt x="2" y="12"/>
                  </a:cubicBezTo>
                  <a:cubicBezTo>
                    <a:pt x="3" y="9"/>
                    <a:pt x="1" y="8"/>
                    <a:pt x="1" y="8"/>
                  </a:cubicBezTo>
                </a:path>
              </a:pathLst>
            </a:custGeom>
            <a:solidFill>
              <a:srgbClr val="94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6" name="Freeform 550">
              <a:extLst>
                <a:ext uri="{FF2B5EF4-FFF2-40B4-BE49-F238E27FC236}">
                  <a16:creationId xmlns:a16="http://schemas.microsoft.com/office/drawing/2014/main" id="{8E522DCD-038A-457C-A0FE-B69D0460C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84150"/>
            </a:xfrm>
            <a:custGeom>
              <a:avLst/>
              <a:gdLst>
                <a:gd name="T0" fmla="*/ 1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5 h 25"/>
                <a:gd name="T10" fmla="*/ 5 w 64"/>
                <a:gd name="T11" fmla="*/ 22 h 25"/>
                <a:gd name="T12" fmla="*/ 2 w 64"/>
                <a:gd name="T13" fmla="*/ 12 h 25"/>
                <a:gd name="T14" fmla="*/ 1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1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5" y="2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5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0" y="16"/>
                    <a:pt x="2" y="12"/>
                  </a:cubicBezTo>
                  <a:cubicBezTo>
                    <a:pt x="3" y="9"/>
                    <a:pt x="1" y="8"/>
                    <a:pt x="1" y="8"/>
                  </a:cubicBezTo>
                </a:path>
              </a:pathLst>
            </a:custGeom>
            <a:solidFill>
              <a:srgbClr val="93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7" name="Freeform 551">
              <a:extLst>
                <a:ext uri="{FF2B5EF4-FFF2-40B4-BE49-F238E27FC236}">
                  <a16:creationId xmlns:a16="http://schemas.microsoft.com/office/drawing/2014/main" id="{FE8B95FF-A8B9-4513-A804-518F7E455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84150"/>
            </a:xfrm>
            <a:custGeom>
              <a:avLst/>
              <a:gdLst>
                <a:gd name="T0" fmla="*/ 2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4 h 25"/>
                <a:gd name="T10" fmla="*/ 5 w 64"/>
                <a:gd name="T11" fmla="*/ 22 h 25"/>
                <a:gd name="T12" fmla="*/ 2 w 64"/>
                <a:gd name="T13" fmla="*/ 12 h 25"/>
                <a:gd name="T14" fmla="*/ 2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2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5" y="2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0" y="16"/>
                    <a:pt x="2" y="12"/>
                  </a:cubicBezTo>
                  <a:cubicBezTo>
                    <a:pt x="3" y="9"/>
                    <a:pt x="2" y="8"/>
                    <a:pt x="2" y="8"/>
                  </a:cubicBezTo>
                </a:path>
              </a:pathLst>
            </a:custGeom>
            <a:solidFill>
              <a:srgbClr val="92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8" name="Freeform 552">
              <a:extLst>
                <a:ext uri="{FF2B5EF4-FFF2-40B4-BE49-F238E27FC236}">
                  <a16:creationId xmlns:a16="http://schemas.microsoft.com/office/drawing/2014/main" id="{9EE3C83B-FDE2-4916-8C89-DE54AD0E9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84150"/>
            </a:xfrm>
            <a:custGeom>
              <a:avLst/>
              <a:gdLst>
                <a:gd name="T0" fmla="*/ 2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4 h 25"/>
                <a:gd name="T10" fmla="*/ 5 w 64"/>
                <a:gd name="T11" fmla="*/ 22 h 25"/>
                <a:gd name="T12" fmla="*/ 2 w 64"/>
                <a:gd name="T13" fmla="*/ 12 h 25"/>
                <a:gd name="T14" fmla="*/ 2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2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5" y="2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1" y="16"/>
                    <a:pt x="2" y="12"/>
                  </a:cubicBezTo>
                  <a:cubicBezTo>
                    <a:pt x="3" y="9"/>
                    <a:pt x="2" y="8"/>
                    <a:pt x="2" y="8"/>
                  </a:cubicBezTo>
                </a:path>
              </a:pathLst>
            </a:custGeom>
            <a:solidFill>
              <a:srgbClr val="91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9" name="Freeform 553">
              <a:extLst>
                <a:ext uri="{FF2B5EF4-FFF2-40B4-BE49-F238E27FC236}">
                  <a16:creationId xmlns:a16="http://schemas.microsoft.com/office/drawing/2014/main" id="{42D863F0-85A9-44E3-9F11-EF49C7EDA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84150"/>
            </a:xfrm>
            <a:custGeom>
              <a:avLst/>
              <a:gdLst>
                <a:gd name="T0" fmla="*/ 2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4 h 25"/>
                <a:gd name="T10" fmla="*/ 5 w 64"/>
                <a:gd name="T11" fmla="*/ 22 h 25"/>
                <a:gd name="T12" fmla="*/ 2 w 64"/>
                <a:gd name="T13" fmla="*/ 12 h 25"/>
                <a:gd name="T14" fmla="*/ 2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2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1"/>
                    <a:pt x="55" y="2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1" y="16"/>
                    <a:pt x="2" y="12"/>
                  </a:cubicBezTo>
                  <a:cubicBezTo>
                    <a:pt x="3" y="9"/>
                    <a:pt x="2" y="8"/>
                    <a:pt x="2" y="8"/>
                  </a:cubicBezTo>
                </a:path>
              </a:pathLst>
            </a:custGeom>
            <a:solidFill>
              <a:srgbClr val="90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0" name="Freeform 554">
              <a:extLst>
                <a:ext uri="{FF2B5EF4-FFF2-40B4-BE49-F238E27FC236}">
                  <a16:creationId xmlns:a16="http://schemas.microsoft.com/office/drawing/2014/main" id="{971EFE46-B75C-413F-B083-FE8E71A7D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84150"/>
            </a:xfrm>
            <a:custGeom>
              <a:avLst/>
              <a:gdLst>
                <a:gd name="T0" fmla="*/ 2 w 64"/>
                <a:gd name="T1" fmla="*/ 8 h 25"/>
                <a:gd name="T2" fmla="*/ 12 w 64"/>
                <a:gd name="T3" fmla="*/ 0 h 25"/>
                <a:gd name="T4" fmla="*/ 58 w 64"/>
                <a:gd name="T5" fmla="*/ 2 h 25"/>
                <a:gd name="T6" fmla="*/ 64 w 64"/>
                <a:gd name="T7" fmla="*/ 11 h 25"/>
                <a:gd name="T8" fmla="*/ 55 w 64"/>
                <a:gd name="T9" fmla="*/ 24 h 25"/>
                <a:gd name="T10" fmla="*/ 5 w 64"/>
                <a:gd name="T11" fmla="*/ 22 h 25"/>
                <a:gd name="T12" fmla="*/ 2 w 64"/>
                <a:gd name="T13" fmla="*/ 12 h 25"/>
                <a:gd name="T14" fmla="*/ 2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2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1" y="16"/>
                    <a:pt x="2" y="12"/>
                  </a:cubicBezTo>
                  <a:cubicBezTo>
                    <a:pt x="3" y="9"/>
                    <a:pt x="2" y="8"/>
                    <a:pt x="2" y="8"/>
                  </a:cubicBezTo>
                </a:path>
              </a:pathLst>
            </a:custGeom>
            <a:solidFill>
              <a:srgbClr val="8F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1" name="Freeform 555">
              <a:extLst>
                <a:ext uri="{FF2B5EF4-FFF2-40B4-BE49-F238E27FC236}">
                  <a16:creationId xmlns:a16="http://schemas.microsoft.com/office/drawing/2014/main" id="{B0C38DED-8467-455C-8CE3-56305962E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84150"/>
            </a:xfrm>
            <a:custGeom>
              <a:avLst/>
              <a:gdLst>
                <a:gd name="T0" fmla="*/ 2 w 64"/>
                <a:gd name="T1" fmla="*/ 8 h 25"/>
                <a:gd name="T2" fmla="*/ 12 w 64"/>
                <a:gd name="T3" fmla="*/ 0 h 25"/>
                <a:gd name="T4" fmla="*/ 58 w 64"/>
                <a:gd name="T5" fmla="*/ 2 h 25"/>
                <a:gd name="T6" fmla="*/ 64 w 64"/>
                <a:gd name="T7" fmla="*/ 11 h 25"/>
                <a:gd name="T8" fmla="*/ 55 w 64"/>
                <a:gd name="T9" fmla="*/ 24 h 25"/>
                <a:gd name="T10" fmla="*/ 5 w 64"/>
                <a:gd name="T11" fmla="*/ 22 h 25"/>
                <a:gd name="T12" fmla="*/ 2 w 64"/>
                <a:gd name="T13" fmla="*/ 12 h 25"/>
                <a:gd name="T14" fmla="*/ 2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2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1" y="16"/>
                    <a:pt x="2" y="12"/>
                  </a:cubicBezTo>
                  <a:cubicBezTo>
                    <a:pt x="3" y="9"/>
                    <a:pt x="2" y="8"/>
                    <a:pt x="2" y="8"/>
                  </a:cubicBezTo>
                </a:path>
              </a:pathLst>
            </a:custGeom>
            <a:solidFill>
              <a:srgbClr val="8E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2" name="Freeform 556">
              <a:extLst>
                <a:ext uri="{FF2B5EF4-FFF2-40B4-BE49-F238E27FC236}">
                  <a16:creationId xmlns:a16="http://schemas.microsoft.com/office/drawing/2014/main" id="{A0DDD8AC-33E6-4809-98C4-847DC582B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84150"/>
            </a:xfrm>
            <a:custGeom>
              <a:avLst/>
              <a:gdLst>
                <a:gd name="T0" fmla="*/ 2 w 64"/>
                <a:gd name="T1" fmla="*/ 9 h 25"/>
                <a:gd name="T2" fmla="*/ 12 w 64"/>
                <a:gd name="T3" fmla="*/ 0 h 25"/>
                <a:gd name="T4" fmla="*/ 58 w 64"/>
                <a:gd name="T5" fmla="*/ 2 h 25"/>
                <a:gd name="T6" fmla="*/ 64 w 64"/>
                <a:gd name="T7" fmla="*/ 11 h 25"/>
                <a:gd name="T8" fmla="*/ 55 w 64"/>
                <a:gd name="T9" fmla="*/ 24 h 25"/>
                <a:gd name="T10" fmla="*/ 5 w 64"/>
                <a:gd name="T11" fmla="*/ 22 h 25"/>
                <a:gd name="T12" fmla="*/ 2 w 64"/>
                <a:gd name="T13" fmla="*/ 12 h 25"/>
                <a:gd name="T14" fmla="*/ 2 w 64"/>
                <a:gd name="T15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1" y="16"/>
                    <a:pt x="2" y="12"/>
                  </a:cubicBezTo>
                  <a:cubicBezTo>
                    <a:pt x="3" y="9"/>
                    <a:pt x="2" y="9"/>
                    <a:pt x="2" y="9"/>
                  </a:cubicBezTo>
                </a:path>
              </a:pathLst>
            </a:custGeom>
            <a:solidFill>
              <a:srgbClr val="8D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3" name="Freeform 557">
              <a:extLst>
                <a:ext uri="{FF2B5EF4-FFF2-40B4-BE49-F238E27FC236}">
                  <a16:creationId xmlns:a16="http://schemas.microsoft.com/office/drawing/2014/main" id="{DD718FDA-4813-449F-88DA-775934BB5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76213"/>
            </a:xfrm>
            <a:custGeom>
              <a:avLst/>
              <a:gdLst>
                <a:gd name="T0" fmla="*/ 2 w 64"/>
                <a:gd name="T1" fmla="*/ 9 h 24"/>
                <a:gd name="T2" fmla="*/ 12 w 64"/>
                <a:gd name="T3" fmla="*/ 1 h 24"/>
                <a:gd name="T4" fmla="*/ 58 w 64"/>
                <a:gd name="T5" fmla="*/ 2 h 24"/>
                <a:gd name="T6" fmla="*/ 64 w 64"/>
                <a:gd name="T7" fmla="*/ 11 h 24"/>
                <a:gd name="T8" fmla="*/ 55 w 64"/>
                <a:gd name="T9" fmla="*/ 24 h 24"/>
                <a:gd name="T10" fmla="*/ 5 w 64"/>
                <a:gd name="T11" fmla="*/ 22 h 24"/>
                <a:gd name="T12" fmla="*/ 3 w 64"/>
                <a:gd name="T13" fmla="*/ 12 h 24"/>
                <a:gd name="T14" fmla="*/ 2 w 64"/>
                <a:gd name="T1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4">
                  <a:moveTo>
                    <a:pt x="2" y="9"/>
                  </a:moveTo>
                  <a:cubicBezTo>
                    <a:pt x="0" y="6"/>
                    <a:pt x="3" y="0"/>
                    <a:pt x="12" y="1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4"/>
                    <a:pt x="7" y="24"/>
                    <a:pt x="5" y="22"/>
                  </a:cubicBezTo>
                  <a:cubicBezTo>
                    <a:pt x="0" y="17"/>
                    <a:pt x="1" y="16"/>
                    <a:pt x="3" y="12"/>
                  </a:cubicBezTo>
                  <a:cubicBezTo>
                    <a:pt x="3" y="9"/>
                    <a:pt x="2" y="9"/>
                    <a:pt x="2" y="9"/>
                  </a:cubicBezTo>
                </a:path>
              </a:pathLst>
            </a:custGeom>
            <a:solidFill>
              <a:srgbClr val="8C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4" name="Freeform 558">
              <a:extLst>
                <a:ext uri="{FF2B5EF4-FFF2-40B4-BE49-F238E27FC236}">
                  <a16:creationId xmlns:a16="http://schemas.microsoft.com/office/drawing/2014/main" id="{777A52B4-41B4-43F3-BC48-FD6B90FEB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76213"/>
            </a:xfrm>
            <a:custGeom>
              <a:avLst/>
              <a:gdLst>
                <a:gd name="T0" fmla="*/ 2 w 64"/>
                <a:gd name="T1" fmla="*/ 9 h 24"/>
                <a:gd name="T2" fmla="*/ 12 w 64"/>
                <a:gd name="T3" fmla="*/ 1 h 24"/>
                <a:gd name="T4" fmla="*/ 58 w 64"/>
                <a:gd name="T5" fmla="*/ 2 h 24"/>
                <a:gd name="T6" fmla="*/ 64 w 64"/>
                <a:gd name="T7" fmla="*/ 11 h 24"/>
                <a:gd name="T8" fmla="*/ 55 w 64"/>
                <a:gd name="T9" fmla="*/ 24 h 24"/>
                <a:gd name="T10" fmla="*/ 5 w 64"/>
                <a:gd name="T11" fmla="*/ 22 h 24"/>
                <a:gd name="T12" fmla="*/ 3 w 64"/>
                <a:gd name="T13" fmla="*/ 12 h 24"/>
                <a:gd name="T14" fmla="*/ 2 w 64"/>
                <a:gd name="T1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4">
                  <a:moveTo>
                    <a:pt x="2" y="9"/>
                  </a:moveTo>
                  <a:cubicBezTo>
                    <a:pt x="0" y="6"/>
                    <a:pt x="3" y="0"/>
                    <a:pt x="12" y="1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4"/>
                    <a:pt x="7" y="24"/>
                    <a:pt x="5" y="22"/>
                  </a:cubicBezTo>
                  <a:cubicBezTo>
                    <a:pt x="0" y="17"/>
                    <a:pt x="1" y="16"/>
                    <a:pt x="3" y="12"/>
                  </a:cubicBezTo>
                  <a:cubicBezTo>
                    <a:pt x="3" y="9"/>
                    <a:pt x="2" y="9"/>
                    <a:pt x="2" y="9"/>
                  </a:cubicBezTo>
                </a:path>
              </a:pathLst>
            </a:custGeom>
            <a:solidFill>
              <a:srgbClr val="8B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5" name="Freeform 559">
              <a:extLst>
                <a:ext uri="{FF2B5EF4-FFF2-40B4-BE49-F238E27FC236}">
                  <a16:creationId xmlns:a16="http://schemas.microsoft.com/office/drawing/2014/main" id="{02A85291-3AC2-48DA-A089-4319ACDB0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76213"/>
            </a:xfrm>
            <a:custGeom>
              <a:avLst/>
              <a:gdLst>
                <a:gd name="T0" fmla="*/ 2 w 64"/>
                <a:gd name="T1" fmla="*/ 9 h 24"/>
                <a:gd name="T2" fmla="*/ 12 w 64"/>
                <a:gd name="T3" fmla="*/ 1 h 24"/>
                <a:gd name="T4" fmla="*/ 58 w 64"/>
                <a:gd name="T5" fmla="*/ 2 h 24"/>
                <a:gd name="T6" fmla="*/ 64 w 64"/>
                <a:gd name="T7" fmla="*/ 11 h 24"/>
                <a:gd name="T8" fmla="*/ 55 w 64"/>
                <a:gd name="T9" fmla="*/ 24 h 24"/>
                <a:gd name="T10" fmla="*/ 5 w 64"/>
                <a:gd name="T11" fmla="*/ 22 h 24"/>
                <a:gd name="T12" fmla="*/ 3 w 64"/>
                <a:gd name="T13" fmla="*/ 12 h 24"/>
                <a:gd name="T14" fmla="*/ 2 w 64"/>
                <a:gd name="T1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4">
                  <a:moveTo>
                    <a:pt x="2" y="9"/>
                  </a:moveTo>
                  <a:cubicBezTo>
                    <a:pt x="0" y="6"/>
                    <a:pt x="3" y="0"/>
                    <a:pt x="12" y="1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2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4"/>
                    <a:pt x="7" y="24"/>
                    <a:pt x="5" y="22"/>
                  </a:cubicBezTo>
                  <a:cubicBezTo>
                    <a:pt x="0" y="17"/>
                    <a:pt x="1" y="16"/>
                    <a:pt x="3" y="12"/>
                  </a:cubicBezTo>
                  <a:cubicBezTo>
                    <a:pt x="4" y="9"/>
                    <a:pt x="2" y="9"/>
                    <a:pt x="2" y="9"/>
                  </a:cubicBezTo>
                </a:path>
              </a:pathLst>
            </a:custGeom>
            <a:solidFill>
              <a:srgbClr val="8A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6" name="Freeform 560">
              <a:extLst>
                <a:ext uri="{FF2B5EF4-FFF2-40B4-BE49-F238E27FC236}">
                  <a16:creationId xmlns:a16="http://schemas.microsoft.com/office/drawing/2014/main" id="{7B4C9ECC-0C10-43ED-A4F7-84B33B1C5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76213"/>
            </a:xfrm>
            <a:custGeom>
              <a:avLst/>
              <a:gdLst>
                <a:gd name="T0" fmla="*/ 2 w 64"/>
                <a:gd name="T1" fmla="*/ 9 h 24"/>
                <a:gd name="T2" fmla="*/ 12 w 64"/>
                <a:gd name="T3" fmla="*/ 1 h 24"/>
                <a:gd name="T4" fmla="*/ 58 w 64"/>
                <a:gd name="T5" fmla="*/ 2 h 24"/>
                <a:gd name="T6" fmla="*/ 63 w 64"/>
                <a:gd name="T7" fmla="*/ 11 h 24"/>
                <a:gd name="T8" fmla="*/ 55 w 64"/>
                <a:gd name="T9" fmla="*/ 24 h 24"/>
                <a:gd name="T10" fmla="*/ 5 w 64"/>
                <a:gd name="T11" fmla="*/ 22 h 24"/>
                <a:gd name="T12" fmla="*/ 3 w 64"/>
                <a:gd name="T13" fmla="*/ 12 h 24"/>
                <a:gd name="T14" fmla="*/ 2 w 64"/>
                <a:gd name="T1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4">
                  <a:moveTo>
                    <a:pt x="2" y="9"/>
                  </a:moveTo>
                  <a:cubicBezTo>
                    <a:pt x="1" y="6"/>
                    <a:pt x="3" y="0"/>
                    <a:pt x="12" y="1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2"/>
                    <a:pt x="64" y="6"/>
                    <a:pt x="63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4"/>
                    <a:pt x="7" y="24"/>
                    <a:pt x="5" y="22"/>
                  </a:cubicBezTo>
                  <a:cubicBezTo>
                    <a:pt x="0" y="17"/>
                    <a:pt x="1" y="16"/>
                    <a:pt x="3" y="12"/>
                  </a:cubicBezTo>
                  <a:cubicBezTo>
                    <a:pt x="4" y="9"/>
                    <a:pt x="2" y="9"/>
                    <a:pt x="2" y="9"/>
                  </a:cubicBezTo>
                </a:path>
              </a:pathLst>
            </a:custGeom>
            <a:solidFill>
              <a:srgbClr val="89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7" name="Freeform 561">
              <a:extLst>
                <a:ext uri="{FF2B5EF4-FFF2-40B4-BE49-F238E27FC236}">
                  <a16:creationId xmlns:a16="http://schemas.microsoft.com/office/drawing/2014/main" id="{671CAB6C-840D-4901-B465-4351DA31C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06587"/>
              <a:ext cx="468313" cy="176213"/>
            </a:xfrm>
            <a:custGeom>
              <a:avLst/>
              <a:gdLst>
                <a:gd name="T0" fmla="*/ 2 w 64"/>
                <a:gd name="T1" fmla="*/ 9 h 24"/>
                <a:gd name="T2" fmla="*/ 12 w 64"/>
                <a:gd name="T3" fmla="*/ 1 h 24"/>
                <a:gd name="T4" fmla="*/ 58 w 64"/>
                <a:gd name="T5" fmla="*/ 2 h 24"/>
                <a:gd name="T6" fmla="*/ 63 w 64"/>
                <a:gd name="T7" fmla="*/ 11 h 24"/>
                <a:gd name="T8" fmla="*/ 55 w 64"/>
                <a:gd name="T9" fmla="*/ 24 h 24"/>
                <a:gd name="T10" fmla="*/ 5 w 64"/>
                <a:gd name="T11" fmla="*/ 22 h 24"/>
                <a:gd name="T12" fmla="*/ 3 w 64"/>
                <a:gd name="T13" fmla="*/ 12 h 24"/>
                <a:gd name="T14" fmla="*/ 2 w 64"/>
                <a:gd name="T1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4">
                  <a:moveTo>
                    <a:pt x="2" y="9"/>
                  </a:moveTo>
                  <a:cubicBezTo>
                    <a:pt x="1" y="6"/>
                    <a:pt x="3" y="0"/>
                    <a:pt x="12" y="1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2"/>
                    <a:pt x="64" y="6"/>
                    <a:pt x="63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4"/>
                    <a:pt x="7" y="24"/>
                    <a:pt x="5" y="22"/>
                  </a:cubicBezTo>
                  <a:cubicBezTo>
                    <a:pt x="0" y="17"/>
                    <a:pt x="1" y="16"/>
                    <a:pt x="3" y="12"/>
                  </a:cubicBezTo>
                  <a:cubicBezTo>
                    <a:pt x="4" y="9"/>
                    <a:pt x="2" y="9"/>
                    <a:pt x="2" y="9"/>
                  </a:cubicBezTo>
                </a:path>
              </a:pathLst>
            </a:custGeom>
            <a:solidFill>
              <a:srgbClr val="88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8" name="Freeform 562">
              <a:extLst>
                <a:ext uri="{FF2B5EF4-FFF2-40B4-BE49-F238E27FC236}">
                  <a16:creationId xmlns:a16="http://schemas.microsoft.com/office/drawing/2014/main" id="{00C8F95D-11D4-4257-A26F-DFBAD9939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14524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8 w 64"/>
                <a:gd name="T5" fmla="*/ 1 h 23"/>
                <a:gd name="T6" fmla="*/ 63 w 64"/>
                <a:gd name="T7" fmla="*/ 10 h 23"/>
                <a:gd name="T8" fmla="*/ 55 w 64"/>
                <a:gd name="T9" fmla="*/ 23 h 23"/>
                <a:gd name="T10" fmla="*/ 5 w 64"/>
                <a:gd name="T11" fmla="*/ 21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9" y="0"/>
                    <a:pt x="55" y="1"/>
                    <a:pt x="58" y="1"/>
                  </a:cubicBezTo>
                  <a:cubicBezTo>
                    <a:pt x="61" y="1"/>
                    <a:pt x="64" y="5"/>
                    <a:pt x="63" y="10"/>
                  </a:cubicBezTo>
                  <a:cubicBezTo>
                    <a:pt x="63" y="15"/>
                    <a:pt x="64" y="23"/>
                    <a:pt x="55" y="23"/>
                  </a:cubicBezTo>
                  <a:cubicBezTo>
                    <a:pt x="46" y="23"/>
                    <a:pt x="7" y="23"/>
                    <a:pt x="5" y="21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7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9" name="Freeform 563">
              <a:extLst>
                <a:ext uri="{FF2B5EF4-FFF2-40B4-BE49-F238E27FC236}">
                  <a16:creationId xmlns:a16="http://schemas.microsoft.com/office/drawing/2014/main" id="{A103E9B6-C541-4D11-9E02-2035A05B0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14524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8 w 64"/>
                <a:gd name="T5" fmla="*/ 1 h 23"/>
                <a:gd name="T6" fmla="*/ 63 w 64"/>
                <a:gd name="T7" fmla="*/ 10 h 23"/>
                <a:gd name="T8" fmla="*/ 55 w 64"/>
                <a:gd name="T9" fmla="*/ 23 h 23"/>
                <a:gd name="T10" fmla="*/ 5 w 64"/>
                <a:gd name="T11" fmla="*/ 21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9" y="0"/>
                    <a:pt x="54" y="1"/>
                    <a:pt x="58" y="1"/>
                  </a:cubicBezTo>
                  <a:cubicBezTo>
                    <a:pt x="61" y="1"/>
                    <a:pt x="64" y="5"/>
                    <a:pt x="63" y="10"/>
                  </a:cubicBezTo>
                  <a:cubicBezTo>
                    <a:pt x="63" y="15"/>
                    <a:pt x="64" y="22"/>
                    <a:pt x="55" y="23"/>
                  </a:cubicBezTo>
                  <a:cubicBezTo>
                    <a:pt x="46" y="23"/>
                    <a:pt x="8" y="23"/>
                    <a:pt x="5" y="21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6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0" name="Freeform 564">
              <a:extLst>
                <a:ext uri="{FF2B5EF4-FFF2-40B4-BE49-F238E27FC236}">
                  <a16:creationId xmlns:a16="http://schemas.microsoft.com/office/drawing/2014/main" id="{D5770D14-69FB-4895-8E8C-BCC0DA5B7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14524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8 w 64"/>
                <a:gd name="T5" fmla="*/ 1 h 23"/>
                <a:gd name="T6" fmla="*/ 63 w 64"/>
                <a:gd name="T7" fmla="*/ 10 h 23"/>
                <a:gd name="T8" fmla="*/ 55 w 64"/>
                <a:gd name="T9" fmla="*/ 23 h 23"/>
                <a:gd name="T10" fmla="*/ 5 w 64"/>
                <a:gd name="T11" fmla="*/ 21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9" y="0"/>
                    <a:pt x="54" y="1"/>
                    <a:pt x="58" y="1"/>
                  </a:cubicBezTo>
                  <a:cubicBezTo>
                    <a:pt x="61" y="1"/>
                    <a:pt x="64" y="5"/>
                    <a:pt x="63" y="10"/>
                  </a:cubicBezTo>
                  <a:cubicBezTo>
                    <a:pt x="63" y="15"/>
                    <a:pt x="64" y="22"/>
                    <a:pt x="55" y="23"/>
                  </a:cubicBezTo>
                  <a:cubicBezTo>
                    <a:pt x="46" y="23"/>
                    <a:pt x="8" y="23"/>
                    <a:pt x="5" y="21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5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1" name="Freeform 565">
              <a:extLst>
                <a:ext uri="{FF2B5EF4-FFF2-40B4-BE49-F238E27FC236}">
                  <a16:creationId xmlns:a16="http://schemas.microsoft.com/office/drawing/2014/main" id="{044C0B77-4276-4696-96F4-F2EA1AB42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14524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8 w 64"/>
                <a:gd name="T5" fmla="*/ 1 h 23"/>
                <a:gd name="T6" fmla="*/ 63 w 64"/>
                <a:gd name="T7" fmla="*/ 10 h 23"/>
                <a:gd name="T8" fmla="*/ 55 w 64"/>
                <a:gd name="T9" fmla="*/ 23 h 23"/>
                <a:gd name="T10" fmla="*/ 5 w 64"/>
                <a:gd name="T11" fmla="*/ 21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1"/>
                    <a:pt x="58" y="1"/>
                  </a:cubicBezTo>
                  <a:cubicBezTo>
                    <a:pt x="61" y="1"/>
                    <a:pt x="64" y="5"/>
                    <a:pt x="63" y="10"/>
                  </a:cubicBezTo>
                  <a:cubicBezTo>
                    <a:pt x="63" y="15"/>
                    <a:pt x="64" y="22"/>
                    <a:pt x="55" y="23"/>
                  </a:cubicBezTo>
                  <a:cubicBezTo>
                    <a:pt x="46" y="23"/>
                    <a:pt x="8" y="23"/>
                    <a:pt x="5" y="21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4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2" name="Freeform 566">
              <a:extLst>
                <a:ext uri="{FF2B5EF4-FFF2-40B4-BE49-F238E27FC236}">
                  <a16:creationId xmlns:a16="http://schemas.microsoft.com/office/drawing/2014/main" id="{FA360BD7-D14B-440A-BC11-36C1F72C3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14524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7 w 64"/>
                <a:gd name="T5" fmla="*/ 1 h 23"/>
                <a:gd name="T6" fmla="*/ 63 w 64"/>
                <a:gd name="T7" fmla="*/ 10 h 23"/>
                <a:gd name="T8" fmla="*/ 55 w 64"/>
                <a:gd name="T9" fmla="*/ 23 h 23"/>
                <a:gd name="T10" fmla="*/ 5 w 64"/>
                <a:gd name="T11" fmla="*/ 20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1"/>
                    <a:pt x="57" y="1"/>
                  </a:cubicBezTo>
                  <a:cubicBezTo>
                    <a:pt x="61" y="1"/>
                    <a:pt x="64" y="5"/>
                    <a:pt x="63" y="10"/>
                  </a:cubicBezTo>
                  <a:cubicBezTo>
                    <a:pt x="63" y="15"/>
                    <a:pt x="63" y="22"/>
                    <a:pt x="55" y="23"/>
                  </a:cubicBezTo>
                  <a:cubicBezTo>
                    <a:pt x="46" y="23"/>
                    <a:pt x="8" y="23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3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3" name="Freeform 567">
              <a:extLst>
                <a:ext uri="{FF2B5EF4-FFF2-40B4-BE49-F238E27FC236}">
                  <a16:creationId xmlns:a16="http://schemas.microsoft.com/office/drawing/2014/main" id="{23C4F2CC-3DE7-4BFE-84C6-973A4B1E6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14524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7 w 64"/>
                <a:gd name="T5" fmla="*/ 1 h 23"/>
                <a:gd name="T6" fmla="*/ 63 w 64"/>
                <a:gd name="T7" fmla="*/ 10 h 23"/>
                <a:gd name="T8" fmla="*/ 54 w 64"/>
                <a:gd name="T9" fmla="*/ 23 h 23"/>
                <a:gd name="T10" fmla="*/ 5 w 64"/>
                <a:gd name="T11" fmla="*/ 20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1"/>
                    <a:pt x="57" y="1"/>
                  </a:cubicBezTo>
                  <a:cubicBezTo>
                    <a:pt x="61" y="1"/>
                    <a:pt x="64" y="5"/>
                    <a:pt x="63" y="10"/>
                  </a:cubicBezTo>
                  <a:cubicBezTo>
                    <a:pt x="63" y="15"/>
                    <a:pt x="63" y="22"/>
                    <a:pt x="54" y="23"/>
                  </a:cubicBezTo>
                  <a:cubicBezTo>
                    <a:pt x="46" y="23"/>
                    <a:pt x="8" y="22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2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4" name="Freeform 568">
              <a:extLst>
                <a:ext uri="{FF2B5EF4-FFF2-40B4-BE49-F238E27FC236}">
                  <a16:creationId xmlns:a16="http://schemas.microsoft.com/office/drawing/2014/main" id="{2B786D6E-86E0-465A-97F7-D71161CC3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14524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7 w 64"/>
                <a:gd name="T5" fmla="*/ 1 h 23"/>
                <a:gd name="T6" fmla="*/ 63 w 64"/>
                <a:gd name="T7" fmla="*/ 10 h 23"/>
                <a:gd name="T8" fmla="*/ 54 w 64"/>
                <a:gd name="T9" fmla="*/ 23 h 23"/>
                <a:gd name="T10" fmla="*/ 5 w 64"/>
                <a:gd name="T11" fmla="*/ 20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1"/>
                    <a:pt x="57" y="1"/>
                  </a:cubicBezTo>
                  <a:cubicBezTo>
                    <a:pt x="60" y="1"/>
                    <a:pt x="64" y="5"/>
                    <a:pt x="63" y="10"/>
                  </a:cubicBezTo>
                  <a:cubicBezTo>
                    <a:pt x="63" y="15"/>
                    <a:pt x="63" y="22"/>
                    <a:pt x="54" y="23"/>
                  </a:cubicBezTo>
                  <a:cubicBezTo>
                    <a:pt x="45" y="23"/>
                    <a:pt x="8" y="22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1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5" name="Freeform 569">
              <a:extLst>
                <a:ext uri="{FF2B5EF4-FFF2-40B4-BE49-F238E27FC236}">
                  <a16:creationId xmlns:a16="http://schemas.microsoft.com/office/drawing/2014/main" id="{3639A432-683F-413C-988A-3E7BF014D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14524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7 w 64"/>
                <a:gd name="T5" fmla="*/ 1 h 23"/>
                <a:gd name="T6" fmla="*/ 63 w 64"/>
                <a:gd name="T7" fmla="*/ 10 h 23"/>
                <a:gd name="T8" fmla="*/ 54 w 64"/>
                <a:gd name="T9" fmla="*/ 22 h 23"/>
                <a:gd name="T10" fmla="*/ 5 w 64"/>
                <a:gd name="T11" fmla="*/ 20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1"/>
                    <a:pt x="57" y="1"/>
                  </a:cubicBezTo>
                  <a:cubicBezTo>
                    <a:pt x="60" y="1"/>
                    <a:pt x="64" y="5"/>
                    <a:pt x="63" y="10"/>
                  </a:cubicBezTo>
                  <a:cubicBezTo>
                    <a:pt x="63" y="15"/>
                    <a:pt x="63" y="22"/>
                    <a:pt x="54" y="22"/>
                  </a:cubicBezTo>
                  <a:cubicBezTo>
                    <a:pt x="45" y="23"/>
                    <a:pt x="8" y="22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0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6" name="Freeform 570">
              <a:extLst>
                <a:ext uri="{FF2B5EF4-FFF2-40B4-BE49-F238E27FC236}">
                  <a16:creationId xmlns:a16="http://schemas.microsoft.com/office/drawing/2014/main" id="{0896803A-84C7-4766-B837-928EFDC73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14524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7 w 64"/>
                <a:gd name="T5" fmla="*/ 1 h 23"/>
                <a:gd name="T6" fmla="*/ 63 w 64"/>
                <a:gd name="T7" fmla="*/ 10 h 23"/>
                <a:gd name="T8" fmla="*/ 54 w 64"/>
                <a:gd name="T9" fmla="*/ 22 h 23"/>
                <a:gd name="T10" fmla="*/ 5 w 64"/>
                <a:gd name="T11" fmla="*/ 20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1"/>
                    <a:pt x="57" y="1"/>
                  </a:cubicBezTo>
                  <a:cubicBezTo>
                    <a:pt x="60" y="1"/>
                    <a:pt x="64" y="5"/>
                    <a:pt x="63" y="10"/>
                  </a:cubicBezTo>
                  <a:cubicBezTo>
                    <a:pt x="63" y="15"/>
                    <a:pt x="63" y="22"/>
                    <a:pt x="54" y="22"/>
                  </a:cubicBezTo>
                  <a:cubicBezTo>
                    <a:pt x="45" y="23"/>
                    <a:pt x="8" y="22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7F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7" name="Freeform 571">
              <a:extLst>
                <a:ext uri="{FF2B5EF4-FFF2-40B4-BE49-F238E27FC236}">
                  <a16:creationId xmlns:a16="http://schemas.microsoft.com/office/drawing/2014/main" id="{491EEBDE-856C-4DCB-BDE9-2A2843A5D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14524"/>
              <a:ext cx="460375" cy="168275"/>
            </a:xfrm>
            <a:custGeom>
              <a:avLst/>
              <a:gdLst>
                <a:gd name="T0" fmla="*/ 2 w 63"/>
                <a:gd name="T1" fmla="*/ 8 h 23"/>
                <a:gd name="T2" fmla="*/ 12 w 63"/>
                <a:gd name="T3" fmla="*/ 0 h 23"/>
                <a:gd name="T4" fmla="*/ 57 w 63"/>
                <a:gd name="T5" fmla="*/ 1 h 23"/>
                <a:gd name="T6" fmla="*/ 63 w 63"/>
                <a:gd name="T7" fmla="*/ 10 h 23"/>
                <a:gd name="T8" fmla="*/ 54 w 63"/>
                <a:gd name="T9" fmla="*/ 22 h 23"/>
                <a:gd name="T10" fmla="*/ 5 w 63"/>
                <a:gd name="T11" fmla="*/ 20 h 23"/>
                <a:gd name="T12" fmla="*/ 3 w 63"/>
                <a:gd name="T13" fmla="*/ 11 h 23"/>
                <a:gd name="T14" fmla="*/ 2 w 6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2"/>
                    <a:pt x="57" y="1"/>
                  </a:cubicBezTo>
                  <a:cubicBezTo>
                    <a:pt x="60" y="1"/>
                    <a:pt x="63" y="5"/>
                    <a:pt x="63" y="10"/>
                  </a:cubicBezTo>
                  <a:cubicBezTo>
                    <a:pt x="63" y="15"/>
                    <a:pt x="63" y="22"/>
                    <a:pt x="54" y="22"/>
                  </a:cubicBezTo>
                  <a:cubicBezTo>
                    <a:pt x="45" y="23"/>
                    <a:pt x="8" y="22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7E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8" name="Freeform 572">
              <a:extLst>
                <a:ext uri="{FF2B5EF4-FFF2-40B4-BE49-F238E27FC236}">
                  <a16:creationId xmlns:a16="http://schemas.microsoft.com/office/drawing/2014/main" id="{C97081DB-16A5-444E-A039-32A53A448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500" y="3314524"/>
              <a:ext cx="460375" cy="168275"/>
            </a:xfrm>
            <a:custGeom>
              <a:avLst/>
              <a:gdLst>
                <a:gd name="T0" fmla="*/ 2 w 63"/>
                <a:gd name="T1" fmla="*/ 8 h 23"/>
                <a:gd name="T2" fmla="*/ 12 w 63"/>
                <a:gd name="T3" fmla="*/ 0 h 23"/>
                <a:gd name="T4" fmla="*/ 57 w 63"/>
                <a:gd name="T5" fmla="*/ 1 h 23"/>
                <a:gd name="T6" fmla="*/ 63 w 63"/>
                <a:gd name="T7" fmla="*/ 10 h 23"/>
                <a:gd name="T8" fmla="*/ 54 w 63"/>
                <a:gd name="T9" fmla="*/ 22 h 23"/>
                <a:gd name="T10" fmla="*/ 5 w 63"/>
                <a:gd name="T11" fmla="*/ 20 h 23"/>
                <a:gd name="T12" fmla="*/ 3 w 63"/>
                <a:gd name="T13" fmla="*/ 11 h 23"/>
                <a:gd name="T14" fmla="*/ 2 w 6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1"/>
                    <a:pt x="54" y="2"/>
                    <a:pt x="57" y="1"/>
                  </a:cubicBezTo>
                  <a:cubicBezTo>
                    <a:pt x="60" y="1"/>
                    <a:pt x="63" y="5"/>
                    <a:pt x="63" y="10"/>
                  </a:cubicBezTo>
                  <a:cubicBezTo>
                    <a:pt x="63" y="15"/>
                    <a:pt x="63" y="22"/>
                    <a:pt x="54" y="22"/>
                  </a:cubicBezTo>
                  <a:cubicBezTo>
                    <a:pt x="45" y="23"/>
                    <a:pt x="8" y="22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7D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9" name="Freeform 573">
              <a:extLst>
                <a:ext uri="{FF2B5EF4-FFF2-40B4-BE49-F238E27FC236}">
                  <a16:creationId xmlns:a16="http://schemas.microsoft.com/office/drawing/2014/main" id="{DB63F52C-4BEF-4BC0-8755-F080687DD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14524"/>
              <a:ext cx="452438" cy="168275"/>
            </a:xfrm>
            <a:custGeom>
              <a:avLst/>
              <a:gdLst>
                <a:gd name="T0" fmla="*/ 1 w 62"/>
                <a:gd name="T1" fmla="*/ 8 h 23"/>
                <a:gd name="T2" fmla="*/ 11 w 62"/>
                <a:gd name="T3" fmla="*/ 0 h 23"/>
                <a:gd name="T4" fmla="*/ 56 w 62"/>
                <a:gd name="T5" fmla="*/ 1 h 23"/>
                <a:gd name="T6" fmla="*/ 62 w 62"/>
                <a:gd name="T7" fmla="*/ 10 h 23"/>
                <a:gd name="T8" fmla="*/ 53 w 62"/>
                <a:gd name="T9" fmla="*/ 22 h 23"/>
                <a:gd name="T10" fmla="*/ 5 w 62"/>
                <a:gd name="T11" fmla="*/ 20 h 23"/>
                <a:gd name="T12" fmla="*/ 2 w 62"/>
                <a:gd name="T13" fmla="*/ 11 h 23"/>
                <a:gd name="T14" fmla="*/ 1 w 62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3">
                  <a:moveTo>
                    <a:pt x="1" y="8"/>
                  </a:moveTo>
                  <a:cubicBezTo>
                    <a:pt x="0" y="6"/>
                    <a:pt x="2" y="0"/>
                    <a:pt x="11" y="0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2" y="5"/>
                    <a:pt x="62" y="10"/>
                  </a:cubicBezTo>
                  <a:cubicBezTo>
                    <a:pt x="62" y="15"/>
                    <a:pt x="62" y="22"/>
                    <a:pt x="53" y="22"/>
                  </a:cubicBezTo>
                  <a:cubicBezTo>
                    <a:pt x="44" y="23"/>
                    <a:pt x="7" y="22"/>
                    <a:pt x="5" y="20"/>
                  </a:cubicBezTo>
                  <a:cubicBezTo>
                    <a:pt x="0" y="16"/>
                    <a:pt x="0" y="15"/>
                    <a:pt x="2" y="11"/>
                  </a:cubicBezTo>
                  <a:cubicBezTo>
                    <a:pt x="3" y="8"/>
                    <a:pt x="1" y="8"/>
                    <a:pt x="1" y="8"/>
                  </a:cubicBezTo>
                </a:path>
              </a:pathLst>
            </a:custGeom>
            <a:solidFill>
              <a:srgbClr val="7C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0" name="Freeform 574">
              <a:extLst>
                <a:ext uri="{FF2B5EF4-FFF2-40B4-BE49-F238E27FC236}">
                  <a16:creationId xmlns:a16="http://schemas.microsoft.com/office/drawing/2014/main" id="{2578E60F-C7A3-49DA-9A6C-A5D8EE4CA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14524"/>
              <a:ext cx="452438" cy="168275"/>
            </a:xfrm>
            <a:custGeom>
              <a:avLst/>
              <a:gdLst>
                <a:gd name="T0" fmla="*/ 1 w 62"/>
                <a:gd name="T1" fmla="*/ 8 h 23"/>
                <a:gd name="T2" fmla="*/ 11 w 62"/>
                <a:gd name="T3" fmla="*/ 0 h 23"/>
                <a:gd name="T4" fmla="*/ 56 w 62"/>
                <a:gd name="T5" fmla="*/ 1 h 23"/>
                <a:gd name="T6" fmla="*/ 62 w 62"/>
                <a:gd name="T7" fmla="*/ 10 h 23"/>
                <a:gd name="T8" fmla="*/ 53 w 62"/>
                <a:gd name="T9" fmla="*/ 22 h 23"/>
                <a:gd name="T10" fmla="*/ 5 w 62"/>
                <a:gd name="T11" fmla="*/ 20 h 23"/>
                <a:gd name="T12" fmla="*/ 2 w 62"/>
                <a:gd name="T13" fmla="*/ 11 h 23"/>
                <a:gd name="T14" fmla="*/ 1 w 62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3">
                  <a:moveTo>
                    <a:pt x="1" y="8"/>
                  </a:moveTo>
                  <a:cubicBezTo>
                    <a:pt x="0" y="6"/>
                    <a:pt x="2" y="0"/>
                    <a:pt x="11" y="0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2" y="5"/>
                    <a:pt x="62" y="10"/>
                  </a:cubicBezTo>
                  <a:cubicBezTo>
                    <a:pt x="62" y="15"/>
                    <a:pt x="62" y="22"/>
                    <a:pt x="53" y="22"/>
                  </a:cubicBezTo>
                  <a:cubicBezTo>
                    <a:pt x="44" y="23"/>
                    <a:pt x="7" y="22"/>
                    <a:pt x="5" y="20"/>
                  </a:cubicBezTo>
                  <a:cubicBezTo>
                    <a:pt x="0" y="16"/>
                    <a:pt x="0" y="15"/>
                    <a:pt x="2" y="11"/>
                  </a:cubicBezTo>
                  <a:cubicBezTo>
                    <a:pt x="3" y="8"/>
                    <a:pt x="1" y="8"/>
                    <a:pt x="1" y="8"/>
                  </a:cubicBezTo>
                </a:path>
              </a:pathLst>
            </a:custGeom>
            <a:solidFill>
              <a:srgbClr val="7B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1" name="Freeform 575">
              <a:extLst>
                <a:ext uri="{FF2B5EF4-FFF2-40B4-BE49-F238E27FC236}">
                  <a16:creationId xmlns:a16="http://schemas.microsoft.com/office/drawing/2014/main" id="{232F98F4-F57D-4296-A3B9-982422C0A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14524"/>
              <a:ext cx="452438" cy="160338"/>
            </a:xfrm>
            <a:custGeom>
              <a:avLst/>
              <a:gdLst>
                <a:gd name="T0" fmla="*/ 1 w 62"/>
                <a:gd name="T1" fmla="*/ 8 h 22"/>
                <a:gd name="T2" fmla="*/ 11 w 62"/>
                <a:gd name="T3" fmla="*/ 0 h 22"/>
                <a:gd name="T4" fmla="*/ 56 w 62"/>
                <a:gd name="T5" fmla="*/ 2 h 22"/>
                <a:gd name="T6" fmla="*/ 62 w 62"/>
                <a:gd name="T7" fmla="*/ 10 h 22"/>
                <a:gd name="T8" fmla="*/ 53 w 62"/>
                <a:gd name="T9" fmla="*/ 22 h 22"/>
                <a:gd name="T10" fmla="*/ 5 w 62"/>
                <a:gd name="T11" fmla="*/ 20 h 22"/>
                <a:gd name="T12" fmla="*/ 2 w 62"/>
                <a:gd name="T13" fmla="*/ 11 h 22"/>
                <a:gd name="T14" fmla="*/ 1 w 62"/>
                <a:gd name="T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2">
                  <a:moveTo>
                    <a:pt x="1" y="8"/>
                  </a:moveTo>
                  <a:cubicBezTo>
                    <a:pt x="0" y="6"/>
                    <a:pt x="2" y="0"/>
                    <a:pt x="11" y="0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5"/>
                    <a:pt x="62" y="10"/>
                  </a:cubicBezTo>
                  <a:cubicBezTo>
                    <a:pt x="62" y="15"/>
                    <a:pt x="62" y="22"/>
                    <a:pt x="53" y="22"/>
                  </a:cubicBezTo>
                  <a:cubicBezTo>
                    <a:pt x="44" y="22"/>
                    <a:pt x="7" y="22"/>
                    <a:pt x="5" y="20"/>
                  </a:cubicBezTo>
                  <a:cubicBezTo>
                    <a:pt x="0" y="16"/>
                    <a:pt x="0" y="15"/>
                    <a:pt x="2" y="11"/>
                  </a:cubicBezTo>
                  <a:cubicBezTo>
                    <a:pt x="3" y="8"/>
                    <a:pt x="1" y="8"/>
                    <a:pt x="1" y="8"/>
                  </a:cubicBezTo>
                </a:path>
              </a:pathLst>
            </a:custGeom>
            <a:solidFill>
              <a:srgbClr val="7A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2" name="Freeform 576">
              <a:extLst>
                <a:ext uri="{FF2B5EF4-FFF2-40B4-BE49-F238E27FC236}">
                  <a16:creationId xmlns:a16="http://schemas.microsoft.com/office/drawing/2014/main" id="{AD91291B-D8FA-40D3-B556-8B98A33A3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14524"/>
              <a:ext cx="452438" cy="160338"/>
            </a:xfrm>
            <a:custGeom>
              <a:avLst/>
              <a:gdLst>
                <a:gd name="T0" fmla="*/ 1 w 62"/>
                <a:gd name="T1" fmla="*/ 8 h 22"/>
                <a:gd name="T2" fmla="*/ 11 w 62"/>
                <a:gd name="T3" fmla="*/ 1 h 22"/>
                <a:gd name="T4" fmla="*/ 56 w 62"/>
                <a:gd name="T5" fmla="*/ 2 h 22"/>
                <a:gd name="T6" fmla="*/ 62 w 62"/>
                <a:gd name="T7" fmla="*/ 10 h 22"/>
                <a:gd name="T8" fmla="*/ 53 w 62"/>
                <a:gd name="T9" fmla="*/ 22 h 22"/>
                <a:gd name="T10" fmla="*/ 5 w 62"/>
                <a:gd name="T11" fmla="*/ 20 h 22"/>
                <a:gd name="T12" fmla="*/ 2 w 62"/>
                <a:gd name="T13" fmla="*/ 11 h 22"/>
                <a:gd name="T14" fmla="*/ 1 w 62"/>
                <a:gd name="T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2">
                  <a:moveTo>
                    <a:pt x="1" y="8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5"/>
                    <a:pt x="62" y="10"/>
                  </a:cubicBezTo>
                  <a:cubicBezTo>
                    <a:pt x="61" y="15"/>
                    <a:pt x="62" y="22"/>
                    <a:pt x="53" y="22"/>
                  </a:cubicBezTo>
                  <a:cubicBezTo>
                    <a:pt x="44" y="22"/>
                    <a:pt x="7" y="22"/>
                    <a:pt x="5" y="20"/>
                  </a:cubicBezTo>
                  <a:cubicBezTo>
                    <a:pt x="0" y="16"/>
                    <a:pt x="0" y="15"/>
                    <a:pt x="2" y="11"/>
                  </a:cubicBezTo>
                  <a:cubicBezTo>
                    <a:pt x="3" y="8"/>
                    <a:pt x="1" y="8"/>
                    <a:pt x="1" y="8"/>
                  </a:cubicBezTo>
                </a:path>
              </a:pathLst>
            </a:custGeom>
            <a:solidFill>
              <a:srgbClr val="79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3" name="Freeform 577">
              <a:extLst>
                <a:ext uri="{FF2B5EF4-FFF2-40B4-BE49-F238E27FC236}">
                  <a16:creationId xmlns:a16="http://schemas.microsoft.com/office/drawing/2014/main" id="{2E9AB4D0-023D-4BDA-8B27-2FDE2C34D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14524"/>
              <a:ext cx="452438" cy="160338"/>
            </a:xfrm>
            <a:custGeom>
              <a:avLst/>
              <a:gdLst>
                <a:gd name="T0" fmla="*/ 1 w 62"/>
                <a:gd name="T1" fmla="*/ 8 h 22"/>
                <a:gd name="T2" fmla="*/ 11 w 62"/>
                <a:gd name="T3" fmla="*/ 1 h 22"/>
                <a:gd name="T4" fmla="*/ 56 w 62"/>
                <a:gd name="T5" fmla="*/ 2 h 22"/>
                <a:gd name="T6" fmla="*/ 62 w 62"/>
                <a:gd name="T7" fmla="*/ 10 h 22"/>
                <a:gd name="T8" fmla="*/ 53 w 62"/>
                <a:gd name="T9" fmla="*/ 22 h 22"/>
                <a:gd name="T10" fmla="*/ 5 w 62"/>
                <a:gd name="T11" fmla="*/ 20 h 22"/>
                <a:gd name="T12" fmla="*/ 2 w 62"/>
                <a:gd name="T13" fmla="*/ 11 h 22"/>
                <a:gd name="T14" fmla="*/ 1 w 62"/>
                <a:gd name="T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2">
                  <a:moveTo>
                    <a:pt x="1" y="8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5"/>
                    <a:pt x="62" y="10"/>
                  </a:cubicBezTo>
                  <a:cubicBezTo>
                    <a:pt x="61" y="15"/>
                    <a:pt x="62" y="22"/>
                    <a:pt x="53" y="22"/>
                  </a:cubicBezTo>
                  <a:cubicBezTo>
                    <a:pt x="44" y="22"/>
                    <a:pt x="7" y="22"/>
                    <a:pt x="5" y="20"/>
                  </a:cubicBezTo>
                  <a:cubicBezTo>
                    <a:pt x="0" y="16"/>
                    <a:pt x="0" y="15"/>
                    <a:pt x="2" y="11"/>
                  </a:cubicBezTo>
                  <a:cubicBezTo>
                    <a:pt x="3" y="8"/>
                    <a:pt x="1" y="8"/>
                    <a:pt x="1" y="8"/>
                  </a:cubicBezTo>
                </a:path>
              </a:pathLst>
            </a:custGeom>
            <a:solidFill>
              <a:srgbClr val="78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4" name="Freeform 578">
              <a:extLst>
                <a:ext uri="{FF2B5EF4-FFF2-40B4-BE49-F238E27FC236}">
                  <a16:creationId xmlns:a16="http://schemas.microsoft.com/office/drawing/2014/main" id="{74C564A4-DA2B-4260-8E7A-BC5C044B9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14524"/>
              <a:ext cx="452438" cy="160338"/>
            </a:xfrm>
            <a:custGeom>
              <a:avLst/>
              <a:gdLst>
                <a:gd name="T0" fmla="*/ 1 w 62"/>
                <a:gd name="T1" fmla="*/ 8 h 22"/>
                <a:gd name="T2" fmla="*/ 11 w 62"/>
                <a:gd name="T3" fmla="*/ 1 h 22"/>
                <a:gd name="T4" fmla="*/ 56 w 62"/>
                <a:gd name="T5" fmla="*/ 2 h 22"/>
                <a:gd name="T6" fmla="*/ 62 w 62"/>
                <a:gd name="T7" fmla="*/ 10 h 22"/>
                <a:gd name="T8" fmla="*/ 53 w 62"/>
                <a:gd name="T9" fmla="*/ 22 h 22"/>
                <a:gd name="T10" fmla="*/ 5 w 62"/>
                <a:gd name="T11" fmla="*/ 20 h 22"/>
                <a:gd name="T12" fmla="*/ 2 w 62"/>
                <a:gd name="T13" fmla="*/ 11 h 22"/>
                <a:gd name="T14" fmla="*/ 1 w 62"/>
                <a:gd name="T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2">
                  <a:moveTo>
                    <a:pt x="1" y="8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6"/>
                    <a:pt x="62" y="10"/>
                  </a:cubicBezTo>
                  <a:cubicBezTo>
                    <a:pt x="61" y="15"/>
                    <a:pt x="62" y="22"/>
                    <a:pt x="53" y="22"/>
                  </a:cubicBezTo>
                  <a:cubicBezTo>
                    <a:pt x="44" y="22"/>
                    <a:pt x="7" y="22"/>
                    <a:pt x="5" y="20"/>
                  </a:cubicBezTo>
                  <a:cubicBezTo>
                    <a:pt x="0" y="16"/>
                    <a:pt x="0" y="15"/>
                    <a:pt x="2" y="11"/>
                  </a:cubicBezTo>
                  <a:cubicBezTo>
                    <a:pt x="3" y="8"/>
                    <a:pt x="1" y="8"/>
                    <a:pt x="1" y="8"/>
                  </a:cubicBezTo>
                </a:path>
              </a:pathLst>
            </a:custGeom>
            <a:solidFill>
              <a:srgbClr val="77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5" name="Freeform 579">
              <a:extLst>
                <a:ext uri="{FF2B5EF4-FFF2-40B4-BE49-F238E27FC236}">
                  <a16:creationId xmlns:a16="http://schemas.microsoft.com/office/drawing/2014/main" id="{B88BCB95-5D1B-4293-9E10-D9DAAA5CC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14524"/>
              <a:ext cx="452438" cy="160338"/>
            </a:xfrm>
            <a:custGeom>
              <a:avLst/>
              <a:gdLst>
                <a:gd name="T0" fmla="*/ 2 w 62"/>
                <a:gd name="T1" fmla="*/ 8 h 22"/>
                <a:gd name="T2" fmla="*/ 11 w 62"/>
                <a:gd name="T3" fmla="*/ 1 h 22"/>
                <a:gd name="T4" fmla="*/ 56 w 62"/>
                <a:gd name="T5" fmla="*/ 2 h 22"/>
                <a:gd name="T6" fmla="*/ 62 w 62"/>
                <a:gd name="T7" fmla="*/ 10 h 22"/>
                <a:gd name="T8" fmla="*/ 53 w 62"/>
                <a:gd name="T9" fmla="*/ 22 h 22"/>
                <a:gd name="T10" fmla="*/ 5 w 62"/>
                <a:gd name="T11" fmla="*/ 20 h 22"/>
                <a:gd name="T12" fmla="*/ 2 w 62"/>
                <a:gd name="T13" fmla="*/ 11 h 22"/>
                <a:gd name="T14" fmla="*/ 2 w 62"/>
                <a:gd name="T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2">
                  <a:moveTo>
                    <a:pt x="2" y="8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2"/>
                    <a:pt x="62" y="6"/>
                    <a:pt x="62" y="10"/>
                  </a:cubicBezTo>
                  <a:cubicBezTo>
                    <a:pt x="61" y="15"/>
                    <a:pt x="62" y="22"/>
                    <a:pt x="53" y="22"/>
                  </a:cubicBezTo>
                  <a:cubicBezTo>
                    <a:pt x="44" y="22"/>
                    <a:pt x="7" y="22"/>
                    <a:pt x="5" y="20"/>
                  </a:cubicBezTo>
                  <a:cubicBezTo>
                    <a:pt x="0" y="16"/>
                    <a:pt x="1" y="15"/>
                    <a:pt x="2" y="11"/>
                  </a:cubicBezTo>
                  <a:cubicBezTo>
                    <a:pt x="3" y="9"/>
                    <a:pt x="2" y="8"/>
                    <a:pt x="2" y="8"/>
                  </a:cubicBezTo>
                </a:path>
              </a:pathLst>
            </a:custGeom>
            <a:solidFill>
              <a:srgbClr val="76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6" name="Freeform 580">
              <a:extLst>
                <a:ext uri="{FF2B5EF4-FFF2-40B4-BE49-F238E27FC236}">
                  <a16:creationId xmlns:a16="http://schemas.microsoft.com/office/drawing/2014/main" id="{9D2F945A-270B-4DF9-AAE6-DF4B7B2A7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2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4"/>
                    <a:pt x="62" y="21"/>
                    <a:pt x="53" y="21"/>
                  </a:cubicBezTo>
                  <a:cubicBezTo>
                    <a:pt x="44" y="21"/>
                    <a:pt x="7" y="21"/>
                    <a:pt x="5" y="19"/>
                  </a:cubicBezTo>
                  <a:cubicBezTo>
                    <a:pt x="0" y="15"/>
                    <a:pt x="1" y="14"/>
                    <a:pt x="2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75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7" name="Freeform 581">
              <a:extLst>
                <a:ext uri="{FF2B5EF4-FFF2-40B4-BE49-F238E27FC236}">
                  <a16:creationId xmlns:a16="http://schemas.microsoft.com/office/drawing/2014/main" id="{1D0B7A05-D7BD-42A4-A9B7-793240172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2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4"/>
                    <a:pt x="62" y="21"/>
                    <a:pt x="53" y="21"/>
                  </a:cubicBezTo>
                  <a:cubicBezTo>
                    <a:pt x="44" y="21"/>
                    <a:pt x="7" y="21"/>
                    <a:pt x="5" y="19"/>
                  </a:cubicBezTo>
                  <a:cubicBezTo>
                    <a:pt x="0" y="15"/>
                    <a:pt x="1" y="14"/>
                    <a:pt x="2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74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8" name="Freeform 582">
              <a:extLst>
                <a:ext uri="{FF2B5EF4-FFF2-40B4-BE49-F238E27FC236}">
                  <a16:creationId xmlns:a16="http://schemas.microsoft.com/office/drawing/2014/main" id="{2DD6748F-7704-414B-9AEF-3FC69CB71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2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4"/>
                    <a:pt x="62" y="20"/>
                    <a:pt x="53" y="21"/>
                  </a:cubicBezTo>
                  <a:cubicBezTo>
                    <a:pt x="44" y="21"/>
                    <a:pt x="7" y="21"/>
                    <a:pt x="5" y="19"/>
                  </a:cubicBezTo>
                  <a:cubicBezTo>
                    <a:pt x="0" y="15"/>
                    <a:pt x="1" y="14"/>
                    <a:pt x="2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73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9" name="Freeform 583">
              <a:extLst>
                <a:ext uri="{FF2B5EF4-FFF2-40B4-BE49-F238E27FC236}">
                  <a16:creationId xmlns:a16="http://schemas.microsoft.com/office/drawing/2014/main" id="{0A49FABF-D735-493C-889A-F8C6D5C17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2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4"/>
                    <a:pt x="62" y="20"/>
                    <a:pt x="53" y="21"/>
                  </a:cubicBezTo>
                  <a:cubicBezTo>
                    <a:pt x="44" y="21"/>
                    <a:pt x="7" y="21"/>
                    <a:pt x="5" y="19"/>
                  </a:cubicBezTo>
                  <a:cubicBezTo>
                    <a:pt x="0" y="15"/>
                    <a:pt x="1" y="14"/>
                    <a:pt x="2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72E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0" name="Freeform 584">
              <a:extLst>
                <a:ext uri="{FF2B5EF4-FFF2-40B4-BE49-F238E27FC236}">
                  <a16:creationId xmlns:a16="http://schemas.microsoft.com/office/drawing/2014/main" id="{361ABCDD-C76C-4D51-A0AE-0D227E498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2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4"/>
                    <a:pt x="62" y="20"/>
                    <a:pt x="53" y="21"/>
                  </a:cubicBezTo>
                  <a:cubicBezTo>
                    <a:pt x="44" y="21"/>
                    <a:pt x="7" y="21"/>
                    <a:pt x="5" y="19"/>
                  </a:cubicBezTo>
                  <a:cubicBezTo>
                    <a:pt x="0" y="15"/>
                    <a:pt x="1" y="14"/>
                    <a:pt x="2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71E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1" name="Freeform 585">
              <a:extLst>
                <a:ext uri="{FF2B5EF4-FFF2-40B4-BE49-F238E27FC236}">
                  <a16:creationId xmlns:a16="http://schemas.microsoft.com/office/drawing/2014/main" id="{07857BF9-667B-46CA-ADCC-28CA7B964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2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3"/>
                    <a:pt x="62" y="20"/>
                    <a:pt x="53" y="21"/>
                  </a:cubicBezTo>
                  <a:cubicBezTo>
                    <a:pt x="44" y="21"/>
                    <a:pt x="7" y="21"/>
                    <a:pt x="5" y="19"/>
                  </a:cubicBezTo>
                  <a:cubicBezTo>
                    <a:pt x="0" y="15"/>
                    <a:pt x="1" y="14"/>
                    <a:pt x="2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70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2" name="Freeform 586">
              <a:extLst>
                <a:ext uri="{FF2B5EF4-FFF2-40B4-BE49-F238E27FC236}">
                  <a16:creationId xmlns:a16="http://schemas.microsoft.com/office/drawing/2014/main" id="{68D34638-A7C3-40B1-A12C-B1BCAA34B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3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3"/>
                    <a:pt x="62" y="20"/>
                    <a:pt x="53" y="21"/>
                  </a:cubicBezTo>
                  <a:cubicBezTo>
                    <a:pt x="44" y="21"/>
                    <a:pt x="7" y="20"/>
                    <a:pt x="5" y="19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6F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3" name="Freeform 587">
              <a:extLst>
                <a:ext uri="{FF2B5EF4-FFF2-40B4-BE49-F238E27FC236}">
                  <a16:creationId xmlns:a16="http://schemas.microsoft.com/office/drawing/2014/main" id="{5D493B45-6B87-4727-94D4-7E954A59C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1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1" y="5"/>
                    <a:pt x="3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2" y="20"/>
                    <a:pt x="53" y="21"/>
                  </a:cubicBezTo>
                  <a:cubicBezTo>
                    <a:pt x="44" y="21"/>
                    <a:pt x="7" y="20"/>
                    <a:pt x="5" y="19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6E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4" name="Freeform 588">
              <a:extLst>
                <a:ext uri="{FF2B5EF4-FFF2-40B4-BE49-F238E27FC236}">
                  <a16:creationId xmlns:a16="http://schemas.microsoft.com/office/drawing/2014/main" id="{9B50DBE6-0483-44F5-8804-6B99535D4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2 w 62"/>
                <a:gd name="T3" fmla="*/ 0 h 21"/>
                <a:gd name="T4" fmla="*/ 56 w 62"/>
                <a:gd name="T5" fmla="*/ 1 h 21"/>
                <a:gd name="T6" fmla="*/ 61 w 62"/>
                <a:gd name="T7" fmla="*/ 9 h 21"/>
                <a:gd name="T8" fmla="*/ 53 w 62"/>
                <a:gd name="T9" fmla="*/ 20 h 21"/>
                <a:gd name="T10" fmla="*/ 5 w 62"/>
                <a:gd name="T11" fmla="*/ 19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2" y="20"/>
                    <a:pt x="53" y="20"/>
                  </a:cubicBezTo>
                  <a:cubicBezTo>
                    <a:pt x="44" y="21"/>
                    <a:pt x="7" y="20"/>
                    <a:pt x="5" y="19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6D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5" name="Freeform 589">
              <a:extLst>
                <a:ext uri="{FF2B5EF4-FFF2-40B4-BE49-F238E27FC236}">
                  <a16:creationId xmlns:a16="http://schemas.microsoft.com/office/drawing/2014/main" id="{60FC34EB-0E00-4829-BB68-04B8BD696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2 w 62"/>
                <a:gd name="T3" fmla="*/ 0 h 21"/>
                <a:gd name="T4" fmla="*/ 56 w 62"/>
                <a:gd name="T5" fmla="*/ 1 h 21"/>
                <a:gd name="T6" fmla="*/ 61 w 62"/>
                <a:gd name="T7" fmla="*/ 9 h 21"/>
                <a:gd name="T8" fmla="*/ 53 w 62"/>
                <a:gd name="T9" fmla="*/ 20 h 21"/>
                <a:gd name="T10" fmla="*/ 5 w 62"/>
                <a:gd name="T11" fmla="*/ 18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2" y="20"/>
                    <a:pt x="53" y="20"/>
                  </a:cubicBezTo>
                  <a:cubicBezTo>
                    <a:pt x="44" y="21"/>
                    <a:pt x="7" y="20"/>
                    <a:pt x="5" y="18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C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6" name="Freeform 590">
              <a:extLst>
                <a:ext uri="{FF2B5EF4-FFF2-40B4-BE49-F238E27FC236}">
                  <a16:creationId xmlns:a16="http://schemas.microsoft.com/office/drawing/2014/main" id="{7C3E4DAE-D559-40EA-BA4F-5771BC690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2 w 62"/>
                <a:gd name="T3" fmla="*/ 0 h 21"/>
                <a:gd name="T4" fmla="*/ 56 w 62"/>
                <a:gd name="T5" fmla="*/ 1 h 21"/>
                <a:gd name="T6" fmla="*/ 61 w 62"/>
                <a:gd name="T7" fmla="*/ 9 h 21"/>
                <a:gd name="T8" fmla="*/ 53 w 62"/>
                <a:gd name="T9" fmla="*/ 20 h 21"/>
                <a:gd name="T10" fmla="*/ 5 w 62"/>
                <a:gd name="T11" fmla="*/ 18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2" y="20"/>
                    <a:pt x="53" y="20"/>
                  </a:cubicBezTo>
                  <a:cubicBezTo>
                    <a:pt x="44" y="21"/>
                    <a:pt x="7" y="20"/>
                    <a:pt x="5" y="18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B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7" name="Freeform 591">
              <a:extLst>
                <a:ext uri="{FF2B5EF4-FFF2-40B4-BE49-F238E27FC236}">
                  <a16:creationId xmlns:a16="http://schemas.microsoft.com/office/drawing/2014/main" id="{193F036B-C8CD-413C-B1C4-A0D46E297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2 w 62"/>
                <a:gd name="T3" fmla="*/ 0 h 21"/>
                <a:gd name="T4" fmla="*/ 56 w 62"/>
                <a:gd name="T5" fmla="*/ 1 h 21"/>
                <a:gd name="T6" fmla="*/ 61 w 62"/>
                <a:gd name="T7" fmla="*/ 9 h 21"/>
                <a:gd name="T8" fmla="*/ 53 w 62"/>
                <a:gd name="T9" fmla="*/ 20 h 21"/>
                <a:gd name="T10" fmla="*/ 5 w 62"/>
                <a:gd name="T11" fmla="*/ 18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8" y="1"/>
                    <a:pt x="53" y="1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2" y="20"/>
                    <a:pt x="53" y="20"/>
                  </a:cubicBezTo>
                  <a:cubicBezTo>
                    <a:pt x="44" y="21"/>
                    <a:pt x="7" y="20"/>
                    <a:pt x="5" y="18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A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8" name="Freeform 592">
              <a:extLst>
                <a:ext uri="{FF2B5EF4-FFF2-40B4-BE49-F238E27FC236}">
                  <a16:creationId xmlns:a16="http://schemas.microsoft.com/office/drawing/2014/main" id="{2980CFDC-46E8-4349-A5FC-C79802D89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2 w 62"/>
                <a:gd name="T3" fmla="*/ 0 h 21"/>
                <a:gd name="T4" fmla="*/ 56 w 62"/>
                <a:gd name="T5" fmla="*/ 1 h 21"/>
                <a:gd name="T6" fmla="*/ 61 w 62"/>
                <a:gd name="T7" fmla="*/ 9 h 21"/>
                <a:gd name="T8" fmla="*/ 53 w 62"/>
                <a:gd name="T9" fmla="*/ 20 h 21"/>
                <a:gd name="T10" fmla="*/ 5 w 62"/>
                <a:gd name="T11" fmla="*/ 18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2" y="20"/>
                    <a:pt x="53" y="20"/>
                  </a:cubicBezTo>
                  <a:cubicBezTo>
                    <a:pt x="44" y="21"/>
                    <a:pt x="7" y="20"/>
                    <a:pt x="5" y="18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9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9" name="Freeform 593">
              <a:extLst>
                <a:ext uri="{FF2B5EF4-FFF2-40B4-BE49-F238E27FC236}">
                  <a16:creationId xmlns:a16="http://schemas.microsoft.com/office/drawing/2014/main" id="{A2492E78-82A1-471B-AA07-564708091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47638"/>
            </a:xfrm>
            <a:custGeom>
              <a:avLst/>
              <a:gdLst>
                <a:gd name="T0" fmla="*/ 2 w 62"/>
                <a:gd name="T1" fmla="*/ 7 h 20"/>
                <a:gd name="T2" fmla="*/ 12 w 62"/>
                <a:gd name="T3" fmla="*/ 0 h 20"/>
                <a:gd name="T4" fmla="*/ 56 w 62"/>
                <a:gd name="T5" fmla="*/ 1 h 20"/>
                <a:gd name="T6" fmla="*/ 61 w 62"/>
                <a:gd name="T7" fmla="*/ 9 h 20"/>
                <a:gd name="T8" fmla="*/ 53 w 62"/>
                <a:gd name="T9" fmla="*/ 20 h 20"/>
                <a:gd name="T10" fmla="*/ 5 w 62"/>
                <a:gd name="T11" fmla="*/ 18 h 20"/>
                <a:gd name="T12" fmla="*/ 3 w 62"/>
                <a:gd name="T13" fmla="*/ 10 h 20"/>
                <a:gd name="T14" fmla="*/ 2 w 62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0">
                  <a:moveTo>
                    <a:pt x="2" y="7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1" y="20"/>
                    <a:pt x="53" y="20"/>
                  </a:cubicBezTo>
                  <a:cubicBezTo>
                    <a:pt x="44" y="20"/>
                    <a:pt x="7" y="20"/>
                    <a:pt x="5" y="18"/>
                  </a:cubicBezTo>
                  <a:cubicBezTo>
                    <a:pt x="0" y="14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8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0" name="Freeform 594">
              <a:extLst>
                <a:ext uri="{FF2B5EF4-FFF2-40B4-BE49-F238E27FC236}">
                  <a16:creationId xmlns:a16="http://schemas.microsoft.com/office/drawing/2014/main" id="{4938EAED-8CDB-4ED7-B1E8-088D8984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47638"/>
            </a:xfrm>
            <a:custGeom>
              <a:avLst/>
              <a:gdLst>
                <a:gd name="T0" fmla="*/ 2 w 62"/>
                <a:gd name="T1" fmla="*/ 7 h 20"/>
                <a:gd name="T2" fmla="*/ 12 w 62"/>
                <a:gd name="T3" fmla="*/ 1 h 20"/>
                <a:gd name="T4" fmla="*/ 56 w 62"/>
                <a:gd name="T5" fmla="*/ 1 h 20"/>
                <a:gd name="T6" fmla="*/ 61 w 62"/>
                <a:gd name="T7" fmla="*/ 9 h 20"/>
                <a:gd name="T8" fmla="*/ 53 w 62"/>
                <a:gd name="T9" fmla="*/ 20 h 20"/>
                <a:gd name="T10" fmla="*/ 5 w 62"/>
                <a:gd name="T11" fmla="*/ 18 h 20"/>
                <a:gd name="T12" fmla="*/ 3 w 62"/>
                <a:gd name="T13" fmla="*/ 10 h 20"/>
                <a:gd name="T14" fmla="*/ 2 w 62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0">
                  <a:moveTo>
                    <a:pt x="2" y="7"/>
                  </a:moveTo>
                  <a:cubicBezTo>
                    <a:pt x="1" y="5"/>
                    <a:pt x="3" y="0"/>
                    <a:pt x="12" y="1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1" y="20"/>
                    <a:pt x="53" y="20"/>
                  </a:cubicBezTo>
                  <a:cubicBezTo>
                    <a:pt x="44" y="20"/>
                    <a:pt x="7" y="20"/>
                    <a:pt x="5" y="18"/>
                  </a:cubicBezTo>
                  <a:cubicBezTo>
                    <a:pt x="0" y="14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7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1" name="Freeform 595">
              <a:extLst>
                <a:ext uri="{FF2B5EF4-FFF2-40B4-BE49-F238E27FC236}">
                  <a16:creationId xmlns:a16="http://schemas.microsoft.com/office/drawing/2014/main" id="{74502C5C-0B7A-47F4-973B-BEF340FF8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47638"/>
            </a:xfrm>
            <a:custGeom>
              <a:avLst/>
              <a:gdLst>
                <a:gd name="T0" fmla="*/ 2 w 62"/>
                <a:gd name="T1" fmla="*/ 7 h 20"/>
                <a:gd name="T2" fmla="*/ 12 w 62"/>
                <a:gd name="T3" fmla="*/ 1 h 20"/>
                <a:gd name="T4" fmla="*/ 56 w 62"/>
                <a:gd name="T5" fmla="*/ 1 h 20"/>
                <a:gd name="T6" fmla="*/ 61 w 62"/>
                <a:gd name="T7" fmla="*/ 9 h 20"/>
                <a:gd name="T8" fmla="*/ 53 w 62"/>
                <a:gd name="T9" fmla="*/ 20 h 20"/>
                <a:gd name="T10" fmla="*/ 5 w 62"/>
                <a:gd name="T11" fmla="*/ 18 h 20"/>
                <a:gd name="T12" fmla="*/ 3 w 62"/>
                <a:gd name="T13" fmla="*/ 10 h 20"/>
                <a:gd name="T14" fmla="*/ 2 w 62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0">
                  <a:moveTo>
                    <a:pt x="2" y="7"/>
                  </a:moveTo>
                  <a:cubicBezTo>
                    <a:pt x="1" y="5"/>
                    <a:pt x="3" y="0"/>
                    <a:pt x="12" y="1"/>
                  </a:cubicBezTo>
                  <a:cubicBezTo>
                    <a:pt x="19" y="1"/>
                    <a:pt x="53" y="2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1" y="20"/>
                    <a:pt x="53" y="20"/>
                  </a:cubicBezTo>
                  <a:cubicBezTo>
                    <a:pt x="44" y="20"/>
                    <a:pt x="7" y="20"/>
                    <a:pt x="5" y="18"/>
                  </a:cubicBezTo>
                  <a:cubicBezTo>
                    <a:pt x="0" y="14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6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2" name="Freeform 596">
              <a:extLst>
                <a:ext uri="{FF2B5EF4-FFF2-40B4-BE49-F238E27FC236}">
                  <a16:creationId xmlns:a16="http://schemas.microsoft.com/office/drawing/2014/main" id="{CB9EF446-09AC-4418-9119-E4BC82D75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47638"/>
            </a:xfrm>
            <a:custGeom>
              <a:avLst/>
              <a:gdLst>
                <a:gd name="T0" fmla="*/ 2 w 62"/>
                <a:gd name="T1" fmla="*/ 7 h 20"/>
                <a:gd name="T2" fmla="*/ 12 w 62"/>
                <a:gd name="T3" fmla="*/ 1 h 20"/>
                <a:gd name="T4" fmla="*/ 56 w 62"/>
                <a:gd name="T5" fmla="*/ 2 h 20"/>
                <a:gd name="T6" fmla="*/ 61 w 62"/>
                <a:gd name="T7" fmla="*/ 9 h 20"/>
                <a:gd name="T8" fmla="*/ 53 w 62"/>
                <a:gd name="T9" fmla="*/ 20 h 20"/>
                <a:gd name="T10" fmla="*/ 5 w 62"/>
                <a:gd name="T11" fmla="*/ 18 h 20"/>
                <a:gd name="T12" fmla="*/ 3 w 62"/>
                <a:gd name="T13" fmla="*/ 10 h 20"/>
                <a:gd name="T14" fmla="*/ 2 w 62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0">
                  <a:moveTo>
                    <a:pt x="2" y="7"/>
                  </a:moveTo>
                  <a:cubicBezTo>
                    <a:pt x="1" y="5"/>
                    <a:pt x="3" y="0"/>
                    <a:pt x="12" y="1"/>
                  </a:cubicBezTo>
                  <a:cubicBezTo>
                    <a:pt x="19" y="1"/>
                    <a:pt x="53" y="2"/>
                    <a:pt x="56" y="2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1" y="20"/>
                    <a:pt x="53" y="20"/>
                  </a:cubicBezTo>
                  <a:cubicBezTo>
                    <a:pt x="44" y="20"/>
                    <a:pt x="7" y="20"/>
                    <a:pt x="5" y="18"/>
                  </a:cubicBezTo>
                  <a:cubicBezTo>
                    <a:pt x="0" y="14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5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3" name="Freeform 597">
              <a:extLst>
                <a:ext uri="{FF2B5EF4-FFF2-40B4-BE49-F238E27FC236}">
                  <a16:creationId xmlns:a16="http://schemas.microsoft.com/office/drawing/2014/main" id="{5A12994F-C57A-4659-B808-4002702D4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47638"/>
            </a:xfrm>
            <a:custGeom>
              <a:avLst/>
              <a:gdLst>
                <a:gd name="T0" fmla="*/ 2 w 62"/>
                <a:gd name="T1" fmla="*/ 7 h 20"/>
                <a:gd name="T2" fmla="*/ 12 w 62"/>
                <a:gd name="T3" fmla="*/ 1 h 20"/>
                <a:gd name="T4" fmla="*/ 56 w 62"/>
                <a:gd name="T5" fmla="*/ 2 h 20"/>
                <a:gd name="T6" fmla="*/ 61 w 62"/>
                <a:gd name="T7" fmla="*/ 9 h 20"/>
                <a:gd name="T8" fmla="*/ 53 w 62"/>
                <a:gd name="T9" fmla="*/ 20 h 20"/>
                <a:gd name="T10" fmla="*/ 5 w 62"/>
                <a:gd name="T11" fmla="*/ 18 h 20"/>
                <a:gd name="T12" fmla="*/ 3 w 62"/>
                <a:gd name="T13" fmla="*/ 10 h 20"/>
                <a:gd name="T14" fmla="*/ 2 w 62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0">
                  <a:moveTo>
                    <a:pt x="2" y="7"/>
                  </a:moveTo>
                  <a:cubicBezTo>
                    <a:pt x="1" y="5"/>
                    <a:pt x="3" y="0"/>
                    <a:pt x="12" y="1"/>
                  </a:cubicBezTo>
                  <a:cubicBezTo>
                    <a:pt x="19" y="1"/>
                    <a:pt x="53" y="2"/>
                    <a:pt x="56" y="2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1" y="20"/>
                    <a:pt x="53" y="20"/>
                  </a:cubicBezTo>
                  <a:cubicBezTo>
                    <a:pt x="44" y="20"/>
                    <a:pt x="7" y="20"/>
                    <a:pt x="5" y="18"/>
                  </a:cubicBezTo>
                  <a:cubicBezTo>
                    <a:pt x="0" y="14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4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4" name="Freeform 598">
              <a:extLst>
                <a:ext uri="{FF2B5EF4-FFF2-40B4-BE49-F238E27FC236}">
                  <a16:creationId xmlns:a16="http://schemas.microsoft.com/office/drawing/2014/main" id="{62B3AC61-61E5-4D80-A7C7-D36324D5B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0874"/>
              <a:ext cx="452438" cy="147638"/>
            </a:xfrm>
            <a:custGeom>
              <a:avLst/>
              <a:gdLst>
                <a:gd name="T0" fmla="*/ 2 w 62"/>
                <a:gd name="T1" fmla="*/ 7 h 20"/>
                <a:gd name="T2" fmla="*/ 12 w 62"/>
                <a:gd name="T3" fmla="*/ 1 h 20"/>
                <a:gd name="T4" fmla="*/ 56 w 62"/>
                <a:gd name="T5" fmla="*/ 2 h 20"/>
                <a:gd name="T6" fmla="*/ 61 w 62"/>
                <a:gd name="T7" fmla="*/ 9 h 20"/>
                <a:gd name="T8" fmla="*/ 53 w 62"/>
                <a:gd name="T9" fmla="*/ 20 h 20"/>
                <a:gd name="T10" fmla="*/ 5 w 62"/>
                <a:gd name="T11" fmla="*/ 18 h 20"/>
                <a:gd name="T12" fmla="*/ 3 w 62"/>
                <a:gd name="T13" fmla="*/ 10 h 20"/>
                <a:gd name="T14" fmla="*/ 2 w 62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0">
                  <a:moveTo>
                    <a:pt x="2" y="7"/>
                  </a:moveTo>
                  <a:cubicBezTo>
                    <a:pt x="1" y="5"/>
                    <a:pt x="3" y="0"/>
                    <a:pt x="12" y="1"/>
                  </a:cubicBezTo>
                  <a:cubicBezTo>
                    <a:pt x="19" y="1"/>
                    <a:pt x="53" y="2"/>
                    <a:pt x="56" y="2"/>
                  </a:cubicBezTo>
                  <a:cubicBezTo>
                    <a:pt x="58" y="1"/>
                    <a:pt x="62" y="5"/>
                    <a:pt x="61" y="9"/>
                  </a:cubicBezTo>
                  <a:cubicBezTo>
                    <a:pt x="61" y="13"/>
                    <a:pt x="61" y="20"/>
                    <a:pt x="53" y="20"/>
                  </a:cubicBezTo>
                  <a:cubicBezTo>
                    <a:pt x="44" y="20"/>
                    <a:pt x="8" y="20"/>
                    <a:pt x="5" y="18"/>
                  </a:cubicBezTo>
                  <a:cubicBezTo>
                    <a:pt x="0" y="14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3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5" name="Freeform 599">
              <a:extLst>
                <a:ext uri="{FF2B5EF4-FFF2-40B4-BE49-F238E27FC236}">
                  <a16:creationId xmlns:a16="http://schemas.microsoft.com/office/drawing/2014/main" id="{7A9F5F0B-9A85-4705-BE06-BA796E24D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7" y="3328812"/>
              <a:ext cx="446088" cy="139700"/>
            </a:xfrm>
            <a:custGeom>
              <a:avLst/>
              <a:gdLst>
                <a:gd name="T0" fmla="*/ 2 w 61"/>
                <a:gd name="T1" fmla="*/ 6 h 19"/>
                <a:gd name="T2" fmla="*/ 12 w 61"/>
                <a:gd name="T3" fmla="*/ 0 h 19"/>
                <a:gd name="T4" fmla="*/ 56 w 61"/>
                <a:gd name="T5" fmla="*/ 1 h 19"/>
                <a:gd name="T6" fmla="*/ 61 w 61"/>
                <a:gd name="T7" fmla="*/ 8 h 19"/>
                <a:gd name="T8" fmla="*/ 53 w 61"/>
                <a:gd name="T9" fmla="*/ 19 h 19"/>
                <a:gd name="T10" fmla="*/ 5 w 61"/>
                <a:gd name="T11" fmla="*/ 17 h 19"/>
                <a:gd name="T12" fmla="*/ 3 w 61"/>
                <a:gd name="T13" fmla="*/ 9 h 19"/>
                <a:gd name="T14" fmla="*/ 2 w 61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9">
                  <a:moveTo>
                    <a:pt x="2" y="6"/>
                  </a:moveTo>
                  <a:cubicBezTo>
                    <a:pt x="1" y="4"/>
                    <a:pt x="3" y="0"/>
                    <a:pt x="12" y="0"/>
                  </a:cubicBezTo>
                  <a:cubicBezTo>
                    <a:pt x="19" y="0"/>
                    <a:pt x="53" y="1"/>
                    <a:pt x="56" y="1"/>
                  </a:cubicBezTo>
                  <a:cubicBezTo>
                    <a:pt x="58" y="1"/>
                    <a:pt x="61" y="4"/>
                    <a:pt x="61" y="8"/>
                  </a:cubicBezTo>
                  <a:cubicBezTo>
                    <a:pt x="61" y="12"/>
                    <a:pt x="61" y="19"/>
                    <a:pt x="53" y="19"/>
                  </a:cubicBezTo>
                  <a:cubicBezTo>
                    <a:pt x="44" y="19"/>
                    <a:pt x="8" y="19"/>
                    <a:pt x="5" y="17"/>
                  </a:cubicBezTo>
                  <a:cubicBezTo>
                    <a:pt x="0" y="13"/>
                    <a:pt x="1" y="13"/>
                    <a:pt x="3" y="9"/>
                  </a:cubicBezTo>
                  <a:cubicBezTo>
                    <a:pt x="4" y="7"/>
                    <a:pt x="2" y="6"/>
                    <a:pt x="2" y="6"/>
                  </a:cubicBezTo>
                </a:path>
              </a:pathLst>
            </a:custGeom>
            <a:solidFill>
              <a:srgbClr val="62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6" name="Freeform 600">
              <a:extLst>
                <a:ext uri="{FF2B5EF4-FFF2-40B4-BE49-F238E27FC236}">
                  <a16:creationId xmlns:a16="http://schemas.microsoft.com/office/drawing/2014/main" id="{54CB823B-47C6-4ED7-B6C1-314033AE3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7" y="3328812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2 w 60"/>
                <a:gd name="T9" fmla="*/ 19 h 19"/>
                <a:gd name="T10" fmla="*/ 4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2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60" y="12"/>
                    <a:pt x="60" y="19"/>
                    <a:pt x="52" y="19"/>
                  </a:cubicBezTo>
                  <a:cubicBezTo>
                    <a:pt x="43" y="19"/>
                    <a:pt x="7" y="19"/>
                    <a:pt x="4" y="17"/>
                  </a:cubicBezTo>
                  <a:cubicBezTo>
                    <a:pt x="0" y="13"/>
                    <a:pt x="0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61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7" name="Freeform 601">
              <a:extLst>
                <a:ext uri="{FF2B5EF4-FFF2-40B4-BE49-F238E27FC236}">
                  <a16:creationId xmlns:a16="http://schemas.microsoft.com/office/drawing/2014/main" id="{7D8AAF11-59F9-42A6-BCF4-50D87B22E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7" y="3328812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2 w 60"/>
                <a:gd name="T9" fmla="*/ 19 h 19"/>
                <a:gd name="T10" fmla="*/ 4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2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60" y="12"/>
                    <a:pt x="60" y="18"/>
                    <a:pt x="52" y="19"/>
                  </a:cubicBezTo>
                  <a:cubicBezTo>
                    <a:pt x="43" y="19"/>
                    <a:pt x="7" y="19"/>
                    <a:pt x="4" y="17"/>
                  </a:cubicBezTo>
                  <a:cubicBezTo>
                    <a:pt x="0" y="13"/>
                    <a:pt x="0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60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8" name="Freeform 602">
              <a:extLst>
                <a:ext uri="{FF2B5EF4-FFF2-40B4-BE49-F238E27FC236}">
                  <a16:creationId xmlns:a16="http://schemas.microsoft.com/office/drawing/2014/main" id="{54619FEB-3522-4260-8FC1-613E2D065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7" y="3328812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2 w 60"/>
                <a:gd name="T9" fmla="*/ 19 h 19"/>
                <a:gd name="T10" fmla="*/ 4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60" y="12"/>
                    <a:pt x="60" y="18"/>
                    <a:pt x="52" y="19"/>
                  </a:cubicBezTo>
                  <a:cubicBezTo>
                    <a:pt x="43" y="19"/>
                    <a:pt x="7" y="19"/>
                    <a:pt x="4" y="17"/>
                  </a:cubicBezTo>
                  <a:cubicBezTo>
                    <a:pt x="0" y="13"/>
                    <a:pt x="0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5F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9" name="Freeform 603">
              <a:extLst>
                <a:ext uri="{FF2B5EF4-FFF2-40B4-BE49-F238E27FC236}">
                  <a16:creationId xmlns:a16="http://schemas.microsoft.com/office/drawing/2014/main" id="{935E47AD-6069-42C3-B3FC-1010E7E6E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7" y="3328812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2 w 60"/>
                <a:gd name="T9" fmla="*/ 19 h 19"/>
                <a:gd name="T10" fmla="*/ 4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60" y="12"/>
                    <a:pt x="60" y="18"/>
                    <a:pt x="52" y="19"/>
                  </a:cubicBezTo>
                  <a:cubicBezTo>
                    <a:pt x="43" y="19"/>
                    <a:pt x="7" y="19"/>
                    <a:pt x="4" y="17"/>
                  </a:cubicBezTo>
                  <a:cubicBezTo>
                    <a:pt x="0" y="13"/>
                    <a:pt x="0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5E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0" name="Freeform 604">
              <a:extLst>
                <a:ext uri="{FF2B5EF4-FFF2-40B4-BE49-F238E27FC236}">
                  <a16:creationId xmlns:a16="http://schemas.microsoft.com/office/drawing/2014/main" id="{C1DD5F5A-2579-4A3E-9A38-2D962F996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7" y="3328812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2 w 60"/>
                <a:gd name="T9" fmla="*/ 19 h 19"/>
                <a:gd name="T10" fmla="*/ 4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2" y="19"/>
                  </a:cubicBezTo>
                  <a:cubicBezTo>
                    <a:pt x="43" y="19"/>
                    <a:pt x="7" y="19"/>
                    <a:pt x="4" y="17"/>
                  </a:cubicBezTo>
                  <a:cubicBezTo>
                    <a:pt x="0" y="13"/>
                    <a:pt x="0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5D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1" name="Freeform 605">
              <a:extLst>
                <a:ext uri="{FF2B5EF4-FFF2-40B4-BE49-F238E27FC236}">
                  <a16:creationId xmlns:a16="http://schemas.microsoft.com/office/drawing/2014/main" id="{B11583E2-3011-47BE-88FC-6FF4AD1AD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7" y="3328812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1 w 60"/>
                <a:gd name="T9" fmla="*/ 19 h 19"/>
                <a:gd name="T10" fmla="*/ 5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9"/>
                  </a:cubicBezTo>
                  <a:cubicBezTo>
                    <a:pt x="43" y="19"/>
                    <a:pt x="7" y="18"/>
                    <a:pt x="5" y="17"/>
                  </a:cubicBezTo>
                  <a:cubicBezTo>
                    <a:pt x="0" y="13"/>
                    <a:pt x="0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5C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2" name="Freeform 606">
              <a:extLst>
                <a:ext uri="{FF2B5EF4-FFF2-40B4-BE49-F238E27FC236}">
                  <a16:creationId xmlns:a16="http://schemas.microsoft.com/office/drawing/2014/main" id="{F85E2177-59DB-417A-A05A-3E589BDA7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7" y="3328812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1 w 60"/>
                <a:gd name="T9" fmla="*/ 19 h 19"/>
                <a:gd name="T10" fmla="*/ 5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9"/>
                  </a:cubicBezTo>
                  <a:cubicBezTo>
                    <a:pt x="43" y="19"/>
                    <a:pt x="7" y="18"/>
                    <a:pt x="5" y="17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5B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3" name="Freeform 608">
              <a:extLst>
                <a:ext uri="{FF2B5EF4-FFF2-40B4-BE49-F238E27FC236}">
                  <a16:creationId xmlns:a16="http://schemas.microsoft.com/office/drawing/2014/main" id="{8D307D41-0E21-444B-A045-FAE821FF2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28812"/>
              <a:ext cx="439738" cy="139700"/>
            </a:xfrm>
            <a:custGeom>
              <a:avLst/>
              <a:gdLst>
                <a:gd name="T0" fmla="*/ 2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1 w 60"/>
                <a:gd name="T9" fmla="*/ 18 h 19"/>
                <a:gd name="T10" fmla="*/ 5 w 60"/>
                <a:gd name="T11" fmla="*/ 17 h 19"/>
                <a:gd name="T12" fmla="*/ 2 w 60"/>
                <a:gd name="T13" fmla="*/ 9 h 19"/>
                <a:gd name="T14" fmla="*/ 2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2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9"/>
                    <a:pt x="7" y="18"/>
                    <a:pt x="5" y="17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A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4" name="Freeform 609">
              <a:extLst>
                <a:ext uri="{FF2B5EF4-FFF2-40B4-BE49-F238E27FC236}">
                  <a16:creationId xmlns:a16="http://schemas.microsoft.com/office/drawing/2014/main" id="{DE444D2F-82CC-4CFB-9715-1C9DD45B7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28812"/>
              <a:ext cx="439738" cy="139700"/>
            </a:xfrm>
            <a:custGeom>
              <a:avLst/>
              <a:gdLst>
                <a:gd name="T0" fmla="*/ 2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1 w 60"/>
                <a:gd name="T9" fmla="*/ 18 h 19"/>
                <a:gd name="T10" fmla="*/ 5 w 60"/>
                <a:gd name="T11" fmla="*/ 17 h 19"/>
                <a:gd name="T12" fmla="*/ 2 w 60"/>
                <a:gd name="T13" fmla="*/ 9 h 19"/>
                <a:gd name="T14" fmla="*/ 2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2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9"/>
                    <a:pt x="7" y="18"/>
                    <a:pt x="5" y="17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9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5" name="Freeform 610">
              <a:extLst>
                <a:ext uri="{FF2B5EF4-FFF2-40B4-BE49-F238E27FC236}">
                  <a16:creationId xmlns:a16="http://schemas.microsoft.com/office/drawing/2014/main" id="{66BB5AD2-2E1D-49EB-A6FD-3FBB8A9EA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28812"/>
              <a:ext cx="439738" cy="139700"/>
            </a:xfrm>
            <a:custGeom>
              <a:avLst/>
              <a:gdLst>
                <a:gd name="T0" fmla="*/ 2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1 w 60"/>
                <a:gd name="T9" fmla="*/ 18 h 19"/>
                <a:gd name="T10" fmla="*/ 5 w 60"/>
                <a:gd name="T11" fmla="*/ 17 h 19"/>
                <a:gd name="T12" fmla="*/ 2 w 60"/>
                <a:gd name="T13" fmla="*/ 9 h 19"/>
                <a:gd name="T14" fmla="*/ 2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2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9"/>
                    <a:pt x="7" y="18"/>
                    <a:pt x="5" y="17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8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6" name="Freeform 611">
              <a:extLst>
                <a:ext uri="{FF2B5EF4-FFF2-40B4-BE49-F238E27FC236}">
                  <a16:creationId xmlns:a16="http://schemas.microsoft.com/office/drawing/2014/main" id="{1A27354D-4B78-453B-A2E1-A865866AC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28812"/>
              <a:ext cx="439738" cy="139700"/>
            </a:xfrm>
            <a:custGeom>
              <a:avLst/>
              <a:gdLst>
                <a:gd name="T0" fmla="*/ 2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1 w 60"/>
                <a:gd name="T9" fmla="*/ 18 h 19"/>
                <a:gd name="T10" fmla="*/ 5 w 60"/>
                <a:gd name="T11" fmla="*/ 17 h 19"/>
                <a:gd name="T12" fmla="*/ 2 w 60"/>
                <a:gd name="T13" fmla="*/ 9 h 19"/>
                <a:gd name="T14" fmla="*/ 2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2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9"/>
                    <a:pt x="7" y="18"/>
                    <a:pt x="5" y="17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7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7" name="Freeform 612">
              <a:extLst>
                <a:ext uri="{FF2B5EF4-FFF2-40B4-BE49-F238E27FC236}">
                  <a16:creationId xmlns:a16="http://schemas.microsoft.com/office/drawing/2014/main" id="{675942D9-AA84-42C6-AE2F-730611B0E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28812"/>
              <a:ext cx="439738" cy="131763"/>
            </a:xfrm>
            <a:custGeom>
              <a:avLst/>
              <a:gdLst>
                <a:gd name="T0" fmla="*/ 2 w 60"/>
                <a:gd name="T1" fmla="*/ 6 h 18"/>
                <a:gd name="T2" fmla="*/ 11 w 60"/>
                <a:gd name="T3" fmla="*/ 0 h 18"/>
                <a:gd name="T4" fmla="*/ 54 w 60"/>
                <a:gd name="T5" fmla="*/ 1 h 18"/>
                <a:gd name="T6" fmla="*/ 60 w 60"/>
                <a:gd name="T7" fmla="*/ 8 h 18"/>
                <a:gd name="T8" fmla="*/ 51 w 60"/>
                <a:gd name="T9" fmla="*/ 18 h 18"/>
                <a:gd name="T10" fmla="*/ 5 w 60"/>
                <a:gd name="T11" fmla="*/ 17 h 18"/>
                <a:gd name="T12" fmla="*/ 2 w 60"/>
                <a:gd name="T13" fmla="*/ 9 h 18"/>
                <a:gd name="T14" fmla="*/ 2 w 60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8">
                  <a:moveTo>
                    <a:pt x="2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8"/>
                    <a:pt x="7" y="18"/>
                    <a:pt x="5" y="17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6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8" name="Freeform 613">
              <a:extLst>
                <a:ext uri="{FF2B5EF4-FFF2-40B4-BE49-F238E27FC236}">
                  <a16:creationId xmlns:a16="http://schemas.microsoft.com/office/drawing/2014/main" id="{B9A49B9D-3EA9-4C2C-8001-58535FA07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28812"/>
              <a:ext cx="439738" cy="131763"/>
            </a:xfrm>
            <a:custGeom>
              <a:avLst/>
              <a:gdLst>
                <a:gd name="T0" fmla="*/ 2 w 60"/>
                <a:gd name="T1" fmla="*/ 6 h 18"/>
                <a:gd name="T2" fmla="*/ 11 w 60"/>
                <a:gd name="T3" fmla="*/ 0 h 18"/>
                <a:gd name="T4" fmla="*/ 54 w 60"/>
                <a:gd name="T5" fmla="*/ 1 h 18"/>
                <a:gd name="T6" fmla="*/ 60 w 60"/>
                <a:gd name="T7" fmla="*/ 8 h 18"/>
                <a:gd name="T8" fmla="*/ 51 w 60"/>
                <a:gd name="T9" fmla="*/ 18 h 18"/>
                <a:gd name="T10" fmla="*/ 5 w 60"/>
                <a:gd name="T11" fmla="*/ 16 h 18"/>
                <a:gd name="T12" fmla="*/ 2 w 60"/>
                <a:gd name="T13" fmla="*/ 9 h 18"/>
                <a:gd name="T14" fmla="*/ 2 w 60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8">
                  <a:moveTo>
                    <a:pt x="2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1" y="1"/>
                    <a:pt x="54" y="1"/>
                  </a:cubicBezTo>
                  <a:cubicBezTo>
                    <a:pt x="57" y="1"/>
                    <a:pt x="60" y="5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8"/>
                    <a:pt x="7" y="18"/>
                    <a:pt x="5" y="16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5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9" name="Freeform 614">
              <a:extLst>
                <a:ext uri="{FF2B5EF4-FFF2-40B4-BE49-F238E27FC236}">
                  <a16:creationId xmlns:a16="http://schemas.microsoft.com/office/drawing/2014/main" id="{3853916D-5770-4250-85B6-DDEF9BC1F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28812"/>
              <a:ext cx="439738" cy="131763"/>
            </a:xfrm>
            <a:custGeom>
              <a:avLst/>
              <a:gdLst>
                <a:gd name="T0" fmla="*/ 2 w 60"/>
                <a:gd name="T1" fmla="*/ 6 h 18"/>
                <a:gd name="T2" fmla="*/ 11 w 60"/>
                <a:gd name="T3" fmla="*/ 1 h 18"/>
                <a:gd name="T4" fmla="*/ 54 w 60"/>
                <a:gd name="T5" fmla="*/ 1 h 18"/>
                <a:gd name="T6" fmla="*/ 60 w 60"/>
                <a:gd name="T7" fmla="*/ 8 h 18"/>
                <a:gd name="T8" fmla="*/ 51 w 60"/>
                <a:gd name="T9" fmla="*/ 18 h 18"/>
                <a:gd name="T10" fmla="*/ 5 w 60"/>
                <a:gd name="T11" fmla="*/ 16 h 18"/>
                <a:gd name="T12" fmla="*/ 2 w 60"/>
                <a:gd name="T13" fmla="*/ 9 h 18"/>
                <a:gd name="T14" fmla="*/ 2 w 60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8">
                  <a:moveTo>
                    <a:pt x="2" y="6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1" y="2"/>
                    <a:pt x="54" y="1"/>
                  </a:cubicBezTo>
                  <a:cubicBezTo>
                    <a:pt x="57" y="1"/>
                    <a:pt x="60" y="5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8"/>
                    <a:pt x="7" y="18"/>
                    <a:pt x="5" y="16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4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0" name="Freeform 615">
              <a:extLst>
                <a:ext uri="{FF2B5EF4-FFF2-40B4-BE49-F238E27FC236}">
                  <a16:creationId xmlns:a16="http://schemas.microsoft.com/office/drawing/2014/main" id="{68303569-E299-4F4C-A2CC-3BE4AC3A2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28812"/>
              <a:ext cx="439738" cy="131763"/>
            </a:xfrm>
            <a:custGeom>
              <a:avLst/>
              <a:gdLst>
                <a:gd name="T0" fmla="*/ 2 w 60"/>
                <a:gd name="T1" fmla="*/ 7 h 18"/>
                <a:gd name="T2" fmla="*/ 11 w 60"/>
                <a:gd name="T3" fmla="*/ 1 h 18"/>
                <a:gd name="T4" fmla="*/ 54 w 60"/>
                <a:gd name="T5" fmla="*/ 1 h 18"/>
                <a:gd name="T6" fmla="*/ 60 w 60"/>
                <a:gd name="T7" fmla="*/ 8 h 18"/>
                <a:gd name="T8" fmla="*/ 51 w 60"/>
                <a:gd name="T9" fmla="*/ 18 h 18"/>
                <a:gd name="T10" fmla="*/ 5 w 60"/>
                <a:gd name="T11" fmla="*/ 16 h 18"/>
                <a:gd name="T12" fmla="*/ 2 w 60"/>
                <a:gd name="T13" fmla="*/ 9 h 18"/>
                <a:gd name="T14" fmla="*/ 2 w 60"/>
                <a:gd name="T1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8">
                  <a:moveTo>
                    <a:pt x="2" y="7"/>
                  </a:moveTo>
                  <a:cubicBezTo>
                    <a:pt x="1" y="5"/>
                    <a:pt x="2" y="0"/>
                    <a:pt x="11" y="1"/>
                  </a:cubicBezTo>
                  <a:cubicBezTo>
                    <a:pt x="18" y="1"/>
                    <a:pt x="51" y="2"/>
                    <a:pt x="54" y="1"/>
                  </a:cubicBezTo>
                  <a:cubicBezTo>
                    <a:pt x="57" y="1"/>
                    <a:pt x="60" y="5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8"/>
                    <a:pt x="7" y="18"/>
                    <a:pt x="5" y="16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7"/>
                    <a:pt x="2" y="7"/>
                  </a:cubicBezTo>
                </a:path>
              </a:pathLst>
            </a:custGeom>
            <a:solidFill>
              <a:srgbClr val="53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1" name="Freeform 616">
              <a:extLst>
                <a:ext uri="{FF2B5EF4-FFF2-40B4-BE49-F238E27FC236}">
                  <a16:creationId xmlns:a16="http://schemas.microsoft.com/office/drawing/2014/main" id="{87D15F27-50E8-4F48-8A45-B3208E59B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28812"/>
              <a:ext cx="439738" cy="131763"/>
            </a:xfrm>
            <a:custGeom>
              <a:avLst/>
              <a:gdLst>
                <a:gd name="T0" fmla="*/ 2 w 60"/>
                <a:gd name="T1" fmla="*/ 7 h 18"/>
                <a:gd name="T2" fmla="*/ 11 w 60"/>
                <a:gd name="T3" fmla="*/ 1 h 18"/>
                <a:gd name="T4" fmla="*/ 54 w 60"/>
                <a:gd name="T5" fmla="*/ 1 h 18"/>
                <a:gd name="T6" fmla="*/ 59 w 60"/>
                <a:gd name="T7" fmla="*/ 8 h 18"/>
                <a:gd name="T8" fmla="*/ 51 w 60"/>
                <a:gd name="T9" fmla="*/ 18 h 18"/>
                <a:gd name="T10" fmla="*/ 5 w 60"/>
                <a:gd name="T11" fmla="*/ 16 h 18"/>
                <a:gd name="T12" fmla="*/ 3 w 60"/>
                <a:gd name="T13" fmla="*/ 9 h 18"/>
                <a:gd name="T14" fmla="*/ 2 w 60"/>
                <a:gd name="T1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8">
                  <a:moveTo>
                    <a:pt x="2" y="7"/>
                  </a:moveTo>
                  <a:cubicBezTo>
                    <a:pt x="1" y="5"/>
                    <a:pt x="3" y="0"/>
                    <a:pt x="11" y="1"/>
                  </a:cubicBezTo>
                  <a:cubicBezTo>
                    <a:pt x="18" y="1"/>
                    <a:pt x="51" y="2"/>
                    <a:pt x="54" y="1"/>
                  </a:cubicBezTo>
                  <a:cubicBezTo>
                    <a:pt x="57" y="1"/>
                    <a:pt x="60" y="5"/>
                    <a:pt x="59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8"/>
                    <a:pt x="7" y="18"/>
                    <a:pt x="5" y="16"/>
                  </a:cubicBezTo>
                  <a:cubicBezTo>
                    <a:pt x="0" y="13"/>
                    <a:pt x="1" y="12"/>
                    <a:pt x="3" y="9"/>
                  </a:cubicBezTo>
                  <a:cubicBezTo>
                    <a:pt x="3" y="7"/>
                    <a:pt x="2" y="7"/>
                    <a:pt x="2" y="7"/>
                  </a:cubicBezTo>
                </a:path>
              </a:pathLst>
            </a:custGeom>
            <a:solidFill>
              <a:srgbClr val="52D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2" name="Freeform 617">
              <a:extLst>
                <a:ext uri="{FF2B5EF4-FFF2-40B4-BE49-F238E27FC236}">
                  <a16:creationId xmlns:a16="http://schemas.microsoft.com/office/drawing/2014/main" id="{60037976-4C92-4C17-B38E-30C07AC80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28812"/>
              <a:ext cx="439738" cy="131763"/>
            </a:xfrm>
            <a:custGeom>
              <a:avLst/>
              <a:gdLst>
                <a:gd name="T0" fmla="*/ 2 w 60"/>
                <a:gd name="T1" fmla="*/ 7 h 18"/>
                <a:gd name="T2" fmla="*/ 11 w 60"/>
                <a:gd name="T3" fmla="*/ 1 h 18"/>
                <a:gd name="T4" fmla="*/ 54 w 60"/>
                <a:gd name="T5" fmla="*/ 2 h 18"/>
                <a:gd name="T6" fmla="*/ 59 w 60"/>
                <a:gd name="T7" fmla="*/ 8 h 18"/>
                <a:gd name="T8" fmla="*/ 51 w 60"/>
                <a:gd name="T9" fmla="*/ 18 h 18"/>
                <a:gd name="T10" fmla="*/ 5 w 60"/>
                <a:gd name="T11" fmla="*/ 16 h 18"/>
                <a:gd name="T12" fmla="*/ 3 w 60"/>
                <a:gd name="T13" fmla="*/ 9 h 18"/>
                <a:gd name="T14" fmla="*/ 2 w 60"/>
                <a:gd name="T1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8">
                  <a:moveTo>
                    <a:pt x="2" y="7"/>
                  </a:moveTo>
                  <a:cubicBezTo>
                    <a:pt x="1" y="5"/>
                    <a:pt x="3" y="0"/>
                    <a:pt x="11" y="1"/>
                  </a:cubicBezTo>
                  <a:cubicBezTo>
                    <a:pt x="18" y="1"/>
                    <a:pt x="51" y="2"/>
                    <a:pt x="54" y="2"/>
                  </a:cubicBezTo>
                  <a:cubicBezTo>
                    <a:pt x="57" y="1"/>
                    <a:pt x="60" y="5"/>
                    <a:pt x="59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8"/>
                    <a:pt x="7" y="18"/>
                    <a:pt x="5" y="16"/>
                  </a:cubicBezTo>
                  <a:cubicBezTo>
                    <a:pt x="0" y="13"/>
                    <a:pt x="1" y="12"/>
                    <a:pt x="3" y="9"/>
                  </a:cubicBezTo>
                  <a:cubicBezTo>
                    <a:pt x="3" y="7"/>
                    <a:pt x="2" y="7"/>
                    <a:pt x="2" y="7"/>
                  </a:cubicBezTo>
                </a:path>
              </a:pathLst>
            </a:custGeom>
            <a:solidFill>
              <a:srgbClr val="51D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3" name="Freeform 618">
              <a:extLst>
                <a:ext uri="{FF2B5EF4-FFF2-40B4-BE49-F238E27FC236}">
                  <a16:creationId xmlns:a16="http://schemas.microsoft.com/office/drawing/2014/main" id="{5F77B130-380E-4244-A85C-D3D9BE07A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36749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0"/>
                    <a:pt x="60" y="4"/>
                    <a:pt x="59" y="7"/>
                  </a:cubicBezTo>
                  <a:cubicBezTo>
                    <a:pt x="59" y="11"/>
                    <a:pt x="60" y="17"/>
                    <a:pt x="51" y="17"/>
                  </a:cubicBezTo>
                  <a:cubicBezTo>
                    <a:pt x="43" y="17"/>
                    <a:pt x="7" y="17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3" y="6"/>
                    <a:pt x="2" y="6"/>
                    <a:pt x="2" y="6"/>
                  </a:cubicBezTo>
                </a:path>
              </a:pathLst>
            </a:custGeom>
            <a:solidFill>
              <a:srgbClr val="50D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4" name="Freeform 619">
              <a:extLst>
                <a:ext uri="{FF2B5EF4-FFF2-40B4-BE49-F238E27FC236}">
                  <a16:creationId xmlns:a16="http://schemas.microsoft.com/office/drawing/2014/main" id="{09F83FF2-3523-420A-8867-173042E5D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36749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0"/>
                    <a:pt x="60" y="4"/>
                    <a:pt x="59" y="7"/>
                  </a:cubicBezTo>
                  <a:cubicBezTo>
                    <a:pt x="59" y="11"/>
                    <a:pt x="60" y="17"/>
                    <a:pt x="51" y="17"/>
                  </a:cubicBezTo>
                  <a:cubicBezTo>
                    <a:pt x="43" y="17"/>
                    <a:pt x="7" y="17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3" y="6"/>
                    <a:pt x="2" y="6"/>
                    <a:pt x="2" y="6"/>
                  </a:cubicBezTo>
                </a:path>
              </a:pathLst>
            </a:custGeom>
            <a:solidFill>
              <a:srgbClr val="4FD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5" name="Freeform 620">
              <a:extLst>
                <a:ext uri="{FF2B5EF4-FFF2-40B4-BE49-F238E27FC236}">
                  <a16:creationId xmlns:a16="http://schemas.microsoft.com/office/drawing/2014/main" id="{CB9DD00F-1987-416A-868A-4CF34FC4D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36749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60" y="17"/>
                    <a:pt x="51" y="17"/>
                  </a:cubicBezTo>
                  <a:cubicBezTo>
                    <a:pt x="43" y="17"/>
                    <a:pt x="7" y="17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ED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6" name="Freeform 621">
              <a:extLst>
                <a:ext uri="{FF2B5EF4-FFF2-40B4-BE49-F238E27FC236}">
                  <a16:creationId xmlns:a16="http://schemas.microsoft.com/office/drawing/2014/main" id="{81835AD9-B436-4DAE-8271-AA71394B3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36749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60" y="17"/>
                    <a:pt x="51" y="17"/>
                  </a:cubicBezTo>
                  <a:cubicBezTo>
                    <a:pt x="43" y="17"/>
                    <a:pt x="7" y="17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DD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7" name="Freeform 622">
              <a:extLst>
                <a:ext uri="{FF2B5EF4-FFF2-40B4-BE49-F238E27FC236}">
                  <a16:creationId xmlns:a16="http://schemas.microsoft.com/office/drawing/2014/main" id="{98BA5919-66AA-4DFD-9750-134D1DBA8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36749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59" y="16"/>
                    <a:pt x="51" y="17"/>
                  </a:cubicBezTo>
                  <a:cubicBezTo>
                    <a:pt x="43" y="17"/>
                    <a:pt x="7" y="17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CD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8" name="Freeform 623">
              <a:extLst>
                <a:ext uri="{FF2B5EF4-FFF2-40B4-BE49-F238E27FC236}">
                  <a16:creationId xmlns:a16="http://schemas.microsoft.com/office/drawing/2014/main" id="{9DEB9792-974B-418B-8D71-2D550DE1D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36749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59" y="16"/>
                    <a:pt x="51" y="17"/>
                  </a:cubicBezTo>
                  <a:cubicBezTo>
                    <a:pt x="43" y="17"/>
                    <a:pt x="7" y="17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BD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9" name="Freeform 624">
              <a:extLst>
                <a:ext uri="{FF2B5EF4-FFF2-40B4-BE49-F238E27FC236}">
                  <a16:creationId xmlns:a16="http://schemas.microsoft.com/office/drawing/2014/main" id="{89D6D7DF-3964-4F78-B92E-6CCF10CF7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36749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59" y="16"/>
                    <a:pt x="51" y="17"/>
                  </a:cubicBezTo>
                  <a:cubicBezTo>
                    <a:pt x="43" y="17"/>
                    <a:pt x="7" y="16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AD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0" name="Freeform 625">
              <a:extLst>
                <a:ext uri="{FF2B5EF4-FFF2-40B4-BE49-F238E27FC236}">
                  <a16:creationId xmlns:a16="http://schemas.microsoft.com/office/drawing/2014/main" id="{41B2EEE5-DA1C-4B2E-B475-ED62F6ADB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36749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59" y="16"/>
                    <a:pt x="51" y="17"/>
                  </a:cubicBezTo>
                  <a:cubicBezTo>
                    <a:pt x="43" y="17"/>
                    <a:pt x="7" y="16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9D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1" name="Freeform 626">
              <a:extLst>
                <a:ext uri="{FF2B5EF4-FFF2-40B4-BE49-F238E27FC236}">
                  <a16:creationId xmlns:a16="http://schemas.microsoft.com/office/drawing/2014/main" id="{DBC6A6DE-C815-43B7-94CE-FFABC0B48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336749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6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59" y="16"/>
                    <a:pt x="51" y="16"/>
                  </a:cubicBezTo>
                  <a:cubicBezTo>
                    <a:pt x="43" y="17"/>
                    <a:pt x="7" y="16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8D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2" name="Freeform 627">
              <a:extLst>
                <a:ext uri="{FF2B5EF4-FFF2-40B4-BE49-F238E27FC236}">
                  <a16:creationId xmlns:a16="http://schemas.microsoft.com/office/drawing/2014/main" id="{200EF75A-08D8-4322-9D2E-C04E583AD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36749"/>
              <a:ext cx="423863" cy="123825"/>
            </a:xfrm>
            <a:custGeom>
              <a:avLst/>
              <a:gdLst>
                <a:gd name="T0" fmla="*/ 1 w 58"/>
                <a:gd name="T1" fmla="*/ 6 h 17"/>
                <a:gd name="T2" fmla="*/ 10 w 58"/>
                <a:gd name="T3" fmla="*/ 0 h 17"/>
                <a:gd name="T4" fmla="*/ 53 w 58"/>
                <a:gd name="T5" fmla="*/ 1 h 17"/>
                <a:gd name="T6" fmla="*/ 58 w 58"/>
                <a:gd name="T7" fmla="*/ 7 h 17"/>
                <a:gd name="T8" fmla="*/ 50 w 58"/>
                <a:gd name="T9" fmla="*/ 16 h 17"/>
                <a:gd name="T10" fmla="*/ 4 w 58"/>
                <a:gd name="T11" fmla="*/ 15 h 17"/>
                <a:gd name="T12" fmla="*/ 2 w 58"/>
                <a:gd name="T13" fmla="*/ 8 h 17"/>
                <a:gd name="T14" fmla="*/ 1 w 58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7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4"/>
                    <a:pt x="58" y="7"/>
                  </a:cubicBezTo>
                  <a:cubicBezTo>
                    <a:pt x="58" y="11"/>
                    <a:pt x="58" y="16"/>
                    <a:pt x="50" y="16"/>
                  </a:cubicBezTo>
                  <a:cubicBezTo>
                    <a:pt x="42" y="17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7D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3" name="Freeform 628">
              <a:extLst>
                <a:ext uri="{FF2B5EF4-FFF2-40B4-BE49-F238E27FC236}">
                  <a16:creationId xmlns:a16="http://schemas.microsoft.com/office/drawing/2014/main" id="{F1DD0790-3371-4E91-A2D5-6EA69B5EB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36749"/>
              <a:ext cx="423863" cy="123825"/>
            </a:xfrm>
            <a:custGeom>
              <a:avLst/>
              <a:gdLst>
                <a:gd name="T0" fmla="*/ 1 w 58"/>
                <a:gd name="T1" fmla="*/ 6 h 17"/>
                <a:gd name="T2" fmla="*/ 10 w 58"/>
                <a:gd name="T3" fmla="*/ 0 h 17"/>
                <a:gd name="T4" fmla="*/ 53 w 58"/>
                <a:gd name="T5" fmla="*/ 1 h 17"/>
                <a:gd name="T6" fmla="*/ 58 w 58"/>
                <a:gd name="T7" fmla="*/ 7 h 17"/>
                <a:gd name="T8" fmla="*/ 50 w 58"/>
                <a:gd name="T9" fmla="*/ 16 h 17"/>
                <a:gd name="T10" fmla="*/ 4 w 58"/>
                <a:gd name="T11" fmla="*/ 15 h 17"/>
                <a:gd name="T12" fmla="*/ 2 w 58"/>
                <a:gd name="T13" fmla="*/ 8 h 17"/>
                <a:gd name="T14" fmla="*/ 1 w 58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7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4"/>
                    <a:pt x="58" y="7"/>
                  </a:cubicBezTo>
                  <a:cubicBezTo>
                    <a:pt x="58" y="11"/>
                    <a:pt x="58" y="16"/>
                    <a:pt x="50" y="16"/>
                  </a:cubicBezTo>
                  <a:cubicBezTo>
                    <a:pt x="42" y="17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6D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4" name="Freeform 629">
              <a:extLst>
                <a:ext uri="{FF2B5EF4-FFF2-40B4-BE49-F238E27FC236}">
                  <a16:creationId xmlns:a16="http://schemas.microsoft.com/office/drawing/2014/main" id="{3938D483-9277-45D8-8465-1E30C4AB8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36749"/>
              <a:ext cx="423863" cy="123825"/>
            </a:xfrm>
            <a:custGeom>
              <a:avLst/>
              <a:gdLst>
                <a:gd name="T0" fmla="*/ 1 w 58"/>
                <a:gd name="T1" fmla="*/ 6 h 17"/>
                <a:gd name="T2" fmla="*/ 10 w 58"/>
                <a:gd name="T3" fmla="*/ 0 h 17"/>
                <a:gd name="T4" fmla="*/ 53 w 58"/>
                <a:gd name="T5" fmla="*/ 1 h 17"/>
                <a:gd name="T6" fmla="*/ 58 w 58"/>
                <a:gd name="T7" fmla="*/ 7 h 17"/>
                <a:gd name="T8" fmla="*/ 50 w 58"/>
                <a:gd name="T9" fmla="*/ 16 h 17"/>
                <a:gd name="T10" fmla="*/ 4 w 58"/>
                <a:gd name="T11" fmla="*/ 15 h 17"/>
                <a:gd name="T12" fmla="*/ 2 w 58"/>
                <a:gd name="T13" fmla="*/ 8 h 17"/>
                <a:gd name="T14" fmla="*/ 1 w 58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7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4"/>
                    <a:pt x="58" y="7"/>
                  </a:cubicBezTo>
                  <a:cubicBezTo>
                    <a:pt x="58" y="11"/>
                    <a:pt x="58" y="16"/>
                    <a:pt x="50" y="16"/>
                  </a:cubicBezTo>
                  <a:cubicBezTo>
                    <a:pt x="42" y="17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5D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5" name="Freeform 630">
              <a:extLst>
                <a:ext uri="{FF2B5EF4-FFF2-40B4-BE49-F238E27FC236}">
                  <a16:creationId xmlns:a16="http://schemas.microsoft.com/office/drawing/2014/main" id="{AE3DDC7B-D4BB-43F6-862A-DDA644238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36749"/>
              <a:ext cx="423863" cy="123825"/>
            </a:xfrm>
            <a:custGeom>
              <a:avLst/>
              <a:gdLst>
                <a:gd name="T0" fmla="*/ 1 w 58"/>
                <a:gd name="T1" fmla="*/ 6 h 17"/>
                <a:gd name="T2" fmla="*/ 10 w 58"/>
                <a:gd name="T3" fmla="*/ 0 h 17"/>
                <a:gd name="T4" fmla="*/ 53 w 58"/>
                <a:gd name="T5" fmla="*/ 1 h 17"/>
                <a:gd name="T6" fmla="*/ 58 w 58"/>
                <a:gd name="T7" fmla="*/ 7 h 17"/>
                <a:gd name="T8" fmla="*/ 50 w 58"/>
                <a:gd name="T9" fmla="*/ 16 h 17"/>
                <a:gd name="T10" fmla="*/ 4 w 58"/>
                <a:gd name="T11" fmla="*/ 15 h 17"/>
                <a:gd name="T12" fmla="*/ 2 w 58"/>
                <a:gd name="T13" fmla="*/ 8 h 17"/>
                <a:gd name="T14" fmla="*/ 1 w 58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7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1"/>
                    <a:pt x="50" y="1"/>
                    <a:pt x="53" y="1"/>
                  </a:cubicBezTo>
                  <a:cubicBezTo>
                    <a:pt x="55" y="1"/>
                    <a:pt x="58" y="4"/>
                    <a:pt x="58" y="7"/>
                  </a:cubicBezTo>
                  <a:cubicBezTo>
                    <a:pt x="58" y="11"/>
                    <a:pt x="58" y="16"/>
                    <a:pt x="50" y="16"/>
                  </a:cubicBezTo>
                  <a:cubicBezTo>
                    <a:pt x="42" y="17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4D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6" name="Freeform 631">
              <a:extLst>
                <a:ext uri="{FF2B5EF4-FFF2-40B4-BE49-F238E27FC236}">
                  <a16:creationId xmlns:a16="http://schemas.microsoft.com/office/drawing/2014/main" id="{F28CCB59-BF45-4970-B6C8-97EC264F0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36749"/>
              <a:ext cx="423863" cy="115888"/>
            </a:xfrm>
            <a:custGeom>
              <a:avLst/>
              <a:gdLst>
                <a:gd name="T0" fmla="*/ 1 w 58"/>
                <a:gd name="T1" fmla="*/ 6 h 16"/>
                <a:gd name="T2" fmla="*/ 11 w 58"/>
                <a:gd name="T3" fmla="*/ 0 h 16"/>
                <a:gd name="T4" fmla="*/ 53 w 58"/>
                <a:gd name="T5" fmla="*/ 1 h 16"/>
                <a:gd name="T6" fmla="*/ 58 w 58"/>
                <a:gd name="T7" fmla="*/ 7 h 16"/>
                <a:gd name="T8" fmla="*/ 50 w 58"/>
                <a:gd name="T9" fmla="*/ 16 h 16"/>
                <a:gd name="T10" fmla="*/ 4 w 58"/>
                <a:gd name="T11" fmla="*/ 15 h 16"/>
                <a:gd name="T12" fmla="*/ 2 w 58"/>
                <a:gd name="T13" fmla="*/ 8 h 16"/>
                <a:gd name="T14" fmla="*/ 1 w 58"/>
                <a:gd name="T1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6">
                  <a:moveTo>
                    <a:pt x="1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1"/>
                    <a:pt x="50" y="1"/>
                    <a:pt x="53" y="1"/>
                  </a:cubicBezTo>
                  <a:cubicBezTo>
                    <a:pt x="55" y="1"/>
                    <a:pt x="58" y="4"/>
                    <a:pt x="58" y="7"/>
                  </a:cubicBezTo>
                  <a:cubicBezTo>
                    <a:pt x="58" y="11"/>
                    <a:pt x="58" y="16"/>
                    <a:pt x="50" y="16"/>
                  </a:cubicBezTo>
                  <a:cubicBezTo>
                    <a:pt x="42" y="16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3D7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7" name="Freeform 632">
              <a:extLst>
                <a:ext uri="{FF2B5EF4-FFF2-40B4-BE49-F238E27FC236}">
                  <a16:creationId xmlns:a16="http://schemas.microsoft.com/office/drawing/2014/main" id="{2A01E03C-8F0B-40CA-B112-1C1C7F4F5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36749"/>
              <a:ext cx="423863" cy="115888"/>
            </a:xfrm>
            <a:custGeom>
              <a:avLst/>
              <a:gdLst>
                <a:gd name="T0" fmla="*/ 1 w 58"/>
                <a:gd name="T1" fmla="*/ 6 h 16"/>
                <a:gd name="T2" fmla="*/ 11 w 58"/>
                <a:gd name="T3" fmla="*/ 0 h 16"/>
                <a:gd name="T4" fmla="*/ 53 w 58"/>
                <a:gd name="T5" fmla="*/ 1 h 16"/>
                <a:gd name="T6" fmla="*/ 58 w 58"/>
                <a:gd name="T7" fmla="*/ 7 h 16"/>
                <a:gd name="T8" fmla="*/ 50 w 58"/>
                <a:gd name="T9" fmla="*/ 16 h 16"/>
                <a:gd name="T10" fmla="*/ 4 w 58"/>
                <a:gd name="T11" fmla="*/ 15 h 16"/>
                <a:gd name="T12" fmla="*/ 2 w 58"/>
                <a:gd name="T13" fmla="*/ 8 h 16"/>
                <a:gd name="T14" fmla="*/ 1 w 58"/>
                <a:gd name="T1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6">
                  <a:moveTo>
                    <a:pt x="1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1"/>
                    <a:pt x="50" y="1"/>
                    <a:pt x="53" y="1"/>
                  </a:cubicBezTo>
                  <a:cubicBezTo>
                    <a:pt x="55" y="1"/>
                    <a:pt x="58" y="4"/>
                    <a:pt x="58" y="7"/>
                  </a:cubicBezTo>
                  <a:cubicBezTo>
                    <a:pt x="58" y="11"/>
                    <a:pt x="58" y="16"/>
                    <a:pt x="50" y="16"/>
                  </a:cubicBezTo>
                  <a:cubicBezTo>
                    <a:pt x="42" y="16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2D7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8" name="Freeform 633">
              <a:extLst>
                <a:ext uri="{FF2B5EF4-FFF2-40B4-BE49-F238E27FC236}">
                  <a16:creationId xmlns:a16="http://schemas.microsoft.com/office/drawing/2014/main" id="{A1930884-26CC-4DEC-80C8-0C388A0A7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36749"/>
              <a:ext cx="423863" cy="115888"/>
            </a:xfrm>
            <a:custGeom>
              <a:avLst/>
              <a:gdLst>
                <a:gd name="T0" fmla="*/ 1 w 58"/>
                <a:gd name="T1" fmla="*/ 6 h 16"/>
                <a:gd name="T2" fmla="*/ 11 w 58"/>
                <a:gd name="T3" fmla="*/ 1 h 16"/>
                <a:gd name="T4" fmla="*/ 53 w 58"/>
                <a:gd name="T5" fmla="*/ 1 h 16"/>
                <a:gd name="T6" fmla="*/ 58 w 58"/>
                <a:gd name="T7" fmla="*/ 7 h 16"/>
                <a:gd name="T8" fmla="*/ 50 w 58"/>
                <a:gd name="T9" fmla="*/ 16 h 16"/>
                <a:gd name="T10" fmla="*/ 4 w 58"/>
                <a:gd name="T11" fmla="*/ 15 h 16"/>
                <a:gd name="T12" fmla="*/ 2 w 58"/>
                <a:gd name="T13" fmla="*/ 8 h 16"/>
                <a:gd name="T14" fmla="*/ 1 w 58"/>
                <a:gd name="T1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6">
                  <a:moveTo>
                    <a:pt x="1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0" y="1"/>
                    <a:pt x="53" y="1"/>
                  </a:cubicBezTo>
                  <a:cubicBezTo>
                    <a:pt x="55" y="1"/>
                    <a:pt x="58" y="4"/>
                    <a:pt x="58" y="7"/>
                  </a:cubicBezTo>
                  <a:cubicBezTo>
                    <a:pt x="57" y="11"/>
                    <a:pt x="58" y="16"/>
                    <a:pt x="50" y="16"/>
                  </a:cubicBezTo>
                  <a:cubicBezTo>
                    <a:pt x="42" y="16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1D7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9" name="Freeform 634">
              <a:extLst>
                <a:ext uri="{FF2B5EF4-FFF2-40B4-BE49-F238E27FC236}">
                  <a16:creationId xmlns:a16="http://schemas.microsoft.com/office/drawing/2014/main" id="{E0F1A55C-D621-42FF-814D-5A6EEAC3E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36749"/>
              <a:ext cx="423863" cy="115888"/>
            </a:xfrm>
            <a:custGeom>
              <a:avLst/>
              <a:gdLst>
                <a:gd name="T0" fmla="*/ 1 w 58"/>
                <a:gd name="T1" fmla="*/ 6 h 16"/>
                <a:gd name="T2" fmla="*/ 11 w 58"/>
                <a:gd name="T3" fmla="*/ 1 h 16"/>
                <a:gd name="T4" fmla="*/ 53 w 58"/>
                <a:gd name="T5" fmla="*/ 1 h 16"/>
                <a:gd name="T6" fmla="*/ 58 w 58"/>
                <a:gd name="T7" fmla="*/ 7 h 16"/>
                <a:gd name="T8" fmla="*/ 50 w 58"/>
                <a:gd name="T9" fmla="*/ 16 h 16"/>
                <a:gd name="T10" fmla="*/ 4 w 58"/>
                <a:gd name="T11" fmla="*/ 15 h 16"/>
                <a:gd name="T12" fmla="*/ 2 w 58"/>
                <a:gd name="T13" fmla="*/ 8 h 16"/>
                <a:gd name="T14" fmla="*/ 1 w 58"/>
                <a:gd name="T1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6">
                  <a:moveTo>
                    <a:pt x="1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0" y="1"/>
                    <a:pt x="53" y="1"/>
                  </a:cubicBezTo>
                  <a:cubicBezTo>
                    <a:pt x="55" y="1"/>
                    <a:pt x="58" y="4"/>
                    <a:pt x="58" y="7"/>
                  </a:cubicBezTo>
                  <a:cubicBezTo>
                    <a:pt x="57" y="11"/>
                    <a:pt x="58" y="16"/>
                    <a:pt x="50" y="16"/>
                  </a:cubicBezTo>
                  <a:cubicBezTo>
                    <a:pt x="41" y="16"/>
                    <a:pt x="7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0D7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0" name="Freeform 635">
              <a:extLst>
                <a:ext uri="{FF2B5EF4-FFF2-40B4-BE49-F238E27FC236}">
                  <a16:creationId xmlns:a16="http://schemas.microsoft.com/office/drawing/2014/main" id="{09BCDE2E-59D4-42F0-9A9E-FDF4E4352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36749"/>
              <a:ext cx="423863" cy="115888"/>
            </a:xfrm>
            <a:custGeom>
              <a:avLst/>
              <a:gdLst>
                <a:gd name="T0" fmla="*/ 1 w 58"/>
                <a:gd name="T1" fmla="*/ 6 h 16"/>
                <a:gd name="T2" fmla="*/ 11 w 58"/>
                <a:gd name="T3" fmla="*/ 1 h 16"/>
                <a:gd name="T4" fmla="*/ 52 w 58"/>
                <a:gd name="T5" fmla="*/ 1 h 16"/>
                <a:gd name="T6" fmla="*/ 58 w 58"/>
                <a:gd name="T7" fmla="*/ 7 h 16"/>
                <a:gd name="T8" fmla="*/ 50 w 58"/>
                <a:gd name="T9" fmla="*/ 16 h 16"/>
                <a:gd name="T10" fmla="*/ 4 w 58"/>
                <a:gd name="T11" fmla="*/ 15 h 16"/>
                <a:gd name="T12" fmla="*/ 2 w 58"/>
                <a:gd name="T13" fmla="*/ 8 h 16"/>
                <a:gd name="T14" fmla="*/ 1 w 58"/>
                <a:gd name="T1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6">
                  <a:moveTo>
                    <a:pt x="1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0" y="2"/>
                    <a:pt x="52" y="1"/>
                  </a:cubicBezTo>
                  <a:cubicBezTo>
                    <a:pt x="55" y="1"/>
                    <a:pt x="58" y="4"/>
                    <a:pt x="58" y="7"/>
                  </a:cubicBezTo>
                  <a:cubicBezTo>
                    <a:pt x="57" y="11"/>
                    <a:pt x="58" y="16"/>
                    <a:pt x="50" y="16"/>
                  </a:cubicBezTo>
                  <a:cubicBezTo>
                    <a:pt x="41" y="16"/>
                    <a:pt x="7" y="16"/>
                    <a:pt x="4" y="15"/>
                  </a:cubicBezTo>
                  <a:cubicBezTo>
                    <a:pt x="0" y="12"/>
                    <a:pt x="1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3FD7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1" name="Freeform 636">
              <a:extLst>
                <a:ext uri="{FF2B5EF4-FFF2-40B4-BE49-F238E27FC236}">
                  <a16:creationId xmlns:a16="http://schemas.microsoft.com/office/drawing/2014/main" id="{2A455010-F213-494E-AC31-D5D05A04E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0 h 15"/>
                <a:gd name="T6" fmla="*/ 58 w 58"/>
                <a:gd name="T7" fmla="*/ 6 h 15"/>
                <a:gd name="T8" fmla="*/ 50 w 58"/>
                <a:gd name="T9" fmla="*/ 15 h 15"/>
                <a:gd name="T10" fmla="*/ 4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0" y="3"/>
                    <a:pt x="2" y="0"/>
                    <a:pt x="11" y="0"/>
                  </a:cubicBezTo>
                  <a:cubicBezTo>
                    <a:pt x="17" y="0"/>
                    <a:pt x="50" y="1"/>
                    <a:pt x="52" y="0"/>
                  </a:cubicBezTo>
                  <a:cubicBezTo>
                    <a:pt x="55" y="0"/>
                    <a:pt x="58" y="3"/>
                    <a:pt x="58" y="6"/>
                  </a:cubicBezTo>
                  <a:cubicBezTo>
                    <a:pt x="57" y="10"/>
                    <a:pt x="58" y="15"/>
                    <a:pt x="50" y="15"/>
                  </a:cubicBezTo>
                  <a:cubicBezTo>
                    <a:pt x="41" y="15"/>
                    <a:pt x="7" y="15"/>
                    <a:pt x="4" y="13"/>
                  </a:cubicBezTo>
                  <a:cubicBezTo>
                    <a:pt x="0" y="11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ED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2" name="Freeform 637">
              <a:extLst>
                <a:ext uri="{FF2B5EF4-FFF2-40B4-BE49-F238E27FC236}">
                  <a16:creationId xmlns:a16="http://schemas.microsoft.com/office/drawing/2014/main" id="{63AFD073-EF92-4B79-94EB-B863B6AB6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0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0" y="3"/>
                    <a:pt x="2" y="0"/>
                    <a:pt x="11" y="0"/>
                  </a:cubicBezTo>
                  <a:cubicBezTo>
                    <a:pt x="17" y="0"/>
                    <a:pt x="50" y="1"/>
                    <a:pt x="52" y="0"/>
                  </a:cubicBezTo>
                  <a:cubicBezTo>
                    <a:pt x="55" y="0"/>
                    <a:pt x="58" y="3"/>
                    <a:pt x="58" y="6"/>
                  </a:cubicBezTo>
                  <a:cubicBezTo>
                    <a:pt x="57" y="10"/>
                    <a:pt x="58" y="15"/>
                    <a:pt x="50" y="15"/>
                  </a:cubicBezTo>
                  <a:cubicBezTo>
                    <a:pt x="41" y="15"/>
                    <a:pt x="7" y="15"/>
                    <a:pt x="5" y="13"/>
                  </a:cubicBezTo>
                  <a:cubicBezTo>
                    <a:pt x="0" y="11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DD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3" name="Freeform 638">
              <a:extLst>
                <a:ext uri="{FF2B5EF4-FFF2-40B4-BE49-F238E27FC236}">
                  <a16:creationId xmlns:a16="http://schemas.microsoft.com/office/drawing/2014/main" id="{CD0D1F0C-506A-4EFF-AA9D-11E09DDC0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0" y="3"/>
                    <a:pt x="2" y="0"/>
                    <a:pt x="11" y="0"/>
                  </a:cubicBezTo>
                  <a:cubicBezTo>
                    <a:pt x="17" y="0"/>
                    <a:pt x="50" y="1"/>
                    <a:pt x="52" y="1"/>
                  </a:cubicBezTo>
                  <a:cubicBezTo>
                    <a:pt x="55" y="0"/>
                    <a:pt x="58" y="3"/>
                    <a:pt x="58" y="6"/>
                  </a:cubicBezTo>
                  <a:cubicBezTo>
                    <a:pt x="57" y="10"/>
                    <a:pt x="58" y="15"/>
                    <a:pt x="50" y="15"/>
                  </a:cubicBezTo>
                  <a:cubicBezTo>
                    <a:pt x="41" y="15"/>
                    <a:pt x="7" y="15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CD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4" name="Freeform 639">
              <a:extLst>
                <a:ext uri="{FF2B5EF4-FFF2-40B4-BE49-F238E27FC236}">
                  <a16:creationId xmlns:a16="http://schemas.microsoft.com/office/drawing/2014/main" id="{0478B00D-ED0A-4BCC-B988-0AAFFA3CD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0"/>
                    <a:pt x="50" y="1"/>
                    <a:pt x="52" y="1"/>
                  </a:cubicBezTo>
                  <a:cubicBezTo>
                    <a:pt x="55" y="0"/>
                    <a:pt x="58" y="3"/>
                    <a:pt x="58" y="6"/>
                  </a:cubicBezTo>
                  <a:cubicBezTo>
                    <a:pt x="57" y="10"/>
                    <a:pt x="58" y="15"/>
                    <a:pt x="50" y="15"/>
                  </a:cubicBezTo>
                  <a:cubicBezTo>
                    <a:pt x="41" y="15"/>
                    <a:pt x="7" y="15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BD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5" name="Freeform 640">
              <a:extLst>
                <a:ext uri="{FF2B5EF4-FFF2-40B4-BE49-F238E27FC236}">
                  <a16:creationId xmlns:a16="http://schemas.microsoft.com/office/drawing/2014/main" id="{F731394A-79B9-4519-917E-C6E491B2F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0"/>
                    <a:pt x="50" y="1"/>
                    <a:pt x="52" y="1"/>
                  </a:cubicBezTo>
                  <a:cubicBezTo>
                    <a:pt x="55" y="0"/>
                    <a:pt x="58" y="3"/>
                    <a:pt x="58" y="6"/>
                  </a:cubicBezTo>
                  <a:cubicBezTo>
                    <a:pt x="57" y="10"/>
                    <a:pt x="58" y="15"/>
                    <a:pt x="50" y="15"/>
                  </a:cubicBezTo>
                  <a:cubicBezTo>
                    <a:pt x="41" y="15"/>
                    <a:pt x="7" y="15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AD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6" name="Freeform 641">
              <a:extLst>
                <a:ext uri="{FF2B5EF4-FFF2-40B4-BE49-F238E27FC236}">
                  <a16:creationId xmlns:a16="http://schemas.microsoft.com/office/drawing/2014/main" id="{43AD342E-62A5-4E49-8F1A-0D337C3CF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0"/>
                    <a:pt x="50" y="1"/>
                    <a:pt x="52" y="1"/>
                  </a:cubicBezTo>
                  <a:cubicBezTo>
                    <a:pt x="55" y="1"/>
                    <a:pt x="58" y="3"/>
                    <a:pt x="58" y="6"/>
                  </a:cubicBezTo>
                  <a:cubicBezTo>
                    <a:pt x="57" y="10"/>
                    <a:pt x="58" y="14"/>
                    <a:pt x="50" y="15"/>
                  </a:cubicBezTo>
                  <a:cubicBezTo>
                    <a:pt x="41" y="15"/>
                    <a:pt x="7" y="15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9D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7" name="Freeform 642">
              <a:extLst>
                <a:ext uri="{FF2B5EF4-FFF2-40B4-BE49-F238E27FC236}">
                  <a16:creationId xmlns:a16="http://schemas.microsoft.com/office/drawing/2014/main" id="{2571CF79-5EAF-42FD-89C0-FADE4D0CC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2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3"/>
                    <a:pt x="58" y="6"/>
                  </a:cubicBezTo>
                  <a:cubicBezTo>
                    <a:pt x="57" y="10"/>
                    <a:pt x="58" y="14"/>
                    <a:pt x="50" y="15"/>
                  </a:cubicBezTo>
                  <a:cubicBezTo>
                    <a:pt x="41" y="15"/>
                    <a:pt x="7" y="15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8D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8" name="Freeform 643">
              <a:extLst>
                <a:ext uri="{FF2B5EF4-FFF2-40B4-BE49-F238E27FC236}">
                  <a16:creationId xmlns:a16="http://schemas.microsoft.com/office/drawing/2014/main" id="{00122C1C-FA83-4B0A-ADA9-836738F3A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2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3"/>
                    <a:pt x="58" y="6"/>
                  </a:cubicBezTo>
                  <a:cubicBezTo>
                    <a:pt x="57" y="10"/>
                    <a:pt x="58" y="14"/>
                    <a:pt x="50" y="15"/>
                  </a:cubicBezTo>
                  <a:cubicBezTo>
                    <a:pt x="41" y="15"/>
                    <a:pt x="7" y="14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7D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9" name="Freeform 644">
              <a:extLst>
                <a:ext uri="{FF2B5EF4-FFF2-40B4-BE49-F238E27FC236}">
                  <a16:creationId xmlns:a16="http://schemas.microsoft.com/office/drawing/2014/main" id="{0A03B708-0CC2-41EB-9013-677CCB9F0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7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2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3"/>
                    <a:pt x="57" y="6"/>
                  </a:cubicBezTo>
                  <a:cubicBezTo>
                    <a:pt x="57" y="10"/>
                    <a:pt x="58" y="14"/>
                    <a:pt x="50" y="15"/>
                  </a:cubicBezTo>
                  <a:cubicBezTo>
                    <a:pt x="41" y="15"/>
                    <a:pt x="7" y="14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6D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0" name="Freeform 645">
              <a:extLst>
                <a:ext uri="{FF2B5EF4-FFF2-40B4-BE49-F238E27FC236}">
                  <a16:creationId xmlns:a16="http://schemas.microsoft.com/office/drawing/2014/main" id="{D87CE059-EADB-4C21-B648-D381FF1D7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7 w 58"/>
                <a:gd name="T7" fmla="*/ 6 h 15"/>
                <a:gd name="T8" fmla="*/ 49 w 58"/>
                <a:gd name="T9" fmla="*/ 14 h 15"/>
                <a:gd name="T10" fmla="*/ 5 w 58"/>
                <a:gd name="T11" fmla="*/ 13 h 15"/>
                <a:gd name="T12" fmla="*/ 3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3"/>
                    <a:pt x="57" y="6"/>
                  </a:cubicBezTo>
                  <a:cubicBezTo>
                    <a:pt x="57" y="10"/>
                    <a:pt x="58" y="14"/>
                    <a:pt x="49" y="14"/>
                  </a:cubicBezTo>
                  <a:cubicBezTo>
                    <a:pt x="41" y="15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5D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1" name="Freeform 646">
              <a:extLst>
                <a:ext uri="{FF2B5EF4-FFF2-40B4-BE49-F238E27FC236}">
                  <a16:creationId xmlns:a16="http://schemas.microsoft.com/office/drawing/2014/main" id="{32A2B85A-51F0-4F68-AFD3-16A44F2A3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7 w 58"/>
                <a:gd name="T7" fmla="*/ 6 h 15"/>
                <a:gd name="T8" fmla="*/ 49 w 58"/>
                <a:gd name="T9" fmla="*/ 14 h 15"/>
                <a:gd name="T10" fmla="*/ 5 w 58"/>
                <a:gd name="T11" fmla="*/ 13 h 15"/>
                <a:gd name="T12" fmla="*/ 3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3"/>
                    <a:pt x="57" y="6"/>
                  </a:cubicBezTo>
                  <a:cubicBezTo>
                    <a:pt x="57" y="10"/>
                    <a:pt x="58" y="14"/>
                    <a:pt x="49" y="14"/>
                  </a:cubicBezTo>
                  <a:cubicBezTo>
                    <a:pt x="41" y="15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4D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2" name="Freeform 647">
              <a:extLst>
                <a:ext uri="{FF2B5EF4-FFF2-40B4-BE49-F238E27FC236}">
                  <a16:creationId xmlns:a16="http://schemas.microsoft.com/office/drawing/2014/main" id="{1D8FB9F2-71BD-443E-B7BB-ABA2F9E16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7 w 58"/>
                <a:gd name="T7" fmla="*/ 6 h 15"/>
                <a:gd name="T8" fmla="*/ 49 w 58"/>
                <a:gd name="T9" fmla="*/ 14 h 15"/>
                <a:gd name="T10" fmla="*/ 5 w 58"/>
                <a:gd name="T11" fmla="*/ 13 h 15"/>
                <a:gd name="T12" fmla="*/ 3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3"/>
                    <a:pt x="57" y="6"/>
                  </a:cubicBezTo>
                  <a:cubicBezTo>
                    <a:pt x="57" y="9"/>
                    <a:pt x="58" y="14"/>
                    <a:pt x="49" y="14"/>
                  </a:cubicBezTo>
                  <a:cubicBezTo>
                    <a:pt x="41" y="15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3D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3" name="Freeform 648">
              <a:extLst>
                <a:ext uri="{FF2B5EF4-FFF2-40B4-BE49-F238E27FC236}">
                  <a16:creationId xmlns:a16="http://schemas.microsoft.com/office/drawing/2014/main" id="{2F435E26-5436-44DE-A268-DA861627D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7 w 58"/>
                <a:gd name="T7" fmla="*/ 6 h 15"/>
                <a:gd name="T8" fmla="*/ 49 w 58"/>
                <a:gd name="T9" fmla="*/ 14 h 15"/>
                <a:gd name="T10" fmla="*/ 5 w 58"/>
                <a:gd name="T11" fmla="*/ 13 h 15"/>
                <a:gd name="T12" fmla="*/ 3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4"/>
                    <a:pt x="57" y="6"/>
                  </a:cubicBezTo>
                  <a:cubicBezTo>
                    <a:pt x="57" y="9"/>
                    <a:pt x="58" y="14"/>
                    <a:pt x="49" y="14"/>
                  </a:cubicBezTo>
                  <a:cubicBezTo>
                    <a:pt x="41" y="15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2D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4" name="Freeform 649">
              <a:extLst>
                <a:ext uri="{FF2B5EF4-FFF2-40B4-BE49-F238E27FC236}">
                  <a16:creationId xmlns:a16="http://schemas.microsoft.com/office/drawing/2014/main" id="{BE958D74-573C-444E-A445-82DFE6205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3188"/>
            </a:xfrm>
            <a:custGeom>
              <a:avLst/>
              <a:gdLst>
                <a:gd name="T0" fmla="*/ 2 w 58"/>
                <a:gd name="T1" fmla="*/ 5 h 14"/>
                <a:gd name="T2" fmla="*/ 11 w 58"/>
                <a:gd name="T3" fmla="*/ 0 h 14"/>
                <a:gd name="T4" fmla="*/ 52 w 58"/>
                <a:gd name="T5" fmla="*/ 1 h 14"/>
                <a:gd name="T6" fmla="*/ 57 w 58"/>
                <a:gd name="T7" fmla="*/ 7 h 14"/>
                <a:gd name="T8" fmla="*/ 49 w 58"/>
                <a:gd name="T9" fmla="*/ 14 h 14"/>
                <a:gd name="T10" fmla="*/ 5 w 58"/>
                <a:gd name="T11" fmla="*/ 13 h 14"/>
                <a:gd name="T12" fmla="*/ 3 w 58"/>
                <a:gd name="T13" fmla="*/ 7 h 14"/>
                <a:gd name="T14" fmla="*/ 2 w 58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4">
                  <a:moveTo>
                    <a:pt x="2" y="5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7" y="1"/>
                    <a:pt x="49" y="1"/>
                    <a:pt x="52" y="1"/>
                  </a:cubicBezTo>
                  <a:cubicBezTo>
                    <a:pt x="55" y="1"/>
                    <a:pt x="58" y="4"/>
                    <a:pt x="57" y="7"/>
                  </a:cubicBezTo>
                  <a:cubicBezTo>
                    <a:pt x="57" y="9"/>
                    <a:pt x="57" y="14"/>
                    <a:pt x="49" y="14"/>
                  </a:cubicBezTo>
                  <a:cubicBezTo>
                    <a:pt x="41" y="14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1D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5" name="Freeform 650">
              <a:extLst>
                <a:ext uri="{FF2B5EF4-FFF2-40B4-BE49-F238E27FC236}">
                  <a16:creationId xmlns:a16="http://schemas.microsoft.com/office/drawing/2014/main" id="{B00A57EC-0F09-41D9-9B36-19BECCD1E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3188"/>
            </a:xfrm>
            <a:custGeom>
              <a:avLst/>
              <a:gdLst>
                <a:gd name="T0" fmla="*/ 2 w 58"/>
                <a:gd name="T1" fmla="*/ 5 h 14"/>
                <a:gd name="T2" fmla="*/ 11 w 58"/>
                <a:gd name="T3" fmla="*/ 0 h 14"/>
                <a:gd name="T4" fmla="*/ 52 w 58"/>
                <a:gd name="T5" fmla="*/ 1 h 14"/>
                <a:gd name="T6" fmla="*/ 57 w 58"/>
                <a:gd name="T7" fmla="*/ 7 h 14"/>
                <a:gd name="T8" fmla="*/ 49 w 58"/>
                <a:gd name="T9" fmla="*/ 14 h 14"/>
                <a:gd name="T10" fmla="*/ 5 w 58"/>
                <a:gd name="T11" fmla="*/ 13 h 14"/>
                <a:gd name="T12" fmla="*/ 3 w 58"/>
                <a:gd name="T13" fmla="*/ 7 h 14"/>
                <a:gd name="T14" fmla="*/ 2 w 58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4">
                  <a:moveTo>
                    <a:pt x="2" y="5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7" y="1"/>
                    <a:pt x="49" y="1"/>
                    <a:pt x="52" y="1"/>
                  </a:cubicBezTo>
                  <a:cubicBezTo>
                    <a:pt x="55" y="1"/>
                    <a:pt x="58" y="4"/>
                    <a:pt x="57" y="7"/>
                  </a:cubicBezTo>
                  <a:cubicBezTo>
                    <a:pt x="57" y="9"/>
                    <a:pt x="57" y="14"/>
                    <a:pt x="49" y="14"/>
                  </a:cubicBezTo>
                  <a:cubicBezTo>
                    <a:pt x="41" y="14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4" y="6"/>
                    <a:pt x="2" y="5"/>
                    <a:pt x="2" y="5"/>
                  </a:cubicBezTo>
                </a:path>
              </a:pathLst>
            </a:custGeom>
            <a:solidFill>
              <a:srgbClr val="30D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6" name="Freeform 651">
              <a:extLst>
                <a:ext uri="{FF2B5EF4-FFF2-40B4-BE49-F238E27FC236}">
                  <a16:creationId xmlns:a16="http://schemas.microsoft.com/office/drawing/2014/main" id="{BD235621-6699-42AD-877A-355D35AA6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3188"/>
            </a:xfrm>
            <a:custGeom>
              <a:avLst/>
              <a:gdLst>
                <a:gd name="T0" fmla="*/ 2 w 58"/>
                <a:gd name="T1" fmla="*/ 5 h 14"/>
                <a:gd name="T2" fmla="*/ 11 w 58"/>
                <a:gd name="T3" fmla="*/ 1 h 14"/>
                <a:gd name="T4" fmla="*/ 52 w 58"/>
                <a:gd name="T5" fmla="*/ 1 h 14"/>
                <a:gd name="T6" fmla="*/ 57 w 58"/>
                <a:gd name="T7" fmla="*/ 7 h 14"/>
                <a:gd name="T8" fmla="*/ 49 w 58"/>
                <a:gd name="T9" fmla="*/ 14 h 14"/>
                <a:gd name="T10" fmla="*/ 5 w 58"/>
                <a:gd name="T11" fmla="*/ 13 h 14"/>
                <a:gd name="T12" fmla="*/ 3 w 58"/>
                <a:gd name="T13" fmla="*/ 7 h 14"/>
                <a:gd name="T14" fmla="*/ 2 w 58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4">
                  <a:moveTo>
                    <a:pt x="2" y="5"/>
                  </a:moveTo>
                  <a:cubicBezTo>
                    <a:pt x="1" y="4"/>
                    <a:pt x="3" y="0"/>
                    <a:pt x="11" y="1"/>
                  </a:cubicBezTo>
                  <a:cubicBezTo>
                    <a:pt x="17" y="1"/>
                    <a:pt x="49" y="1"/>
                    <a:pt x="52" y="1"/>
                  </a:cubicBezTo>
                  <a:cubicBezTo>
                    <a:pt x="55" y="1"/>
                    <a:pt x="58" y="4"/>
                    <a:pt x="57" y="7"/>
                  </a:cubicBezTo>
                  <a:cubicBezTo>
                    <a:pt x="57" y="9"/>
                    <a:pt x="57" y="14"/>
                    <a:pt x="49" y="14"/>
                  </a:cubicBezTo>
                  <a:cubicBezTo>
                    <a:pt x="41" y="14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4" y="6"/>
                    <a:pt x="2" y="5"/>
                    <a:pt x="2" y="5"/>
                  </a:cubicBezTo>
                </a:path>
              </a:pathLst>
            </a:custGeom>
            <a:solidFill>
              <a:srgbClr val="2FD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7" name="Freeform 652">
              <a:extLst>
                <a:ext uri="{FF2B5EF4-FFF2-40B4-BE49-F238E27FC236}">
                  <a16:creationId xmlns:a16="http://schemas.microsoft.com/office/drawing/2014/main" id="{65CA784B-3C0C-4114-9814-7D8A146E8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3188"/>
            </a:xfrm>
            <a:custGeom>
              <a:avLst/>
              <a:gdLst>
                <a:gd name="T0" fmla="*/ 2 w 58"/>
                <a:gd name="T1" fmla="*/ 5 h 14"/>
                <a:gd name="T2" fmla="*/ 11 w 58"/>
                <a:gd name="T3" fmla="*/ 1 h 14"/>
                <a:gd name="T4" fmla="*/ 52 w 58"/>
                <a:gd name="T5" fmla="*/ 1 h 14"/>
                <a:gd name="T6" fmla="*/ 57 w 58"/>
                <a:gd name="T7" fmla="*/ 7 h 14"/>
                <a:gd name="T8" fmla="*/ 49 w 58"/>
                <a:gd name="T9" fmla="*/ 14 h 14"/>
                <a:gd name="T10" fmla="*/ 5 w 58"/>
                <a:gd name="T11" fmla="*/ 13 h 14"/>
                <a:gd name="T12" fmla="*/ 3 w 58"/>
                <a:gd name="T13" fmla="*/ 7 h 14"/>
                <a:gd name="T14" fmla="*/ 2 w 58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4">
                  <a:moveTo>
                    <a:pt x="2" y="5"/>
                  </a:moveTo>
                  <a:cubicBezTo>
                    <a:pt x="1" y="4"/>
                    <a:pt x="3" y="0"/>
                    <a:pt x="11" y="1"/>
                  </a:cubicBezTo>
                  <a:cubicBezTo>
                    <a:pt x="17" y="1"/>
                    <a:pt x="49" y="1"/>
                    <a:pt x="52" y="1"/>
                  </a:cubicBezTo>
                  <a:cubicBezTo>
                    <a:pt x="55" y="1"/>
                    <a:pt x="58" y="4"/>
                    <a:pt x="57" y="7"/>
                  </a:cubicBezTo>
                  <a:cubicBezTo>
                    <a:pt x="57" y="9"/>
                    <a:pt x="57" y="14"/>
                    <a:pt x="49" y="14"/>
                  </a:cubicBezTo>
                  <a:cubicBezTo>
                    <a:pt x="41" y="14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4" y="6"/>
                    <a:pt x="2" y="5"/>
                    <a:pt x="2" y="5"/>
                  </a:cubicBezTo>
                </a:path>
              </a:pathLst>
            </a:custGeom>
            <a:solidFill>
              <a:srgbClr val="2ED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8" name="Freeform 653">
              <a:extLst>
                <a:ext uri="{FF2B5EF4-FFF2-40B4-BE49-F238E27FC236}">
                  <a16:creationId xmlns:a16="http://schemas.microsoft.com/office/drawing/2014/main" id="{0C8C44DF-8836-4C93-BC33-F67233461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5" y="3343099"/>
              <a:ext cx="423863" cy="103188"/>
            </a:xfrm>
            <a:custGeom>
              <a:avLst/>
              <a:gdLst>
                <a:gd name="T0" fmla="*/ 2 w 58"/>
                <a:gd name="T1" fmla="*/ 5 h 14"/>
                <a:gd name="T2" fmla="*/ 11 w 58"/>
                <a:gd name="T3" fmla="*/ 1 h 14"/>
                <a:gd name="T4" fmla="*/ 52 w 58"/>
                <a:gd name="T5" fmla="*/ 1 h 14"/>
                <a:gd name="T6" fmla="*/ 57 w 58"/>
                <a:gd name="T7" fmla="*/ 7 h 14"/>
                <a:gd name="T8" fmla="*/ 49 w 58"/>
                <a:gd name="T9" fmla="*/ 14 h 14"/>
                <a:gd name="T10" fmla="*/ 5 w 58"/>
                <a:gd name="T11" fmla="*/ 13 h 14"/>
                <a:gd name="T12" fmla="*/ 3 w 58"/>
                <a:gd name="T13" fmla="*/ 7 h 14"/>
                <a:gd name="T14" fmla="*/ 2 w 58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4">
                  <a:moveTo>
                    <a:pt x="2" y="5"/>
                  </a:moveTo>
                  <a:cubicBezTo>
                    <a:pt x="1" y="4"/>
                    <a:pt x="3" y="0"/>
                    <a:pt x="11" y="1"/>
                  </a:cubicBezTo>
                  <a:cubicBezTo>
                    <a:pt x="17" y="1"/>
                    <a:pt x="49" y="1"/>
                    <a:pt x="52" y="1"/>
                  </a:cubicBezTo>
                  <a:cubicBezTo>
                    <a:pt x="55" y="1"/>
                    <a:pt x="58" y="4"/>
                    <a:pt x="57" y="7"/>
                  </a:cubicBezTo>
                  <a:cubicBezTo>
                    <a:pt x="57" y="9"/>
                    <a:pt x="57" y="14"/>
                    <a:pt x="49" y="14"/>
                  </a:cubicBezTo>
                  <a:cubicBezTo>
                    <a:pt x="41" y="14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4" y="6"/>
                    <a:pt x="2" y="5"/>
                    <a:pt x="2" y="5"/>
                  </a:cubicBezTo>
                </a:path>
              </a:pathLst>
            </a:custGeom>
            <a:solidFill>
              <a:srgbClr val="2DD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9" name="Freeform 654">
              <a:extLst>
                <a:ext uri="{FF2B5EF4-FFF2-40B4-BE49-F238E27FC236}">
                  <a16:creationId xmlns:a16="http://schemas.microsoft.com/office/drawing/2014/main" id="{A6A170FA-04A6-4BCC-A995-523D481D4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0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2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8" y="0"/>
                    <a:pt x="51" y="0"/>
                  </a:cubicBezTo>
                  <a:cubicBezTo>
                    <a:pt x="54" y="0"/>
                    <a:pt x="56" y="3"/>
                    <a:pt x="56" y="6"/>
                  </a:cubicBezTo>
                  <a:cubicBezTo>
                    <a:pt x="56" y="8"/>
                    <a:pt x="56" y="13"/>
                    <a:pt x="48" y="13"/>
                  </a:cubicBezTo>
                  <a:cubicBezTo>
                    <a:pt x="40" y="13"/>
                    <a:pt x="6" y="13"/>
                    <a:pt x="4" y="12"/>
                  </a:cubicBezTo>
                  <a:cubicBezTo>
                    <a:pt x="0" y="9"/>
                    <a:pt x="0" y="9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CD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0" name="Freeform 655">
              <a:extLst>
                <a:ext uri="{FF2B5EF4-FFF2-40B4-BE49-F238E27FC236}">
                  <a16:creationId xmlns:a16="http://schemas.microsoft.com/office/drawing/2014/main" id="{F65CFA14-9029-40EC-80AA-EB47E4A8F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0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2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8" y="0"/>
                    <a:pt x="51" y="0"/>
                  </a:cubicBezTo>
                  <a:cubicBezTo>
                    <a:pt x="54" y="0"/>
                    <a:pt x="56" y="3"/>
                    <a:pt x="56" y="6"/>
                  </a:cubicBezTo>
                  <a:cubicBezTo>
                    <a:pt x="56" y="8"/>
                    <a:pt x="56" y="13"/>
                    <a:pt x="48" y="13"/>
                  </a:cubicBezTo>
                  <a:cubicBezTo>
                    <a:pt x="40" y="13"/>
                    <a:pt x="6" y="13"/>
                    <a:pt x="4" y="12"/>
                  </a:cubicBezTo>
                  <a:cubicBezTo>
                    <a:pt x="0" y="9"/>
                    <a:pt x="0" y="9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BD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1" name="Freeform 656">
              <a:extLst>
                <a:ext uri="{FF2B5EF4-FFF2-40B4-BE49-F238E27FC236}">
                  <a16:creationId xmlns:a16="http://schemas.microsoft.com/office/drawing/2014/main" id="{08984FB0-B056-4E34-A0EF-E9F7DDF4E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0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2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8" y="1"/>
                    <a:pt x="51" y="0"/>
                  </a:cubicBezTo>
                  <a:cubicBezTo>
                    <a:pt x="54" y="0"/>
                    <a:pt x="56" y="3"/>
                    <a:pt x="56" y="6"/>
                  </a:cubicBezTo>
                  <a:cubicBezTo>
                    <a:pt x="56" y="8"/>
                    <a:pt x="56" y="13"/>
                    <a:pt x="48" y="13"/>
                  </a:cubicBezTo>
                  <a:cubicBezTo>
                    <a:pt x="40" y="13"/>
                    <a:pt x="6" y="13"/>
                    <a:pt x="4" y="12"/>
                  </a:cubicBezTo>
                  <a:cubicBezTo>
                    <a:pt x="0" y="9"/>
                    <a:pt x="0" y="9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AD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2" name="Freeform 657">
              <a:extLst>
                <a:ext uri="{FF2B5EF4-FFF2-40B4-BE49-F238E27FC236}">
                  <a16:creationId xmlns:a16="http://schemas.microsoft.com/office/drawing/2014/main" id="{99B7899F-E873-46AF-8599-31AA44709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0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2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8" y="1"/>
                    <a:pt x="51" y="0"/>
                  </a:cubicBezTo>
                  <a:cubicBezTo>
                    <a:pt x="54" y="0"/>
                    <a:pt x="56" y="3"/>
                    <a:pt x="56" y="6"/>
                  </a:cubicBezTo>
                  <a:cubicBezTo>
                    <a:pt x="56" y="8"/>
                    <a:pt x="56" y="13"/>
                    <a:pt x="48" y="13"/>
                  </a:cubicBezTo>
                  <a:cubicBezTo>
                    <a:pt x="40" y="13"/>
                    <a:pt x="6" y="13"/>
                    <a:pt x="4" y="12"/>
                  </a:cubicBezTo>
                  <a:cubicBezTo>
                    <a:pt x="0" y="9"/>
                    <a:pt x="0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9D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3" name="Freeform 658">
              <a:extLst>
                <a:ext uri="{FF2B5EF4-FFF2-40B4-BE49-F238E27FC236}">
                  <a16:creationId xmlns:a16="http://schemas.microsoft.com/office/drawing/2014/main" id="{F034A874-E4B9-4433-AC6C-F88AFEA51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0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2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8" y="1"/>
                    <a:pt x="51" y="0"/>
                  </a:cubicBezTo>
                  <a:cubicBezTo>
                    <a:pt x="54" y="0"/>
                    <a:pt x="56" y="3"/>
                    <a:pt x="56" y="6"/>
                  </a:cubicBezTo>
                  <a:cubicBezTo>
                    <a:pt x="56" y="8"/>
                    <a:pt x="56" y="13"/>
                    <a:pt x="48" y="13"/>
                  </a:cubicBezTo>
                  <a:cubicBezTo>
                    <a:pt x="40" y="13"/>
                    <a:pt x="6" y="13"/>
                    <a:pt x="4" y="12"/>
                  </a:cubicBezTo>
                  <a:cubicBezTo>
                    <a:pt x="0" y="9"/>
                    <a:pt x="0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8D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4" name="Freeform 659">
              <a:extLst>
                <a:ext uri="{FF2B5EF4-FFF2-40B4-BE49-F238E27FC236}">
                  <a16:creationId xmlns:a16="http://schemas.microsoft.com/office/drawing/2014/main" id="{B19D1429-6F7C-4EEA-B661-E97F59ABD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2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8" y="1"/>
                    <a:pt x="51" y="1"/>
                  </a:cubicBezTo>
                  <a:cubicBezTo>
                    <a:pt x="54" y="0"/>
                    <a:pt x="56" y="3"/>
                    <a:pt x="56" y="6"/>
                  </a:cubicBezTo>
                  <a:cubicBezTo>
                    <a:pt x="56" y="8"/>
                    <a:pt x="56" y="13"/>
                    <a:pt x="48" y="13"/>
                  </a:cubicBezTo>
                  <a:cubicBezTo>
                    <a:pt x="40" y="13"/>
                    <a:pt x="6" y="13"/>
                    <a:pt x="4" y="12"/>
                  </a:cubicBezTo>
                  <a:cubicBezTo>
                    <a:pt x="0" y="9"/>
                    <a:pt x="0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7D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5" name="Freeform 660">
              <a:extLst>
                <a:ext uri="{FF2B5EF4-FFF2-40B4-BE49-F238E27FC236}">
                  <a16:creationId xmlns:a16="http://schemas.microsoft.com/office/drawing/2014/main" id="{6252FABE-47E1-400F-9B14-2417B9238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1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0"/>
                    <a:pt x="56" y="3"/>
                    <a:pt x="56" y="6"/>
                  </a:cubicBezTo>
                  <a:cubicBezTo>
                    <a:pt x="56" y="8"/>
                    <a:pt x="56" y="12"/>
                    <a:pt x="48" y="13"/>
                  </a:cubicBezTo>
                  <a:cubicBezTo>
                    <a:pt x="40" y="13"/>
                    <a:pt x="6" y="13"/>
                    <a:pt x="4" y="11"/>
                  </a:cubicBezTo>
                  <a:cubicBezTo>
                    <a:pt x="0" y="9"/>
                    <a:pt x="0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6D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6" name="Freeform 661">
              <a:extLst>
                <a:ext uri="{FF2B5EF4-FFF2-40B4-BE49-F238E27FC236}">
                  <a16:creationId xmlns:a16="http://schemas.microsoft.com/office/drawing/2014/main" id="{30B7EDC9-4C57-4FB2-9DEF-B84AD7E12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1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3"/>
                  </a:cubicBezTo>
                  <a:cubicBezTo>
                    <a:pt x="40" y="13"/>
                    <a:pt x="6" y="13"/>
                    <a:pt x="4" y="11"/>
                  </a:cubicBezTo>
                  <a:cubicBezTo>
                    <a:pt x="0" y="9"/>
                    <a:pt x="0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7" name="Freeform 662">
              <a:extLst>
                <a:ext uri="{FF2B5EF4-FFF2-40B4-BE49-F238E27FC236}">
                  <a16:creationId xmlns:a16="http://schemas.microsoft.com/office/drawing/2014/main" id="{32E97146-CF61-431F-AE2B-FD263D799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1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3"/>
                  </a:cubicBezTo>
                  <a:cubicBezTo>
                    <a:pt x="40" y="13"/>
                    <a:pt x="6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4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8" name="Freeform 663">
              <a:extLst>
                <a:ext uri="{FF2B5EF4-FFF2-40B4-BE49-F238E27FC236}">
                  <a16:creationId xmlns:a16="http://schemas.microsoft.com/office/drawing/2014/main" id="{7C67F94F-7B89-4EAB-85E5-A029BF2FE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1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3"/>
                  </a:cubicBezTo>
                  <a:cubicBezTo>
                    <a:pt x="40" y="13"/>
                    <a:pt x="6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3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9" name="Freeform 664">
              <a:extLst>
                <a:ext uri="{FF2B5EF4-FFF2-40B4-BE49-F238E27FC236}">
                  <a16:creationId xmlns:a16="http://schemas.microsoft.com/office/drawing/2014/main" id="{B7F8582D-DCBB-4B71-82BA-80C4A5F96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2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2 h 13"/>
                <a:gd name="T10" fmla="*/ 4 w 56"/>
                <a:gd name="T11" fmla="*/ 11 h 13"/>
                <a:gd name="T12" fmla="*/ 2 w 56"/>
                <a:gd name="T13" fmla="*/ 6 h 13"/>
                <a:gd name="T14" fmla="*/ 2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2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3"/>
                    <a:pt x="6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22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0" name="Freeform 665">
              <a:extLst>
                <a:ext uri="{FF2B5EF4-FFF2-40B4-BE49-F238E27FC236}">
                  <a16:creationId xmlns:a16="http://schemas.microsoft.com/office/drawing/2014/main" id="{DCF5B7F9-B02B-4030-A938-8C0C456D5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2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2 h 13"/>
                <a:gd name="T10" fmla="*/ 4 w 56"/>
                <a:gd name="T11" fmla="*/ 11 h 13"/>
                <a:gd name="T12" fmla="*/ 2 w 56"/>
                <a:gd name="T13" fmla="*/ 6 h 13"/>
                <a:gd name="T14" fmla="*/ 2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2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3"/>
                    <a:pt x="6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21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1" name="Freeform 666">
              <a:extLst>
                <a:ext uri="{FF2B5EF4-FFF2-40B4-BE49-F238E27FC236}">
                  <a16:creationId xmlns:a16="http://schemas.microsoft.com/office/drawing/2014/main" id="{D56FA795-89B2-4DA8-8149-37F8C84A1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95250"/>
            </a:xfrm>
            <a:custGeom>
              <a:avLst/>
              <a:gdLst>
                <a:gd name="T0" fmla="*/ 2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2 h 13"/>
                <a:gd name="T10" fmla="*/ 4 w 56"/>
                <a:gd name="T11" fmla="*/ 11 h 13"/>
                <a:gd name="T12" fmla="*/ 2 w 56"/>
                <a:gd name="T13" fmla="*/ 6 h 13"/>
                <a:gd name="T14" fmla="*/ 2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2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3"/>
                    <a:pt x="6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20D0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2" name="Freeform 667">
              <a:extLst>
                <a:ext uri="{FF2B5EF4-FFF2-40B4-BE49-F238E27FC236}">
                  <a16:creationId xmlns:a16="http://schemas.microsoft.com/office/drawing/2014/main" id="{305A0FF1-2662-4B50-8DA8-899A53592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87313"/>
            </a:xfrm>
            <a:custGeom>
              <a:avLst/>
              <a:gdLst>
                <a:gd name="T0" fmla="*/ 2 w 56"/>
                <a:gd name="T1" fmla="*/ 4 h 12"/>
                <a:gd name="T2" fmla="*/ 10 w 56"/>
                <a:gd name="T3" fmla="*/ 0 h 12"/>
                <a:gd name="T4" fmla="*/ 51 w 56"/>
                <a:gd name="T5" fmla="*/ 1 h 12"/>
                <a:gd name="T6" fmla="*/ 56 w 56"/>
                <a:gd name="T7" fmla="*/ 6 h 12"/>
                <a:gd name="T8" fmla="*/ 48 w 56"/>
                <a:gd name="T9" fmla="*/ 12 h 12"/>
                <a:gd name="T10" fmla="*/ 4 w 56"/>
                <a:gd name="T11" fmla="*/ 11 h 12"/>
                <a:gd name="T12" fmla="*/ 2 w 56"/>
                <a:gd name="T13" fmla="*/ 6 h 12"/>
                <a:gd name="T14" fmla="*/ 2 w 56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2">
                  <a:moveTo>
                    <a:pt x="2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2"/>
                    <a:pt x="6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1FD0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3" name="Freeform 668">
              <a:extLst>
                <a:ext uri="{FF2B5EF4-FFF2-40B4-BE49-F238E27FC236}">
                  <a16:creationId xmlns:a16="http://schemas.microsoft.com/office/drawing/2014/main" id="{6B1009DD-8E9F-41CE-9D41-D3DF03BFD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87313"/>
            </a:xfrm>
            <a:custGeom>
              <a:avLst/>
              <a:gdLst>
                <a:gd name="T0" fmla="*/ 2 w 56"/>
                <a:gd name="T1" fmla="*/ 4 h 12"/>
                <a:gd name="T2" fmla="*/ 10 w 56"/>
                <a:gd name="T3" fmla="*/ 0 h 12"/>
                <a:gd name="T4" fmla="*/ 51 w 56"/>
                <a:gd name="T5" fmla="*/ 1 h 12"/>
                <a:gd name="T6" fmla="*/ 56 w 56"/>
                <a:gd name="T7" fmla="*/ 6 h 12"/>
                <a:gd name="T8" fmla="*/ 48 w 56"/>
                <a:gd name="T9" fmla="*/ 12 h 12"/>
                <a:gd name="T10" fmla="*/ 4 w 56"/>
                <a:gd name="T11" fmla="*/ 11 h 12"/>
                <a:gd name="T12" fmla="*/ 2 w 56"/>
                <a:gd name="T13" fmla="*/ 6 h 12"/>
                <a:gd name="T14" fmla="*/ 2 w 56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2">
                  <a:moveTo>
                    <a:pt x="2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1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2"/>
                    <a:pt x="7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1ED0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4" name="Freeform 669">
              <a:extLst>
                <a:ext uri="{FF2B5EF4-FFF2-40B4-BE49-F238E27FC236}">
                  <a16:creationId xmlns:a16="http://schemas.microsoft.com/office/drawing/2014/main" id="{FEEFCCB6-AAAF-45B5-9D17-A1F75C51E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87313"/>
            </a:xfrm>
            <a:custGeom>
              <a:avLst/>
              <a:gdLst>
                <a:gd name="T0" fmla="*/ 2 w 56"/>
                <a:gd name="T1" fmla="*/ 4 h 12"/>
                <a:gd name="T2" fmla="*/ 10 w 56"/>
                <a:gd name="T3" fmla="*/ 0 h 12"/>
                <a:gd name="T4" fmla="*/ 50 w 56"/>
                <a:gd name="T5" fmla="*/ 1 h 12"/>
                <a:gd name="T6" fmla="*/ 56 w 56"/>
                <a:gd name="T7" fmla="*/ 6 h 12"/>
                <a:gd name="T8" fmla="*/ 48 w 56"/>
                <a:gd name="T9" fmla="*/ 12 h 12"/>
                <a:gd name="T10" fmla="*/ 5 w 56"/>
                <a:gd name="T11" fmla="*/ 11 h 12"/>
                <a:gd name="T12" fmla="*/ 2 w 56"/>
                <a:gd name="T13" fmla="*/ 6 h 12"/>
                <a:gd name="T14" fmla="*/ 2 w 56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2">
                  <a:moveTo>
                    <a:pt x="2" y="4"/>
                  </a:moveTo>
                  <a:cubicBezTo>
                    <a:pt x="1" y="3"/>
                    <a:pt x="2" y="0"/>
                    <a:pt x="10" y="0"/>
                  </a:cubicBezTo>
                  <a:cubicBezTo>
                    <a:pt x="17" y="1"/>
                    <a:pt x="48" y="1"/>
                    <a:pt x="50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2"/>
                    <a:pt x="7" y="12"/>
                    <a:pt x="5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1DD0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5" name="Freeform 670">
              <a:extLst>
                <a:ext uri="{FF2B5EF4-FFF2-40B4-BE49-F238E27FC236}">
                  <a16:creationId xmlns:a16="http://schemas.microsoft.com/office/drawing/2014/main" id="{81637E2A-B5D9-44D3-8D27-DFAD2A637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87313"/>
            </a:xfrm>
            <a:custGeom>
              <a:avLst/>
              <a:gdLst>
                <a:gd name="T0" fmla="*/ 2 w 56"/>
                <a:gd name="T1" fmla="*/ 4 h 12"/>
                <a:gd name="T2" fmla="*/ 10 w 56"/>
                <a:gd name="T3" fmla="*/ 1 h 12"/>
                <a:gd name="T4" fmla="*/ 50 w 56"/>
                <a:gd name="T5" fmla="*/ 1 h 12"/>
                <a:gd name="T6" fmla="*/ 56 w 56"/>
                <a:gd name="T7" fmla="*/ 6 h 12"/>
                <a:gd name="T8" fmla="*/ 48 w 56"/>
                <a:gd name="T9" fmla="*/ 12 h 12"/>
                <a:gd name="T10" fmla="*/ 5 w 56"/>
                <a:gd name="T11" fmla="*/ 11 h 12"/>
                <a:gd name="T12" fmla="*/ 2 w 56"/>
                <a:gd name="T13" fmla="*/ 6 h 12"/>
                <a:gd name="T14" fmla="*/ 2 w 56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2">
                  <a:moveTo>
                    <a:pt x="2" y="4"/>
                  </a:moveTo>
                  <a:cubicBezTo>
                    <a:pt x="1" y="3"/>
                    <a:pt x="2" y="0"/>
                    <a:pt x="10" y="1"/>
                  </a:cubicBezTo>
                  <a:cubicBezTo>
                    <a:pt x="17" y="1"/>
                    <a:pt x="48" y="1"/>
                    <a:pt x="50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2"/>
                    <a:pt x="7" y="12"/>
                    <a:pt x="5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1CD0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6" name="Freeform 671">
              <a:extLst>
                <a:ext uri="{FF2B5EF4-FFF2-40B4-BE49-F238E27FC236}">
                  <a16:creationId xmlns:a16="http://schemas.microsoft.com/office/drawing/2014/main" id="{5E03AE95-3A1B-4957-835A-E97040DC9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1037"/>
              <a:ext cx="411163" cy="87313"/>
            </a:xfrm>
            <a:custGeom>
              <a:avLst/>
              <a:gdLst>
                <a:gd name="T0" fmla="*/ 2 w 56"/>
                <a:gd name="T1" fmla="*/ 4 h 12"/>
                <a:gd name="T2" fmla="*/ 10 w 56"/>
                <a:gd name="T3" fmla="*/ 1 h 12"/>
                <a:gd name="T4" fmla="*/ 50 w 56"/>
                <a:gd name="T5" fmla="*/ 1 h 12"/>
                <a:gd name="T6" fmla="*/ 55 w 56"/>
                <a:gd name="T7" fmla="*/ 6 h 12"/>
                <a:gd name="T8" fmla="*/ 48 w 56"/>
                <a:gd name="T9" fmla="*/ 12 h 12"/>
                <a:gd name="T10" fmla="*/ 5 w 56"/>
                <a:gd name="T11" fmla="*/ 11 h 12"/>
                <a:gd name="T12" fmla="*/ 2 w 56"/>
                <a:gd name="T13" fmla="*/ 6 h 12"/>
                <a:gd name="T14" fmla="*/ 2 w 56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2">
                  <a:moveTo>
                    <a:pt x="2" y="4"/>
                  </a:moveTo>
                  <a:cubicBezTo>
                    <a:pt x="1" y="3"/>
                    <a:pt x="2" y="0"/>
                    <a:pt x="10" y="1"/>
                  </a:cubicBezTo>
                  <a:cubicBezTo>
                    <a:pt x="17" y="1"/>
                    <a:pt x="48" y="1"/>
                    <a:pt x="50" y="1"/>
                  </a:cubicBezTo>
                  <a:cubicBezTo>
                    <a:pt x="53" y="1"/>
                    <a:pt x="56" y="3"/>
                    <a:pt x="55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2"/>
                    <a:pt x="7" y="12"/>
                    <a:pt x="5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1BC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7" name="Freeform 672">
              <a:extLst>
                <a:ext uri="{FF2B5EF4-FFF2-40B4-BE49-F238E27FC236}">
                  <a16:creationId xmlns:a16="http://schemas.microsoft.com/office/drawing/2014/main" id="{CD30F010-1D7B-414F-9165-F7686D41D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7387"/>
              <a:ext cx="411163" cy="80963"/>
            </a:xfrm>
            <a:custGeom>
              <a:avLst/>
              <a:gdLst>
                <a:gd name="T0" fmla="*/ 2 w 56"/>
                <a:gd name="T1" fmla="*/ 3 h 11"/>
                <a:gd name="T2" fmla="*/ 10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2 w 56"/>
                <a:gd name="T13" fmla="*/ 5 h 11"/>
                <a:gd name="T14" fmla="*/ 2 w 56"/>
                <a:gd name="T1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3"/>
                  </a:moveTo>
                  <a:cubicBezTo>
                    <a:pt x="1" y="2"/>
                    <a:pt x="2" y="0"/>
                    <a:pt x="10" y="0"/>
                  </a:cubicBezTo>
                  <a:cubicBezTo>
                    <a:pt x="17" y="0"/>
                    <a:pt x="48" y="0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6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2" y="5"/>
                  </a:cubicBezTo>
                  <a:cubicBezTo>
                    <a:pt x="3" y="4"/>
                    <a:pt x="2" y="3"/>
                    <a:pt x="2" y="3"/>
                  </a:cubicBezTo>
                </a:path>
              </a:pathLst>
            </a:custGeom>
            <a:solidFill>
              <a:srgbClr val="1AC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8" name="Freeform 673">
              <a:extLst>
                <a:ext uri="{FF2B5EF4-FFF2-40B4-BE49-F238E27FC236}">
                  <a16:creationId xmlns:a16="http://schemas.microsoft.com/office/drawing/2014/main" id="{C2329E96-0952-4552-B2F0-28A5054A1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7387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2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2"/>
                    <a:pt x="2" y="0"/>
                    <a:pt x="11" y="0"/>
                  </a:cubicBezTo>
                  <a:cubicBezTo>
                    <a:pt x="17" y="0"/>
                    <a:pt x="48" y="0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6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2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9C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9" name="Freeform 674">
              <a:extLst>
                <a:ext uri="{FF2B5EF4-FFF2-40B4-BE49-F238E27FC236}">
                  <a16:creationId xmlns:a16="http://schemas.microsoft.com/office/drawing/2014/main" id="{366C5188-ECC4-4379-AC12-96318B4D0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7387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3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2"/>
                    <a:pt x="3" y="0"/>
                    <a:pt x="11" y="0"/>
                  </a:cubicBezTo>
                  <a:cubicBezTo>
                    <a:pt x="17" y="0"/>
                    <a:pt x="48" y="0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6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8C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0" name="Freeform 675">
              <a:extLst>
                <a:ext uri="{FF2B5EF4-FFF2-40B4-BE49-F238E27FC236}">
                  <a16:creationId xmlns:a16="http://schemas.microsoft.com/office/drawing/2014/main" id="{942B2C20-291E-41A5-911A-922A839E0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7387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3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2"/>
                    <a:pt x="3" y="0"/>
                    <a:pt x="11" y="0"/>
                  </a:cubicBezTo>
                  <a:cubicBezTo>
                    <a:pt x="17" y="0"/>
                    <a:pt x="48" y="0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6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7C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1" name="Freeform 676">
              <a:extLst>
                <a:ext uri="{FF2B5EF4-FFF2-40B4-BE49-F238E27FC236}">
                  <a16:creationId xmlns:a16="http://schemas.microsoft.com/office/drawing/2014/main" id="{2F5C9D23-9219-4F28-9151-3D3517707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7387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3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3"/>
                    <a:pt x="3" y="0"/>
                    <a:pt x="11" y="0"/>
                  </a:cubicBezTo>
                  <a:cubicBezTo>
                    <a:pt x="17" y="0"/>
                    <a:pt x="48" y="0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6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6C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2" name="Freeform 677">
              <a:extLst>
                <a:ext uri="{FF2B5EF4-FFF2-40B4-BE49-F238E27FC236}">
                  <a16:creationId xmlns:a16="http://schemas.microsoft.com/office/drawing/2014/main" id="{8251AF35-B59B-4206-BB0A-396592594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7387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3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3"/>
                    <a:pt x="3" y="0"/>
                    <a:pt x="11" y="0"/>
                  </a:cubicBezTo>
                  <a:cubicBezTo>
                    <a:pt x="17" y="0"/>
                    <a:pt x="48" y="1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5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5C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3" name="Freeform 678">
              <a:extLst>
                <a:ext uri="{FF2B5EF4-FFF2-40B4-BE49-F238E27FC236}">
                  <a16:creationId xmlns:a16="http://schemas.microsoft.com/office/drawing/2014/main" id="{322EE335-031D-4BE5-A5F0-DDD5E4A66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7387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3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3"/>
                    <a:pt x="3" y="0"/>
                    <a:pt x="11" y="0"/>
                  </a:cubicBezTo>
                  <a:cubicBezTo>
                    <a:pt x="17" y="0"/>
                    <a:pt x="48" y="1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5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4C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4" name="Freeform 679">
              <a:extLst>
                <a:ext uri="{FF2B5EF4-FFF2-40B4-BE49-F238E27FC236}">
                  <a16:creationId xmlns:a16="http://schemas.microsoft.com/office/drawing/2014/main" id="{8FDE757D-614B-4B8E-822B-FB033B429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5" y="3357387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1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3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3"/>
                    <a:pt x="3" y="0"/>
                    <a:pt x="11" y="0"/>
                  </a:cubicBezTo>
                  <a:cubicBezTo>
                    <a:pt x="17" y="0"/>
                    <a:pt x="48" y="1"/>
                    <a:pt x="50" y="1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5" y="10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3C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5" name="Freeform 680">
              <a:extLst>
                <a:ext uri="{FF2B5EF4-FFF2-40B4-BE49-F238E27FC236}">
                  <a16:creationId xmlns:a16="http://schemas.microsoft.com/office/drawing/2014/main" id="{2185D28C-6D59-4688-B313-963EF8EA5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57387"/>
              <a:ext cx="403225" cy="80963"/>
            </a:xfrm>
            <a:custGeom>
              <a:avLst/>
              <a:gdLst>
                <a:gd name="T0" fmla="*/ 1 w 55"/>
                <a:gd name="T1" fmla="*/ 4 h 11"/>
                <a:gd name="T2" fmla="*/ 10 w 55"/>
                <a:gd name="T3" fmla="*/ 0 h 11"/>
                <a:gd name="T4" fmla="*/ 49 w 55"/>
                <a:gd name="T5" fmla="*/ 1 h 11"/>
                <a:gd name="T6" fmla="*/ 54 w 55"/>
                <a:gd name="T7" fmla="*/ 5 h 11"/>
                <a:gd name="T8" fmla="*/ 47 w 55"/>
                <a:gd name="T9" fmla="*/ 11 h 11"/>
                <a:gd name="T10" fmla="*/ 4 w 55"/>
                <a:gd name="T11" fmla="*/ 10 h 11"/>
                <a:gd name="T12" fmla="*/ 2 w 55"/>
                <a:gd name="T13" fmla="*/ 5 h 11"/>
                <a:gd name="T14" fmla="*/ 1 w 55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11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0"/>
                    <a:pt x="55" y="2"/>
                    <a:pt x="54" y="5"/>
                  </a:cubicBezTo>
                  <a:cubicBezTo>
                    <a:pt x="54" y="7"/>
                    <a:pt x="54" y="10"/>
                    <a:pt x="47" y="11"/>
                  </a:cubicBezTo>
                  <a:cubicBezTo>
                    <a:pt x="39" y="11"/>
                    <a:pt x="6" y="11"/>
                    <a:pt x="4" y="10"/>
                  </a:cubicBezTo>
                  <a:cubicBezTo>
                    <a:pt x="0" y="8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12C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6" name="Freeform 681">
              <a:extLst>
                <a:ext uri="{FF2B5EF4-FFF2-40B4-BE49-F238E27FC236}">
                  <a16:creationId xmlns:a16="http://schemas.microsoft.com/office/drawing/2014/main" id="{BCB0C45E-254E-432A-B57A-D33ECA43D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57387"/>
              <a:ext cx="403225" cy="80963"/>
            </a:xfrm>
            <a:custGeom>
              <a:avLst/>
              <a:gdLst>
                <a:gd name="T0" fmla="*/ 1 w 55"/>
                <a:gd name="T1" fmla="*/ 4 h 11"/>
                <a:gd name="T2" fmla="*/ 10 w 55"/>
                <a:gd name="T3" fmla="*/ 0 h 11"/>
                <a:gd name="T4" fmla="*/ 49 w 55"/>
                <a:gd name="T5" fmla="*/ 1 h 11"/>
                <a:gd name="T6" fmla="*/ 54 w 55"/>
                <a:gd name="T7" fmla="*/ 5 h 11"/>
                <a:gd name="T8" fmla="*/ 47 w 55"/>
                <a:gd name="T9" fmla="*/ 11 h 11"/>
                <a:gd name="T10" fmla="*/ 4 w 55"/>
                <a:gd name="T11" fmla="*/ 10 h 11"/>
                <a:gd name="T12" fmla="*/ 2 w 55"/>
                <a:gd name="T13" fmla="*/ 5 h 11"/>
                <a:gd name="T14" fmla="*/ 1 w 55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11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1"/>
                    <a:pt x="55" y="2"/>
                    <a:pt x="54" y="5"/>
                  </a:cubicBezTo>
                  <a:cubicBezTo>
                    <a:pt x="54" y="7"/>
                    <a:pt x="54" y="10"/>
                    <a:pt x="47" y="11"/>
                  </a:cubicBezTo>
                  <a:cubicBezTo>
                    <a:pt x="39" y="11"/>
                    <a:pt x="6" y="10"/>
                    <a:pt x="4" y="10"/>
                  </a:cubicBezTo>
                  <a:cubicBezTo>
                    <a:pt x="0" y="8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11CD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7" name="Freeform 682">
              <a:extLst>
                <a:ext uri="{FF2B5EF4-FFF2-40B4-BE49-F238E27FC236}">
                  <a16:creationId xmlns:a16="http://schemas.microsoft.com/office/drawing/2014/main" id="{14F979A8-DFF6-48EA-B72E-AF4EB2D47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57387"/>
              <a:ext cx="395288" cy="80963"/>
            </a:xfrm>
            <a:custGeom>
              <a:avLst/>
              <a:gdLst>
                <a:gd name="T0" fmla="*/ 1 w 54"/>
                <a:gd name="T1" fmla="*/ 4 h 11"/>
                <a:gd name="T2" fmla="*/ 10 w 54"/>
                <a:gd name="T3" fmla="*/ 0 h 11"/>
                <a:gd name="T4" fmla="*/ 49 w 54"/>
                <a:gd name="T5" fmla="*/ 1 h 11"/>
                <a:gd name="T6" fmla="*/ 54 w 54"/>
                <a:gd name="T7" fmla="*/ 5 h 11"/>
                <a:gd name="T8" fmla="*/ 47 w 54"/>
                <a:gd name="T9" fmla="*/ 10 h 11"/>
                <a:gd name="T10" fmla="*/ 4 w 54"/>
                <a:gd name="T11" fmla="*/ 10 h 11"/>
                <a:gd name="T12" fmla="*/ 2 w 54"/>
                <a:gd name="T13" fmla="*/ 5 h 11"/>
                <a:gd name="T14" fmla="*/ 1 w 54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1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7" y="10"/>
                  </a:cubicBezTo>
                  <a:cubicBezTo>
                    <a:pt x="39" y="11"/>
                    <a:pt x="6" y="10"/>
                    <a:pt x="4" y="10"/>
                  </a:cubicBezTo>
                  <a:cubicBezTo>
                    <a:pt x="0" y="8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10CD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8" name="Freeform 683">
              <a:extLst>
                <a:ext uri="{FF2B5EF4-FFF2-40B4-BE49-F238E27FC236}">
                  <a16:creationId xmlns:a16="http://schemas.microsoft.com/office/drawing/2014/main" id="{AECC52C5-A001-4C6F-ABE2-6A248BE69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57387"/>
              <a:ext cx="395288" cy="80963"/>
            </a:xfrm>
            <a:custGeom>
              <a:avLst/>
              <a:gdLst>
                <a:gd name="T0" fmla="*/ 1 w 54"/>
                <a:gd name="T1" fmla="*/ 4 h 11"/>
                <a:gd name="T2" fmla="*/ 10 w 54"/>
                <a:gd name="T3" fmla="*/ 0 h 11"/>
                <a:gd name="T4" fmla="*/ 49 w 54"/>
                <a:gd name="T5" fmla="*/ 1 h 11"/>
                <a:gd name="T6" fmla="*/ 54 w 54"/>
                <a:gd name="T7" fmla="*/ 5 h 11"/>
                <a:gd name="T8" fmla="*/ 46 w 54"/>
                <a:gd name="T9" fmla="*/ 10 h 11"/>
                <a:gd name="T10" fmla="*/ 4 w 54"/>
                <a:gd name="T11" fmla="*/ 9 h 11"/>
                <a:gd name="T12" fmla="*/ 2 w 54"/>
                <a:gd name="T13" fmla="*/ 5 h 11"/>
                <a:gd name="T14" fmla="*/ 1 w 54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1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6" y="10"/>
                  </a:cubicBezTo>
                  <a:cubicBezTo>
                    <a:pt x="39" y="11"/>
                    <a:pt x="6" y="10"/>
                    <a:pt x="4" y="9"/>
                  </a:cubicBezTo>
                  <a:cubicBezTo>
                    <a:pt x="0" y="7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FCD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9" name="Freeform 684">
              <a:extLst>
                <a:ext uri="{FF2B5EF4-FFF2-40B4-BE49-F238E27FC236}">
                  <a16:creationId xmlns:a16="http://schemas.microsoft.com/office/drawing/2014/main" id="{5934E435-F76F-4B9F-A372-2DFAB9D33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57387"/>
              <a:ext cx="395288" cy="80963"/>
            </a:xfrm>
            <a:custGeom>
              <a:avLst/>
              <a:gdLst>
                <a:gd name="T0" fmla="*/ 1 w 54"/>
                <a:gd name="T1" fmla="*/ 4 h 11"/>
                <a:gd name="T2" fmla="*/ 10 w 54"/>
                <a:gd name="T3" fmla="*/ 0 h 11"/>
                <a:gd name="T4" fmla="*/ 49 w 54"/>
                <a:gd name="T5" fmla="*/ 1 h 11"/>
                <a:gd name="T6" fmla="*/ 54 w 54"/>
                <a:gd name="T7" fmla="*/ 5 h 11"/>
                <a:gd name="T8" fmla="*/ 46 w 54"/>
                <a:gd name="T9" fmla="*/ 10 h 11"/>
                <a:gd name="T10" fmla="*/ 4 w 54"/>
                <a:gd name="T11" fmla="*/ 9 h 11"/>
                <a:gd name="T12" fmla="*/ 2 w 54"/>
                <a:gd name="T13" fmla="*/ 5 h 11"/>
                <a:gd name="T14" fmla="*/ 1 w 54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1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6" y="10"/>
                  </a:cubicBezTo>
                  <a:cubicBezTo>
                    <a:pt x="39" y="11"/>
                    <a:pt x="6" y="10"/>
                    <a:pt x="4" y="9"/>
                  </a:cubicBezTo>
                  <a:cubicBezTo>
                    <a:pt x="0" y="7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ECD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0" name="Freeform 685">
              <a:extLst>
                <a:ext uri="{FF2B5EF4-FFF2-40B4-BE49-F238E27FC236}">
                  <a16:creationId xmlns:a16="http://schemas.microsoft.com/office/drawing/2014/main" id="{3CE19A4F-E692-4A34-B4DF-841D648B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57387"/>
              <a:ext cx="395288" cy="74613"/>
            </a:xfrm>
            <a:custGeom>
              <a:avLst/>
              <a:gdLst>
                <a:gd name="T0" fmla="*/ 1 w 54"/>
                <a:gd name="T1" fmla="*/ 4 h 10"/>
                <a:gd name="T2" fmla="*/ 10 w 54"/>
                <a:gd name="T3" fmla="*/ 0 h 10"/>
                <a:gd name="T4" fmla="*/ 49 w 54"/>
                <a:gd name="T5" fmla="*/ 1 h 10"/>
                <a:gd name="T6" fmla="*/ 54 w 54"/>
                <a:gd name="T7" fmla="*/ 5 h 10"/>
                <a:gd name="T8" fmla="*/ 46 w 54"/>
                <a:gd name="T9" fmla="*/ 10 h 10"/>
                <a:gd name="T10" fmla="*/ 4 w 54"/>
                <a:gd name="T11" fmla="*/ 9 h 10"/>
                <a:gd name="T12" fmla="*/ 2 w 54"/>
                <a:gd name="T13" fmla="*/ 5 h 10"/>
                <a:gd name="T14" fmla="*/ 1 w 54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0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6" y="10"/>
                  </a:cubicBezTo>
                  <a:cubicBezTo>
                    <a:pt x="39" y="10"/>
                    <a:pt x="6" y="10"/>
                    <a:pt x="4" y="9"/>
                  </a:cubicBezTo>
                  <a:cubicBezTo>
                    <a:pt x="0" y="7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DCD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1" name="Freeform 686">
              <a:extLst>
                <a:ext uri="{FF2B5EF4-FFF2-40B4-BE49-F238E27FC236}">
                  <a16:creationId xmlns:a16="http://schemas.microsoft.com/office/drawing/2014/main" id="{769FA920-EDD8-411F-A9AF-432B96A99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57387"/>
              <a:ext cx="395288" cy="74613"/>
            </a:xfrm>
            <a:custGeom>
              <a:avLst/>
              <a:gdLst>
                <a:gd name="T0" fmla="*/ 1 w 54"/>
                <a:gd name="T1" fmla="*/ 4 h 10"/>
                <a:gd name="T2" fmla="*/ 10 w 54"/>
                <a:gd name="T3" fmla="*/ 0 h 10"/>
                <a:gd name="T4" fmla="*/ 49 w 54"/>
                <a:gd name="T5" fmla="*/ 1 h 10"/>
                <a:gd name="T6" fmla="*/ 54 w 54"/>
                <a:gd name="T7" fmla="*/ 5 h 10"/>
                <a:gd name="T8" fmla="*/ 46 w 54"/>
                <a:gd name="T9" fmla="*/ 10 h 10"/>
                <a:gd name="T10" fmla="*/ 4 w 54"/>
                <a:gd name="T11" fmla="*/ 9 h 10"/>
                <a:gd name="T12" fmla="*/ 2 w 54"/>
                <a:gd name="T13" fmla="*/ 5 h 10"/>
                <a:gd name="T14" fmla="*/ 1 w 54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0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6" y="10"/>
                  </a:cubicBezTo>
                  <a:cubicBezTo>
                    <a:pt x="39" y="10"/>
                    <a:pt x="6" y="10"/>
                    <a:pt x="4" y="9"/>
                  </a:cubicBezTo>
                  <a:cubicBezTo>
                    <a:pt x="0" y="7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CC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2" name="Freeform 687">
              <a:extLst>
                <a:ext uri="{FF2B5EF4-FFF2-40B4-BE49-F238E27FC236}">
                  <a16:creationId xmlns:a16="http://schemas.microsoft.com/office/drawing/2014/main" id="{F8911C06-4738-4B75-AB1C-361EA96D5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57387"/>
              <a:ext cx="395288" cy="74613"/>
            </a:xfrm>
            <a:custGeom>
              <a:avLst/>
              <a:gdLst>
                <a:gd name="T0" fmla="*/ 1 w 54"/>
                <a:gd name="T1" fmla="*/ 4 h 10"/>
                <a:gd name="T2" fmla="*/ 10 w 54"/>
                <a:gd name="T3" fmla="*/ 0 h 10"/>
                <a:gd name="T4" fmla="*/ 49 w 54"/>
                <a:gd name="T5" fmla="*/ 1 h 10"/>
                <a:gd name="T6" fmla="*/ 54 w 54"/>
                <a:gd name="T7" fmla="*/ 5 h 10"/>
                <a:gd name="T8" fmla="*/ 46 w 54"/>
                <a:gd name="T9" fmla="*/ 10 h 10"/>
                <a:gd name="T10" fmla="*/ 4 w 54"/>
                <a:gd name="T11" fmla="*/ 9 h 10"/>
                <a:gd name="T12" fmla="*/ 2 w 54"/>
                <a:gd name="T13" fmla="*/ 5 h 10"/>
                <a:gd name="T14" fmla="*/ 1 w 54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0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1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6" y="10"/>
                  </a:cubicBezTo>
                  <a:cubicBezTo>
                    <a:pt x="39" y="10"/>
                    <a:pt x="6" y="10"/>
                    <a:pt x="4" y="9"/>
                  </a:cubicBezTo>
                  <a:cubicBezTo>
                    <a:pt x="0" y="7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BC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3" name="Freeform 688">
              <a:extLst>
                <a:ext uri="{FF2B5EF4-FFF2-40B4-BE49-F238E27FC236}">
                  <a16:creationId xmlns:a16="http://schemas.microsoft.com/office/drawing/2014/main" id="{1CC02EB1-C3A2-459C-9F12-4AC5A080F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57387"/>
              <a:ext cx="395288" cy="74613"/>
            </a:xfrm>
            <a:custGeom>
              <a:avLst/>
              <a:gdLst>
                <a:gd name="T0" fmla="*/ 1 w 54"/>
                <a:gd name="T1" fmla="*/ 4 h 10"/>
                <a:gd name="T2" fmla="*/ 10 w 54"/>
                <a:gd name="T3" fmla="*/ 0 h 10"/>
                <a:gd name="T4" fmla="*/ 49 w 54"/>
                <a:gd name="T5" fmla="*/ 1 h 10"/>
                <a:gd name="T6" fmla="*/ 54 w 54"/>
                <a:gd name="T7" fmla="*/ 5 h 10"/>
                <a:gd name="T8" fmla="*/ 46 w 54"/>
                <a:gd name="T9" fmla="*/ 10 h 10"/>
                <a:gd name="T10" fmla="*/ 4 w 54"/>
                <a:gd name="T11" fmla="*/ 9 h 10"/>
                <a:gd name="T12" fmla="*/ 2 w 54"/>
                <a:gd name="T13" fmla="*/ 5 h 10"/>
                <a:gd name="T14" fmla="*/ 1 w 54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0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1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6" y="10"/>
                  </a:cubicBezTo>
                  <a:cubicBezTo>
                    <a:pt x="39" y="10"/>
                    <a:pt x="6" y="10"/>
                    <a:pt x="4" y="9"/>
                  </a:cubicBezTo>
                  <a:cubicBezTo>
                    <a:pt x="0" y="7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AC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4" name="Freeform 689">
              <a:extLst>
                <a:ext uri="{FF2B5EF4-FFF2-40B4-BE49-F238E27FC236}">
                  <a16:creationId xmlns:a16="http://schemas.microsoft.com/office/drawing/2014/main" id="{4DB48F1A-C69C-42B0-B1F9-4CDE8D6E4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57387"/>
              <a:ext cx="395288" cy="74613"/>
            </a:xfrm>
            <a:custGeom>
              <a:avLst/>
              <a:gdLst>
                <a:gd name="T0" fmla="*/ 1 w 54"/>
                <a:gd name="T1" fmla="*/ 4 h 10"/>
                <a:gd name="T2" fmla="*/ 10 w 54"/>
                <a:gd name="T3" fmla="*/ 1 h 10"/>
                <a:gd name="T4" fmla="*/ 49 w 54"/>
                <a:gd name="T5" fmla="*/ 1 h 10"/>
                <a:gd name="T6" fmla="*/ 54 w 54"/>
                <a:gd name="T7" fmla="*/ 5 h 10"/>
                <a:gd name="T8" fmla="*/ 46 w 54"/>
                <a:gd name="T9" fmla="*/ 10 h 10"/>
                <a:gd name="T10" fmla="*/ 4 w 54"/>
                <a:gd name="T11" fmla="*/ 9 h 10"/>
                <a:gd name="T12" fmla="*/ 2 w 54"/>
                <a:gd name="T13" fmla="*/ 5 h 10"/>
                <a:gd name="T14" fmla="*/ 1 w 54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0">
                  <a:moveTo>
                    <a:pt x="1" y="4"/>
                  </a:moveTo>
                  <a:cubicBezTo>
                    <a:pt x="0" y="3"/>
                    <a:pt x="2" y="0"/>
                    <a:pt x="10" y="1"/>
                  </a:cubicBezTo>
                  <a:cubicBezTo>
                    <a:pt x="16" y="1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3" y="7"/>
                    <a:pt x="54" y="10"/>
                    <a:pt x="46" y="10"/>
                  </a:cubicBezTo>
                  <a:cubicBezTo>
                    <a:pt x="39" y="10"/>
                    <a:pt x="6" y="10"/>
                    <a:pt x="4" y="9"/>
                  </a:cubicBezTo>
                  <a:cubicBezTo>
                    <a:pt x="0" y="7"/>
                    <a:pt x="1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9C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5" name="Freeform 690">
              <a:extLst>
                <a:ext uri="{FF2B5EF4-FFF2-40B4-BE49-F238E27FC236}">
                  <a16:creationId xmlns:a16="http://schemas.microsoft.com/office/drawing/2014/main" id="{15C9702F-A599-42B0-A6D2-424D8D3BD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57387"/>
              <a:ext cx="395288" cy="74613"/>
            </a:xfrm>
            <a:custGeom>
              <a:avLst/>
              <a:gdLst>
                <a:gd name="T0" fmla="*/ 1 w 54"/>
                <a:gd name="T1" fmla="*/ 4 h 10"/>
                <a:gd name="T2" fmla="*/ 10 w 54"/>
                <a:gd name="T3" fmla="*/ 1 h 10"/>
                <a:gd name="T4" fmla="*/ 49 w 54"/>
                <a:gd name="T5" fmla="*/ 1 h 10"/>
                <a:gd name="T6" fmla="*/ 54 w 54"/>
                <a:gd name="T7" fmla="*/ 5 h 10"/>
                <a:gd name="T8" fmla="*/ 46 w 54"/>
                <a:gd name="T9" fmla="*/ 10 h 10"/>
                <a:gd name="T10" fmla="*/ 4 w 54"/>
                <a:gd name="T11" fmla="*/ 9 h 10"/>
                <a:gd name="T12" fmla="*/ 2 w 54"/>
                <a:gd name="T13" fmla="*/ 5 h 10"/>
                <a:gd name="T14" fmla="*/ 1 w 54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0">
                  <a:moveTo>
                    <a:pt x="1" y="4"/>
                  </a:moveTo>
                  <a:cubicBezTo>
                    <a:pt x="0" y="3"/>
                    <a:pt x="2" y="0"/>
                    <a:pt x="10" y="1"/>
                  </a:cubicBezTo>
                  <a:cubicBezTo>
                    <a:pt x="16" y="1"/>
                    <a:pt x="46" y="1"/>
                    <a:pt x="49" y="1"/>
                  </a:cubicBezTo>
                  <a:cubicBezTo>
                    <a:pt x="51" y="1"/>
                    <a:pt x="54" y="3"/>
                    <a:pt x="54" y="5"/>
                  </a:cubicBezTo>
                  <a:cubicBezTo>
                    <a:pt x="53" y="7"/>
                    <a:pt x="54" y="10"/>
                    <a:pt x="46" y="10"/>
                  </a:cubicBezTo>
                  <a:cubicBezTo>
                    <a:pt x="39" y="10"/>
                    <a:pt x="6" y="10"/>
                    <a:pt x="4" y="9"/>
                  </a:cubicBezTo>
                  <a:cubicBezTo>
                    <a:pt x="0" y="7"/>
                    <a:pt x="1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8C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6" name="Freeform 691">
              <a:extLst>
                <a:ext uri="{FF2B5EF4-FFF2-40B4-BE49-F238E27FC236}">
                  <a16:creationId xmlns:a16="http://schemas.microsoft.com/office/drawing/2014/main" id="{FAFD8062-5875-45B7-92C2-456E490B6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65324"/>
              <a:ext cx="395288" cy="66675"/>
            </a:xfrm>
            <a:custGeom>
              <a:avLst/>
              <a:gdLst>
                <a:gd name="T0" fmla="*/ 1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1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1" y="3"/>
                  </a:moveTo>
                  <a:cubicBezTo>
                    <a:pt x="0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1" y="3"/>
                    <a:pt x="1" y="3"/>
                  </a:cubicBezTo>
                </a:path>
              </a:pathLst>
            </a:custGeom>
            <a:solidFill>
              <a:srgbClr val="07C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7" name="Freeform 692">
              <a:extLst>
                <a:ext uri="{FF2B5EF4-FFF2-40B4-BE49-F238E27FC236}">
                  <a16:creationId xmlns:a16="http://schemas.microsoft.com/office/drawing/2014/main" id="{FBDC4865-9990-4264-93BF-AC8E5AF9F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65324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0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6C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8" name="Freeform 693">
              <a:extLst>
                <a:ext uri="{FF2B5EF4-FFF2-40B4-BE49-F238E27FC236}">
                  <a16:creationId xmlns:a16="http://schemas.microsoft.com/office/drawing/2014/main" id="{0B5E174D-F4C2-4877-8A75-A1ECEDDF7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65324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0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5C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9" name="Freeform 694">
              <a:extLst>
                <a:ext uri="{FF2B5EF4-FFF2-40B4-BE49-F238E27FC236}">
                  <a16:creationId xmlns:a16="http://schemas.microsoft.com/office/drawing/2014/main" id="{F7ADC415-F9C7-4DA6-BFDE-0500C66E3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65324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0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4C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0" name="Freeform 695">
              <a:extLst>
                <a:ext uri="{FF2B5EF4-FFF2-40B4-BE49-F238E27FC236}">
                  <a16:creationId xmlns:a16="http://schemas.microsoft.com/office/drawing/2014/main" id="{D5F6B976-1BD0-47FB-B5B5-124A7B2F8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65324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0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3C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1" name="Freeform 696">
              <a:extLst>
                <a:ext uri="{FF2B5EF4-FFF2-40B4-BE49-F238E27FC236}">
                  <a16:creationId xmlns:a16="http://schemas.microsoft.com/office/drawing/2014/main" id="{C125E595-11AE-4EEF-A6CB-818597E65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65324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1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2C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2" name="Freeform 697">
              <a:extLst>
                <a:ext uri="{FF2B5EF4-FFF2-40B4-BE49-F238E27FC236}">
                  <a16:creationId xmlns:a16="http://schemas.microsoft.com/office/drawing/2014/main" id="{CBA21384-A961-409B-B423-002239EFF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65324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1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1C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3" name="Freeform 698">
              <a:extLst>
                <a:ext uri="{FF2B5EF4-FFF2-40B4-BE49-F238E27FC236}">
                  <a16:creationId xmlns:a16="http://schemas.microsoft.com/office/drawing/2014/main" id="{8EF0F223-AFB5-49CC-97DC-F2C24621A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65324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1" y="2"/>
                    <a:pt x="2" y="0"/>
                    <a:pt x="10" y="0"/>
                  </a:cubicBezTo>
                  <a:cubicBezTo>
                    <a:pt x="16" y="0"/>
                    <a:pt x="46" y="1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0C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4" name="Freeform 699">
              <a:extLst>
                <a:ext uri="{FF2B5EF4-FFF2-40B4-BE49-F238E27FC236}">
                  <a16:creationId xmlns:a16="http://schemas.microsoft.com/office/drawing/2014/main" id="{7D1BDD62-74E3-49F3-86BD-8716A87A2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3233562"/>
              <a:ext cx="498475" cy="263525"/>
            </a:xfrm>
            <a:custGeom>
              <a:avLst/>
              <a:gdLst>
                <a:gd name="T0" fmla="*/ 1 w 68"/>
                <a:gd name="T1" fmla="*/ 10 h 36"/>
                <a:gd name="T2" fmla="*/ 2 w 68"/>
                <a:gd name="T3" fmla="*/ 9 h 36"/>
                <a:gd name="T4" fmla="*/ 2 w 68"/>
                <a:gd name="T5" fmla="*/ 8 h 36"/>
                <a:gd name="T6" fmla="*/ 4 w 68"/>
                <a:gd name="T7" fmla="*/ 4 h 36"/>
                <a:gd name="T8" fmla="*/ 11 w 68"/>
                <a:gd name="T9" fmla="*/ 2 h 36"/>
                <a:gd name="T10" fmla="*/ 12 w 68"/>
                <a:gd name="T11" fmla="*/ 2 h 36"/>
                <a:gd name="T12" fmla="*/ 60 w 68"/>
                <a:gd name="T13" fmla="*/ 3 h 36"/>
                <a:gd name="T14" fmla="*/ 62 w 68"/>
                <a:gd name="T15" fmla="*/ 3 h 36"/>
                <a:gd name="T16" fmla="*/ 62 w 68"/>
                <a:gd name="T17" fmla="*/ 3 h 36"/>
                <a:gd name="T18" fmla="*/ 64 w 68"/>
                <a:gd name="T19" fmla="*/ 4 h 36"/>
                <a:gd name="T20" fmla="*/ 66 w 68"/>
                <a:gd name="T21" fmla="*/ 8 h 36"/>
                <a:gd name="T22" fmla="*/ 67 w 68"/>
                <a:gd name="T23" fmla="*/ 15 h 36"/>
                <a:gd name="T24" fmla="*/ 67 w 68"/>
                <a:gd name="T25" fmla="*/ 16 h 36"/>
                <a:gd name="T26" fmla="*/ 66 w 68"/>
                <a:gd name="T27" fmla="*/ 28 h 36"/>
                <a:gd name="T28" fmla="*/ 63 w 68"/>
                <a:gd name="T29" fmla="*/ 32 h 36"/>
                <a:gd name="T30" fmla="*/ 58 w 68"/>
                <a:gd name="T31" fmla="*/ 34 h 36"/>
                <a:gd name="T32" fmla="*/ 47 w 68"/>
                <a:gd name="T33" fmla="*/ 34 h 36"/>
                <a:gd name="T34" fmla="*/ 20 w 68"/>
                <a:gd name="T35" fmla="*/ 34 h 36"/>
                <a:gd name="T36" fmla="*/ 10 w 68"/>
                <a:gd name="T37" fmla="*/ 34 h 36"/>
                <a:gd name="T38" fmla="*/ 6 w 68"/>
                <a:gd name="T39" fmla="*/ 33 h 36"/>
                <a:gd name="T40" fmla="*/ 4 w 68"/>
                <a:gd name="T41" fmla="*/ 33 h 36"/>
                <a:gd name="T42" fmla="*/ 3 w 68"/>
                <a:gd name="T43" fmla="*/ 32 h 36"/>
                <a:gd name="T44" fmla="*/ 2 w 68"/>
                <a:gd name="T45" fmla="*/ 25 h 36"/>
                <a:gd name="T46" fmla="*/ 2 w 68"/>
                <a:gd name="T47" fmla="*/ 17 h 36"/>
                <a:gd name="T48" fmla="*/ 3 w 68"/>
                <a:gd name="T49" fmla="*/ 14 h 36"/>
                <a:gd name="T50" fmla="*/ 2 w 68"/>
                <a:gd name="T51" fmla="*/ 9 h 36"/>
                <a:gd name="T52" fmla="*/ 2 w 68"/>
                <a:gd name="T53" fmla="*/ 9 h 36"/>
                <a:gd name="T54" fmla="*/ 2 w 68"/>
                <a:gd name="T55" fmla="*/ 9 h 36"/>
                <a:gd name="T56" fmla="*/ 1 w 68"/>
                <a:gd name="T57" fmla="*/ 10 h 36"/>
                <a:gd name="T58" fmla="*/ 1 w 68"/>
                <a:gd name="T59" fmla="*/ 10 h 36"/>
                <a:gd name="T60" fmla="*/ 1 w 68"/>
                <a:gd name="T61" fmla="*/ 10 h 36"/>
                <a:gd name="T62" fmla="*/ 1 w 68"/>
                <a:gd name="T63" fmla="*/ 14 h 36"/>
                <a:gd name="T64" fmla="*/ 1 w 68"/>
                <a:gd name="T65" fmla="*/ 17 h 36"/>
                <a:gd name="T66" fmla="*/ 0 w 68"/>
                <a:gd name="T67" fmla="*/ 25 h 36"/>
                <a:gd name="T68" fmla="*/ 1 w 68"/>
                <a:gd name="T69" fmla="*/ 31 h 36"/>
                <a:gd name="T70" fmla="*/ 2 w 68"/>
                <a:gd name="T71" fmla="*/ 33 h 36"/>
                <a:gd name="T72" fmla="*/ 4 w 68"/>
                <a:gd name="T73" fmla="*/ 34 h 36"/>
                <a:gd name="T74" fmla="*/ 6 w 68"/>
                <a:gd name="T75" fmla="*/ 35 h 36"/>
                <a:gd name="T76" fmla="*/ 24 w 68"/>
                <a:gd name="T77" fmla="*/ 35 h 36"/>
                <a:gd name="T78" fmla="*/ 47 w 68"/>
                <a:gd name="T79" fmla="*/ 36 h 36"/>
                <a:gd name="T80" fmla="*/ 58 w 68"/>
                <a:gd name="T81" fmla="*/ 36 h 36"/>
                <a:gd name="T82" fmla="*/ 64 w 68"/>
                <a:gd name="T83" fmla="*/ 33 h 36"/>
                <a:gd name="T84" fmla="*/ 68 w 68"/>
                <a:gd name="T85" fmla="*/ 25 h 36"/>
                <a:gd name="T86" fmla="*/ 68 w 68"/>
                <a:gd name="T87" fmla="*/ 16 h 36"/>
                <a:gd name="T88" fmla="*/ 68 w 68"/>
                <a:gd name="T89" fmla="*/ 15 h 36"/>
                <a:gd name="T90" fmla="*/ 66 w 68"/>
                <a:gd name="T91" fmla="*/ 6 h 36"/>
                <a:gd name="T92" fmla="*/ 64 w 68"/>
                <a:gd name="T93" fmla="*/ 3 h 36"/>
                <a:gd name="T94" fmla="*/ 62 w 68"/>
                <a:gd name="T95" fmla="*/ 2 h 36"/>
                <a:gd name="T96" fmla="*/ 62 w 68"/>
                <a:gd name="T97" fmla="*/ 2 h 36"/>
                <a:gd name="T98" fmla="*/ 60 w 68"/>
                <a:gd name="T99" fmla="*/ 2 h 36"/>
                <a:gd name="T100" fmla="*/ 12 w 68"/>
                <a:gd name="T101" fmla="*/ 0 h 36"/>
                <a:gd name="T102" fmla="*/ 11 w 68"/>
                <a:gd name="T103" fmla="*/ 0 h 36"/>
                <a:gd name="T104" fmla="*/ 3 w 68"/>
                <a:gd name="T105" fmla="*/ 3 h 36"/>
                <a:gd name="T106" fmla="*/ 0 w 68"/>
                <a:gd name="T107" fmla="*/ 8 h 36"/>
                <a:gd name="T108" fmla="*/ 1 w 68"/>
                <a:gd name="T109" fmla="*/ 10 h 36"/>
                <a:gd name="T110" fmla="*/ 1 w 68"/>
                <a:gd name="T111" fmla="*/ 10 h 36"/>
                <a:gd name="T112" fmla="*/ 1 w 68"/>
                <a:gd name="T113" fmla="*/ 10 h 36"/>
                <a:gd name="T114" fmla="*/ 1 w 68"/>
                <a:gd name="T115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" h="36">
                  <a:moveTo>
                    <a:pt x="1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2" y="6"/>
                    <a:pt x="2" y="5"/>
                    <a:pt x="4" y="4"/>
                  </a:cubicBezTo>
                  <a:cubicBezTo>
                    <a:pt x="5" y="2"/>
                    <a:pt x="7" y="2"/>
                    <a:pt x="11" y="2"/>
                  </a:cubicBezTo>
                  <a:cubicBezTo>
                    <a:pt x="11" y="2"/>
                    <a:pt x="11" y="2"/>
                    <a:pt x="12" y="2"/>
                  </a:cubicBezTo>
                  <a:cubicBezTo>
                    <a:pt x="19" y="2"/>
                    <a:pt x="51" y="3"/>
                    <a:pt x="60" y="3"/>
                  </a:cubicBezTo>
                  <a:cubicBezTo>
                    <a:pt x="61" y="3"/>
                    <a:pt x="61" y="3"/>
                    <a:pt x="6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3"/>
                    <a:pt x="63" y="3"/>
                    <a:pt x="64" y="4"/>
                  </a:cubicBezTo>
                  <a:cubicBezTo>
                    <a:pt x="64" y="5"/>
                    <a:pt x="65" y="6"/>
                    <a:pt x="66" y="8"/>
                  </a:cubicBezTo>
                  <a:cubicBezTo>
                    <a:pt x="66" y="10"/>
                    <a:pt x="67" y="12"/>
                    <a:pt x="67" y="15"/>
                  </a:cubicBezTo>
                  <a:cubicBezTo>
                    <a:pt x="67" y="15"/>
                    <a:pt x="67" y="15"/>
                    <a:pt x="67" y="16"/>
                  </a:cubicBezTo>
                  <a:cubicBezTo>
                    <a:pt x="66" y="20"/>
                    <a:pt x="67" y="24"/>
                    <a:pt x="66" y="28"/>
                  </a:cubicBezTo>
                  <a:cubicBezTo>
                    <a:pt x="65" y="30"/>
                    <a:pt x="64" y="31"/>
                    <a:pt x="63" y="32"/>
                  </a:cubicBezTo>
                  <a:cubicBezTo>
                    <a:pt x="62" y="33"/>
                    <a:pt x="61" y="34"/>
                    <a:pt x="58" y="34"/>
                  </a:cubicBezTo>
                  <a:cubicBezTo>
                    <a:pt x="56" y="34"/>
                    <a:pt x="52" y="34"/>
                    <a:pt x="47" y="34"/>
                  </a:cubicBezTo>
                  <a:cubicBezTo>
                    <a:pt x="39" y="34"/>
                    <a:pt x="29" y="34"/>
                    <a:pt x="20" y="34"/>
                  </a:cubicBezTo>
                  <a:cubicBezTo>
                    <a:pt x="16" y="34"/>
                    <a:pt x="12" y="34"/>
                    <a:pt x="10" y="34"/>
                  </a:cubicBezTo>
                  <a:cubicBezTo>
                    <a:pt x="8" y="33"/>
                    <a:pt x="7" y="33"/>
                    <a:pt x="6" y="33"/>
                  </a:cubicBezTo>
                  <a:cubicBezTo>
                    <a:pt x="5" y="33"/>
                    <a:pt x="4" y="33"/>
                    <a:pt x="4" y="33"/>
                  </a:cubicBezTo>
                  <a:cubicBezTo>
                    <a:pt x="4" y="33"/>
                    <a:pt x="3" y="33"/>
                    <a:pt x="3" y="32"/>
                  </a:cubicBezTo>
                  <a:cubicBezTo>
                    <a:pt x="2" y="31"/>
                    <a:pt x="2" y="28"/>
                    <a:pt x="2" y="25"/>
                  </a:cubicBezTo>
                  <a:cubicBezTo>
                    <a:pt x="2" y="22"/>
                    <a:pt x="2" y="19"/>
                    <a:pt x="2" y="17"/>
                  </a:cubicBezTo>
                  <a:cubicBezTo>
                    <a:pt x="3" y="16"/>
                    <a:pt x="3" y="15"/>
                    <a:pt x="3" y="14"/>
                  </a:cubicBezTo>
                  <a:cubicBezTo>
                    <a:pt x="3" y="12"/>
                    <a:pt x="2" y="10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2"/>
                    <a:pt x="1" y="14"/>
                  </a:cubicBezTo>
                  <a:cubicBezTo>
                    <a:pt x="1" y="15"/>
                    <a:pt x="1" y="16"/>
                    <a:pt x="1" y="17"/>
                  </a:cubicBezTo>
                  <a:cubicBezTo>
                    <a:pt x="1" y="19"/>
                    <a:pt x="0" y="22"/>
                    <a:pt x="0" y="25"/>
                  </a:cubicBezTo>
                  <a:cubicBezTo>
                    <a:pt x="0" y="27"/>
                    <a:pt x="0" y="29"/>
                    <a:pt x="1" y="31"/>
                  </a:cubicBezTo>
                  <a:cubicBezTo>
                    <a:pt x="1" y="32"/>
                    <a:pt x="2" y="32"/>
                    <a:pt x="2" y="33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4" y="34"/>
                    <a:pt x="5" y="35"/>
                    <a:pt x="6" y="35"/>
                  </a:cubicBezTo>
                  <a:cubicBezTo>
                    <a:pt x="9" y="35"/>
                    <a:pt x="16" y="35"/>
                    <a:pt x="24" y="35"/>
                  </a:cubicBezTo>
                  <a:cubicBezTo>
                    <a:pt x="31" y="36"/>
                    <a:pt x="40" y="36"/>
                    <a:pt x="47" y="36"/>
                  </a:cubicBezTo>
                  <a:cubicBezTo>
                    <a:pt x="52" y="36"/>
                    <a:pt x="56" y="36"/>
                    <a:pt x="58" y="36"/>
                  </a:cubicBezTo>
                  <a:cubicBezTo>
                    <a:pt x="61" y="35"/>
                    <a:pt x="63" y="35"/>
                    <a:pt x="64" y="33"/>
                  </a:cubicBezTo>
                  <a:cubicBezTo>
                    <a:pt x="66" y="31"/>
                    <a:pt x="67" y="28"/>
                    <a:pt x="68" y="25"/>
                  </a:cubicBezTo>
                  <a:cubicBezTo>
                    <a:pt x="68" y="22"/>
                    <a:pt x="68" y="19"/>
                    <a:pt x="68" y="16"/>
                  </a:cubicBezTo>
                  <a:cubicBezTo>
                    <a:pt x="68" y="16"/>
                    <a:pt x="68" y="15"/>
                    <a:pt x="68" y="15"/>
                  </a:cubicBezTo>
                  <a:cubicBezTo>
                    <a:pt x="68" y="11"/>
                    <a:pt x="67" y="8"/>
                    <a:pt x="66" y="6"/>
                  </a:cubicBezTo>
                  <a:cubicBezTo>
                    <a:pt x="66" y="5"/>
                    <a:pt x="65" y="4"/>
                    <a:pt x="64" y="3"/>
                  </a:cubicBezTo>
                  <a:cubicBezTo>
                    <a:pt x="64" y="2"/>
                    <a:pt x="63" y="2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1" y="2"/>
                    <a:pt x="61" y="2"/>
                    <a:pt x="60" y="2"/>
                  </a:cubicBezTo>
                  <a:cubicBezTo>
                    <a:pt x="51" y="2"/>
                    <a:pt x="19" y="1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</a:path>
              </a:pathLst>
            </a:custGeom>
            <a:solidFill>
              <a:srgbClr val="9E9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5" name="Freeform 700">
              <a:extLst>
                <a:ext uri="{FF2B5EF4-FFF2-40B4-BE49-F238E27FC236}">
                  <a16:creationId xmlns:a16="http://schemas.microsoft.com/office/drawing/2014/main" id="{60C68EE5-61F4-41A6-AA2A-9E0F8A242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200" y="3241499"/>
              <a:ext cx="577850" cy="263525"/>
            </a:xfrm>
            <a:custGeom>
              <a:avLst/>
              <a:gdLst>
                <a:gd name="T0" fmla="*/ 2 w 79"/>
                <a:gd name="T1" fmla="*/ 8 h 36"/>
                <a:gd name="T2" fmla="*/ 2 w 79"/>
                <a:gd name="T3" fmla="*/ 8 h 36"/>
                <a:gd name="T4" fmla="*/ 2 w 79"/>
                <a:gd name="T5" fmla="*/ 7 h 36"/>
                <a:gd name="T6" fmla="*/ 4 w 79"/>
                <a:gd name="T7" fmla="*/ 3 h 36"/>
                <a:gd name="T8" fmla="*/ 13 w 79"/>
                <a:gd name="T9" fmla="*/ 2 h 36"/>
                <a:gd name="T10" fmla="*/ 14 w 79"/>
                <a:gd name="T11" fmla="*/ 2 h 36"/>
                <a:gd name="T12" fmla="*/ 71 w 79"/>
                <a:gd name="T13" fmla="*/ 4 h 36"/>
                <a:gd name="T14" fmla="*/ 73 w 79"/>
                <a:gd name="T15" fmla="*/ 4 h 36"/>
                <a:gd name="T16" fmla="*/ 73 w 79"/>
                <a:gd name="T17" fmla="*/ 4 h 36"/>
                <a:gd name="T18" fmla="*/ 75 w 79"/>
                <a:gd name="T19" fmla="*/ 4 h 36"/>
                <a:gd name="T20" fmla="*/ 77 w 79"/>
                <a:gd name="T21" fmla="*/ 8 h 36"/>
                <a:gd name="T22" fmla="*/ 78 w 79"/>
                <a:gd name="T23" fmla="*/ 14 h 36"/>
                <a:gd name="T24" fmla="*/ 78 w 79"/>
                <a:gd name="T25" fmla="*/ 16 h 36"/>
                <a:gd name="T26" fmla="*/ 78 w 79"/>
                <a:gd name="T27" fmla="*/ 18 h 36"/>
                <a:gd name="T28" fmla="*/ 78 w 79"/>
                <a:gd name="T29" fmla="*/ 23 h 36"/>
                <a:gd name="T30" fmla="*/ 76 w 79"/>
                <a:gd name="T31" fmla="*/ 31 h 36"/>
                <a:gd name="T32" fmla="*/ 74 w 79"/>
                <a:gd name="T33" fmla="*/ 33 h 36"/>
                <a:gd name="T34" fmla="*/ 69 w 79"/>
                <a:gd name="T35" fmla="*/ 34 h 36"/>
                <a:gd name="T36" fmla="*/ 60 w 79"/>
                <a:gd name="T37" fmla="*/ 34 h 36"/>
                <a:gd name="T38" fmla="*/ 27 w 79"/>
                <a:gd name="T39" fmla="*/ 34 h 36"/>
                <a:gd name="T40" fmla="*/ 13 w 79"/>
                <a:gd name="T41" fmla="*/ 33 h 36"/>
                <a:gd name="T42" fmla="*/ 8 w 79"/>
                <a:gd name="T43" fmla="*/ 33 h 36"/>
                <a:gd name="T44" fmla="*/ 5 w 79"/>
                <a:gd name="T45" fmla="*/ 33 h 36"/>
                <a:gd name="T46" fmla="*/ 2 w 79"/>
                <a:gd name="T47" fmla="*/ 30 h 36"/>
                <a:gd name="T48" fmla="*/ 2 w 79"/>
                <a:gd name="T49" fmla="*/ 24 h 36"/>
                <a:gd name="T50" fmla="*/ 3 w 79"/>
                <a:gd name="T51" fmla="*/ 17 h 36"/>
                <a:gd name="T52" fmla="*/ 3 w 79"/>
                <a:gd name="T53" fmla="*/ 13 h 36"/>
                <a:gd name="T54" fmla="*/ 3 w 79"/>
                <a:gd name="T55" fmla="*/ 8 h 36"/>
                <a:gd name="T56" fmla="*/ 3 w 79"/>
                <a:gd name="T57" fmla="*/ 8 h 36"/>
                <a:gd name="T58" fmla="*/ 2 w 79"/>
                <a:gd name="T59" fmla="*/ 8 h 36"/>
                <a:gd name="T60" fmla="*/ 2 w 79"/>
                <a:gd name="T61" fmla="*/ 8 h 36"/>
                <a:gd name="T62" fmla="*/ 1 w 79"/>
                <a:gd name="T63" fmla="*/ 8 h 36"/>
                <a:gd name="T64" fmla="*/ 1 w 79"/>
                <a:gd name="T65" fmla="*/ 9 h 36"/>
                <a:gd name="T66" fmla="*/ 2 w 79"/>
                <a:gd name="T67" fmla="*/ 13 h 36"/>
                <a:gd name="T68" fmla="*/ 1 w 79"/>
                <a:gd name="T69" fmla="*/ 17 h 36"/>
                <a:gd name="T70" fmla="*/ 0 w 79"/>
                <a:gd name="T71" fmla="*/ 24 h 36"/>
                <a:gd name="T72" fmla="*/ 1 w 79"/>
                <a:gd name="T73" fmla="*/ 30 h 36"/>
                <a:gd name="T74" fmla="*/ 5 w 79"/>
                <a:gd name="T75" fmla="*/ 34 h 36"/>
                <a:gd name="T76" fmla="*/ 8 w 79"/>
                <a:gd name="T77" fmla="*/ 34 h 36"/>
                <a:gd name="T78" fmla="*/ 60 w 79"/>
                <a:gd name="T79" fmla="*/ 36 h 36"/>
                <a:gd name="T80" fmla="*/ 69 w 79"/>
                <a:gd name="T81" fmla="*/ 36 h 36"/>
                <a:gd name="T82" fmla="*/ 74 w 79"/>
                <a:gd name="T83" fmla="*/ 34 h 36"/>
                <a:gd name="T84" fmla="*/ 78 w 79"/>
                <a:gd name="T85" fmla="*/ 30 h 36"/>
                <a:gd name="T86" fmla="*/ 79 w 79"/>
                <a:gd name="T87" fmla="*/ 23 h 36"/>
                <a:gd name="T88" fmla="*/ 79 w 79"/>
                <a:gd name="T89" fmla="*/ 18 h 36"/>
                <a:gd name="T90" fmla="*/ 79 w 79"/>
                <a:gd name="T91" fmla="*/ 16 h 36"/>
                <a:gd name="T92" fmla="*/ 79 w 79"/>
                <a:gd name="T93" fmla="*/ 14 h 36"/>
                <a:gd name="T94" fmla="*/ 78 w 79"/>
                <a:gd name="T95" fmla="*/ 6 h 36"/>
                <a:gd name="T96" fmla="*/ 76 w 79"/>
                <a:gd name="T97" fmla="*/ 3 h 36"/>
                <a:gd name="T98" fmla="*/ 73 w 79"/>
                <a:gd name="T99" fmla="*/ 2 h 36"/>
                <a:gd name="T100" fmla="*/ 73 w 79"/>
                <a:gd name="T101" fmla="*/ 2 h 36"/>
                <a:gd name="T102" fmla="*/ 71 w 79"/>
                <a:gd name="T103" fmla="*/ 2 h 36"/>
                <a:gd name="T104" fmla="*/ 14 w 79"/>
                <a:gd name="T105" fmla="*/ 0 h 36"/>
                <a:gd name="T106" fmla="*/ 13 w 79"/>
                <a:gd name="T107" fmla="*/ 0 h 36"/>
                <a:gd name="T108" fmla="*/ 4 w 79"/>
                <a:gd name="T109" fmla="*/ 2 h 36"/>
                <a:gd name="T110" fmla="*/ 1 w 79"/>
                <a:gd name="T111" fmla="*/ 7 h 36"/>
                <a:gd name="T112" fmla="*/ 1 w 79"/>
                <a:gd name="T113" fmla="*/ 9 h 36"/>
                <a:gd name="T114" fmla="*/ 2 w 79"/>
                <a:gd name="T115" fmla="*/ 8 h 36"/>
                <a:gd name="T116" fmla="*/ 1 w 79"/>
                <a:gd name="T117" fmla="*/ 8 h 36"/>
                <a:gd name="T118" fmla="*/ 2 w 79"/>
                <a:gd name="T119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36"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3" y="5"/>
                    <a:pt x="4" y="3"/>
                  </a:cubicBezTo>
                  <a:cubicBezTo>
                    <a:pt x="6" y="2"/>
                    <a:pt x="9" y="2"/>
                    <a:pt x="13" y="2"/>
                  </a:cubicBezTo>
                  <a:cubicBezTo>
                    <a:pt x="13" y="2"/>
                    <a:pt x="14" y="2"/>
                    <a:pt x="14" y="2"/>
                  </a:cubicBezTo>
                  <a:cubicBezTo>
                    <a:pt x="23" y="2"/>
                    <a:pt x="62" y="4"/>
                    <a:pt x="71" y="4"/>
                  </a:cubicBezTo>
                  <a:cubicBezTo>
                    <a:pt x="72" y="4"/>
                    <a:pt x="72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4" y="4"/>
                    <a:pt x="74" y="4"/>
                    <a:pt x="75" y="4"/>
                  </a:cubicBezTo>
                  <a:cubicBezTo>
                    <a:pt x="76" y="5"/>
                    <a:pt x="77" y="6"/>
                    <a:pt x="77" y="8"/>
                  </a:cubicBezTo>
                  <a:cubicBezTo>
                    <a:pt x="78" y="9"/>
                    <a:pt x="78" y="11"/>
                    <a:pt x="78" y="14"/>
                  </a:cubicBezTo>
                  <a:cubicBezTo>
                    <a:pt x="78" y="14"/>
                    <a:pt x="78" y="15"/>
                    <a:pt x="78" y="16"/>
                  </a:cubicBezTo>
                  <a:cubicBezTo>
                    <a:pt x="78" y="16"/>
                    <a:pt x="78" y="17"/>
                    <a:pt x="78" y="18"/>
                  </a:cubicBezTo>
                  <a:cubicBezTo>
                    <a:pt x="78" y="20"/>
                    <a:pt x="78" y="21"/>
                    <a:pt x="78" y="23"/>
                  </a:cubicBezTo>
                  <a:cubicBezTo>
                    <a:pt x="78" y="26"/>
                    <a:pt x="78" y="29"/>
                    <a:pt x="76" y="31"/>
                  </a:cubicBezTo>
                  <a:cubicBezTo>
                    <a:pt x="76" y="32"/>
                    <a:pt x="75" y="33"/>
                    <a:pt x="74" y="33"/>
                  </a:cubicBezTo>
                  <a:cubicBezTo>
                    <a:pt x="73" y="34"/>
                    <a:pt x="71" y="34"/>
                    <a:pt x="69" y="34"/>
                  </a:cubicBezTo>
                  <a:cubicBezTo>
                    <a:pt x="67" y="34"/>
                    <a:pt x="64" y="34"/>
                    <a:pt x="60" y="34"/>
                  </a:cubicBezTo>
                  <a:cubicBezTo>
                    <a:pt x="51" y="34"/>
                    <a:pt x="38" y="34"/>
                    <a:pt x="27" y="34"/>
                  </a:cubicBezTo>
                  <a:cubicBezTo>
                    <a:pt x="22" y="34"/>
                    <a:pt x="16" y="34"/>
                    <a:pt x="13" y="33"/>
                  </a:cubicBezTo>
                  <a:cubicBezTo>
                    <a:pt x="11" y="33"/>
                    <a:pt x="9" y="33"/>
                    <a:pt x="8" y="33"/>
                  </a:cubicBezTo>
                  <a:cubicBezTo>
                    <a:pt x="7" y="33"/>
                    <a:pt x="6" y="33"/>
                    <a:pt x="5" y="33"/>
                  </a:cubicBezTo>
                  <a:cubicBezTo>
                    <a:pt x="4" y="32"/>
                    <a:pt x="3" y="31"/>
                    <a:pt x="2" y="30"/>
                  </a:cubicBezTo>
                  <a:cubicBezTo>
                    <a:pt x="2" y="28"/>
                    <a:pt x="2" y="26"/>
                    <a:pt x="2" y="24"/>
                  </a:cubicBezTo>
                  <a:cubicBezTo>
                    <a:pt x="2" y="22"/>
                    <a:pt x="2" y="19"/>
                    <a:pt x="3" y="17"/>
                  </a:cubicBezTo>
                  <a:cubicBezTo>
                    <a:pt x="3" y="16"/>
                    <a:pt x="3" y="14"/>
                    <a:pt x="3" y="13"/>
                  </a:cubicBezTo>
                  <a:cubicBezTo>
                    <a:pt x="3" y="10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2" y="9"/>
                    <a:pt x="2" y="11"/>
                    <a:pt x="2" y="13"/>
                  </a:cubicBezTo>
                  <a:cubicBezTo>
                    <a:pt x="2" y="14"/>
                    <a:pt x="2" y="15"/>
                    <a:pt x="1" y="17"/>
                  </a:cubicBezTo>
                  <a:cubicBezTo>
                    <a:pt x="1" y="19"/>
                    <a:pt x="0" y="22"/>
                    <a:pt x="0" y="24"/>
                  </a:cubicBezTo>
                  <a:cubicBezTo>
                    <a:pt x="0" y="27"/>
                    <a:pt x="1" y="29"/>
                    <a:pt x="1" y="30"/>
                  </a:cubicBezTo>
                  <a:cubicBezTo>
                    <a:pt x="2" y="32"/>
                    <a:pt x="3" y="33"/>
                    <a:pt x="5" y="34"/>
                  </a:cubicBezTo>
                  <a:cubicBezTo>
                    <a:pt x="5" y="34"/>
                    <a:pt x="6" y="34"/>
                    <a:pt x="8" y="34"/>
                  </a:cubicBezTo>
                  <a:cubicBezTo>
                    <a:pt x="17" y="35"/>
                    <a:pt x="44" y="36"/>
                    <a:pt x="60" y="36"/>
                  </a:cubicBezTo>
                  <a:cubicBezTo>
                    <a:pt x="64" y="36"/>
                    <a:pt x="67" y="36"/>
                    <a:pt x="69" y="36"/>
                  </a:cubicBezTo>
                  <a:cubicBezTo>
                    <a:pt x="71" y="36"/>
                    <a:pt x="73" y="35"/>
                    <a:pt x="74" y="34"/>
                  </a:cubicBezTo>
                  <a:cubicBezTo>
                    <a:pt x="77" y="33"/>
                    <a:pt x="78" y="32"/>
                    <a:pt x="78" y="30"/>
                  </a:cubicBezTo>
                  <a:cubicBezTo>
                    <a:pt x="79" y="27"/>
                    <a:pt x="79" y="25"/>
                    <a:pt x="79" y="23"/>
                  </a:cubicBezTo>
                  <a:cubicBezTo>
                    <a:pt x="79" y="21"/>
                    <a:pt x="79" y="19"/>
                    <a:pt x="79" y="18"/>
                  </a:cubicBezTo>
                  <a:cubicBezTo>
                    <a:pt x="79" y="17"/>
                    <a:pt x="79" y="16"/>
                    <a:pt x="79" y="16"/>
                  </a:cubicBezTo>
                  <a:cubicBezTo>
                    <a:pt x="79" y="15"/>
                    <a:pt x="79" y="14"/>
                    <a:pt x="79" y="14"/>
                  </a:cubicBezTo>
                  <a:cubicBezTo>
                    <a:pt x="79" y="11"/>
                    <a:pt x="79" y="8"/>
                    <a:pt x="78" y="6"/>
                  </a:cubicBezTo>
                  <a:cubicBezTo>
                    <a:pt x="77" y="5"/>
                    <a:pt x="77" y="4"/>
                    <a:pt x="76" y="3"/>
                  </a:cubicBezTo>
                  <a:cubicBezTo>
                    <a:pt x="75" y="3"/>
                    <a:pt x="74" y="2"/>
                    <a:pt x="73" y="2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2" y="2"/>
                    <a:pt x="72" y="2"/>
                    <a:pt x="71" y="2"/>
                  </a:cubicBezTo>
                  <a:cubicBezTo>
                    <a:pt x="62" y="2"/>
                    <a:pt x="23" y="1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8" y="0"/>
                    <a:pt x="5" y="1"/>
                    <a:pt x="4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</a:path>
              </a:pathLst>
            </a:custGeom>
            <a:solidFill>
              <a:srgbClr val="9E9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6" name="Freeform 701">
              <a:extLst>
                <a:ext uri="{FF2B5EF4-FFF2-40B4-BE49-F238E27FC236}">
                  <a16:creationId xmlns:a16="http://schemas.microsoft.com/office/drawing/2014/main" id="{71BFFE96-D73F-4B43-A7DE-D3E45E632A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1275" y="3263724"/>
              <a:ext cx="519113" cy="263525"/>
            </a:xfrm>
            <a:custGeom>
              <a:avLst/>
              <a:gdLst>
                <a:gd name="T0" fmla="*/ 2 w 71"/>
                <a:gd name="T1" fmla="*/ 13 h 36"/>
                <a:gd name="T2" fmla="*/ 4 w 71"/>
                <a:gd name="T3" fmla="*/ 5 h 36"/>
                <a:gd name="T4" fmla="*/ 12 w 71"/>
                <a:gd name="T5" fmla="*/ 2 h 36"/>
                <a:gd name="T6" fmla="*/ 64 w 71"/>
                <a:gd name="T7" fmla="*/ 3 h 36"/>
                <a:gd name="T8" fmla="*/ 66 w 71"/>
                <a:gd name="T9" fmla="*/ 4 h 36"/>
                <a:gd name="T10" fmla="*/ 70 w 71"/>
                <a:gd name="T11" fmla="*/ 15 h 36"/>
                <a:gd name="T12" fmla="*/ 68 w 71"/>
                <a:gd name="T13" fmla="*/ 28 h 36"/>
                <a:gd name="T14" fmla="*/ 60 w 71"/>
                <a:gd name="T15" fmla="*/ 35 h 36"/>
                <a:gd name="T16" fmla="*/ 23 w 71"/>
                <a:gd name="T17" fmla="*/ 34 h 36"/>
                <a:gd name="T18" fmla="*/ 7 w 71"/>
                <a:gd name="T19" fmla="*/ 32 h 36"/>
                <a:gd name="T20" fmla="*/ 5 w 71"/>
                <a:gd name="T21" fmla="*/ 32 h 36"/>
                <a:gd name="T22" fmla="*/ 2 w 71"/>
                <a:gd name="T23" fmla="*/ 27 h 36"/>
                <a:gd name="T24" fmla="*/ 3 w 71"/>
                <a:gd name="T25" fmla="*/ 17 h 36"/>
                <a:gd name="T26" fmla="*/ 3 w 71"/>
                <a:gd name="T27" fmla="*/ 15 h 36"/>
                <a:gd name="T28" fmla="*/ 1 w 71"/>
                <a:gd name="T29" fmla="*/ 12 h 36"/>
                <a:gd name="T30" fmla="*/ 2 w 71"/>
                <a:gd name="T31" fmla="*/ 13 h 36"/>
                <a:gd name="T32" fmla="*/ 1 w 71"/>
                <a:gd name="T33" fmla="*/ 13 h 36"/>
                <a:gd name="T34" fmla="*/ 1 w 71"/>
                <a:gd name="T35" fmla="*/ 13 h 36"/>
                <a:gd name="T36" fmla="*/ 1 w 71"/>
                <a:gd name="T37" fmla="*/ 13 h 36"/>
                <a:gd name="T38" fmla="*/ 1 w 71"/>
                <a:gd name="T39" fmla="*/ 14 h 36"/>
                <a:gd name="T40" fmla="*/ 1 w 71"/>
                <a:gd name="T41" fmla="*/ 17 h 36"/>
                <a:gd name="T42" fmla="*/ 1 w 71"/>
                <a:gd name="T43" fmla="*/ 17 h 36"/>
                <a:gd name="T44" fmla="*/ 1 w 71"/>
                <a:gd name="T45" fmla="*/ 28 h 36"/>
                <a:gd name="T46" fmla="*/ 4 w 71"/>
                <a:gd name="T47" fmla="*/ 33 h 36"/>
                <a:gd name="T48" fmla="*/ 8 w 71"/>
                <a:gd name="T49" fmla="*/ 34 h 36"/>
                <a:gd name="T50" fmla="*/ 52 w 71"/>
                <a:gd name="T51" fmla="*/ 36 h 36"/>
                <a:gd name="T52" fmla="*/ 67 w 71"/>
                <a:gd name="T53" fmla="*/ 34 h 36"/>
                <a:gd name="T54" fmla="*/ 71 w 71"/>
                <a:gd name="T55" fmla="*/ 16 h 36"/>
                <a:gd name="T56" fmla="*/ 69 w 71"/>
                <a:gd name="T57" fmla="*/ 6 h 36"/>
                <a:gd name="T58" fmla="*/ 64 w 71"/>
                <a:gd name="T59" fmla="*/ 2 h 36"/>
                <a:gd name="T60" fmla="*/ 62 w 71"/>
                <a:gd name="T61" fmla="*/ 2 h 36"/>
                <a:gd name="T62" fmla="*/ 12 w 71"/>
                <a:gd name="T63" fmla="*/ 0 h 36"/>
                <a:gd name="T64" fmla="*/ 0 w 71"/>
                <a:gd name="T65" fmla="*/ 11 h 36"/>
                <a:gd name="T66" fmla="*/ 1 w 71"/>
                <a:gd name="T67" fmla="*/ 13 h 36"/>
                <a:gd name="T68" fmla="*/ 1 w 71"/>
                <a:gd name="T69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1" h="36">
                  <a:moveTo>
                    <a:pt x="1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1" y="11"/>
                    <a:pt x="1" y="11"/>
                  </a:cubicBezTo>
                  <a:cubicBezTo>
                    <a:pt x="1" y="9"/>
                    <a:pt x="2" y="7"/>
                    <a:pt x="4" y="5"/>
                  </a:cubicBezTo>
                  <a:cubicBezTo>
                    <a:pt x="5" y="3"/>
                    <a:pt x="8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20" y="2"/>
                    <a:pt x="53" y="3"/>
                    <a:pt x="62" y="3"/>
                  </a:cubicBezTo>
                  <a:cubicBezTo>
                    <a:pt x="63" y="3"/>
                    <a:pt x="63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5" y="3"/>
                    <a:pt x="65" y="4"/>
                    <a:pt x="66" y="4"/>
                  </a:cubicBezTo>
                  <a:cubicBezTo>
                    <a:pt x="67" y="5"/>
                    <a:pt x="68" y="7"/>
                    <a:pt x="68" y="8"/>
                  </a:cubicBezTo>
                  <a:cubicBezTo>
                    <a:pt x="69" y="10"/>
                    <a:pt x="70" y="13"/>
                    <a:pt x="70" y="15"/>
                  </a:cubicBezTo>
                  <a:cubicBezTo>
                    <a:pt x="70" y="15"/>
                    <a:pt x="70" y="16"/>
                    <a:pt x="70" y="16"/>
                  </a:cubicBezTo>
                  <a:cubicBezTo>
                    <a:pt x="69" y="20"/>
                    <a:pt x="69" y="25"/>
                    <a:pt x="68" y="28"/>
                  </a:cubicBezTo>
                  <a:cubicBezTo>
                    <a:pt x="68" y="30"/>
                    <a:pt x="67" y="32"/>
                    <a:pt x="66" y="33"/>
                  </a:cubicBezTo>
                  <a:cubicBezTo>
                    <a:pt x="64" y="34"/>
                    <a:pt x="63" y="35"/>
                    <a:pt x="60" y="35"/>
                  </a:cubicBezTo>
                  <a:cubicBezTo>
                    <a:pt x="58" y="35"/>
                    <a:pt x="55" y="35"/>
                    <a:pt x="52" y="35"/>
                  </a:cubicBezTo>
                  <a:cubicBezTo>
                    <a:pt x="44" y="35"/>
                    <a:pt x="32" y="35"/>
                    <a:pt x="23" y="34"/>
                  </a:cubicBezTo>
                  <a:cubicBezTo>
                    <a:pt x="18" y="34"/>
                    <a:pt x="14" y="34"/>
                    <a:pt x="11" y="33"/>
                  </a:cubicBezTo>
                  <a:cubicBezTo>
                    <a:pt x="9" y="33"/>
                    <a:pt x="8" y="33"/>
                    <a:pt x="7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0"/>
                    <a:pt x="3" y="29"/>
                    <a:pt x="2" y="27"/>
                  </a:cubicBezTo>
                  <a:cubicBezTo>
                    <a:pt x="1" y="26"/>
                    <a:pt x="1" y="25"/>
                    <a:pt x="1" y="24"/>
                  </a:cubicBezTo>
                  <a:cubicBezTo>
                    <a:pt x="1" y="22"/>
                    <a:pt x="2" y="20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6"/>
                    <a:pt x="3" y="15"/>
                  </a:cubicBezTo>
                  <a:cubicBezTo>
                    <a:pt x="3" y="14"/>
                    <a:pt x="3" y="13"/>
                    <a:pt x="2" y="13"/>
                  </a:cubicBezTo>
                  <a:cubicBezTo>
                    <a:pt x="2" y="12"/>
                    <a:pt x="2" y="12"/>
                    <a:pt x="1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4"/>
                    <a:pt x="1" y="14"/>
                  </a:cubicBezTo>
                  <a:cubicBezTo>
                    <a:pt x="1" y="14"/>
                    <a:pt x="2" y="15"/>
                    <a:pt x="2" y="15"/>
                  </a:cubicBezTo>
                  <a:cubicBezTo>
                    <a:pt x="2" y="16"/>
                    <a:pt x="2" y="16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0" y="22"/>
                    <a:pt x="0" y="24"/>
                  </a:cubicBezTo>
                  <a:cubicBezTo>
                    <a:pt x="0" y="25"/>
                    <a:pt x="0" y="27"/>
                    <a:pt x="1" y="28"/>
                  </a:cubicBezTo>
                  <a:cubicBezTo>
                    <a:pt x="2" y="29"/>
                    <a:pt x="3" y="31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6" y="34"/>
                    <a:pt x="7" y="34"/>
                    <a:pt x="8" y="34"/>
                  </a:cubicBezTo>
                  <a:cubicBezTo>
                    <a:pt x="12" y="35"/>
                    <a:pt x="20" y="35"/>
                    <a:pt x="28" y="36"/>
                  </a:cubicBezTo>
                  <a:cubicBezTo>
                    <a:pt x="36" y="36"/>
                    <a:pt x="45" y="36"/>
                    <a:pt x="52" y="36"/>
                  </a:cubicBezTo>
                  <a:cubicBezTo>
                    <a:pt x="55" y="36"/>
                    <a:pt x="58" y="36"/>
                    <a:pt x="60" y="36"/>
                  </a:cubicBezTo>
                  <a:cubicBezTo>
                    <a:pt x="63" y="36"/>
                    <a:pt x="65" y="35"/>
                    <a:pt x="67" y="34"/>
                  </a:cubicBezTo>
                  <a:cubicBezTo>
                    <a:pt x="69" y="32"/>
                    <a:pt x="70" y="29"/>
                    <a:pt x="70" y="26"/>
                  </a:cubicBezTo>
                  <a:cubicBezTo>
                    <a:pt x="71" y="22"/>
                    <a:pt x="71" y="19"/>
                    <a:pt x="71" y="16"/>
                  </a:cubicBezTo>
                  <a:cubicBezTo>
                    <a:pt x="71" y="16"/>
                    <a:pt x="71" y="15"/>
                    <a:pt x="71" y="15"/>
                  </a:cubicBezTo>
                  <a:cubicBezTo>
                    <a:pt x="71" y="12"/>
                    <a:pt x="70" y="8"/>
                    <a:pt x="69" y="6"/>
                  </a:cubicBezTo>
                  <a:cubicBezTo>
                    <a:pt x="68" y="5"/>
                    <a:pt x="68" y="4"/>
                    <a:pt x="67" y="3"/>
                  </a:cubicBezTo>
                  <a:cubicBezTo>
                    <a:pt x="66" y="3"/>
                    <a:pt x="65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3" y="2"/>
                    <a:pt x="63" y="2"/>
                    <a:pt x="62" y="2"/>
                  </a:cubicBezTo>
                  <a:cubicBezTo>
                    <a:pt x="54" y="2"/>
                    <a:pt x="20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2"/>
                    <a:pt x="3" y="4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0" y="12"/>
                    <a:pt x="0" y="12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</a:path>
              </a:pathLst>
            </a:custGeom>
            <a:solidFill>
              <a:srgbClr val="9E9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7" name="Freeform 702">
              <a:extLst>
                <a:ext uri="{FF2B5EF4-FFF2-40B4-BE49-F238E27FC236}">
                  <a16:creationId xmlns:a16="http://schemas.microsoft.com/office/drawing/2014/main" id="{F3537C4F-FBA0-4D1A-9A8C-5D0839EB7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38" y="1863041"/>
              <a:ext cx="7910513" cy="2849563"/>
            </a:xfrm>
            <a:custGeom>
              <a:avLst/>
              <a:gdLst>
                <a:gd name="T0" fmla="*/ 133 w 1081"/>
                <a:gd name="T1" fmla="*/ 378 h 389"/>
                <a:gd name="T2" fmla="*/ 97 w 1081"/>
                <a:gd name="T3" fmla="*/ 345 h 389"/>
                <a:gd name="T4" fmla="*/ 70 w 1081"/>
                <a:gd name="T5" fmla="*/ 379 h 389"/>
                <a:gd name="T6" fmla="*/ 63 w 1081"/>
                <a:gd name="T7" fmla="*/ 313 h 389"/>
                <a:gd name="T8" fmla="*/ 99 w 1081"/>
                <a:gd name="T9" fmla="*/ 264 h 389"/>
                <a:gd name="T10" fmla="*/ 114 w 1081"/>
                <a:gd name="T11" fmla="*/ 230 h 389"/>
                <a:gd name="T12" fmla="*/ 152 w 1081"/>
                <a:gd name="T13" fmla="*/ 198 h 389"/>
                <a:gd name="T14" fmla="*/ 94 w 1081"/>
                <a:gd name="T15" fmla="*/ 187 h 389"/>
                <a:gd name="T16" fmla="*/ 41 w 1081"/>
                <a:gd name="T17" fmla="*/ 217 h 389"/>
                <a:gd name="T18" fmla="*/ 4 w 1081"/>
                <a:gd name="T19" fmla="*/ 265 h 389"/>
                <a:gd name="T20" fmla="*/ 39 w 1081"/>
                <a:gd name="T21" fmla="*/ 213 h 389"/>
                <a:gd name="T22" fmla="*/ 4 w 1081"/>
                <a:gd name="T23" fmla="*/ 198 h 389"/>
                <a:gd name="T24" fmla="*/ 12 w 1081"/>
                <a:gd name="T25" fmla="*/ 201 h 389"/>
                <a:gd name="T26" fmla="*/ 77 w 1081"/>
                <a:gd name="T27" fmla="*/ 193 h 389"/>
                <a:gd name="T28" fmla="*/ 139 w 1081"/>
                <a:gd name="T29" fmla="*/ 189 h 389"/>
                <a:gd name="T30" fmla="*/ 116 w 1081"/>
                <a:gd name="T31" fmla="*/ 138 h 389"/>
                <a:gd name="T32" fmla="*/ 82 w 1081"/>
                <a:gd name="T33" fmla="*/ 121 h 389"/>
                <a:gd name="T34" fmla="*/ 35 w 1081"/>
                <a:gd name="T35" fmla="*/ 66 h 389"/>
                <a:gd name="T36" fmla="*/ 35 w 1081"/>
                <a:gd name="T37" fmla="*/ 55 h 389"/>
                <a:gd name="T38" fmla="*/ 67 w 1081"/>
                <a:gd name="T39" fmla="*/ 83 h 389"/>
                <a:gd name="T40" fmla="*/ 68 w 1081"/>
                <a:gd name="T41" fmla="*/ 59 h 389"/>
                <a:gd name="T42" fmla="*/ 69 w 1081"/>
                <a:gd name="T43" fmla="*/ 119 h 389"/>
                <a:gd name="T44" fmla="*/ 94 w 1081"/>
                <a:gd name="T45" fmla="*/ 115 h 389"/>
                <a:gd name="T46" fmla="*/ 162 w 1081"/>
                <a:gd name="T47" fmla="*/ 184 h 389"/>
                <a:gd name="T48" fmla="*/ 330 w 1081"/>
                <a:gd name="T49" fmla="*/ 194 h 389"/>
                <a:gd name="T50" fmla="*/ 439 w 1081"/>
                <a:gd name="T51" fmla="*/ 165 h 389"/>
                <a:gd name="T52" fmla="*/ 518 w 1081"/>
                <a:gd name="T53" fmla="*/ 12 h 389"/>
                <a:gd name="T54" fmla="*/ 532 w 1081"/>
                <a:gd name="T55" fmla="*/ 55 h 389"/>
                <a:gd name="T56" fmla="*/ 586 w 1081"/>
                <a:gd name="T57" fmla="*/ 0 h 389"/>
                <a:gd name="T58" fmla="*/ 606 w 1081"/>
                <a:gd name="T59" fmla="*/ 2 h 389"/>
                <a:gd name="T60" fmla="*/ 599 w 1081"/>
                <a:gd name="T61" fmla="*/ 15 h 389"/>
                <a:gd name="T62" fmla="*/ 545 w 1081"/>
                <a:gd name="T63" fmla="*/ 177 h 389"/>
                <a:gd name="T64" fmla="*/ 909 w 1081"/>
                <a:gd name="T65" fmla="*/ 210 h 389"/>
                <a:gd name="T66" fmla="*/ 1012 w 1081"/>
                <a:gd name="T67" fmla="*/ 74 h 389"/>
                <a:gd name="T68" fmla="*/ 1006 w 1081"/>
                <a:gd name="T69" fmla="*/ 92 h 389"/>
                <a:gd name="T70" fmla="*/ 941 w 1081"/>
                <a:gd name="T71" fmla="*/ 242 h 389"/>
                <a:gd name="T72" fmla="*/ 1013 w 1081"/>
                <a:gd name="T73" fmla="*/ 239 h 389"/>
                <a:gd name="T74" fmla="*/ 1080 w 1081"/>
                <a:gd name="T75" fmla="*/ 225 h 389"/>
                <a:gd name="T76" fmla="*/ 1066 w 1081"/>
                <a:gd name="T77" fmla="*/ 225 h 389"/>
                <a:gd name="T78" fmla="*/ 951 w 1081"/>
                <a:gd name="T79" fmla="*/ 260 h 389"/>
                <a:gd name="T80" fmla="*/ 958 w 1081"/>
                <a:gd name="T81" fmla="*/ 306 h 389"/>
                <a:gd name="T82" fmla="*/ 959 w 1081"/>
                <a:gd name="T83" fmla="*/ 340 h 389"/>
                <a:gd name="T84" fmla="*/ 956 w 1081"/>
                <a:gd name="T85" fmla="*/ 324 h 389"/>
                <a:gd name="T86" fmla="*/ 932 w 1081"/>
                <a:gd name="T87" fmla="*/ 241 h 389"/>
                <a:gd name="T88" fmla="*/ 897 w 1081"/>
                <a:gd name="T89" fmla="*/ 217 h 389"/>
                <a:gd name="T90" fmla="*/ 617 w 1081"/>
                <a:gd name="T91" fmla="*/ 212 h 389"/>
                <a:gd name="T92" fmla="*/ 601 w 1081"/>
                <a:gd name="T93" fmla="*/ 377 h 389"/>
                <a:gd name="T94" fmla="*/ 543 w 1081"/>
                <a:gd name="T95" fmla="*/ 301 h 389"/>
                <a:gd name="T96" fmla="*/ 511 w 1081"/>
                <a:gd name="T97" fmla="*/ 352 h 389"/>
                <a:gd name="T98" fmla="*/ 440 w 1081"/>
                <a:gd name="T99" fmla="*/ 243 h 389"/>
                <a:gd name="T100" fmla="*/ 361 w 1081"/>
                <a:gd name="T101" fmla="*/ 205 h 389"/>
                <a:gd name="T102" fmla="*/ 276 w 1081"/>
                <a:gd name="T103" fmla="*/ 208 h 389"/>
                <a:gd name="T104" fmla="*/ 173 w 1081"/>
                <a:gd name="T105" fmla="*/ 205 h 389"/>
                <a:gd name="T106" fmla="*/ 121 w 1081"/>
                <a:gd name="T107" fmla="*/ 232 h 389"/>
                <a:gd name="T108" fmla="*/ 95 w 1081"/>
                <a:gd name="T109" fmla="*/ 282 h 389"/>
                <a:gd name="T110" fmla="*/ 99 w 1081"/>
                <a:gd name="T111" fmla="*/ 341 h 389"/>
                <a:gd name="T112" fmla="*/ 138 w 1081"/>
                <a:gd name="T113" fmla="*/ 388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81" h="389">
                  <a:moveTo>
                    <a:pt x="138" y="389"/>
                  </a:moveTo>
                  <a:cubicBezTo>
                    <a:pt x="138" y="389"/>
                    <a:pt x="137" y="389"/>
                    <a:pt x="137" y="389"/>
                  </a:cubicBezTo>
                  <a:cubicBezTo>
                    <a:pt x="137" y="387"/>
                    <a:pt x="136" y="386"/>
                    <a:pt x="135" y="385"/>
                  </a:cubicBezTo>
                  <a:cubicBezTo>
                    <a:pt x="134" y="382"/>
                    <a:pt x="133" y="380"/>
                    <a:pt x="133" y="378"/>
                  </a:cubicBezTo>
                  <a:cubicBezTo>
                    <a:pt x="132" y="372"/>
                    <a:pt x="130" y="367"/>
                    <a:pt x="126" y="361"/>
                  </a:cubicBezTo>
                  <a:cubicBezTo>
                    <a:pt x="121" y="355"/>
                    <a:pt x="114" y="352"/>
                    <a:pt x="107" y="349"/>
                  </a:cubicBezTo>
                  <a:cubicBezTo>
                    <a:pt x="105" y="348"/>
                    <a:pt x="104" y="348"/>
                    <a:pt x="103" y="347"/>
                  </a:cubicBezTo>
                  <a:cubicBezTo>
                    <a:pt x="97" y="345"/>
                    <a:pt x="97" y="345"/>
                    <a:pt x="97" y="345"/>
                  </a:cubicBezTo>
                  <a:cubicBezTo>
                    <a:pt x="78" y="336"/>
                    <a:pt x="72" y="323"/>
                    <a:pt x="76" y="303"/>
                  </a:cubicBezTo>
                  <a:cubicBezTo>
                    <a:pt x="73" y="306"/>
                    <a:pt x="69" y="311"/>
                    <a:pt x="66" y="316"/>
                  </a:cubicBezTo>
                  <a:cubicBezTo>
                    <a:pt x="53" y="336"/>
                    <a:pt x="60" y="356"/>
                    <a:pt x="70" y="378"/>
                  </a:cubicBezTo>
                  <a:cubicBezTo>
                    <a:pt x="70" y="378"/>
                    <a:pt x="70" y="378"/>
                    <a:pt x="70" y="379"/>
                  </a:cubicBezTo>
                  <a:cubicBezTo>
                    <a:pt x="70" y="379"/>
                    <a:pt x="70" y="379"/>
                    <a:pt x="70" y="379"/>
                  </a:cubicBezTo>
                  <a:cubicBezTo>
                    <a:pt x="69" y="379"/>
                    <a:pt x="69" y="378"/>
                    <a:pt x="69" y="378"/>
                  </a:cubicBezTo>
                  <a:cubicBezTo>
                    <a:pt x="67" y="375"/>
                    <a:pt x="67" y="375"/>
                    <a:pt x="67" y="375"/>
                  </a:cubicBezTo>
                  <a:cubicBezTo>
                    <a:pt x="58" y="354"/>
                    <a:pt x="49" y="335"/>
                    <a:pt x="63" y="313"/>
                  </a:cubicBezTo>
                  <a:cubicBezTo>
                    <a:pt x="69" y="305"/>
                    <a:pt x="74" y="297"/>
                    <a:pt x="81" y="289"/>
                  </a:cubicBezTo>
                  <a:cubicBezTo>
                    <a:pt x="91" y="277"/>
                    <a:pt x="91" y="277"/>
                    <a:pt x="91" y="277"/>
                  </a:cubicBezTo>
                  <a:cubicBezTo>
                    <a:pt x="94" y="273"/>
                    <a:pt x="97" y="269"/>
                    <a:pt x="99" y="264"/>
                  </a:cubicBezTo>
                  <a:cubicBezTo>
                    <a:pt x="99" y="264"/>
                    <a:pt x="99" y="264"/>
                    <a:pt x="99" y="264"/>
                  </a:cubicBezTo>
                  <a:cubicBezTo>
                    <a:pt x="103" y="256"/>
                    <a:pt x="103" y="256"/>
                    <a:pt x="103" y="256"/>
                  </a:cubicBezTo>
                  <a:cubicBezTo>
                    <a:pt x="108" y="248"/>
                    <a:pt x="108" y="248"/>
                    <a:pt x="108" y="248"/>
                  </a:cubicBezTo>
                  <a:cubicBezTo>
                    <a:pt x="111" y="243"/>
                    <a:pt x="112" y="239"/>
                    <a:pt x="113" y="233"/>
                  </a:cubicBezTo>
                  <a:cubicBezTo>
                    <a:pt x="114" y="232"/>
                    <a:pt x="114" y="231"/>
                    <a:pt x="114" y="230"/>
                  </a:cubicBezTo>
                  <a:cubicBezTo>
                    <a:pt x="114" y="229"/>
                    <a:pt x="114" y="229"/>
                    <a:pt x="114" y="229"/>
                  </a:cubicBezTo>
                  <a:cubicBezTo>
                    <a:pt x="116" y="223"/>
                    <a:pt x="117" y="220"/>
                    <a:pt x="122" y="214"/>
                  </a:cubicBezTo>
                  <a:cubicBezTo>
                    <a:pt x="128" y="208"/>
                    <a:pt x="146" y="202"/>
                    <a:pt x="157" y="199"/>
                  </a:cubicBezTo>
                  <a:cubicBezTo>
                    <a:pt x="155" y="198"/>
                    <a:pt x="153" y="198"/>
                    <a:pt x="152" y="198"/>
                  </a:cubicBezTo>
                  <a:cubicBezTo>
                    <a:pt x="146" y="197"/>
                    <a:pt x="140" y="197"/>
                    <a:pt x="137" y="196"/>
                  </a:cubicBezTo>
                  <a:cubicBezTo>
                    <a:pt x="128" y="192"/>
                    <a:pt x="128" y="192"/>
                    <a:pt x="128" y="192"/>
                  </a:cubicBezTo>
                  <a:cubicBezTo>
                    <a:pt x="119" y="189"/>
                    <a:pt x="112" y="186"/>
                    <a:pt x="103" y="186"/>
                  </a:cubicBezTo>
                  <a:cubicBezTo>
                    <a:pt x="100" y="186"/>
                    <a:pt x="97" y="186"/>
                    <a:pt x="94" y="187"/>
                  </a:cubicBezTo>
                  <a:cubicBezTo>
                    <a:pt x="88" y="189"/>
                    <a:pt x="85" y="192"/>
                    <a:pt x="81" y="197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0" y="207"/>
                    <a:pt x="63" y="210"/>
                    <a:pt x="55" y="212"/>
                  </a:cubicBezTo>
                  <a:cubicBezTo>
                    <a:pt x="51" y="214"/>
                    <a:pt x="46" y="216"/>
                    <a:pt x="41" y="217"/>
                  </a:cubicBezTo>
                  <a:cubicBezTo>
                    <a:pt x="35" y="219"/>
                    <a:pt x="30" y="221"/>
                    <a:pt x="25" y="224"/>
                  </a:cubicBezTo>
                  <a:cubicBezTo>
                    <a:pt x="10" y="235"/>
                    <a:pt x="3" y="249"/>
                    <a:pt x="4" y="265"/>
                  </a:cubicBezTo>
                  <a:cubicBezTo>
                    <a:pt x="4" y="265"/>
                    <a:pt x="4" y="265"/>
                    <a:pt x="4" y="265"/>
                  </a:cubicBezTo>
                  <a:cubicBezTo>
                    <a:pt x="4" y="265"/>
                    <a:pt x="4" y="265"/>
                    <a:pt x="4" y="265"/>
                  </a:cubicBezTo>
                  <a:cubicBezTo>
                    <a:pt x="3" y="265"/>
                    <a:pt x="3" y="265"/>
                    <a:pt x="3" y="265"/>
                  </a:cubicBezTo>
                  <a:cubicBezTo>
                    <a:pt x="2" y="265"/>
                    <a:pt x="2" y="265"/>
                    <a:pt x="2" y="265"/>
                  </a:cubicBezTo>
                  <a:cubicBezTo>
                    <a:pt x="0" y="246"/>
                    <a:pt x="7" y="232"/>
                    <a:pt x="23" y="221"/>
                  </a:cubicBezTo>
                  <a:cubicBezTo>
                    <a:pt x="27" y="217"/>
                    <a:pt x="33" y="215"/>
                    <a:pt x="39" y="213"/>
                  </a:cubicBezTo>
                  <a:cubicBezTo>
                    <a:pt x="38" y="213"/>
                    <a:pt x="38" y="213"/>
                    <a:pt x="37" y="213"/>
                  </a:cubicBezTo>
                  <a:cubicBezTo>
                    <a:pt x="36" y="213"/>
                    <a:pt x="36" y="213"/>
                    <a:pt x="35" y="213"/>
                  </a:cubicBezTo>
                  <a:cubicBezTo>
                    <a:pt x="24" y="213"/>
                    <a:pt x="17" y="208"/>
                    <a:pt x="11" y="203"/>
                  </a:cubicBezTo>
                  <a:cubicBezTo>
                    <a:pt x="4" y="198"/>
                    <a:pt x="4" y="198"/>
                    <a:pt x="4" y="198"/>
                  </a:cubicBezTo>
                  <a:cubicBezTo>
                    <a:pt x="4" y="198"/>
                    <a:pt x="4" y="198"/>
                    <a:pt x="4" y="197"/>
                  </a:cubicBezTo>
                  <a:cubicBezTo>
                    <a:pt x="4" y="197"/>
                    <a:pt x="4" y="197"/>
                    <a:pt x="5" y="197"/>
                  </a:cubicBezTo>
                  <a:cubicBezTo>
                    <a:pt x="5" y="197"/>
                    <a:pt x="5" y="197"/>
                    <a:pt x="5" y="197"/>
                  </a:cubicBezTo>
                  <a:cubicBezTo>
                    <a:pt x="12" y="201"/>
                    <a:pt x="12" y="201"/>
                    <a:pt x="12" y="201"/>
                  </a:cubicBezTo>
                  <a:cubicBezTo>
                    <a:pt x="19" y="206"/>
                    <a:pt x="29" y="210"/>
                    <a:pt x="36" y="210"/>
                  </a:cubicBezTo>
                  <a:cubicBezTo>
                    <a:pt x="37" y="210"/>
                    <a:pt x="37" y="210"/>
                    <a:pt x="37" y="210"/>
                  </a:cubicBezTo>
                  <a:cubicBezTo>
                    <a:pt x="52" y="210"/>
                    <a:pt x="63" y="206"/>
                    <a:pt x="72" y="198"/>
                  </a:cubicBezTo>
                  <a:cubicBezTo>
                    <a:pt x="77" y="193"/>
                    <a:pt x="77" y="193"/>
                    <a:pt x="77" y="193"/>
                  </a:cubicBezTo>
                  <a:cubicBezTo>
                    <a:pt x="81" y="188"/>
                    <a:pt x="85" y="184"/>
                    <a:pt x="93" y="182"/>
                  </a:cubicBezTo>
                  <a:cubicBezTo>
                    <a:pt x="97" y="180"/>
                    <a:pt x="102" y="180"/>
                    <a:pt x="106" y="180"/>
                  </a:cubicBezTo>
                  <a:cubicBezTo>
                    <a:pt x="115" y="180"/>
                    <a:pt x="123" y="182"/>
                    <a:pt x="130" y="185"/>
                  </a:cubicBezTo>
                  <a:cubicBezTo>
                    <a:pt x="139" y="189"/>
                    <a:pt x="139" y="189"/>
                    <a:pt x="139" y="189"/>
                  </a:cubicBezTo>
                  <a:cubicBezTo>
                    <a:pt x="145" y="191"/>
                    <a:pt x="160" y="194"/>
                    <a:pt x="168" y="195"/>
                  </a:cubicBezTo>
                  <a:cubicBezTo>
                    <a:pt x="165" y="193"/>
                    <a:pt x="160" y="190"/>
                    <a:pt x="159" y="189"/>
                  </a:cubicBezTo>
                  <a:cubicBezTo>
                    <a:pt x="144" y="178"/>
                    <a:pt x="131" y="161"/>
                    <a:pt x="119" y="144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4" y="134"/>
                    <a:pt x="108" y="125"/>
                    <a:pt x="102" y="122"/>
                  </a:cubicBezTo>
                  <a:cubicBezTo>
                    <a:pt x="99" y="121"/>
                    <a:pt x="95" y="120"/>
                    <a:pt x="91" y="120"/>
                  </a:cubicBezTo>
                  <a:cubicBezTo>
                    <a:pt x="89" y="120"/>
                    <a:pt x="87" y="120"/>
                    <a:pt x="85" y="120"/>
                  </a:cubicBezTo>
                  <a:cubicBezTo>
                    <a:pt x="84" y="121"/>
                    <a:pt x="83" y="121"/>
                    <a:pt x="82" y="121"/>
                  </a:cubicBezTo>
                  <a:cubicBezTo>
                    <a:pt x="79" y="122"/>
                    <a:pt x="77" y="123"/>
                    <a:pt x="74" y="123"/>
                  </a:cubicBezTo>
                  <a:cubicBezTo>
                    <a:pt x="73" y="123"/>
                    <a:pt x="72" y="123"/>
                    <a:pt x="72" y="123"/>
                  </a:cubicBezTo>
                  <a:cubicBezTo>
                    <a:pt x="48" y="121"/>
                    <a:pt x="42" y="96"/>
                    <a:pt x="37" y="74"/>
                  </a:cubicBezTo>
                  <a:cubicBezTo>
                    <a:pt x="36" y="71"/>
                    <a:pt x="35" y="69"/>
                    <a:pt x="35" y="6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5" y="55"/>
                  </a:cubicBezTo>
                  <a:cubicBezTo>
                    <a:pt x="38" y="66"/>
                    <a:pt x="38" y="66"/>
                    <a:pt x="38" y="66"/>
                  </a:cubicBezTo>
                  <a:cubicBezTo>
                    <a:pt x="42" y="83"/>
                    <a:pt x="49" y="110"/>
                    <a:pt x="64" y="117"/>
                  </a:cubicBezTo>
                  <a:cubicBezTo>
                    <a:pt x="61" y="109"/>
                    <a:pt x="63" y="100"/>
                    <a:pt x="65" y="90"/>
                  </a:cubicBezTo>
                  <a:cubicBezTo>
                    <a:pt x="66" y="88"/>
                    <a:pt x="66" y="85"/>
                    <a:pt x="67" y="83"/>
                  </a:cubicBezTo>
                  <a:cubicBezTo>
                    <a:pt x="69" y="74"/>
                    <a:pt x="71" y="65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7" y="59"/>
                    <a:pt x="67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9" y="59"/>
                    <a:pt x="69" y="5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4" y="67"/>
                    <a:pt x="72" y="79"/>
                    <a:pt x="69" y="91"/>
                  </a:cubicBezTo>
                  <a:cubicBezTo>
                    <a:pt x="67" y="102"/>
                    <a:pt x="65" y="112"/>
                    <a:pt x="69" y="119"/>
                  </a:cubicBezTo>
                  <a:cubicBezTo>
                    <a:pt x="69" y="119"/>
                    <a:pt x="70" y="119"/>
                    <a:pt x="70" y="119"/>
                  </a:cubicBezTo>
                  <a:cubicBezTo>
                    <a:pt x="70" y="119"/>
                    <a:pt x="71" y="119"/>
                    <a:pt x="71" y="119"/>
                  </a:cubicBezTo>
                  <a:cubicBezTo>
                    <a:pt x="75" y="119"/>
                    <a:pt x="78" y="118"/>
                    <a:pt x="82" y="117"/>
                  </a:cubicBezTo>
                  <a:cubicBezTo>
                    <a:pt x="85" y="116"/>
                    <a:pt x="90" y="115"/>
                    <a:pt x="94" y="115"/>
                  </a:cubicBezTo>
                  <a:cubicBezTo>
                    <a:pt x="98" y="115"/>
                    <a:pt x="101" y="115"/>
                    <a:pt x="104" y="117"/>
                  </a:cubicBezTo>
                  <a:cubicBezTo>
                    <a:pt x="112" y="120"/>
                    <a:pt x="116" y="128"/>
                    <a:pt x="120" y="134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35" y="157"/>
                    <a:pt x="148" y="173"/>
                    <a:pt x="162" y="184"/>
                  </a:cubicBezTo>
                  <a:cubicBezTo>
                    <a:pt x="174" y="193"/>
                    <a:pt x="217" y="194"/>
                    <a:pt x="248" y="195"/>
                  </a:cubicBezTo>
                  <a:cubicBezTo>
                    <a:pt x="260" y="196"/>
                    <a:pt x="271" y="196"/>
                    <a:pt x="277" y="197"/>
                  </a:cubicBezTo>
                  <a:cubicBezTo>
                    <a:pt x="278" y="197"/>
                    <a:pt x="280" y="197"/>
                    <a:pt x="283" y="197"/>
                  </a:cubicBezTo>
                  <a:cubicBezTo>
                    <a:pt x="293" y="197"/>
                    <a:pt x="313" y="196"/>
                    <a:pt x="330" y="194"/>
                  </a:cubicBezTo>
                  <a:cubicBezTo>
                    <a:pt x="340" y="194"/>
                    <a:pt x="349" y="193"/>
                    <a:pt x="355" y="193"/>
                  </a:cubicBezTo>
                  <a:cubicBezTo>
                    <a:pt x="356" y="193"/>
                    <a:pt x="357" y="193"/>
                    <a:pt x="357" y="193"/>
                  </a:cubicBezTo>
                  <a:cubicBezTo>
                    <a:pt x="369" y="192"/>
                    <a:pt x="385" y="189"/>
                    <a:pt x="397" y="188"/>
                  </a:cubicBezTo>
                  <a:cubicBezTo>
                    <a:pt x="415" y="186"/>
                    <a:pt x="427" y="175"/>
                    <a:pt x="439" y="165"/>
                  </a:cubicBezTo>
                  <a:cubicBezTo>
                    <a:pt x="445" y="160"/>
                    <a:pt x="451" y="155"/>
                    <a:pt x="458" y="150"/>
                  </a:cubicBezTo>
                  <a:cubicBezTo>
                    <a:pt x="462" y="147"/>
                    <a:pt x="471" y="142"/>
                    <a:pt x="478" y="139"/>
                  </a:cubicBezTo>
                  <a:cubicBezTo>
                    <a:pt x="507" y="132"/>
                    <a:pt x="522" y="115"/>
                    <a:pt x="526" y="87"/>
                  </a:cubicBezTo>
                  <a:cubicBezTo>
                    <a:pt x="530" y="62"/>
                    <a:pt x="523" y="32"/>
                    <a:pt x="518" y="12"/>
                  </a:cubicBezTo>
                  <a:cubicBezTo>
                    <a:pt x="518" y="11"/>
                    <a:pt x="518" y="11"/>
                    <a:pt x="518" y="11"/>
                  </a:cubicBezTo>
                  <a:cubicBezTo>
                    <a:pt x="519" y="11"/>
                    <a:pt x="519" y="11"/>
                    <a:pt x="519" y="11"/>
                  </a:cubicBezTo>
                  <a:cubicBezTo>
                    <a:pt x="519" y="11"/>
                    <a:pt x="519" y="11"/>
                    <a:pt x="519" y="11"/>
                  </a:cubicBezTo>
                  <a:cubicBezTo>
                    <a:pt x="526" y="27"/>
                    <a:pt x="529" y="41"/>
                    <a:pt x="532" y="55"/>
                  </a:cubicBezTo>
                  <a:cubicBezTo>
                    <a:pt x="533" y="62"/>
                    <a:pt x="535" y="69"/>
                    <a:pt x="537" y="77"/>
                  </a:cubicBezTo>
                  <a:cubicBezTo>
                    <a:pt x="545" y="67"/>
                    <a:pt x="550" y="55"/>
                    <a:pt x="555" y="44"/>
                  </a:cubicBezTo>
                  <a:cubicBezTo>
                    <a:pt x="562" y="28"/>
                    <a:pt x="569" y="12"/>
                    <a:pt x="585" y="0"/>
                  </a:cubicBezTo>
                  <a:cubicBezTo>
                    <a:pt x="586" y="0"/>
                    <a:pt x="586" y="0"/>
                    <a:pt x="586" y="0"/>
                  </a:cubicBezTo>
                  <a:cubicBezTo>
                    <a:pt x="586" y="0"/>
                    <a:pt x="586" y="0"/>
                    <a:pt x="586" y="0"/>
                  </a:cubicBezTo>
                  <a:cubicBezTo>
                    <a:pt x="587" y="0"/>
                    <a:pt x="587" y="1"/>
                    <a:pt x="586" y="1"/>
                  </a:cubicBezTo>
                  <a:cubicBezTo>
                    <a:pt x="569" y="21"/>
                    <a:pt x="564" y="33"/>
                    <a:pt x="557" y="54"/>
                  </a:cubicBezTo>
                  <a:cubicBezTo>
                    <a:pt x="571" y="42"/>
                    <a:pt x="594" y="17"/>
                    <a:pt x="606" y="2"/>
                  </a:cubicBezTo>
                  <a:cubicBezTo>
                    <a:pt x="607" y="2"/>
                    <a:pt x="607" y="1"/>
                    <a:pt x="607" y="1"/>
                  </a:cubicBezTo>
                  <a:cubicBezTo>
                    <a:pt x="607" y="1"/>
                    <a:pt x="608" y="1"/>
                    <a:pt x="608" y="1"/>
                  </a:cubicBezTo>
                  <a:cubicBezTo>
                    <a:pt x="608" y="1"/>
                    <a:pt x="608" y="1"/>
                    <a:pt x="608" y="1"/>
                  </a:cubicBezTo>
                  <a:cubicBezTo>
                    <a:pt x="609" y="2"/>
                    <a:pt x="609" y="2"/>
                    <a:pt x="599" y="15"/>
                  </a:cubicBezTo>
                  <a:cubicBezTo>
                    <a:pt x="594" y="21"/>
                    <a:pt x="588" y="28"/>
                    <a:pt x="586" y="30"/>
                  </a:cubicBezTo>
                  <a:cubicBezTo>
                    <a:pt x="543" y="74"/>
                    <a:pt x="509" y="114"/>
                    <a:pt x="538" y="165"/>
                  </a:cubicBezTo>
                  <a:cubicBezTo>
                    <a:pt x="539" y="166"/>
                    <a:pt x="539" y="166"/>
                    <a:pt x="539" y="166"/>
                  </a:cubicBezTo>
                  <a:cubicBezTo>
                    <a:pt x="541" y="169"/>
                    <a:pt x="543" y="173"/>
                    <a:pt x="545" y="177"/>
                  </a:cubicBezTo>
                  <a:cubicBezTo>
                    <a:pt x="548" y="182"/>
                    <a:pt x="551" y="187"/>
                    <a:pt x="554" y="191"/>
                  </a:cubicBezTo>
                  <a:cubicBezTo>
                    <a:pt x="559" y="197"/>
                    <a:pt x="573" y="200"/>
                    <a:pt x="596" y="201"/>
                  </a:cubicBezTo>
                  <a:cubicBezTo>
                    <a:pt x="597" y="201"/>
                    <a:pt x="597" y="201"/>
                    <a:pt x="597" y="201"/>
                  </a:cubicBezTo>
                  <a:cubicBezTo>
                    <a:pt x="683" y="204"/>
                    <a:pt x="902" y="209"/>
                    <a:pt x="909" y="210"/>
                  </a:cubicBezTo>
                  <a:cubicBezTo>
                    <a:pt x="910" y="209"/>
                    <a:pt x="910" y="209"/>
                    <a:pt x="910" y="209"/>
                  </a:cubicBezTo>
                  <a:cubicBezTo>
                    <a:pt x="922" y="203"/>
                    <a:pt x="944" y="191"/>
                    <a:pt x="959" y="155"/>
                  </a:cubicBezTo>
                  <a:cubicBezTo>
                    <a:pt x="968" y="131"/>
                    <a:pt x="996" y="92"/>
                    <a:pt x="1001" y="88"/>
                  </a:cubicBezTo>
                  <a:cubicBezTo>
                    <a:pt x="1001" y="84"/>
                    <a:pt x="1006" y="74"/>
                    <a:pt x="1012" y="74"/>
                  </a:cubicBezTo>
                  <a:cubicBezTo>
                    <a:pt x="1013" y="74"/>
                    <a:pt x="1014" y="74"/>
                    <a:pt x="1014" y="75"/>
                  </a:cubicBezTo>
                  <a:cubicBezTo>
                    <a:pt x="1018" y="78"/>
                    <a:pt x="1019" y="82"/>
                    <a:pt x="1019" y="84"/>
                  </a:cubicBezTo>
                  <a:cubicBezTo>
                    <a:pt x="1019" y="86"/>
                    <a:pt x="1018" y="87"/>
                    <a:pt x="1018" y="88"/>
                  </a:cubicBezTo>
                  <a:cubicBezTo>
                    <a:pt x="1015" y="91"/>
                    <a:pt x="1009" y="92"/>
                    <a:pt x="1006" y="92"/>
                  </a:cubicBezTo>
                  <a:cubicBezTo>
                    <a:pt x="1006" y="92"/>
                    <a:pt x="1006" y="92"/>
                    <a:pt x="1006" y="92"/>
                  </a:cubicBezTo>
                  <a:cubicBezTo>
                    <a:pt x="1000" y="95"/>
                    <a:pt x="969" y="146"/>
                    <a:pt x="963" y="160"/>
                  </a:cubicBezTo>
                  <a:cubicBezTo>
                    <a:pt x="955" y="175"/>
                    <a:pt x="943" y="198"/>
                    <a:pt x="918" y="214"/>
                  </a:cubicBezTo>
                  <a:cubicBezTo>
                    <a:pt x="919" y="218"/>
                    <a:pt x="932" y="233"/>
                    <a:pt x="941" y="242"/>
                  </a:cubicBezTo>
                  <a:cubicBezTo>
                    <a:pt x="945" y="247"/>
                    <a:pt x="948" y="251"/>
                    <a:pt x="950" y="252"/>
                  </a:cubicBezTo>
                  <a:cubicBezTo>
                    <a:pt x="954" y="254"/>
                    <a:pt x="957" y="254"/>
                    <a:pt x="960" y="254"/>
                  </a:cubicBezTo>
                  <a:cubicBezTo>
                    <a:pt x="966" y="254"/>
                    <a:pt x="972" y="252"/>
                    <a:pt x="987" y="247"/>
                  </a:cubicBezTo>
                  <a:cubicBezTo>
                    <a:pt x="994" y="245"/>
                    <a:pt x="1003" y="242"/>
                    <a:pt x="1013" y="239"/>
                  </a:cubicBezTo>
                  <a:cubicBezTo>
                    <a:pt x="1034" y="232"/>
                    <a:pt x="1057" y="224"/>
                    <a:pt x="1063" y="221"/>
                  </a:cubicBezTo>
                  <a:cubicBezTo>
                    <a:pt x="1066" y="216"/>
                    <a:pt x="1072" y="212"/>
                    <a:pt x="1075" y="212"/>
                  </a:cubicBezTo>
                  <a:cubicBezTo>
                    <a:pt x="1077" y="212"/>
                    <a:pt x="1078" y="213"/>
                    <a:pt x="1079" y="214"/>
                  </a:cubicBezTo>
                  <a:cubicBezTo>
                    <a:pt x="1080" y="217"/>
                    <a:pt x="1081" y="222"/>
                    <a:pt x="1080" y="225"/>
                  </a:cubicBezTo>
                  <a:cubicBezTo>
                    <a:pt x="1079" y="226"/>
                    <a:pt x="1078" y="227"/>
                    <a:pt x="1076" y="227"/>
                  </a:cubicBezTo>
                  <a:cubicBezTo>
                    <a:pt x="1076" y="227"/>
                    <a:pt x="1076" y="227"/>
                    <a:pt x="1076" y="227"/>
                  </a:cubicBezTo>
                  <a:cubicBezTo>
                    <a:pt x="1073" y="227"/>
                    <a:pt x="1071" y="226"/>
                    <a:pt x="1069" y="226"/>
                  </a:cubicBezTo>
                  <a:cubicBezTo>
                    <a:pt x="1068" y="226"/>
                    <a:pt x="1067" y="225"/>
                    <a:pt x="1066" y="225"/>
                  </a:cubicBezTo>
                  <a:cubicBezTo>
                    <a:pt x="1064" y="227"/>
                    <a:pt x="1053" y="230"/>
                    <a:pt x="1035" y="236"/>
                  </a:cubicBezTo>
                  <a:cubicBezTo>
                    <a:pt x="1019" y="242"/>
                    <a:pt x="1002" y="248"/>
                    <a:pt x="995" y="251"/>
                  </a:cubicBezTo>
                  <a:cubicBezTo>
                    <a:pt x="983" y="256"/>
                    <a:pt x="961" y="261"/>
                    <a:pt x="953" y="261"/>
                  </a:cubicBezTo>
                  <a:cubicBezTo>
                    <a:pt x="952" y="261"/>
                    <a:pt x="952" y="261"/>
                    <a:pt x="951" y="260"/>
                  </a:cubicBezTo>
                  <a:cubicBezTo>
                    <a:pt x="951" y="263"/>
                    <a:pt x="952" y="266"/>
                    <a:pt x="952" y="269"/>
                  </a:cubicBezTo>
                  <a:cubicBezTo>
                    <a:pt x="952" y="271"/>
                    <a:pt x="952" y="273"/>
                    <a:pt x="952" y="275"/>
                  </a:cubicBezTo>
                  <a:cubicBezTo>
                    <a:pt x="953" y="279"/>
                    <a:pt x="957" y="300"/>
                    <a:pt x="958" y="304"/>
                  </a:cubicBezTo>
                  <a:cubicBezTo>
                    <a:pt x="958" y="304"/>
                    <a:pt x="958" y="305"/>
                    <a:pt x="958" y="306"/>
                  </a:cubicBezTo>
                  <a:cubicBezTo>
                    <a:pt x="959" y="310"/>
                    <a:pt x="960" y="318"/>
                    <a:pt x="962" y="323"/>
                  </a:cubicBezTo>
                  <a:cubicBezTo>
                    <a:pt x="966" y="326"/>
                    <a:pt x="968" y="331"/>
                    <a:pt x="968" y="335"/>
                  </a:cubicBezTo>
                  <a:cubicBezTo>
                    <a:pt x="967" y="337"/>
                    <a:pt x="966" y="338"/>
                    <a:pt x="964" y="339"/>
                  </a:cubicBezTo>
                  <a:cubicBezTo>
                    <a:pt x="962" y="339"/>
                    <a:pt x="961" y="340"/>
                    <a:pt x="959" y="340"/>
                  </a:cubicBezTo>
                  <a:cubicBezTo>
                    <a:pt x="957" y="340"/>
                    <a:pt x="955" y="339"/>
                    <a:pt x="954" y="338"/>
                  </a:cubicBezTo>
                  <a:cubicBezTo>
                    <a:pt x="953" y="336"/>
                    <a:pt x="953" y="334"/>
                    <a:pt x="954" y="331"/>
                  </a:cubicBezTo>
                  <a:cubicBezTo>
                    <a:pt x="954" y="330"/>
                    <a:pt x="955" y="329"/>
                    <a:pt x="955" y="328"/>
                  </a:cubicBezTo>
                  <a:cubicBezTo>
                    <a:pt x="955" y="327"/>
                    <a:pt x="956" y="327"/>
                    <a:pt x="956" y="324"/>
                  </a:cubicBezTo>
                  <a:cubicBezTo>
                    <a:pt x="956" y="322"/>
                    <a:pt x="954" y="313"/>
                    <a:pt x="952" y="304"/>
                  </a:cubicBezTo>
                  <a:cubicBezTo>
                    <a:pt x="949" y="292"/>
                    <a:pt x="946" y="278"/>
                    <a:pt x="947" y="271"/>
                  </a:cubicBezTo>
                  <a:cubicBezTo>
                    <a:pt x="947" y="268"/>
                    <a:pt x="946" y="259"/>
                    <a:pt x="942" y="254"/>
                  </a:cubicBezTo>
                  <a:cubicBezTo>
                    <a:pt x="939" y="250"/>
                    <a:pt x="936" y="246"/>
                    <a:pt x="932" y="241"/>
                  </a:cubicBezTo>
                  <a:cubicBezTo>
                    <a:pt x="926" y="233"/>
                    <a:pt x="920" y="225"/>
                    <a:pt x="915" y="222"/>
                  </a:cubicBezTo>
                  <a:cubicBezTo>
                    <a:pt x="908" y="217"/>
                    <a:pt x="906" y="217"/>
                    <a:pt x="903" y="217"/>
                  </a:cubicBezTo>
                  <a:cubicBezTo>
                    <a:pt x="902" y="217"/>
                    <a:pt x="902" y="217"/>
                    <a:pt x="902" y="217"/>
                  </a:cubicBezTo>
                  <a:cubicBezTo>
                    <a:pt x="902" y="217"/>
                    <a:pt x="900" y="217"/>
                    <a:pt x="897" y="217"/>
                  </a:cubicBezTo>
                  <a:cubicBezTo>
                    <a:pt x="793" y="214"/>
                    <a:pt x="703" y="212"/>
                    <a:pt x="642" y="212"/>
                  </a:cubicBezTo>
                  <a:cubicBezTo>
                    <a:pt x="640" y="212"/>
                    <a:pt x="640" y="212"/>
                    <a:pt x="640" y="212"/>
                  </a:cubicBezTo>
                  <a:cubicBezTo>
                    <a:pt x="634" y="212"/>
                    <a:pt x="628" y="212"/>
                    <a:pt x="622" y="212"/>
                  </a:cubicBezTo>
                  <a:cubicBezTo>
                    <a:pt x="617" y="212"/>
                    <a:pt x="617" y="212"/>
                    <a:pt x="617" y="212"/>
                  </a:cubicBezTo>
                  <a:cubicBezTo>
                    <a:pt x="609" y="212"/>
                    <a:pt x="602" y="212"/>
                    <a:pt x="594" y="213"/>
                  </a:cubicBezTo>
                  <a:cubicBezTo>
                    <a:pt x="563" y="216"/>
                    <a:pt x="538" y="238"/>
                    <a:pt x="538" y="261"/>
                  </a:cubicBezTo>
                  <a:cubicBezTo>
                    <a:pt x="542" y="296"/>
                    <a:pt x="596" y="371"/>
                    <a:pt x="597" y="372"/>
                  </a:cubicBezTo>
                  <a:cubicBezTo>
                    <a:pt x="601" y="377"/>
                    <a:pt x="601" y="377"/>
                    <a:pt x="601" y="377"/>
                  </a:cubicBezTo>
                  <a:cubicBezTo>
                    <a:pt x="601" y="377"/>
                    <a:pt x="601" y="377"/>
                    <a:pt x="601" y="377"/>
                  </a:cubicBezTo>
                  <a:cubicBezTo>
                    <a:pt x="600" y="377"/>
                    <a:pt x="586" y="363"/>
                    <a:pt x="585" y="361"/>
                  </a:cubicBezTo>
                  <a:cubicBezTo>
                    <a:pt x="575" y="351"/>
                    <a:pt x="568" y="338"/>
                    <a:pt x="560" y="326"/>
                  </a:cubicBezTo>
                  <a:cubicBezTo>
                    <a:pt x="555" y="317"/>
                    <a:pt x="549" y="309"/>
                    <a:pt x="543" y="301"/>
                  </a:cubicBezTo>
                  <a:cubicBezTo>
                    <a:pt x="536" y="322"/>
                    <a:pt x="526" y="339"/>
                    <a:pt x="512" y="353"/>
                  </a:cubicBezTo>
                  <a:cubicBezTo>
                    <a:pt x="512" y="353"/>
                    <a:pt x="512" y="353"/>
                    <a:pt x="512" y="353"/>
                  </a:cubicBezTo>
                  <a:cubicBezTo>
                    <a:pt x="511" y="353"/>
                    <a:pt x="511" y="353"/>
                    <a:pt x="511" y="353"/>
                  </a:cubicBezTo>
                  <a:cubicBezTo>
                    <a:pt x="511" y="353"/>
                    <a:pt x="511" y="353"/>
                    <a:pt x="511" y="352"/>
                  </a:cubicBezTo>
                  <a:cubicBezTo>
                    <a:pt x="513" y="348"/>
                    <a:pt x="516" y="343"/>
                    <a:pt x="519" y="338"/>
                  </a:cubicBezTo>
                  <a:cubicBezTo>
                    <a:pt x="530" y="320"/>
                    <a:pt x="542" y="300"/>
                    <a:pt x="533" y="281"/>
                  </a:cubicBezTo>
                  <a:cubicBezTo>
                    <a:pt x="523" y="260"/>
                    <a:pt x="503" y="258"/>
                    <a:pt x="482" y="255"/>
                  </a:cubicBezTo>
                  <a:cubicBezTo>
                    <a:pt x="468" y="253"/>
                    <a:pt x="453" y="251"/>
                    <a:pt x="440" y="243"/>
                  </a:cubicBezTo>
                  <a:cubicBezTo>
                    <a:pt x="439" y="242"/>
                    <a:pt x="437" y="241"/>
                    <a:pt x="435" y="239"/>
                  </a:cubicBezTo>
                  <a:cubicBezTo>
                    <a:pt x="424" y="230"/>
                    <a:pt x="398" y="210"/>
                    <a:pt x="388" y="207"/>
                  </a:cubicBezTo>
                  <a:cubicBezTo>
                    <a:pt x="381" y="205"/>
                    <a:pt x="374" y="205"/>
                    <a:pt x="369" y="205"/>
                  </a:cubicBezTo>
                  <a:cubicBezTo>
                    <a:pt x="366" y="205"/>
                    <a:pt x="363" y="205"/>
                    <a:pt x="361" y="205"/>
                  </a:cubicBezTo>
                  <a:cubicBezTo>
                    <a:pt x="359" y="205"/>
                    <a:pt x="357" y="205"/>
                    <a:pt x="355" y="205"/>
                  </a:cubicBezTo>
                  <a:cubicBezTo>
                    <a:pt x="345" y="205"/>
                    <a:pt x="337" y="205"/>
                    <a:pt x="328" y="206"/>
                  </a:cubicBezTo>
                  <a:cubicBezTo>
                    <a:pt x="322" y="207"/>
                    <a:pt x="290" y="208"/>
                    <a:pt x="278" y="208"/>
                  </a:cubicBezTo>
                  <a:cubicBezTo>
                    <a:pt x="278" y="208"/>
                    <a:pt x="277" y="208"/>
                    <a:pt x="276" y="208"/>
                  </a:cubicBezTo>
                  <a:cubicBezTo>
                    <a:pt x="270" y="208"/>
                    <a:pt x="257" y="207"/>
                    <a:pt x="241" y="207"/>
                  </a:cubicBezTo>
                  <a:cubicBezTo>
                    <a:pt x="217" y="206"/>
                    <a:pt x="190" y="205"/>
                    <a:pt x="177" y="205"/>
                  </a:cubicBezTo>
                  <a:cubicBezTo>
                    <a:pt x="176" y="205"/>
                    <a:pt x="176" y="205"/>
                    <a:pt x="175" y="205"/>
                  </a:cubicBezTo>
                  <a:cubicBezTo>
                    <a:pt x="175" y="205"/>
                    <a:pt x="174" y="205"/>
                    <a:pt x="173" y="205"/>
                  </a:cubicBezTo>
                  <a:cubicBezTo>
                    <a:pt x="166" y="205"/>
                    <a:pt x="142" y="206"/>
                    <a:pt x="127" y="219"/>
                  </a:cubicBezTo>
                  <a:cubicBezTo>
                    <a:pt x="123" y="223"/>
                    <a:pt x="123" y="224"/>
                    <a:pt x="122" y="229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19" y="240"/>
                    <a:pt x="115" y="246"/>
                    <a:pt x="112" y="252"/>
                  </a:cubicBezTo>
                  <a:cubicBezTo>
                    <a:pt x="107" y="260"/>
                    <a:pt x="107" y="260"/>
                    <a:pt x="107" y="260"/>
                  </a:cubicBezTo>
                  <a:cubicBezTo>
                    <a:pt x="103" y="267"/>
                    <a:pt x="103" y="267"/>
                    <a:pt x="103" y="267"/>
                  </a:cubicBezTo>
                  <a:cubicBezTo>
                    <a:pt x="101" y="272"/>
                    <a:pt x="99" y="277"/>
                    <a:pt x="95" y="282"/>
                  </a:cubicBezTo>
                  <a:cubicBezTo>
                    <a:pt x="95" y="281"/>
                    <a:pt x="95" y="281"/>
                    <a:pt x="95" y="281"/>
                  </a:cubicBezTo>
                  <a:cubicBezTo>
                    <a:pt x="94" y="282"/>
                    <a:pt x="92" y="284"/>
                    <a:pt x="85" y="293"/>
                  </a:cubicBezTo>
                  <a:cubicBezTo>
                    <a:pt x="82" y="296"/>
                    <a:pt x="82" y="296"/>
                    <a:pt x="82" y="296"/>
                  </a:cubicBezTo>
                  <a:cubicBezTo>
                    <a:pt x="74" y="323"/>
                    <a:pt x="83" y="334"/>
                    <a:pt x="99" y="341"/>
                  </a:cubicBezTo>
                  <a:cubicBezTo>
                    <a:pt x="105" y="343"/>
                    <a:pt x="105" y="343"/>
                    <a:pt x="105" y="343"/>
                  </a:cubicBezTo>
                  <a:cubicBezTo>
                    <a:pt x="114" y="347"/>
                    <a:pt x="122" y="351"/>
                    <a:pt x="128" y="359"/>
                  </a:cubicBezTo>
                  <a:cubicBezTo>
                    <a:pt x="133" y="366"/>
                    <a:pt x="134" y="372"/>
                    <a:pt x="136" y="378"/>
                  </a:cubicBezTo>
                  <a:cubicBezTo>
                    <a:pt x="136" y="381"/>
                    <a:pt x="137" y="385"/>
                    <a:pt x="138" y="388"/>
                  </a:cubicBezTo>
                  <a:cubicBezTo>
                    <a:pt x="139" y="389"/>
                    <a:pt x="138" y="389"/>
                    <a:pt x="138" y="389"/>
                  </a:cubicBezTo>
                  <a:cubicBezTo>
                    <a:pt x="138" y="389"/>
                    <a:pt x="138" y="389"/>
                    <a:pt x="138" y="389"/>
                  </a:cubicBezTo>
                </a:path>
              </a:pathLst>
            </a:custGeom>
            <a:solidFill>
              <a:srgbClr val="DED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8" name="Freeform 703">
              <a:extLst>
                <a:ext uri="{FF2B5EF4-FFF2-40B4-BE49-F238E27FC236}">
                  <a16:creationId xmlns:a16="http://schemas.microsoft.com/office/drawing/2014/main" id="{79A99AF4-4DF6-4423-A7C7-ED1DFBD52D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038" y="1855103"/>
              <a:ext cx="7916863" cy="2865438"/>
            </a:xfrm>
            <a:custGeom>
              <a:avLst/>
              <a:gdLst>
                <a:gd name="T0" fmla="*/ 544 w 1082"/>
                <a:gd name="T1" fmla="*/ 179 h 391"/>
                <a:gd name="T2" fmla="*/ 1014 w 1082"/>
                <a:gd name="T3" fmla="*/ 76 h 391"/>
                <a:gd name="T4" fmla="*/ 960 w 1082"/>
                <a:gd name="T5" fmla="*/ 256 h 391"/>
                <a:gd name="T6" fmla="*/ 1066 w 1082"/>
                <a:gd name="T7" fmla="*/ 226 h 391"/>
                <a:gd name="T8" fmla="*/ 964 w 1082"/>
                <a:gd name="T9" fmla="*/ 339 h 391"/>
                <a:gd name="T10" fmla="*/ 902 w 1082"/>
                <a:gd name="T11" fmla="*/ 218 h 391"/>
                <a:gd name="T12" fmla="*/ 601 w 1082"/>
                <a:gd name="T13" fmla="*/ 378 h 391"/>
                <a:gd name="T14" fmla="*/ 369 w 1082"/>
                <a:gd name="T15" fmla="*/ 205 h 391"/>
                <a:gd name="T16" fmla="*/ 173 w 1082"/>
                <a:gd name="T17" fmla="*/ 205 h 391"/>
                <a:gd name="T18" fmla="*/ 94 w 1082"/>
                <a:gd name="T19" fmla="*/ 282 h 391"/>
                <a:gd name="T20" fmla="*/ 138 w 1082"/>
                <a:gd name="T21" fmla="*/ 389 h 391"/>
                <a:gd name="T22" fmla="*/ 70 w 1082"/>
                <a:gd name="T23" fmla="*/ 379 h 391"/>
                <a:gd name="T24" fmla="*/ 115 w 1082"/>
                <a:gd name="T25" fmla="*/ 231 h 391"/>
                <a:gd name="T26" fmla="*/ 94 w 1082"/>
                <a:gd name="T27" fmla="*/ 187 h 391"/>
                <a:gd name="T28" fmla="*/ 3 w 1082"/>
                <a:gd name="T29" fmla="*/ 266 h 391"/>
                <a:gd name="T30" fmla="*/ 5 w 1082"/>
                <a:gd name="T31" fmla="*/ 199 h 391"/>
                <a:gd name="T32" fmla="*/ 106 w 1082"/>
                <a:gd name="T33" fmla="*/ 182 h 391"/>
                <a:gd name="T34" fmla="*/ 103 w 1082"/>
                <a:gd name="T35" fmla="*/ 122 h 391"/>
                <a:gd name="T36" fmla="*/ 37 w 1082"/>
                <a:gd name="T37" fmla="*/ 67 h 391"/>
                <a:gd name="T38" fmla="*/ 71 w 1082"/>
                <a:gd name="T39" fmla="*/ 120 h 391"/>
                <a:gd name="T40" fmla="*/ 277 w 1082"/>
                <a:gd name="T41" fmla="*/ 198 h 391"/>
                <a:gd name="T42" fmla="*/ 519 w 1082"/>
                <a:gd name="T43" fmla="*/ 13 h 391"/>
                <a:gd name="T44" fmla="*/ 585 w 1082"/>
                <a:gd name="T45" fmla="*/ 0 h 391"/>
                <a:gd name="T46" fmla="*/ 517 w 1082"/>
                <a:gd name="T47" fmla="*/ 13 h 391"/>
                <a:gd name="T48" fmla="*/ 357 w 1082"/>
                <a:gd name="T49" fmla="*/ 193 h 391"/>
                <a:gd name="T50" fmla="*/ 124 w 1082"/>
                <a:gd name="T51" fmla="*/ 141 h 391"/>
                <a:gd name="T52" fmla="*/ 69 w 1082"/>
                <a:gd name="T53" fmla="*/ 119 h 391"/>
                <a:gd name="T54" fmla="*/ 67 w 1082"/>
                <a:gd name="T55" fmla="*/ 59 h 391"/>
                <a:gd name="T56" fmla="*/ 67 w 1082"/>
                <a:gd name="T57" fmla="*/ 61 h 391"/>
                <a:gd name="T58" fmla="*/ 35 w 1082"/>
                <a:gd name="T59" fmla="*/ 56 h 391"/>
                <a:gd name="T60" fmla="*/ 72 w 1082"/>
                <a:gd name="T61" fmla="*/ 125 h 391"/>
                <a:gd name="T62" fmla="*/ 119 w 1082"/>
                <a:gd name="T63" fmla="*/ 145 h 391"/>
                <a:gd name="T64" fmla="*/ 93 w 1082"/>
                <a:gd name="T65" fmla="*/ 182 h 391"/>
                <a:gd name="T66" fmla="*/ 12 w 1082"/>
                <a:gd name="T67" fmla="*/ 201 h 391"/>
                <a:gd name="T68" fmla="*/ 22 w 1082"/>
                <a:gd name="T69" fmla="*/ 221 h 391"/>
                <a:gd name="T70" fmla="*/ 41 w 1082"/>
                <a:gd name="T71" fmla="*/ 219 h 391"/>
                <a:gd name="T72" fmla="*/ 137 w 1082"/>
                <a:gd name="T73" fmla="*/ 197 h 391"/>
                <a:gd name="T74" fmla="*/ 107 w 1082"/>
                <a:gd name="T75" fmla="*/ 249 h 391"/>
                <a:gd name="T76" fmla="*/ 63 w 1082"/>
                <a:gd name="T77" fmla="*/ 314 h 391"/>
                <a:gd name="T78" fmla="*/ 75 w 1082"/>
                <a:gd name="T79" fmla="*/ 306 h 391"/>
                <a:gd name="T80" fmla="*/ 135 w 1082"/>
                <a:gd name="T81" fmla="*/ 386 h 391"/>
                <a:gd name="T82" fmla="*/ 105 w 1082"/>
                <a:gd name="T83" fmla="*/ 344 h 391"/>
                <a:gd name="T84" fmla="*/ 95 w 1082"/>
                <a:gd name="T85" fmla="*/ 283 h 391"/>
                <a:gd name="T86" fmla="*/ 122 w 1082"/>
                <a:gd name="T87" fmla="*/ 232 h 391"/>
                <a:gd name="T88" fmla="*/ 177 w 1082"/>
                <a:gd name="T89" fmla="*/ 206 h 391"/>
                <a:gd name="T90" fmla="*/ 369 w 1082"/>
                <a:gd name="T91" fmla="*/ 206 h 391"/>
                <a:gd name="T92" fmla="*/ 519 w 1082"/>
                <a:gd name="T93" fmla="*/ 338 h 391"/>
                <a:gd name="T94" fmla="*/ 584 w 1082"/>
                <a:gd name="T95" fmla="*/ 363 h 391"/>
                <a:gd name="T96" fmla="*/ 594 w 1082"/>
                <a:gd name="T97" fmla="*/ 215 h 391"/>
                <a:gd name="T98" fmla="*/ 902 w 1082"/>
                <a:gd name="T99" fmla="*/ 219 h 391"/>
                <a:gd name="T100" fmla="*/ 955 w 1082"/>
                <a:gd name="T101" fmla="*/ 325 h 391"/>
                <a:gd name="T102" fmla="*/ 962 w 1082"/>
                <a:gd name="T103" fmla="*/ 324 h 391"/>
                <a:gd name="T104" fmla="*/ 995 w 1082"/>
                <a:gd name="T105" fmla="*/ 252 h 391"/>
                <a:gd name="T106" fmla="*/ 1079 w 1082"/>
                <a:gd name="T107" fmla="*/ 215 h 391"/>
                <a:gd name="T108" fmla="*/ 942 w 1082"/>
                <a:gd name="T109" fmla="*/ 243 h 391"/>
                <a:gd name="T110" fmla="*/ 1020 w 1082"/>
                <a:gd name="T111" fmla="*/ 85 h 391"/>
                <a:gd name="T112" fmla="*/ 598 w 1082"/>
                <a:gd name="T113" fmla="*/ 201 h 391"/>
                <a:gd name="T114" fmla="*/ 587 w 1082"/>
                <a:gd name="T115" fmla="*/ 32 h 391"/>
                <a:gd name="T116" fmla="*/ 559 w 1082"/>
                <a:gd name="T117" fmla="*/ 5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82" h="391">
                  <a:moveTo>
                    <a:pt x="586" y="2"/>
                  </a:moveTo>
                  <a:cubicBezTo>
                    <a:pt x="568" y="23"/>
                    <a:pt x="563" y="34"/>
                    <a:pt x="556" y="57"/>
                  </a:cubicBezTo>
                  <a:cubicBezTo>
                    <a:pt x="573" y="43"/>
                    <a:pt x="607" y="3"/>
                    <a:pt x="608" y="3"/>
                  </a:cubicBezTo>
                  <a:cubicBezTo>
                    <a:pt x="608" y="3"/>
                    <a:pt x="608" y="3"/>
                    <a:pt x="608" y="3"/>
                  </a:cubicBezTo>
                  <a:cubicBezTo>
                    <a:pt x="608" y="3"/>
                    <a:pt x="589" y="27"/>
                    <a:pt x="586" y="31"/>
                  </a:cubicBezTo>
                  <a:cubicBezTo>
                    <a:pt x="544" y="73"/>
                    <a:pt x="508" y="115"/>
                    <a:pt x="538" y="166"/>
                  </a:cubicBezTo>
                  <a:cubicBezTo>
                    <a:pt x="540" y="170"/>
                    <a:pt x="542" y="174"/>
                    <a:pt x="544" y="179"/>
                  </a:cubicBezTo>
                  <a:cubicBezTo>
                    <a:pt x="547" y="183"/>
                    <a:pt x="550" y="188"/>
                    <a:pt x="554" y="192"/>
                  </a:cubicBezTo>
                  <a:cubicBezTo>
                    <a:pt x="561" y="202"/>
                    <a:pt x="592" y="202"/>
                    <a:pt x="597" y="202"/>
                  </a:cubicBezTo>
                  <a:cubicBezTo>
                    <a:pt x="685" y="205"/>
                    <a:pt x="909" y="211"/>
                    <a:pt x="909" y="211"/>
                  </a:cubicBezTo>
                  <a:cubicBezTo>
                    <a:pt x="921" y="205"/>
                    <a:pt x="944" y="193"/>
                    <a:pt x="959" y="156"/>
                  </a:cubicBezTo>
                  <a:cubicBezTo>
                    <a:pt x="969" y="132"/>
                    <a:pt x="997" y="92"/>
                    <a:pt x="1002" y="89"/>
                  </a:cubicBezTo>
                  <a:cubicBezTo>
                    <a:pt x="1002" y="86"/>
                    <a:pt x="1007" y="75"/>
                    <a:pt x="1012" y="75"/>
                  </a:cubicBezTo>
                  <a:cubicBezTo>
                    <a:pt x="1012" y="75"/>
                    <a:pt x="1013" y="76"/>
                    <a:pt x="1014" y="76"/>
                  </a:cubicBezTo>
                  <a:cubicBezTo>
                    <a:pt x="1020" y="81"/>
                    <a:pt x="1018" y="88"/>
                    <a:pt x="1017" y="89"/>
                  </a:cubicBezTo>
                  <a:cubicBezTo>
                    <a:pt x="1015" y="91"/>
                    <a:pt x="1009" y="92"/>
                    <a:pt x="1006" y="92"/>
                  </a:cubicBezTo>
                  <a:cubicBezTo>
                    <a:pt x="1006" y="92"/>
                    <a:pt x="1006" y="92"/>
                    <a:pt x="1006" y="92"/>
                  </a:cubicBezTo>
                  <a:cubicBezTo>
                    <a:pt x="1000" y="95"/>
                    <a:pt x="969" y="147"/>
                    <a:pt x="962" y="161"/>
                  </a:cubicBezTo>
                  <a:cubicBezTo>
                    <a:pt x="954" y="177"/>
                    <a:pt x="942" y="199"/>
                    <a:pt x="917" y="215"/>
                  </a:cubicBezTo>
                  <a:cubicBezTo>
                    <a:pt x="918" y="220"/>
                    <a:pt x="945" y="248"/>
                    <a:pt x="949" y="254"/>
                  </a:cubicBezTo>
                  <a:cubicBezTo>
                    <a:pt x="954" y="255"/>
                    <a:pt x="957" y="256"/>
                    <a:pt x="960" y="256"/>
                  </a:cubicBezTo>
                  <a:cubicBezTo>
                    <a:pt x="966" y="256"/>
                    <a:pt x="972" y="254"/>
                    <a:pt x="987" y="249"/>
                  </a:cubicBezTo>
                  <a:cubicBezTo>
                    <a:pt x="1010" y="241"/>
                    <a:pt x="1056" y="227"/>
                    <a:pt x="1064" y="223"/>
                  </a:cubicBezTo>
                  <a:cubicBezTo>
                    <a:pt x="1066" y="218"/>
                    <a:pt x="1072" y="214"/>
                    <a:pt x="1075" y="214"/>
                  </a:cubicBezTo>
                  <a:cubicBezTo>
                    <a:pt x="1077" y="214"/>
                    <a:pt x="1078" y="214"/>
                    <a:pt x="1078" y="215"/>
                  </a:cubicBezTo>
                  <a:cubicBezTo>
                    <a:pt x="1080" y="219"/>
                    <a:pt x="1081" y="227"/>
                    <a:pt x="1076" y="227"/>
                  </a:cubicBezTo>
                  <a:cubicBezTo>
                    <a:pt x="1076" y="227"/>
                    <a:pt x="1076" y="227"/>
                    <a:pt x="1076" y="227"/>
                  </a:cubicBezTo>
                  <a:cubicBezTo>
                    <a:pt x="1072" y="227"/>
                    <a:pt x="1068" y="226"/>
                    <a:pt x="1066" y="226"/>
                  </a:cubicBezTo>
                  <a:cubicBezTo>
                    <a:pt x="1063" y="228"/>
                    <a:pt x="1008" y="245"/>
                    <a:pt x="995" y="251"/>
                  </a:cubicBezTo>
                  <a:cubicBezTo>
                    <a:pt x="983" y="256"/>
                    <a:pt x="961" y="261"/>
                    <a:pt x="953" y="261"/>
                  </a:cubicBezTo>
                  <a:cubicBezTo>
                    <a:pt x="952" y="261"/>
                    <a:pt x="951" y="261"/>
                    <a:pt x="950" y="261"/>
                  </a:cubicBezTo>
                  <a:cubicBezTo>
                    <a:pt x="951" y="266"/>
                    <a:pt x="951" y="272"/>
                    <a:pt x="952" y="276"/>
                  </a:cubicBezTo>
                  <a:cubicBezTo>
                    <a:pt x="952" y="280"/>
                    <a:pt x="956" y="301"/>
                    <a:pt x="957" y="305"/>
                  </a:cubicBezTo>
                  <a:cubicBezTo>
                    <a:pt x="957" y="306"/>
                    <a:pt x="958" y="318"/>
                    <a:pt x="961" y="325"/>
                  </a:cubicBezTo>
                  <a:cubicBezTo>
                    <a:pt x="967" y="329"/>
                    <a:pt x="969" y="338"/>
                    <a:pt x="964" y="339"/>
                  </a:cubicBezTo>
                  <a:cubicBezTo>
                    <a:pt x="962" y="340"/>
                    <a:pt x="961" y="340"/>
                    <a:pt x="959" y="340"/>
                  </a:cubicBezTo>
                  <a:cubicBezTo>
                    <a:pt x="955" y="340"/>
                    <a:pt x="952" y="338"/>
                    <a:pt x="955" y="332"/>
                  </a:cubicBezTo>
                  <a:cubicBezTo>
                    <a:pt x="956" y="328"/>
                    <a:pt x="956" y="329"/>
                    <a:pt x="957" y="325"/>
                  </a:cubicBezTo>
                  <a:cubicBezTo>
                    <a:pt x="958" y="320"/>
                    <a:pt x="947" y="283"/>
                    <a:pt x="947" y="272"/>
                  </a:cubicBezTo>
                  <a:cubicBezTo>
                    <a:pt x="947" y="266"/>
                    <a:pt x="946" y="259"/>
                    <a:pt x="943" y="255"/>
                  </a:cubicBezTo>
                  <a:cubicBezTo>
                    <a:pt x="932" y="241"/>
                    <a:pt x="923" y="227"/>
                    <a:pt x="915" y="222"/>
                  </a:cubicBezTo>
                  <a:cubicBezTo>
                    <a:pt x="908" y="217"/>
                    <a:pt x="906" y="218"/>
                    <a:pt x="902" y="218"/>
                  </a:cubicBezTo>
                  <a:cubicBezTo>
                    <a:pt x="898" y="217"/>
                    <a:pt x="746" y="212"/>
                    <a:pt x="642" y="212"/>
                  </a:cubicBezTo>
                  <a:cubicBezTo>
                    <a:pt x="642" y="212"/>
                    <a:pt x="641" y="212"/>
                    <a:pt x="640" y="212"/>
                  </a:cubicBezTo>
                  <a:cubicBezTo>
                    <a:pt x="632" y="212"/>
                    <a:pt x="625" y="212"/>
                    <a:pt x="617" y="212"/>
                  </a:cubicBezTo>
                  <a:cubicBezTo>
                    <a:pt x="609" y="212"/>
                    <a:pt x="602" y="213"/>
                    <a:pt x="594" y="214"/>
                  </a:cubicBezTo>
                  <a:cubicBezTo>
                    <a:pt x="564" y="216"/>
                    <a:pt x="538" y="238"/>
                    <a:pt x="538" y="262"/>
                  </a:cubicBezTo>
                  <a:cubicBezTo>
                    <a:pt x="541" y="297"/>
                    <a:pt x="596" y="373"/>
                    <a:pt x="596" y="373"/>
                  </a:cubicBezTo>
                  <a:cubicBezTo>
                    <a:pt x="599" y="377"/>
                    <a:pt x="601" y="378"/>
                    <a:pt x="601" y="378"/>
                  </a:cubicBezTo>
                  <a:cubicBezTo>
                    <a:pt x="600" y="378"/>
                    <a:pt x="590" y="367"/>
                    <a:pt x="585" y="362"/>
                  </a:cubicBezTo>
                  <a:cubicBezTo>
                    <a:pt x="568" y="343"/>
                    <a:pt x="557" y="318"/>
                    <a:pt x="543" y="301"/>
                  </a:cubicBezTo>
                  <a:cubicBezTo>
                    <a:pt x="536" y="322"/>
                    <a:pt x="526" y="340"/>
                    <a:pt x="512" y="354"/>
                  </a:cubicBezTo>
                  <a:cubicBezTo>
                    <a:pt x="522" y="333"/>
                    <a:pt x="545" y="307"/>
                    <a:pt x="534" y="282"/>
                  </a:cubicBezTo>
                  <a:cubicBezTo>
                    <a:pt x="516" y="247"/>
                    <a:pt x="473" y="262"/>
                    <a:pt x="440" y="243"/>
                  </a:cubicBezTo>
                  <a:cubicBezTo>
                    <a:pt x="436" y="240"/>
                    <a:pt x="400" y="211"/>
                    <a:pt x="389" y="207"/>
                  </a:cubicBezTo>
                  <a:cubicBezTo>
                    <a:pt x="382" y="205"/>
                    <a:pt x="375" y="205"/>
                    <a:pt x="369" y="205"/>
                  </a:cubicBezTo>
                  <a:cubicBezTo>
                    <a:pt x="364" y="205"/>
                    <a:pt x="359" y="205"/>
                    <a:pt x="355" y="205"/>
                  </a:cubicBezTo>
                  <a:cubicBezTo>
                    <a:pt x="346" y="205"/>
                    <a:pt x="337" y="206"/>
                    <a:pt x="328" y="206"/>
                  </a:cubicBezTo>
                  <a:cubicBezTo>
                    <a:pt x="322" y="207"/>
                    <a:pt x="290" y="208"/>
                    <a:pt x="278" y="208"/>
                  </a:cubicBezTo>
                  <a:cubicBezTo>
                    <a:pt x="278" y="208"/>
                    <a:pt x="277" y="208"/>
                    <a:pt x="276" y="208"/>
                  </a:cubicBezTo>
                  <a:cubicBezTo>
                    <a:pt x="261" y="208"/>
                    <a:pt x="199" y="205"/>
                    <a:pt x="177" y="205"/>
                  </a:cubicBezTo>
                  <a:cubicBezTo>
                    <a:pt x="176" y="205"/>
                    <a:pt x="176" y="205"/>
                    <a:pt x="175" y="205"/>
                  </a:cubicBezTo>
                  <a:cubicBezTo>
                    <a:pt x="175" y="205"/>
                    <a:pt x="174" y="205"/>
                    <a:pt x="173" y="205"/>
                  </a:cubicBezTo>
                  <a:cubicBezTo>
                    <a:pt x="165" y="205"/>
                    <a:pt x="142" y="206"/>
                    <a:pt x="127" y="220"/>
                  </a:cubicBezTo>
                  <a:cubicBezTo>
                    <a:pt x="122" y="224"/>
                    <a:pt x="122" y="226"/>
                    <a:pt x="121" y="231"/>
                  </a:cubicBezTo>
                  <a:cubicBezTo>
                    <a:pt x="120" y="233"/>
                    <a:pt x="120" y="233"/>
                    <a:pt x="120" y="233"/>
                  </a:cubicBezTo>
                  <a:cubicBezTo>
                    <a:pt x="118" y="241"/>
                    <a:pt x="115" y="247"/>
                    <a:pt x="111" y="253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03" y="268"/>
                    <a:pt x="103" y="268"/>
                    <a:pt x="103" y="268"/>
                  </a:cubicBezTo>
                  <a:cubicBezTo>
                    <a:pt x="100" y="273"/>
                    <a:pt x="98" y="277"/>
                    <a:pt x="94" y="282"/>
                  </a:cubicBezTo>
                  <a:cubicBezTo>
                    <a:pt x="84" y="293"/>
                    <a:pt x="84" y="293"/>
                    <a:pt x="84" y="293"/>
                  </a:cubicBezTo>
                  <a:cubicBezTo>
                    <a:pt x="83" y="294"/>
                    <a:pt x="83" y="295"/>
                    <a:pt x="82" y="296"/>
                  </a:cubicBezTo>
                  <a:cubicBezTo>
                    <a:pt x="75" y="317"/>
                    <a:pt x="76" y="332"/>
                    <a:pt x="99" y="343"/>
                  </a:cubicBezTo>
                  <a:cubicBezTo>
                    <a:pt x="104" y="345"/>
                    <a:pt x="104" y="345"/>
                    <a:pt x="104" y="345"/>
                  </a:cubicBezTo>
                  <a:cubicBezTo>
                    <a:pt x="113" y="349"/>
                    <a:pt x="122" y="352"/>
                    <a:pt x="128" y="361"/>
                  </a:cubicBezTo>
                  <a:cubicBezTo>
                    <a:pt x="132" y="367"/>
                    <a:pt x="134" y="373"/>
                    <a:pt x="135" y="379"/>
                  </a:cubicBezTo>
                  <a:cubicBezTo>
                    <a:pt x="136" y="382"/>
                    <a:pt x="136" y="386"/>
                    <a:pt x="138" y="389"/>
                  </a:cubicBezTo>
                  <a:cubicBezTo>
                    <a:pt x="136" y="386"/>
                    <a:pt x="134" y="382"/>
                    <a:pt x="133" y="379"/>
                  </a:cubicBezTo>
                  <a:cubicBezTo>
                    <a:pt x="132" y="373"/>
                    <a:pt x="131" y="367"/>
                    <a:pt x="126" y="362"/>
                  </a:cubicBezTo>
                  <a:cubicBezTo>
                    <a:pt x="121" y="354"/>
                    <a:pt x="112" y="351"/>
                    <a:pt x="103" y="348"/>
                  </a:cubicBezTo>
                  <a:cubicBezTo>
                    <a:pt x="98" y="345"/>
                    <a:pt x="98" y="345"/>
                    <a:pt x="98" y="345"/>
                  </a:cubicBezTo>
                  <a:cubicBezTo>
                    <a:pt x="76" y="335"/>
                    <a:pt x="73" y="320"/>
                    <a:pt x="77" y="301"/>
                  </a:cubicBezTo>
                  <a:cubicBezTo>
                    <a:pt x="73" y="306"/>
                    <a:pt x="69" y="311"/>
                    <a:pt x="65" y="317"/>
                  </a:cubicBezTo>
                  <a:cubicBezTo>
                    <a:pt x="52" y="337"/>
                    <a:pt x="59" y="357"/>
                    <a:pt x="70" y="379"/>
                  </a:cubicBezTo>
                  <a:cubicBezTo>
                    <a:pt x="59" y="356"/>
                    <a:pt x="49" y="337"/>
                    <a:pt x="64" y="315"/>
                  </a:cubicBezTo>
                  <a:cubicBezTo>
                    <a:pt x="70" y="306"/>
                    <a:pt x="75" y="298"/>
                    <a:pt x="82" y="291"/>
                  </a:cubicBezTo>
                  <a:cubicBezTo>
                    <a:pt x="92" y="279"/>
                    <a:pt x="92" y="279"/>
                    <a:pt x="92" y="279"/>
                  </a:cubicBezTo>
                  <a:cubicBezTo>
                    <a:pt x="95" y="275"/>
                    <a:pt x="97" y="270"/>
                    <a:pt x="100" y="265"/>
                  </a:cubicBezTo>
                  <a:cubicBezTo>
                    <a:pt x="103" y="258"/>
                    <a:pt x="103" y="258"/>
                    <a:pt x="103" y="258"/>
                  </a:cubicBezTo>
                  <a:cubicBezTo>
                    <a:pt x="109" y="249"/>
                    <a:pt x="109" y="249"/>
                    <a:pt x="109" y="249"/>
                  </a:cubicBezTo>
                  <a:cubicBezTo>
                    <a:pt x="112" y="244"/>
                    <a:pt x="113" y="238"/>
                    <a:pt x="115" y="231"/>
                  </a:cubicBezTo>
                  <a:cubicBezTo>
                    <a:pt x="115" y="230"/>
                    <a:pt x="115" y="230"/>
                    <a:pt x="115" y="230"/>
                  </a:cubicBezTo>
                  <a:cubicBezTo>
                    <a:pt x="117" y="224"/>
                    <a:pt x="117" y="221"/>
                    <a:pt x="123" y="216"/>
                  </a:cubicBezTo>
                  <a:cubicBezTo>
                    <a:pt x="129" y="209"/>
                    <a:pt x="148" y="203"/>
                    <a:pt x="160" y="199"/>
                  </a:cubicBezTo>
                  <a:cubicBezTo>
                    <a:pt x="154" y="198"/>
                    <a:pt x="142" y="198"/>
                    <a:pt x="137" y="196"/>
                  </a:cubicBezTo>
                  <a:cubicBezTo>
                    <a:pt x="128" y="192"/>
                    <a:pt x="128" y="192"/>
                    <a:pt x="128" y="192"/>
                  </a:cubicBezTo>
                  <a:cubicBezTo>
                    <a:pt x="120" y="189"/>
                    <a:pt x="112" y="186"/>
                    <a:pt x="103" y="186"/>
                  </a:cubicBezTo>
                  <a:cubicBezTo>
                    <a:pt x="100" y="186"/>
                    <a:pt x="97" y="187"/>
                    <a:pt x="94" y="187"/>
                  </a:cubicBezTo>
                  <a:cubicBezTo>
                    <a:pt x="88" y="189"/>
                    <a:pt x="84" y="193"/>
                    <a:pt x="80" y="197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69" y="208"/>
                    <a:pt x="62" y="211"/>
                    <a:pt x="55" y="212"/>
                  </a:cubicBezTo>
                  <a:cubicBezTo>
                    <a:pt x="51" y="215"/>
                    <a:pt x="46" y="216"/>
                    <a:pt x="41" y="218"/>
                  </a:cubicBezTo>
                  <a:cubicBezTo>
                    <a:pt x="35" y="219"/>
                    <a:pt x="29" y="221"/>
                    <a:pt x="25" y="224"/>
                  </a:cubicBezTo>
                  <a:cubicBezTo>
                    <a:pt x="10" y="235"/>
                    <a:pt x="2" y="249"/>
                    <a:pt x="4" y="266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" y="248"/>
                    <a:pt x="8" y="233"/>
                    <a:pt x="23" y="222"/>
                  </a:cubicBezTo>
                  <a:cubicBezTo>
                    <a:pt x="28" y="219"/>
                    <a:pt x="34" y="217"/>
                    <a:pt x="40" y="215"/>
                  </a:cubicBezTo>
                  <a:cubicBezTo>
                    <a:pt x="41" y="214"/>
                    <a:pt x="43" y="214"/>
                    <a:pt x="44" y="214"/>
                  </a:cubicBezTo>
                  <a:cubicBezTo>
                    <a:pt x="41" y="214"/>
                    <a:pt x="39" y="214"/>
                    <a:pt x="37" y="214"/>
                  </a:cubicBezTo>
                  <a:cubicBezTo>
                    <a:pt x="36" y="214"/>
                    <a:pt x="36" y="214"/>
                    <a:pt x="35" y="214"/>
                  </a:cubicBezTo>
                  <a:cubicBezTo>
                    <a:pt x="25" y="214"/>
                    <a:pt x="18" y="208"/>
                    <a:pt x="11" y="203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12" y="203"/>
                    <a:pt x="12" y="203"/>
                    <a:pt x="12" y="203"/>
                  </a:cubicBezTo>
                  <a:cubicBezTo>
                    <a:pt x="18" y="207"/>
                    <a:pt x="28" y="211"/>
                    <a:pt x="36" y="211"/>
                  </a:cubicBezTo>
                  <a:cubicBezTo>
                    <a:pt x="37" y="211"/>
                    <a:pt x="37" y="211"/>
                    <a:pt x="37" y="211"/>
                  </a:cubicBezTo>
                  <a:cubicBezTo>
                    <a:pt x="51" y="211"/>
                    <a:pt x="63" y="208"/>
                    <a:pt x="72" y="200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82" y="189"/>
                    <a:pt x="86" y="185"/>
                    <a:pt x="93" y="183"/>
                  </a:cubicBezTo>
                  <a:cubicBezTo>
                    <a:pt x="98" y="182"/>
                    <a:pt x="102" y="182"/>
                    <a:pt x="106" y="182"/>
                  </a:cubicBezTo>
                  <a:cubicBezTo>
                    <a:pt x="115" y="182"/>
                    <a:pt x="122" y="184"/>
                    <a:pt x="130" y="187"/>
                  </a:cubicBezTo>
                  <a:cubicBezTo>
                    <a:pt x="139" y="190"/>
                    <a:pt x="139" y="190"/>
                    <a:pt x="139" y="190"/>
                  </a:cubicBezTo>
                  <a:cubicBezTo>
                    <a:pt x="146" y="193"/>
                    <a:pt x="164" y="196"/>
                    <a:pt x="171" y="197"/>
                  </a:cubicBezTo>
                  <a:cubicBezTo>
                    <a:pt x="170" y="197"/>
                    <a:pt x="161" y="191"/>
                    <a:pt x="160" y="190"/>
                  </a:cubicBezTo>
                  <a:cubicBezTo>
                    <a:pt x="144" y="178"/>
                    <a:pt x="132" y="162"/>
                    <a:pt x="120" y="145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3" y="133"/>
                    <a:pt x="108" y="125"/>
                    <a:pt x="103" y="122"/>
                  </a:cubicBezTo>
                  <a:cubicBezTo>
                    <a:pt x="99" y="121"/>
                    <a:pt x="95" y="120"/>
                    <a:pt x="91" y="120"/>
                  </a:cubicBezTo>
                  <a:cubicBezTo>
                    <a:pt x="89" y="120"/>
                    <a:pt x="86" y="120"/>
                    <a:pt x="85" y="121"/>
                  </a:cubicBezTo>
                  <a:cubicBezTo>
                    <a:pt x="81" y="122"/>
                    <a:pt x="78" y="123"/>
                    <a:pt x="74" y="123"/>
                  </a:cubicBezTo>
                  <a:cubicBezTo>
                    <a:pt x="73" y="123"/>
                    <a:pt x="72" y="123"/>
                    <a:pt x="72" y="123"/>
                  </a:cubicBezTo>
                  <a:cubicBezTo>
                    <a:pt x="46" y="121"/>
                    <a:pt x="41" y="90"/>
                    <a:pt x="35" y="67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42" y="85"/>
                    <a:pt x="49" y="113"/>
                    <a:pt x="65" y="119"/>
                  </a:cubicBezTo>
                  <a:cubicBezTo>
                    <a:pt x="62" y="111"/>
                    <a:pt x="64" y="101"/>
                    <a:pt x="66" y="91"/>
                  </a:cubicBezTo>
                  <a:cubicBezTo>
                    <a:pt x="68" y="80"/>
                    <a:pt x="73" y="67"/>
                    <a:pt x="68" y="60"/>
                  </a:cubicBezTo>
                  <a:cubicBezTo>
                    <a:pt x="73" y="68"/>
                    <a:pt x="71" y="80"/>
                    <a:pt x="69" y="92"/>
                  </a:cubicBezTo>
                  <a:cubicBezTo>
                    <a:pt x="66" y="103"/>
                    <a:pt x="64" y="113"/>
                    <a:pt x="68" y="120"/>
                  </a:cubicBezTo>
                  <a:cubicBezTo>
                    <a:pt x="69" y="120"/>
                    <a:pt x="69" y="120"/>
                    <a:pt x="70" y="120"/>
                  </a:cubicBezTo>
                  <a:cubicBezTo>
                    <a:pt x="70" y="120"/>
                    <a:pt x="71" y="120"/>
                    <a:pt x="71" y="120"/>
                  </a:cubicBezTo>
                  <a:cubicBezTo>
                    <a:pt x="75" y="120"/>
                    <a:pt x="78" y="119"/>
                    <a:pt x="82" y="119"/>
                  </a:cubicBezTo>
                  <a:cubicBezTo>
                    <a:pt x="86" y="118"/>
                    <a:pt x="90" y="116"/>
                    <a:pt x="94" y="116"/>
                  </a:cubicBezTo>
                  <a:cubicBezTo>
                    <a:pt x="97" y="116"/>
                    <a:pt x="100" y="117"/>
                    <a:pt x="104" y="118"/>
                  </a:cubicBezTo>
                  <a:cubicBezTo>
                    <a:pt x="112" y="122"/>
                    <a:pt x="116" y="129"/>
                    <a:pt x="120" y="136"/>
                  </a:cubicBezTo>
                  <a:cubicBezTo>
                    <a:pt x="123" y="142"/>
                    <a:pt x="123" y="142"/>
                    <a:pt x="123" y="142"/>
                  </a:cubicBezTo>
                  <a:cubicBezTo>
                    <a:pt x="135" y="158"/>
                    <a:pt x="148" y="175"/>
                    <a:pt x="162" y="186"/>
                  </a:cubicBezTo>
                  <a:cubicBezTo>
                    <a:pt x="178" y="198"/>
                    <a:pt x="256" y="196"/>
                    <a:pt x="277" y="198"/>
                  </a:cubicBezTo>
                  <a:cubicBezTo>
                    <a:pt x="278" y="198"/>
                    <a:pt x="280" y="198"/>
                    <a:pt x="283" y="198"/>
                  </a:cubicBezTo>
                  <a:cubicBezTo>
                    <a:pt x="300" y="198"/>
                    <a:pt x="339" y="195"/>
                    <a:pt x="356" y="195"/>
                  </a:cubicBezTo>
                  <a:cubicBezTo>
                    <a:pt x="356" y="195"/>
                    <a:pt x="357" y="195"/>
                    <a:pt x="357" y="195"/>
                  </a:cubicBezTo>
                  <a:cubicBezTo>
                    <a:pt x="369" y="193"/>
                    <a:pt x="384" y="191"/>
                    <a:pt x="397" y="189"/>
                  </a:cubicBezTo>
                  <a:cubicBezTo>
                    <a:pt x="424" y="186"/>
                    <a:pt x="437" y="166"/>
                    <a:pt x="458" y="152"/>
                  </a:cubicBezTo>
                  <a:cubicBezTo>
                    <a:pt x="464" y="148"/>
                    <a:pt x="471" y="143"/>
                    <a:pt x="478" y="140"/>
                  </a:cubicBezTo>
                  <a:cubicBezTo>
                    <a:pt x="543" y="125"/>
                    <a:pt x="529" y="58"/>
                    <a:pt x="519" y="13"/>
                  </a:cubicBezTo>
                  <a:cubicBezTo>
                    <a:pt x="529" y="36"/>
                    <a:pt x="530" y="56"/>
                    <a:pt x="536" y="79"/>
                  </a:cubicBezTo>
                  <a:cubicBezTo>
                    <a:pt x="557" y="55"/>
                    <a:pt x="558" y="23"/>
                    <a:pt x="586" y="2"/>
                  </a:cubicBezTo>
                  <a:moveTo>
                    <a:pt x="68" y="60"/>
                  </a:move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moveTo>
                    <a:pt x="586" y="0"/>
                  </a:moveTo>
                  <a:cubicBezTo>
                    <a:pt x="586" y="0"/>
                    <a:pt x="585" y="0"/>
                    <a:pt x="585" y="0"/>
                  </a:cubicBezTo>
                  <a:cubicBezTo>
                    <a:pt x="569" y="13"/>
                    <a:pt x="561" y="29"/>
                    <a:pt x="554" y="45"/>
                  </a:cubicBezTo>
                  <a:cubicBezTo>
                    <a:pt x="550" y="56"/>
                    <a:pt x="545" y="67"/>
                    <a:pt x="537" y="76"/>
                  </a:cubicBezTo>
                  <a:cubicBezTo>
                    <a:pt x="535" y="69"/>
                    <a:pt x="534" y="63"/>
                    <a:pt x="532" y="56"/>
                  </a:cubicBezTo>
                  <a:cubicBezTo>
                    <a:pt x="529" y="42"/>
                    <a:pt x="527" y="28"/>
                    <a:pt x="520" y="12"/>
                  </a:cubicBezTo>
                  <a:cubicBezTo>
                    <a:pt x="520" y="12"/>
                    <a:pt x="519" y="11"/>
                    <a:pt x="519" y="11"/>
                  </a:cubicBezTo>
                  <a:cubicBezTo>
                    <a:pt x="518" y="11"/>
                    <a:pt x="518" y="11"/>
                    <a:pt x="518" y="11"/>
                  </a:cubicBezTo>
                  <a:cubicBezTo>
                    <a:pt x="518" y="11"/>
                    <a:pt x="517" y="12"/>
                    <a:pt x="517" y="13"/>
                  </a:cubicBezTo>
                  <a:cubicBezTo>
                    <a:pt x="522" y="33"/>
                    <a:pt x="529" y="63"/>
                    <a:pt x="525" y="88"/>
                  </a:cubicBezTo>
                  <a:cubicBezTo>
                    <a:pt x="522" y="116"/>
                    <a:pt x="506" y="132"/>
                    <a:pt x="478" y="139"/>
                  </a:cubicBezTo>
                  <a:cubicBezTo>
                    <a:pt x="478" y="139"/>
                    <a:pt x="478" y="139"/>
                    <a:pt x="478" y="139"/>
                  </a:cubicBezTo>
                  <a:cubicBezTo>
                    <a:pt x="471" y="142"/>
                    <a:pt x="462" y="148"/>
                    <a:pt x="457" y="151"/>
                  </a:cubicBezTo>
                  <a:cubicBezTo>
                    <a:pt x="451" y="155"/>
                    <a:pt x="445" y="160"/>
                    <a:pt x="439" y="165"/>
                  </a:cubicBezTo>
                  <a:cubicBezTo>
                    <a:pt x="426" y="176"/>
                    <a:pt x="415" y="186"/>
                    <a:pt x="397" y="188"/>
                  </a:cubicBezTo>
                  <a:cubicBezTo>
                    <a:pt x="385" y="190"/>
                    <a:pt x="369" y="192"/>
                    <a:pt x="357" y="193"/>
                  </a:cubicBezTo>
                  <a:cubicBezTo>
                    <a:pt x="357" y="193"/>
                    <a:pt x="356" y="193"/>
                    <a:pt x="355" y="193"/>
                  </a:cubicBezTo>
                  <a:cubicBezTo>
                    <a:pt x="349" y="194"/>
                    <a:pt x="340" y="194"/>
                    <a:pt x="330" y="195"/>
                  </a:cubicBezTo>
                  <a:cubicBezTo>
                    <a:pt x="313" y="196"/>
                    <a:pt x="293" y="197"/>
                    <a:pt x="283" y="197"/>
                  </a:cubicBezTo>
                  <a:cubicBezTo>
                    <a:pt x="280" y="197"/>
                    <a:pt x="278" y="197"/>
                    <a:pt x="277" y="197"/>
                  </a:cubicBezTo>
                  <a:cubicBezTo>
                    <a:pt x="271" y="196"/>
                    <a:pt x="261" y="196"/>
                    <a:pt x="248" y="196"/>
                  </a:cubicBezTo>
                  <a:cubicBezTo>
                    <a:pt x="219" y="195"/>
                    <a:pt x="174" y="193"/>
                    <a:pt x="163" y="185"/>
                  </a:cubicBezTo>
                  <a:cubicBezTo>
                    <a:pt x="149" y="174"/>
                    <a:pt x="136" y="157"/>
                    <a:pt x="124" y="141"/>
                  </a:cubicBezTo>
                  <a:cubicBezTo>
                    <a:pt x="121" y="135"/>
                    <a:pt x="121" y="135"/>
                    <a:pt x="121" y="135"/>
                  </a:cubicBezTo>
                  <a:cubicBezTo>
                    <a:pt x="117" y="128"/>
                    <a:pt x="112" y="121"/>
                    <a:pt x="104" y="117"/>
                  </a:cubicBezTo>
                  <a:cubicBezTo>
                    <a:pt x="101" y="116"/>
                    <a:pt x="98" y="115"/>
                    <a:pt x="94" y="115"/>
                  </a:cubicBezTo>
                  <a:cubicBezTo>
                    <a:pt x="89" y="115"/>
                    <a:pt x="85" y="116"/>
                    <a:pt x="81" y="117"/>
                  </a:cubicBezTo>
                  <a:cubicBezTo>
                    <a:pt x="78" y="118"/>
                    <a:pt x="75" y="119"/>
                    <a:pt x="71" y="119"/>
                  </a:cubicBezTo>
                  <a:cubicBezTo>
                    <a:pt x="71" y="119"/>
                    <a:pt x="70" y="119"/>
                    <a:pt x="70" y="119"/>
                  </a:cubicBezTo>
                  <a:cubicBezTo>
                    <a:pt x="70" y="119"/>
                    <a:pt x="69" y="119"/>
                    <a:pt x="69" y="119"/>
                  </a:cubicBezTo>
                  <a:cubicBezTo>
                    <a:pt x="66" y="113"/>
                    <a:pt x="68" y="103"/>
                    <a:pt x="70" y="92"/>
                  </a:cubicBezTo>
                  <a:cubicBezTo>
                    <a:pt x="72" y="80"/>
                    <a:pt x="75" y="68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59"/>
                    <a:pt x="69" y="59"/>
                    <a:pt x="68" y="59"/>
                  </a:cubicBezTo>
                  <a:cubicBezTo>
                    <a:pt x="68" y="59"/>
                    <a:pt x="68" y="59"/>
                    <a:pt x="67" y="59"/>
                  </a:cubicBezTo>
                  <a:cubicBezTo>
                    <a:pt x="67" y="60"/>
                    <a:pt x="67" y="60"/>
                    <a:pt x="67" y="61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70" y="66"/>
                    <a:pt x="68" y="75"/>
                    <a:pt x="66" y="84"/>
                  </a:cubicBezTo>
                  <a:cubicBezTo>
                    <a:pt x="66" y="86"/>
                    <a:pt x="65" y="89"/>
                    <a:pt x="65" y="91"/>
                  </a:cubicBezTo>
                  <a:cubicBezTo>
                    <a:pt x="63" y="100"/>
                    <a:pt x="61" y="109"/>
                    <a:pt x="62" y="117"/>
                  </a:cubicBezTo>
                  <a:cubicBezTo>
                    <a:pt x="49" y="109"/>
                    <a:pt x="43" y="83"/>
                    <a:pt x="38" y="66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5"/>
                    <a:pt x="35" y="55"/>
                    <a:pt x="34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3" y="55"/>
                    <a:pt x="33" y="55"/>
                    <a:pt x="33" y="56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5" y="70"/>
                    <a:pt x="35" y="72"/>
                    <a:pt x="36" y="75"/>
                  </a:cubicBezTo>
                  <a:cubicBezTo>
                    <a:pt x="41" y="97"/>
                    <a:pt x="48" y="123"/>
                    <a:pt x="72" y="125"/>
                  </a:cubicBezTo>
                  <a:cubicBezTo>
                    <a:pt x="72" y="125"/>
                    <a:pt x="73" y="125"/>
                    <a:pt x="74" y="125"/>
                  </a:cubicBezTo>
                  <a:cubicBezTo>
                    <a:pt x="77" y="125"/>
                    <a:pt x="79" y="124"/>
                    <a:pt x="82" y="123"/>
                  </a:cubicBezTo>
                  <a:cubicBezTo>
                    <a:pt x="83" y="123"/>
                    <a:pt x="84" y="122"/>
                    <a:pt x="85" y="122"/>
                  </a:cubicBezTo>
                  <a:cubicBezTo>
                    <a:pt x="87" y="122"/>
                    <a:pt x="89" y="121"/>
                    <a:pt x="91" y="121"/>
                  </a:cubicBezTo>
                  <a:cubicBezTo>
                    <a:pt x="95" y="121"/>
                    <a:pt x="99" y="122"/>
                    <a:pt x="102" y="124"/>
                  </a:cubicBezTo>
                  <a:cubicBezTo>
                    <a:pt x="107" y="126"/>
                    <a:pt x="113" y="136"/>
                    <a:pt x="115" y="139"/>
                  </a:cubicBezTo>
                  <a:cubicBezTo>
                    <a:pt x="119" y="145"/>
                    <a:pt x="119" y="145"/>
                    <a:pt x="119" y="145"/>
                  </a:cubicBezTo>
                  <a:cubicBezTo>
                    <a:pt x="119" y="145"/>
                    <a:pt x="119" y="145"/>
                    <a:pt x="119" y="145"/>
                  </a:cubicBezTo>
                  <a:cubicBezTo>
                    <a:pt x="131" y="162"/>
                    <a:pt x="143" y="179"/>
                    <a:pt x="159" y="191"/>
                  </a:cubicBezTo>
                  <a:cubicBezTo>
                    <a:pt x="159" y="191"/>
                    <a:pt x="162" y="193"/>
                    <a:pt x="165" y="195"/>
                  </a:cubicBezTo>
                  <a:cubicBezTo>
                    <a:pt x="157" y="194"/>
                    <a:pt x="145" y="191"/>
                    <a:pt x="140" y="189"/>
                  </a:cubicBezTo>
                  <a:cubicBezTo>
                    <a:pt x="130" y="186"/>
                    <a:pt x="130" y="186"/>
                    <a:pt x="130" y="186"/>
                  </a:cubicBezTo>
                  <a:cubicBezTo>
                    <a:pt x="123" y="183"/>
                    <a:pt x="115" y="180"/>
                    <a:pt x="106" y="180"/>
                  </a:cubicBezTo>
                  <a:cubicBezTo>
                    <a:pt x="102" y="180"/>
                    <a:pt x="97" y="181"/>
                    <a:pt x="93" y="182"/>
                  </a:cubicBezTo>
                  <a:cubicBezTo>
                    <a:pt x="85" y="184"/>
                    <a:pt x="81" y="189"/>
                    <a:pt x="76" y="193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1" y="199"/>
                    <a:pt x="71" y="199"/>
                    <a:pt x="71" y="199"/>
                  </a:cubicBezTo>
                  <a:cubicBezTo>
                    <a:pt x="63" y="206"/>
                    <a:pt x="52" y="210"/>
                    <a:pt x="37" y="210"/>
                  </a:cubicBezTo>
                  <a:cubicBezTo>
                    <a:pt x="37" y="210"/>
                    <a:pt x="37" y="210"/>
                    <a:pt x="36" y="210"/>
                  </a:cubicBezTo>
                  <a:cubicBezTo>
                    <a:pt x="29" y="210"/>
                    <a:pt x="19" y="206"/>
                    <a:pt x="13" y="201"/>
                  </a:cubicBezTo>
                  <a:cubicBezTo>
                    <a:pt x="12" y="201"/>
                    <a:pt x="12" y="201"/>
                    <a:pt x="12" y="201"/>
                  </a:cubicBezTo>
                  <a:cubicBezTo>
                    <a:pt x="5" y="197"/>
                    <a:pt x="5" y="197"/>
                    <a:pt x="5" y="197"/>
                  </a:cubicBezTo>
                  <a:cubicBezTo>
                    <a:pt x="5" y="197"/>
                    <a:pt x="5" y="197"/>
                    <a:pt x="5" y="197"/>
                  </a:cubicBezTo>
                  <a:cubicBezTo>
                    <a:pt x="4" y="197"/>
                    <a:pt x="4" y="198"/>
                    <a:pt x="3" y="198"/>
                  </a:cubicBezTo>
                  <a:cubicBezTo>
                    <a:pt x="3" y="199"/>
                    <a:pt x="3" y="199"/>
                    <a:pt x="4" y="200"/>
                  </a:cubicBezTo>
                  <a:cubicBezTo>
                    <a:pt x="10" y="204"/>
                    <a:pt x="10" y="204"/>
                    <a:pt x="10" y="204"/>
                  </a:cubicBezTo>
                  <a:cubicBezTo>
                    <a:pt x="17" y="210"/>
                    <a:pt x="24" y="215"/>
                    <a:pt x="35" y="215"/>
                  </a:cubicBezTo>
                  <a:cubicBezTo>
                    <a:pt x="30" y="217"/>
                    <a:pt x="26" y="218"/>
                    <a:pt x="22" y="221"/>
                  </a:cubicBezTo>
                  <a:cubicBezTo>
                    <a:pt x="7" y="232"/>
                    <a:pt x="0" y="247"/>
                    <a:pt x="1" y="266"/>
                  </a:cubicBezTo>
                  <a:cubicBezTo>
                    <a:pt x="2" y="267"/>
                    <a:pt x="2" y="267"/>
                    <a:pt x="3" y="267"/>
                  </a:cubicBezTo>
                  <a:cubicBezTo>
                    <a:pt x="4" y="267"/>
                    <a:pt x="4" y="267"/>
                    <a:pt x="4" y="267"/>
                  </a:cubicBezTo>
                  <a:cubicBezTo>
                    <a:pt x="4" y="267"/>
                    <a:pt x="4" y="267"/>
                    <a:pt x="5" y="267"/>
                  </a:cubicBezTo>
                  <a:cubicBezTo>
                    <a:pt x="5" y="266"/>
                    <a:pt x="5" y="266"/>
                    <a:pt x="5" y="266"/>
                  </a:cubicBezTo>
                  <a:cubicBezTo>
                    <a:pt x="4" y="250"/>
                    <a:pt x="11" y="236"/>
                    <a:pt x="26" y="226"/>
                  </a:cubicBezTo>
                  <a:cubicBezTo>
                    <a:pt x="30" y="222"/>
                    <a:pt x="36" y="221"/>
                    <a:pt x="41" y="219"/>
                  </a:cubicBezTo>
                  <a:cubicBezTo>
                    <a:pt x="46" y="217"/>
                    <a:pt x="51" y="216"/>
                    <a:pt x="55" y="213"/>
                  </a:cubicBezTo>
                  <a:cubicBezTo>
                    <a:pt x="63" y="212"/>
                    <a:pt x="70" y="208"/>
                    <a:pt x="76" y="203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5" y="194"/>
                    <a:pt x="89" y="190"/>
                    <a:pt x="94" y="189"/>
                  </a:cubicBezTo>
                  <a:cubicBezTo>
                    <a:pt x="97" y="188"/>
                    <a:pt x="100" y="187"/>
                    <a:pt x="103" y="187"/>
                  </a:cubicBezTo>
                  <a:cubicBezTo>
                    <a:pt x="112" y="187"/>
                    <a:pt x="119" y="190"/>
                    <a:pt x="127" y="194"/>
                  </a:cubicBezTo>
                  <a:cubicBezTo>
                    <a:pt x="137" y="197"/>
                    <a:pt x="137" y="197"/>
                    <a:pt x="137" y="197"/>
                  </a:cubicBezTo>
                  <a:cubicBezTo>
                    <a:pt x="140" y="198"/>
                    <a:pt x="146" y="199"/>
                    <a:pt x="152" y="200"/>
                  </a:cubicBezTo>
                  <a:cubicBezTo>
                    <a:pt x="152" y="200"/>
                    <a:pt x="153" y="200"/>
                    <a:pt x="153" y="200"/>
                  </a:cubicBezTo>
                  <a:cubicBezTo>
                    <a:pt x="142" y="203"/>
                    <a:pt x="127" y="209"/>
                    <a:pt x="122" y="215"/>
                  </a:cubicBezTo>
                  <a:cubicBezTo>
                    <a:pt x="116" y="221"/>
                    <a:pt x="115" y="224"/>
                    <a:pt x="114" y="229"/>
                  </a:cubicBezTo>
                  <a:cubicBezTo>
                    <a:pt x="113" y="231"/>
                    <a:pt x="113" y="231"/>
                    <a:pt x="113" y="231"/>
                  </a:cubicBezTo>
                  <a:cubicBezTo>
                    <a:pt x="113" y="232"/>
                    <a:pt x="113" y="233"/>
                    <a:pt x="113" y="234"/>
                  </a:cubicBezTo>
                  <a:cubicBezTo>
                    <a:pt x="111" y="240"/>
                    <a:pt x="110" y="244"/>
                    <a:pt x="107" y="249"/>
                  </a:cubicBezTo>
                  <a:cubicBezTo>
                    <a:pt x="102" y="257"/>
                    <a:pt x="102" y="257"/>
                    <a:pt x="102" y="257"/>
                  </a:cubicBezTo>
                  <a:cubicBezTo>
                    <a:pt x="102" y="257"/>
                    <a:pt x="102" y="257"/>
                    <a:pt x="102" y="257"/>
                  </a:cubicBezTo>
                  <a:cubicBezTo>
                    <a:pt x="99" y="264"/>
                    <a:pt x="99" y="264"/>
                    <a:pt x="99" y="264"/>
                  </a:cubicBezTo>
                  <a:cubicBezTo>
                    <a:pt x="98" y="265"/>
                    <a:pt x="98" y="265"/>
                    <a:pt x="98" y="265"/>
                  </a:cubicBezTo>
                  <a:cubicBezTo>
                    <a:pt x="96" y="270"/>
                    <a:pt x="94" y="274"/>
                    <a:pt x="91" y="278"/>
                  </a:cubicBezTo>
                  <a:cubicBezTo>
                    <a:pt x="81" y="290"/>
                    <a:pt x="81" y="290"/>
                    <a:pt x="81" y="290"/>
                  </a:cubicBezTo>
                  <a:cubicBezTo>
                    <a:pt x="74" y="298"/>
                    <a:pt x="68" y="306"/>
                    <a:pt x="63" y="314"/>
                  </a:cubicBezTo>
                  <a:cubicBezTo>
                    <a:pt x="48" y="336"/>
                    <a:pt x="57" y="355"/>
                    <a:pt x="67" y="376"/>
                  </a:cubicBezTo>
                  <a:cubicBezTo>
                    <a:pt x="67" y="377"/>
                    <a:pt x="68" y="378"/>
                    <a:pt x="68" y="379"/>
                  </a:cubicBezTo>
                  <a:cubicBezTo>
                    <a:pt x="69" y="380"/>
                    <a:pt x="69" y="380"/>
                    <a:pt x="70" y="380"/>
                  </a:cubicBezTo>
                  <a:cubicBezTo>
                    <a:pt x="70" y="380"/>
                    <a:pt x="70" y="380"/>
                    <a:pt x="70" y="380"/>
                  </a:cubicBezTo>
                  <a:cubicBezTo>
                    <a:pt x="71" y="380"/>
                    <a:pt x="71" y="379"/>
                    <a:pt x="71" y="378"/>
                  </a:cubicBezTo>
                  <a:cubicBezTo>
                    <a:pt x="61" y="357"/>
                    <a:pt x="54" y="337"/>
                    <a:pt x="66" y="317"/>
                  </a:cubicBezTo>
                  <a:cubicBezTo>
                    <a:pt x="69" y="313"/>
                    <a:pt x="72" y="309"/>
                    <a:pt x="75" y="306"/>
                  </a:cubicBezTo>
                  <a:cubicBezTo>
                    <a:pt x="73" y="314"/>
                    <a:pt x="74" y="321"/>
                    <a:pt x="76" y="327"/>
                  </a:cubicBezTo>
                  <a:cubicBezTo>
                    <a:pt x="79" y="335"/>
                    <a:pt x="86" y="341"/>
                    <a:pt x="97" y="346"/>
                  </a:cubicBezTo>
                  <a:cubicBezTo>
                    <a:pt x="103" y="349"/>
                    <a:pt x="103" y="349"/>
                    <a:pt x="103" y="349"/>
                  </a:cubicBezTo>
                  <a:cubicBezTo>
                    <a:pt x="104" y="349"/>
                    <a:pt x="105" y="350"/>
                    <a:pt x="106" y="350"/>
                  </a:cubicBezTo>
                  <a:cubicBezTo>
                    <a:pt x="114" y="353"/>
                    <a:pt x="121" y="356"/>
                    <a:pt x="125" y="363"/>
                  </a:cubicBezTo>
                  <a:cubicBezTo>
                    <a:pt x="129" y="368"/>
                    <a:pt x="131" y="373"/>
                    <a:pt x="132" y="379"/>
                  </a:cubicBezTo>
                  <a:cubicBezTo>
                    <a:pt x="133" y="381"/>
                    <a:pt x="134" y="384"/>
                    <a:pt x="135" y="386"/>
                  </a:cubicBezTo>
                  <a:cubicBezTo>
                    <a:pt x="135" y="387"/>
                    <a:pt x="136" y="389"/>
                    <a:pt x="137" y="390"/>
                  </a:cubicBezTo>
                  <a:cubicBezTo>
                    <a:pt x="137" y="390"/>
                    <a:pt x="137" y="391"/>
                    <a:pt x="138" y="391"/>
                  </a:cubicBezTo>
                  <a:cubicBezTo>
                    <a:pt x="138" y="391"/>
                    <a:pt x="138" y="391"/>
                    <a:pt x="138" y="391"/>
                  </a:cubicBezTo>
                  <a:cubicBezTo>
                    <a:pt x="139" y="390"/>
                    <a:pt x="139" y="390"/>
                    <a:pt x="139" y="389"/>
                  </a:cubicBezTo>
                  <a:cubicBezTo>
                    <a:pt x="138" y="385"/>
                    <a:pt x="137" y="382"/>
                    <a:pt x="136" y="379"/>
                  </a:cubicBezTo>
                  <a:cubicBezTo>
                    <a:pt x="135" y="373"/>
                    <a:pt x="134" y="366"/>
                    <a:pt x="129" y="360"/>
                  </a:cubicBezTo>
                  <a:cubicBezTo>
                    <a:pt x="122" y="351"/>
                    <a:pt x="114" y="348"/>
                    <a:pt x="105" y="344"/>
                  </a:cubicBezTo>
                  <a:cubicBezTo>
                    <a:pt x="99" y="341"/>
                    <a:pt x="99" y="341"/>
                    <a:pt x="99" y="341"/>
                  </a:cubicBezTo>
                  <a:cubicBezTo>
                    <a:pt x="77" y="331"/>
                    <a:pt x="77" y="317"/>
                    <a:pt x="83" y="297"/>
                  </a:cubicBezTo>
                  <a:cubicBezTo>
                    <a:pt x="83" y="296"/>
                    <a:pt x="84" y="296"/>
                    <a:pt x="84" y="296"/>
                  </a:cubicBezTo>
                  <a:cubicBezTo>
                    <a:pt x="85" y="294"/>
                    <a:pt x="85" y="294"/>
                    <a:pt x="85" y="294"/>
                  </a:cubicBezTo>
                  <a:cubicBezTo>
                    <a:pt x="90" y="289"/>
                    <a:pt x="90" y="289"/>
                    <a:pt x="90" y="289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4"/>
                    <a:pt x="95" y="283"/>
                    <a:pt x="95" y="283"/>
                  </a:cubicBezTo>
                  <a:cubicBezTo>
                    <a:pt x="95" y="283"/>
                    <a:pt x="95" y="283"/>
                    <a:pt x="95" y="283"/>
                  </a:cubicBezTo>
                  <a:cubicBezTo>
                    <a:pt x="99" y="278"/>
                    <a:pt x="102" y="273"/>
                    <a:pt x="104" y="268"/>
                  </a:cubicBezTo>
                  <a:cubicBezTo>
                    <a:pt x="104" y="268"/>
                    <a:pt x="104" y="268"/>
                    <a:pt x="104" y="268"/>
                  </a:cubicBezTo>
                  <a:cubicBezTo>
                    <a:pt x="108" y="261"/>
                    <a:pt x="108" y="261"/>
                    <a:pt x="108" y="261"/>
                  </a:cubicBezTo>
                  <a:cubicBezTo>
                    <a:pt x="112" y="253"/>
                    <a:pt x="112" y="253"/>
                    <a:pt x="112" y="253"/>
                  </a:cubicBezTo>
                  <a:cubicBezTo>
                    <a:pt x="116" y="247"/>
                    <a:pt x="120" y="241"/>
                    <a:pt x="122" y="233"/>
                  </a:cubicBezTo>
                  <a:cubicBezTo>
                    <a:pt x="122" y="232"/>
                    <a:pt x="122" y="232"/>
                    <a:pt x="122" y="232"/>
                  </a:cubicBezTo>
                  <a:cubicBezTo>
                    <a:pt x="122" y="231"/>
                    <a:pt x="122" y="230"/>
                    <a:pt x="122" y="230"/>
                  </a:cubicBezTo>
                  <a:cubicBezTo>
                    <a:pt x="124" y="226"/>
                    <a:pt x="124" y="224"/>
                    <a:pt x="128" y="221"/>
                  </a:cubicBezTo>
                  <a:cubicBezTo>
                    <a:pt x="143" y="207"/>
                    <a:pt x="166" y="206"/>
                    <a:pt x="173" y="206"/>
                  </a:cubicBezTo>
                  <a:cubicBezTo>
                    <a:pt x="173" y="206"/>
                    <a:pt x="174" y="206"/>
                    <a:pt x="175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76" y="206"/>
                    <a:pt x="176" y="206"/>
                    <a:pt x="177" y="206"/>
                  </a:cubicBezTo>
                  <a:cubicBezTo>
                    <a:pt x="190" y="206"/>
                    <a:pt x="217" y="207"/>
                    <a:pt x="241" y="208"/>
                  </a:cubicBezTo>
                  <a:cubicBezTo>
                    <a:pt x="257" y="209"/>
                    <a:pt x="270" y="209"/>
                    <a:pt x="276" y="209"/>
                  </a:cubicBezTo>
                  <a:cubicBezTo>
                    <a:pt x="277" y="209"/>
                    <a:pt x="278" y="209"/>
                    <a:pt x="278" y="209"/>
                  </a:cubicBezTo>
                  <a:cubicBezTo>
                    <a:pt x="290" y="209"/>
                    <a:pt x="323" y="208"/>
                    <a:pt x="328" y="208"/>
                  </a:cubicBezTo>
                  <a:cubicBezTo>
                    <a:pt x="337" y="207"/>
                    <a:pt x="345" y="207"/>
                    <a:pt x="355" y="207"/>
                  </a:cubicBezTo>
                  <a:cubicBezTo>
                    <a:pt x="357" y="207"/>
                    <a:pt x="359" y="207"/>
                    <a:pt x="361" y="207"/>
                  </a:cubicBezTo>
                  <a:cubicBezTo>
                    <a:pt x="363" y="206"/>
                    <a:pt x="366" y="206"/>
                    <a:pt x="369" y="206"/>
                  </a:cubicBezTo>
                  <a:cubicBezTo>
                    <a:pt x="374" y="206"/>
                    <a:pt x="381" y="207"/>
                    <a:pt x="388" y="209"/>
                  </a:cubicBezTo>
                  <a:cubicBezTo>
                    <a:pt x="398" y="211"/>
                    <a:pt x="424" y="232"/>
                    <a:pt x="435" y="241"/>
                  </a:cubicBezTo>
                  <a:cubicBezTo>
                    <a:pt x="437" y="242"/>
                    <a:pt x="439" y="244"/>
                    <a:pt x="440" y="245"/>
                  </a:cubicBezTo>
                  <a:cubicBezTo>
                    <a:pt x="440" y="245"/>
                    <a:pt x="440" y="245"/>
                    <a:pt x="440" y="245"/>
                  </a:cubicBezTo>
                  <a:cubicBezTo>
                    <a:pt x="453" y="252"/>
                    <a:pt x="468" y="254"/>
                    <a:pt x="482" y="256"/>
                  </a:cubicBezTo>
                  <a:cubicBezTo>
                    <a:pt x="503" y="259"/>
                    <a:pt x="523" y="262"/>
                    <a:pt x="533" y="283"/>
                  </a:cubicBezTo>
                  <a:cubicBezTo>
                    <a:pt x="541" y="301"/>
                    <a:pt x="529" y="321"/>
                    <a:pt x="519" y="338"/>
                  </a:cubicBezTo>
                  <a:cubicBezTo>
                    <a:pt x="516" y="344"/>
                    <a:pt x="513" y="348"/>
                    <a:pt x="510" y="353"/>
                  </a:cubicBezTo>
                  <a:cubicBezTo>
                    <a:pt x="510" y="354"/>
                    <a:pt x="510" y="354"/>
                    <a:pt x="511" y="355"/>
                  </a:cubicBezTo>
                  <a:cubicBezTo>
                    <a:pt x="511" y="355"/>
                    <a:pt x="511" y="355"/>
                    <a:pt x="512" y="355"/>
                  </a:cubicBezTo>
                  <a:cubicBezTo>
                    <a:pt x="512" y="355"/>
                    <a:pt x="512" y="355"/>
                    <a:pt x="513" y="355"/>
                  </a:cubicBezTo>
                  <a:cubicBezTo>
                    <a:pt x="526" y="341"/>
                    <a:pt x="537" y="324"/>
                    <a:pt x="544" y="304"/>
                  </a:cubicBezTo>
                  <a:cubicBezTo>
                    <a:pt x="549" y="311"/>
                    <a:pt x="554" y="319"/>
                    <a:pt x="560" y="328"/>
                  </a:cubicBezTo>
                  <a:cubicBezTo>
                    <a:pt x="567" y="340"/>
                    <a:pt x="575" y="352"/>
                    <a:pt x="584" y="363"/>
                  </a:cubicBezTo>
                  <a:cubicBezTo>
                    <a:pt x="587" y="366"/>
                    <a:pt x="591" y="370"/>
                    <a:pt x="594" y="373"/>
                  </a:cubicBezTo>
                  <a:cubicBezTo>
                    <a:pt x="600" y="379"/>
                    <a:pt x="600" y="379"/>
                    <a:pt x="601" y="379"/>
                  </a:cubicBezTo>
                  <a:cubicBezTo>
                    <a:pt x="601" y="379"/>
                    <a:pt x="602" y="379"/>
                    <a:pt x="602" y="378"/>
                  </a:cubicBezTo>
                  <a:cubicBezTo>
                    <a:pt x="602" y="377"/>
                    <a:pt x="602" y="377"/>
                    <a:pt x="597" y="373"/>
                  </a:cubicBezTo>
                  <a:cubicBezTo>
                    <a:pt x="596" y="371"/>
                    <a:pt x="542" y="297"/>
                    <a:pt x="539" y="262"/>
                  </a:cubicBezTo>
                  <a:cubicBezTo>
                    <a:pt x="539" y="251"/>
                    <a:pt x="545" y="240"/>
                    <a:pt x="556" y="231"/>
                  </a:cubicBezTo>
                  <a:cubicBezTo>
                    <a:pt x="566" y="222"/>
                    <a:pt x="580" y="216"/>
                    <a:pt x="594" y="215"/>
                  </a:cubicBezTo>
                  <a:cubicBezTo>
                    <a:pt x="602" y="214"/>
                    <a:pt x="609" y="214"/>
                    <a:pt x="617" y="214"/>
                  </a:cubicBezTo>
                  <a:cubicBezTo>
                    <a:pt x="617" y="214"/>
                    <a:pt x="617" y="214"/>
                    <a:pt x="617" y="214"/>
                  </a:cubicBezTo>
                  <a:cubicBezTo>
                    <a:pt x="619" y="214"/>
                    <a:pt x="621" y="214"/>
                    <a:pt x="622" y="214"/>
                  </a:cubicBezTo>
                  <a:cubicBezTo>
                    <a:pt x="628" y="213"/>
                    <a:pt x="634" y="213"/>
                    <a:pt x="640" y="213"/>
                  </a:cubicBezTo>
                  <a:cubicBezTo>
                    <a:pt x="641" y="213"/>
                    <a:pt x="642" y="213"/>
                    <a:pt x="642" y="213"/>
                  </a:cubicBezTo>
                  <a:cubicBezTo>
                    <a:pt x="702" y="214"/>
                    <a:pt x="793" y="215"/>
                    <a:pt x="897" y="219"/>
                  </a:cubicBezTo>
                  <a:cubicBezTo>
                    <a:pt x="900" y="219"/>
                    <a:pt x="902" y="219"/>
                    <a:pt x="902" y="219"/>
                  </a:cubicBezTo>
                  <a:cubicBezTo>
                    <a:pt x="903" y="219"/>
                    <a:pt x="903" y="219"/>
                    <a:pt x="903" y="219"/>
                  </a:cubicBezTo>
                  <a:cubicBezTo>
                    <a:pt x="906" y="219"/>
                    <a:pt x="908" y="219"/>
                    <a:pt x="915" y="223"/>
                  </a:cubicBezTo>
                  <a:cubicBezTo>
                    <a:pt x="920" y="227"/>
                    <a:pt x="925" y="234"/>
                    <a:pt x="932" y="243"/>
                  </a:cubicBezTo>
                  <a:cubicBezTo>
                    <a:pt x="935" y="247"/>
                    <a:pt x="938" y="251"/>
                    <a:pt x="942" y="256"/>
                  </a:cubicBezTo>
                  <a:cubicBezTo>
                    <a:pt x="944" y="259"/>
                    <a:pt x="946" y="265"/>
                    <a:pt x="946" y="272"/>
                  </a:cubicBezTo>
                  <a:cubicBezTo>
                    <a:pt x="946" y="279"/>
                    <a:pt x="949" y="293"/>
                    <a:pt x="952" y="305"/>
                  </a:cubicBezTo>
                  <a:cubicBezTo>
                    <a:pt x="954" y="314"/>
                    <a:pt x="956" y="323"/>
                    <a:pt x="955" y="325"/>
                  </a:cubicBezTo>
                  <a:cubicBezTo>
                    <a:pt x="955" y="327"/>
                    <a:pt x="955" y="328"/>
                    <a:pt x="954" y="329"/>
                  </a:cubicBezTo>
                  <a:cubicBezTo>
                    <a:pt x="954" y="330"/>
                    <a:pt x="954" y="330"/>
                    <a:pt x="953" y="331"/>
                  </a:cubicBezTo>
                  <a:cubicBezTo>
                    <a:pt x="952" y="335"/>
                    <a:pt x="952" y="337"/>
                    <a:pt x="953" y="339"/>
                  </a:cubicBezTo>
                  <a:cubicBezTo>
                    <a:pt x="955" y="340"/>
                    <a:pt x="956" y="341"/>
                    <a:pt x="959" y="341"/>
                  </a:cubicBezTo>
                  <a:cubicBezTo>
                    <a:pt x="961" y="341"/>
                    <a:pt x="963" y="341"/>
                    <a:pt x="965" y="340"/>
                  </a:cubicBezTo>
                  <a:cubicBezTo>
                    <a:pt x="967" y="340"/>
                    <a:pt x="968" y="338"/>
                    <a:pt x="968" y="336"/>
                  </a:cubicBezTo>
                  <a:cubicBezTo>
                    <a:pt x="969" y="332"/>
                    <a:pt x="967" y="327"/>
                    <a:pt x="962" y="324"/>
                  </a:cubicBezTo>
                  <a:cubicBezTo>
                    <a:pt x="960" y="319"/>
                    <a:pt x="959" y="311"/>
                    <a:pt x="959" y="307"/>
                  </a:cubicBezTo>
                  <a:cubicBezTo>
                    <a:pt x="958" y="306"/>
                    <a:pt x="958" y="305"/>
                    <a:pt x="958" y="304"/>
                  </a:cubicBezTo>
                  <a:cubicBezTo>
                    <a:pt x="957" y="301"/>
                    <a:pt x="954" y="280"/>
                    <a:pt x="953" y="276"/>
                  </a:cubicBezTo>
                  <a:cubicBezTo>
                    <a:pt x="953" y="274"/>
                    <a:pt x="953" y="272"/>
                    <a:pt x="952" y="270"/>
                  </a:cubicBezTo>
                  <a:cubicBezTo>
                    <a:pt x="952" y="268"/>
                    <a:pt x="952" y="265"/>
                    <a:pt x="952" y="262"/>
                  </a:cubicBezTo>
                  <a:cubicBezTo>
                    <a:pt x="952" y="262"/>
                    <a:pt x="953" y="262"/>
                    <a:pt x="953" y="262"/>
                  </a:cubicBezTo>
                  <a:cubicBezTo>
                    <a:pt x="961" y="262"/>
                    <a:pt x="983" y="257"/>
                    <a:pt x="995" y="252"/>
                  </a:cubicBezTo>
                  <a:cubicBezTo>
                    <a:pt x="1002" y="249"/>
                    <a:pt x="1020" y="243"/>
                    <a:pt x="1035" y="238"/>
                  </a:cubicBezTo>
                  <a:cubicBezTo>
                    <a:pt x="1053" y="232"/>
                    <a:pt x="1063" y="228"/>
                    <a:pt x="1066" y="227"/>
                  </a:cubicBezTo>
                  <a:cubicBezTo>
                    <a:pt x="1067" y="227"/>
                    <a:pt x="1068" y="227"/>
                    <a:pt x="1068" y="228"/>
                  </a:cubicBezTo>
                  <a:cubicBezTo>
                    <a:pt x="1070" y="228"/>
                    <a:pt x="1073" y="228"/>
                    <a:pt x="1076" y="229"/>
                  </a:cubicBezTo>
                  <a:cubicBezTo>
                    <a:pt x="1076" y="229"/>
                    <a:pt x="1076" y="229"/>
                    <a:pt x="1076" y="229"/>
                  </a:cubicBezTo>
                  <a:cubicBezTo>
                    <a:pt x="1078" y="229"/>
                    <a:pt x="1079" y="228"/>
                    <a:pt x="1080" y="226"/>
                  </a:cubicBezTo>
                  <a:cubicBezTo>
                    <a:pt x="1082" y="224"/>
                    <a:pt x="1081" y="218"/>
                    <a:pt x="1079" y="215"/>
                  </a:cubicBezTo>
                  <a:cubicBezTo>
                    <a:pt x="1079" y="213"/>
                    <a:pt x="1077" y="212"/>
                    <a:pt x="1075" y="212"/>
                  </a:cubicBezTo>
                  <a:cubicBezTo>
                    <a:pt x="1071" y="212"/>
                    <a:pt x="1066" y="217"/>
                    <a:pt x="1063" y="222"/>
                  </a:cubicBezTo>
                  <a:cubicBezTo>
                    <a:pt x="1057" y="225"/>
                    <a:pt x="1033" y="232"/>
                    <a:pt x="1012" y="239"/>
                  </a:cubicBezTo>
                  <a:cubicBezTo>
                    <a:pt x="1003" y="242"/>
                    <a:pt x="994" y="245"/>
                    <a:pt x="987" y="248"/>
                  </a:cubicBezTo>
                  <a:cubicBezTo>
                    <a:pt x="972" y="253"/>
                    <a:pt x="965" y="255"/>
                    <a:pt x="960" y="255"/>
                  </a:cubicBezTo>
                  <a:cubicBezTo>
                    <a:pt x="957" y="255"/>
                    <a:pt x="954" y="254"/>
                    <a:pt x="950" y="253"/>
                  </a:cubicBezTo>
                  <a:cubicBezTo>
                    <a:pt x="949" y="251"/>
                    <a:pt x="946" y="247"/>
                    <a:pt x="942" y="243"/>
                  </a:cubicBezTo>
                  <a:cubicBezTo>
                    <a:pt x="934" y="235"/>
                    <a:pt x="921" y="220"/>
                    <a:pt x="919" y="215"/>
                  </a:cubicBezTo>
                  <a:cubicBezTo>
                    <a:pt x="943" y="199"/>
                    <a:pt x="956" y="177"/>
                    <a:pt x="963" y="161"/>
                  </a:cubicBezTo>
                  <a:cubicBezTo>
                    <a:pt x="970" y="146"/>
                    <a:pt x="1000" y="97"/>
                    <a:pt x="1006" y="93"/>
                  </a:cubicBezTo>
                  <a:cubicBezTo>
                    <a:pt x="1006" y="93"/>
                    <a:pt x="1006" y="93"/>
                    <a:pt x="1006" y="93"/>
                  </a:cubicBezTo>
                  <a:cubicBezTo>
                    <a:pt x="1009" y="93"/>
                    <a:pt x="1015" y="92"/>
                    <a:pt x="1018" y="90"/>
                  </a:cubicBezTo>
                  <a:cubicBezTo>
                    <a:pt x="1018" y="90"/>
                    <a:pt x="1018" y="90"/>
                    <a:pt x="1018" y="90"/>
                  </a:cubicBezTo>
                  <a:cubicBezTo>
                    <a:pt x="1019" y="89"/>
                    <a:pt x="1020" y="87"/>
                    <a:pt x="1020" y="85"/>
                  </a:cubicBezTo>
                  <a:cubicBezTo>
                    <a:pt x="1020" y="83"/>
                    <a:pt x="1019" y="79"/>
                    <a:pt x="1015" y="75"/>
                  </a:cubicBezTo>
                  <a:cubicBezTo>
                    <a:pt x="1014" y="75"/>
                    <a:pt x="1013" y="74"/>
                    <a:pt x="1012" y="74"/>
                  </a:cubicBezTo>
                  <a:cubicBezTo>
                    <a:pt x="1006" y="74"/>
                    <a:pt x="1001" y="85"/>
                    <a:pt x="1000" y="89"/>
                  </a:cubicBezTo>
                  <a:cubicBezTo>
                    <a:pt x="994" y="94"/>
                    <a:pt x="967" y="133"/>
                    <a:pt x="958" y="155"/>
                  </a:cubicBezTo>
                  <a:cubicBezTo>
                    <a:pt x="944" y="191"/>
                    <a:pt x="922" y="203"/>
                    <a:pt x="910" y="209"/>
                  </a:cubicBezTo>
                  <a:cubicBezTo>
                    <a:pt x="909" y="210"/>
                    <a:pt x="909" y="210"/>
                    <a:pt x="909" y="210"/>
                  </a:cubicBezTo>
                  <a:cubicBezTo>
                    <a:pt x="899" y="210"/>
                    <a:pt x="683" y="204"/>
                    <a:pt x="598" y="201"/>
                  </a:cubicBezTo>
                  <a:cubicBezTo>
                    <a:pt x="596" y="201"/>
                    <a:pt x="596" y="201"/>
                    <a:pt x="596" y="201"/>
                  </a:cubicBezTo>
                  <a:cubicBezTo>
                    <a:pt x="567" y="201"/>
                    <a:pt x="558" y="196"/>
                    <a:pt x="555" y="191"/>
                  </a:cubicBezTo>
                  <a:cubicBezTo>
                    <a:pt x="555" y="191"/>
                    <a:pt x="555" y="191"/>
                    <a:pt x="555" y="191"/>
                  </a:cubicBezTo>
                  <a:cubicBezTo>
                    <a:pt x="551" y="187"/>
                    <a:pt x="549" y="183"/>
                    <a:pt x="545" y="178"/>
                  </a:cubicBezTo>
                  <a:cubicBezTo>
                    <a:pt x="543" y="174"/>
                    <a:pt x="541" y="170"/>
                    <a:pt x="539" y="166"/>
                  </a:cubicBezTo>
                  <a:cubicBezTo>
                    <a:pt x="539" y="166"/>
                    <a:pt x="539" y="166"/>
                    <a:pt x="539" y="166"/>
                  </a:cubicBezTo>
                  <a:cubicBezTo>
                    <a:pt x="510" y="115"/>
                    <a:pt x="544" y="75"/>
                    <a:pt x="587" y="32"/>
                  </a:cubicBezTo>
                  <a:cubicBezTo>
                    <a:pt x="587" y="32"/>
                    <a:pt x="587" y="32"/>
                    <a:pt x="587" y="32"/>
                  </a:cubicBezTo>
                  <a:cubicBezTo>
                    <a:pt x="589" y="30"/>
                    <a:pt x="594" y="22"/>
                    <a:pt x="599" y="16"/>
                  </a:cubicBezTo>
                  <a:cubicBezTo>
                    <a:pt x="609" y="3"/>
                    <a:pt x="609" y="3"/>
                    <a:pt x="609" y="2"/>
                  </a:cubicBezTo>
                  <a:cubicBezTo>
                    <a:pt x="609" y="2"/>
                    <a:pt x="608" y="1"/>
                    <a:pt x="608" y="1"/>
                  </a:cubicBezTo>
                  <a:cubicBezTo>
                    <a:pt x="607" y="1"/>
                    <a:pt x="607" y="2"/>
                    <a:pt x="607" y="2"/>
                  </a:cubicBezTo>
                  <a:cubicBezTo>
                    <a:pt x="607" y="2"/>
                    <a:pt x="607" y="2"/>
                    <a:pt x="606" y="3"/>
                  </a:cubicBezTo>
                  <a:cubicBezTo>
                    <a:pt x="594" y="17"/>
                    <a:pt x="572" y="41"/>
                    <a:pt x="559" y="53"/>
                  </a:cubicBezTo>
                  <a:cubicBezTo>
                    <a:pt x="565" y="33"/>
                    <a:pt x="571" y="22"/>
                    <a:pt x="587" y="2"/>
                  </a:cubicBezTo>
                  <a:cubicBezTo>
                    <a:pt x="587" y="2"/>
                    <a:pt x="587" y="1"/>
                    <a:pt x="587" y="1"/>
                  </a:cubicBezTo>
                  <a:cubicBezTo>
                    <a:pt x="587" y="0"/>
                    <a:pt x="586" y="0"/>
                    <a:pt x="586" y="0"/>
                  </a:cubicBezTo>
                </a:path>
              </a:pathLst>
            </a:custGeom>
            <a:solidFill>
              <a:srgbClr val="9E9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9" name="Freeform 745">
              <a:extLst>
                <a:ext uri="{FF2B5EF4-FFF2-40B4-BE49-F238E27FC236}">
                  <a16:creationId xmlns:a16="http://schemas.microsoft.com/office/drawing/2014/main" id="{B96BDA0B-6B8A-4AE8-8772-C6EDF6107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201" y="2896503"/>
              <a:ext cx="1303338" cy="855663"/>
            </a:xfrm>
            <a:custGeom>
              <a:avLst/>
              <a:gdLst>
                <a:gd name="T0" fmla="*/ 30 w 178"/>
                <a:gd name="T1" fmla="*/ 50 h 117"/>
                <a:gd name="T2" fmla="*/ 96 w 178"/>
                <a:gd name="T3" fmla="*/ 8 h 117"/>
                <a:gd name="T4" fmla="*/ 140 w 178"/>
                <a:gd name="T5" fmla="*/ 23 h 117"/>
                <a:gd name="T6" fmla="*/ 169 w 178"/>
                <a:gd name="T7" fmla="*/ 77 h 117"/>
                <a:gd name="T8" fmla="*/ 134 w 178"/>
                <a:gd name="T9" fmla="*/ 115 h 117"/>
                <a:gd name="T10" fmla="*/ 69 w 178"/>
                <a:gd name="T11" fmla="*/ 99 h 117"/>
                <a:gd name="T12" fmla="*/ 30 w 178"/>
                <a:gd name="T13" fmla="*/ 5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117">
                  <a:moveTo>
                    <a:pt x="30" y="50"/>
                  </a:moveTo>
                  <a:cubicBezTo>
                    <a:pt x="43" y="45"/>
                    <a:pt x="73" y="15"/>
                    <a:pt x="96" y="8"/>
                  </a:cubicBezTo>
                  <a:cubicBezTo>
                    <a:pt x="120" y="0"/>
                    <a:pt x="131" y="7"/>
                    <a:pt x="140" y="23"/>
                  </a:cubicBezTo>
                  <a:cubicBezTo>
                    <a:pt x="148" y="40"/>
                    <a:pt x="178" y="72"/>
                    <a:pt x="169" y="77"/>
                  </a:cubicBezTo>
                  <a:cubicBezTo>
                    <a:pt x="147" y="89"/>
                    <a:pt x="148" y="117"/>
                    <a:pt x="134" y="115"/>
                  </a:cubicBezTo>
                  <a:cubicBezTo>
                    <a:pt x="116" y="111"/>
                    <a:pt x="83" y="106"/>
                    <a:pt x="69" y="99"/>
                  </a:cubicBezTo>
                  <a:cubicBezTo>
                    <a:pt x="55" y="92"/>
                    <a:pt x="0" y="61"/>
                    <a:pt x="30" y="50"/>
                  </a:cubicBezTo>
                  <a:close/>
                </a:path>
              </a:pathLst>
            </a:custGeom>
            <a:solidFill>
              <a:srgbClr val="DED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0" name="Freeform 746">
              <a:extLst>
                <a:ext uri="{FF2B5EF4-FFF2-40B4-BE49-F238E27FC236}">
                  <a16:creationId xmlns:a16="http://schemas.microsoft.com/office/drawing/2014/main" id="{AF10771B-4BD3-4BEC-9C6D-BEFBEAB07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138" y="2902853"/>
              <a:ext cx="1287463" cy="842963"/>
            </a:xfrm>
            <a:custGeom>
              <a:avLst/>
              <a:gdLst>
                <a:gd name="T0" fmla="*/ 30 w 176"/>
                <a:gd name="T1" fmla="*/ 49 h 115"/>
                <a:gd name="T2" fmla="*/ 95 w 176"/>
                <a:gd name="T3" fmla="*/ 7 h 115"/>
                <a:gd name="T4" fmla="*/ 138 w 176"/>
                <a:gd name="T5" fmla="*/ 23 h 115"/>
                <a:gd name="T6" fmla="*/ 167 w 176"/>
                <a:gd name="T7" fmla="*/ 76 h 115"/>
                <a:gd name="T8" fmla="*/ 132 w 176"/>
                <a:gd name="T9" fmla="*/ 113 h 115"/>
                <a:gd name="T10" fmla="*/ 68 w 176"/>
                <a:gd name="T11" fmla="*/ 97 h 115"/>
                <a:gd name="T12" fmla="*/ 30 w 176"/>
                <a:gd name="T13" fmla="*/ 4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115">
                  <a:moveTo>
                    <a:pt x="30" y="49"/>
                  </a:moveTo>
                  <a:cubicBezTo>
                    <a:pt x="42" y="45"/>
                    <a:pt x="72" y="15"/>
                    <a:pt x="95" y="7"/>
                  </a:cubicBezTo>
                  <a:cubicBezTo>
                    <a:pt x="118" y="0"/>
                    <a:pt x="129" y="6"/>
                    <a:pt x="138" y="23"/>
                  </a:cubicBezTo>
                  <a:cubicBezTo>
                    <a:pt x="146" y="39"/>
                    <a:pt x="176" y="71"/>
                    <a:pt x="167" y="76"/>
                  </a:cubicBezTo>
                  <a:cubicBezTo>
                    <a:pt x="145" y="88"/>
                    <a:pt x="146" y="115"/>
                    <a:pt x="132" y="113"/>
                  </a:cubicBezTo>
                  <a:cubicBezTo>
                    <a:pt x="115" y="109"/>
                    <a:pt x="82" y="104"/>
                    <a:pt x="68" y="97"/>
                  </a:cubicBezTo>
                  <a:cubicBezTo>
                    <a:pt x="55" y="90"/>
                    <a:pt x="0" y="60"/>
                    <a:pt x="30" y="49"/>
                  </a:cubicBezTo>
                  <a:close/>
                </a:path>
              </a:pathLst>
            </a:custGeom>
            <a:solidFill>
              <a:srgbClr val="DF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1" name="Freeform 747">
              <a:extLst>
                <a:ext uri="{FF2B5EF4-FFF2-40B4-BE49-F238E27FC236}">
                  <a16:creationId xmlns:a16="http://schemas.microsoft.com/office/drawing/2014/main" id="{379A48F6-FCC4-4760-8512-D3BA2B79B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488" y="2902853"/>
              <a:ext cx="1266825" cy="835025"/>
            </a:xfrm>
            <a:custGeom>
              <a:avLst/>
              <a:gdLst>
                <a:gd name="T0" fmla="*/ 30 w 173"/>
                <a:gd name="T1" fmla="*/ 49 h 114"/>
                <a:gd name="T2" fmla="*/ 94 w 173"/>
                <a:gd name="T3" fmla="*/ 8 h 114"/>
                <a:gd name="T4" fmla="*/ 136 w 173"/>
                <a:gd name="T5" fmla="*/ 23 h 114"/>
                <a:gd name="T6" fmla="*/ 164 w 173"/>
                <a:gd name="T7" fmla="*/ 75 h 114"/>
                <a:gd name="T8" fmla="*/ 130 w 173"/>
                <a:gd name="T9" fmla="*/ 112 h 114"/>
                <a:gd name="T10" fmla="*/ 67 w 173"/>
                <a:gd name="T11" fmla="*/ 96 h 114"/>
                <a:gd name="T12" fmla="*/ 30 w 173"/>
                <a:gd name="T13" fmla="*/ 4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14">
                  <a:moveTo>
                    <a:pt x="30" y="49"/>
                  </a:moveTo>
                  <a:cubicBezTo>
                    <a:pt x="42" y="45"/>
                    <a:pt x="71" y="15"/>
                    <a:pt x="94" y="8"/>
                  </a:cubicBezTo>
                  <a:cubicBezTo>
                    <a:pt x="116" y="0"/>
                    <a:pt x="127" y="7"/>
                    <a:pt x="136" y="23"/>
                  </a:cubicBezTo>
                  <a:cubicBezTo>
                    <a:pt x="144" y="39"/>
                    <a:pt x="173" y="71"/>
                    <a:pt x="164" y="75"/>
                  </a:cubicBezTo>
                  <a:cubicBezTo>
                    <a:pt x="143" y="87"/>
                    <a:pt x="144" y="114"/>
                    <a:pt x="130" y="112"/>
                  </a:cubicBezTo>
                  <a:cubicBezTo>
                    <a:pt x="113" y="108"/>
                    <a:pt x="81" y="103"/>
                    <a:pt x="67" y="96"/>
                  </a:cubicBezTo>
                  <a:cubicBezTo>
                    <a:pt x="54" y="90"/>
                    <a:pt x="0" y="60"/>
                    <a:pt x="30" y="49"/>
                  </a:cubicBezTo>
                  <a:close/>
                </a:path>
              </a:pathLst>
            </a:custGeom>
            <a:solidFill>
              <a:srgbClr val="DFD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2" name="Freeform 748">
              <a:extLst>
                <a:ext uri="{FF2B5EF4-FFF2-40B4-BE49-F238E27FC236}">
                  <a16:creationId xmlns:a16="http://schemas.microsoft.com/office/drawing/2014/main" id="{6F85E0D7-68A7-4A2F-AF19-B7261E589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426" y="2910791"/>
              <a:ext cx="1250950" cy="820738"/>
            </a:xfrm>
            <a:custGeom>
              <a:avLst/>
              <a:gdLst>
                <a:gd name="T0" fmla="*/ 29 w 171"/>
                <a:gd name="T1" fmla="*/ 48 h 112"/>
                <a:gd name="T2" fmla="*/ 92 w 171"/>
                <a:gd name="T3" fmla="*/ 8 h 112"/>
                <a:gd name="T4" fmla="*/ 134 w 171"/>
                <a:gd name="T5" fmla="*/ 22 h 112"/>
                <a:gd name="T6" fmla="*/ 162 w 171"/>
                <a:gd name="T7" fmla="*/ 74 h 112"/>
                <a:gd name="T8" fmla="*/ 128 w 171"/>
                <a:gd name="T9" fmla="*/ 110 h 112"/>
                <a:gd name="T10" fmla="*/ 67 w 171"/>
                <a:gd name="T11" fmla="*/ 95 h 112"/>
                <a:gd name="T12" fmla="*/ 29 w 171"/>
                <a:gd name="T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12">
                  <a:moveTo>
                    <a:pt x="29" y="48"/>
                  </a:moveTo>
                  <a:cubicBezTo>
                    <a:pt x="41" y="44"/>
                    <a:pt x="70" y="15"/>
                    <a:pt x="92" y="8"/>
                  </a:cubicBezTo>
                  <a:cubicBezTo>
                    <a:pt x="115" y="0"/>
                    <a:pt x="126" y="7"/>
                    <a:pt x="134" y="22"/>
                  </a:cubicBezTo>
                  <a:cubicBezTo>
                    <a:pt x="142" y="38"/>
                    <a:pt x="171" y="69"/>
                    <a:pt x="162" y="74"/>
                  </a:cubicBezTo>
                  <a:cubicBezTo>
                    <a:pt x="141" y="86"/>
                    <a:pt x="142" y="112"/>
                    <a:pt x="128" y="110"/>
                  </a:cubicBezTo>
                  <a:cubicBezTo>
                    <a:pt x="111" y="106"/>
                    <a:pt x="80" y="101"/>
                    <a:pt x="67" y="95"/>
                  </a:cubicBezTo>
                  <a:cubicBezTo>
                    <a:pt x="53" y="88"/>
                    <a:pt x="0" y="59"/>
                    <a:pt x="29" y="48"/>
                  </a:cubicBezTo>
                  <a:close/>
                </a:path>
              </a:pathLst>
            </a:custGeom>
            <a:solidFill>
              <a:srgbClr val="E0D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3" name="Freeform 749">
              <a:extLst>
                <a:ext uri="{FF2B5EF4-FFF2-40B4-BE49-F238E27FC236}">
                  <a16:creationId xmlns:a16="http://schemas.microsoft.com/office/drawing/2014/main" id="{96D78083-6542-41AE-BE18-D7D27F5E7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8363" y="2917141"/>
              <a:ext cx="1228725" cy="806450"/>
            </a:xfrm>
            <a:custGeom>
              <a:avLst/>
              <a:gdLst>
                <a:gd name="T0" fmla="*/ 29 w 168"/>
                <a:gd name="T1" fmla="*/ 47 h 110"/>
                <a:gd name="T2" fmla="*/ 91 w 168"/>
                <a:gd name="T3" fmla="*/ 7 h 110"/>
                <a:gd name="T4" fmla="*/ 132 w 168"/>
                <a:gd name="T5" fmla="*/ 22 h 110"/>
                <a:gd name="T6" fmla="*/ 160 w 168"/>
                <a:gd name="T7" fmla="*/ 73 h 110"/>
                <a:gd name="T8" fmla="*/ 126 w 168"/>
                <a:gd name="T9" fmla="*/ 108 h 110"/>
                <a:gd name="T10" fmla="*/ 66 w 168"/>
                <a:gd name="T11" fmla="*/ 93 h 110"/>
                <a:gd name="T12" fmla="*/ 29 w 168"/>
                <a:gd name="T13" fmla="*/ 4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110">
                  <a:moveTo>
                    <a:pt x="29" y="47"/>
                  </a:moveTo>
                  <a:cubicBezTo>
                    <a:pt x="41" y="43"/>
                    <a:pt x="69" y="15"/>
                    <a:pt x="91" y="7"/>
                  </a:cubicBezTo>
                  <a:cubicBezTo>
                    <a:pt x="113" y="0"/>
                    <a:pt x="124" y="6"/>
                    <a:pt x="132" y="22"/>
                  </a:cubicBezTo>
                  <a:cubicBezTo>
                    <a:pt x="140" y="37"/>
                    <a:pt x="168" y="68"/>
                    <a:pt x="160" y="73"/>
                  </a:cubicBezTo>
                  <a:cubicBezTo>
                    <a:pt x="139" y="84"/>
                    <a:pt x="140" y="110"/>
                    <a:pt x="126" y="108"/>
                  </a:cubicBezTo>
                  <a:cubicBezTo>
                    <a:pt x="110" y="104"/>
                    <a:pt x="79" y="100"/>
                    <a:pt x="66" y="93"/>
                  </a:cubicBezTo>
                  <a:cubicBezTo>
                    <a:pt x="53" y="86"/>
                    <a:pt x="0" y="58"/>
                    <a:pt x="29" y="47"/>
                  </a:cubicBezTo>
                  <a:close/>
                </a:path>
              </a:pathLst>
            </a:custGeom>
            <a:solidFill>
              <a:srgbClr val="E1D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4" name="Freeform 750">
              <a:extLst>
                <a:ext uri="{FF2B5EF4-FFF2-40B4-BE49-F238E27FC236}">
                  <a16:creationId xmlns:a16="http://schemas.microsoft.com/office/drawing/2014/main" id="{98075EA0-BD30-484D-A3C2-29B401846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651" y="2925078"/>
              <a:ext cx="1206500" cy="790575"/>
            </a:xfrm>
            <a:custGeom>
              <a:avLst/>
              <a:gdLst>
                <a:gd name="T0" fmla="*/ 28 w 165"/>
                <a:gd name="T1" fmla="*/ 46 h 108"/>
                <a:gd name="T2" fmla="*/ 89 w 165"/>
                <a:gd name="T3" fmla="*/ 7 h 108"/>
                <a:gd name="T4" fmla="*/ 129 w 165"/>
                <a:gd name="T5" fmla="*/ 21 h 108"/>
                <a:gd name="T6" fmla="*/ 156 w 165"/>
                <a:gd name="T7" fmla="*/ 71 h 108"/>
                <a:gd name="T8" fmla="*/ 123 w 165"/>
                <a:gd name="T9" fmla="*/ 106 h 108"/>
                <a:gd name="T10" fmla="*/ 64 w 165"/>
                <a:gd name="T11" fmla="*/ 91 h 108"/>
                <a:gd name="T12" fmla="*/ 28 w 165"/>
                <a:gd name="T13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108">
                  <a:moveTo>
                    <a:pt x="28" y="46"/>
                  </a:moveTo>
                  <a:cubicBezTo>
                    <a:pt x="40" y="42"/>
                    <a:pt x="67" y="14"/>
                    <a:pt x="89" y="7"/>
                  </a:cubicBezTo>
                  <a:cubicBezTo>
                    <a:pt x="111" y="0"/>
                    <a:pt x="121" y="6"/>
                    <a:pt x="129" y="21"/>
                  </a:cubicBezTo>
                  <a:cubicBezTo>
                    <a:pt x="137" y="37"/>
                    <a:pt x="165" y="67"/>
                    <a:pt x="156" y="71"/>
                  </a:cubicBezTo>
                  <a:cubicBezTo>
                    <a:pt x="136" y="82"/>
                    <a:pt x="137" y="108"/>
                    <a:pt x="123" y="106"/>
                  </a:cubicBezTo>
                  <a:cubicBezTo>
                    <a:pt x="107" y="103"/>
                    <a:pt x="77" y="98"/>
                    <a:pt x="64" y="91"/>
                  </a:cubicBezTo>
                  <a:cubicBezTo>
                    <a:pt x="51" y="85"/>
                    <a:pt x="0" y="57"/>
                    <a:pt x="28" y="46"/>
                  </a:cubicBezTo>
                  <a:close/>
                </a:path>
              </a:pathLst>
            </a:custGeom>
            <a:solidFill>
              <a:srgbClr val="E1D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5" name="Freeform 751">
              <a:extLst>
                <a:ext uri="{FF2B5EF4-FFF2-40B4-BE49-F238E27FC236}">
                  <a16:creationId xmlns:a16="http://schemas.microsoft.com/office/drawing/2014/main" id="{438BF7EF-8DB4-4359-8717-6065664EF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01" y="2925078"/>
              <a:ext cx="1193800" cy="784225"/>
            </a:xfrm>
            <a:custGeom>
              <a:avLst/>
              <a:gdLst>
                <a:gd name="T0" fmla="*/ 28 w 163"/>
                <a:gd name="T1" fmla="*/ 46 h 107"/>
                <a:gd name="T2" fmla="*/ 88 w 163"/>
                <a:gd name="T3" fmla="*/ 8 h 107"/>
                <a:gd name="T4" fmla="*/ 127 w 163"/>
                <a:gd name="T5" fmla="*/ 22 h 107"/>
                <a:gd name="T6" fmla="*/ 154 w 163"/>
                <a:gd name="T7" fmla="*/ 71 h 107"/>
                <a:gd name="T8" fmla="*/ 122 w 163"/>
                <a:gd name="T9" fmla="*/ 105 h 107"/>
                <a:gd name="T10" fmla="*/ 63 w 163"/>
                <a:gd name="T11" fmla="*/ 91 h 107"/>
                <a:gd name="T12" fmla="*/ 28 w 163"/>
                <a:gd name="T13" fmla="*/ 4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107">
                  <a:moveTo>
                    <a:pt x="28" y="46"/>
                  </a:moveTo>
                  <a:cubicBezTo>
                    <a:pt x="39" y="42"/>
                    <a:pt x="66" y="15"/>
                    <a:pt x="88" y="8"/>
                  </a:cubicBezTo>
                  <a:cubicBezTo>
                    <a:pt x="109" y="0"/>
                    <a:pt x="119" y="7"/>
                    <a:pt x="127" y="22"/>
                  </a:cubicBezTo>
                  <a:cubicBezTo>
                    <a:pt x="135" y="37"/>
                    <a:pt x="163" y="66"/>
                    <a:pt x="154" y="71"/>
                  </a:cubicBezTo>
                  <a:cubicBezTo>
                    <a:pt x="134" y="82"/>
                    <a:pt x="135" y="107"/>
                    <a:pt x="122" y="105"/>
                  </a:cubicBezTo>
                  <a:cubicBezTo>
                    <a:pt x="106" y="102"/>
                    <a:pt x="76" y="97"/>
                    <a:pt x="63" y="91"/>
                  </a:cubicBezTo>
                  <a:cubicBezTo>
                    <a:pt x="50" y="84"/>
                    <a:pt x="0" y="57"/>
                    <a:pt x="28" y="46"/>
                  </a:cubicBezTo>
                  <a:close/>
                </a:path>
              </a:pathLst>
            </a:custGeom>
            <a:solidFill>
              <a:srgbClr val="E2E0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6" name="Freeform 752">
              <a:extLst>
                <a:ext uri="{FF2B5EF4-FFF2-40B4-BE49-F238E27FC236}">
                  <a16:creationId xmlns:a16="http://schemas.microsoft.com/office/drawing/2014/main" id="{DA1D6A94-1660-4EF5-9589-94B144EF7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6938" y="2933016"/>
              <a:ext cx="1169988" cy="776288"/>
            </a:xfrm>
            <a:custGeom>
              <a:avLst/>
              <a:gdLst>
                <a:gd name="T0" fmla="*/ 27 w 160"/>
                <a:gd name="T1" fmla="*/ 45 h 106"/>
                <a:gd name="T2" fmla="*/ 86 w 160"/>
                <a:gd name="T3" fmla="*/ 7 h 106"/>
                <a:gd name="T4" fmla="*/ 125 w 160"/>
                <a:gd name="T5" fmla="*/ 21 h 106"/>
                <a:gd name="T6" fmla="*/ 152 w 160"/>
                <a:gd name="T7" fmla="*/ 69 h 106"/>
                <a:gd name="T8" fmla="*/ 120 w 160"/>
                <a:gd name="T9" fmla="*/ 103 h 106"/>
                <a:gd name="T10" fmla="*/ 62 w 160"/>
                <a:gd name="T11" fmla="*/ 89 h 106"/>
                <a:gd name="T12" fmla="*/ 27 w 160"/>
                <a:gd name="T13" fmla="*/ 4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106">
                  <a:moveTo>
                    <a:pt x="27" y="45"/>
                  </a:moveTo>
                  <a:cubicBezTo>
                    <a:pt x="39" y="41"/>
                    <a:pt x="65" y="14"/>
                    <a:pt x="86" y="7"/>
                  </a:cubicBezTo>
                  <a:cubicBezTo>
                    <a:pt x="107" y="0"/>
                    <a:pt x="118" y="6"/>
                    <a:pt x="125" y="21"/>
                  </a:cubicBezTo>
                  <a:cubicBezTo>
                    <a:pt x="133" y="36"/>
                    <a:pt x="160" y="65"/>
                    <a:pt x="152" y="69"/>
                  </a:cubicBezTo>
                  <a:cubicBezTo>
                    <a:pt x="132" y="80"/>
                    <a:pt x="133" y="106"/>
                    <a:pt x="120" y="103"/>
                  </a:cubicBezTo>
                  <a:cubicBezTo>
                    <a:pt x="104" y="100"/>
                    <a:pt x="75" y="95"/>
                    <a:pt x="62" y="89"/>
                  </a:cubicBezTo>
                  <a:cubicBezTo>
                    <a:pt x="50" y="83"/>
                    <a:pt x="0" y="55"/>
                    <a:pt x="27" y="45"/>
                  </a:cubicBezTo>
                  <a:close/>
                </a:path>
              </a:pathLst>
            </a:custGeom>
            <a:solidFill>
              <a:srgbClr val="E3E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7" name="Freeform 753">
              <a:extLst>
                <a:ext uri="{FF2B5EF4-FFF2-40B4-BE49-F238E27FC236}">
                  <a16:creationId xmlns:a16="http://schemas.microsoft.com/office/drawing/2014/main" id="{104CA0AD-29C1-40D6-BA76-9084EE1DC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876" y="2939366"/>
              <a:ext cx="1155700" cy="762000"/>
            </a:xfrm>
            <a:custGeom>
              <a:avLst/>
              <a:gdLst>
                <a:gd name="T0" fmla="*/ 27 w 158"/>
                <a:gd name="T1" fmla="*/ 44 h 104"/>
                <a:gd name="T2" fmla="*/ 85 w 158"/>
                <a:gd name="T3" fmla="*/ 7 h 104"/>
                <a:gd name="T4" fmla="*/ 123 w 158"/>
                <a:gd name="T5" fmla="*/ 21 h 104"/>
                <a:gd name="T6" fmla="*/ 149 w 158"/>
                <a:gd name="T7" fmla="*/ 68 h 104"/>
                <a:gd name="T8" fmla="*/ 118 w 158"/>
                <a:gd name="T9" fmla="*/ 101 h 104"/>
                <a:gd name="T10" fmla="*/ 61 w 158"/>
                <a:gd name="T11" fmla="*/ 87 h 104"/>
                <a:gd name="T12" fmla="*/ 27 w 158"/>
                <a:gd name="T13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04">
                  <a:moveTo>
                    <a:pt x="27" y="44"/>
                  </a:moveTo>
                  <a:cubicBezTo>
                    <a:pt x="38" y="40"/>
                    <a:pt x="64" y="14"/>
                    <a:pt x="85" y="7"/>
                  </a:cubicBezTo>
                  <a:cubicBezTo>
                    <a:pt x="106" y="0"/>
                    <a:pt x="116" y="6"/>
                    <a:pt x="123" y="21"/>
                  </a:cubicBezTo>
                  <a:cubicBezTo>
                    <a:pt x="131" y="35"/>
                    <a:pt x="158" y="64"/>
                    <a:pt x="149" y="68"/>
                  </a:cubicBezTo>
                  <a:cubicBezTo>
                    <a:pt x="130" y="79"/>
                    <a:pt x="131" y="104"/>
                    <a:pt x="118" y="101"/>
                  </a:cubicBezTo>
                  <a:cubicBezTo>
                    <a:pt x="103" y="98"/>
                    <a:pt x="74" y="93"/>
                    <a:pt x="61" y="87"/>
                  </a:cubicBezTo>
                  <a:cubicBezTo>
                    <a:pt x="49" y="81"/>
                    <a:pt x="0" y="54"/>
                    <a:pt x="27" y="44"/>
                  </a:cubicBezTo>
                  <a:close/>
                </a:path>
              </a:pathLst>
            </a:custGeom>
            <a:solidFill>
              <a:srgbClr val="E3E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8" name="Freeform 754">
              <a:extLst>
                <a:ext uri="{FF2B5EF4-FFF2-40B4-BE49-F238E27FC236}">
                  <a16:creationId xmlns:a16="http://schemas.microsoft.com/office/drawing/2014/main" id="{D489F80E-1143-44F9-AFE6-E8F69FE51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226" y="2947303"/>
              <a:ext cx="1135063" cy="747713"/>
            </a:xfrm>
            <a:custGeom>
              <a:avLst/>
              <a:gdLst>
                <a:gd name="T0" fmla="*/ 27 w 155"/>
                <a:gd name="T1" fmla="*/ 43 h 102"/>
                <a:gd name="T2" fmla="*/ 84 w 155"/>
                <a:gd name="T3" fmla="*/ 6 h 102"/>
                <a:gd name="T4" fmla="*/ 122 w 155"/>
                <a:gd name="T5" fmla="*/ 20 h 102"/>
                <a:gd name="T6" fmla="*/ 147 w 155"/>
                <a:gd name="T7" fmla="*/ 67 h 102"/>
                <a:gd name="T8" fmla="*/ 116 w 155"/>
                <a:gd name="T9" fmla="*/ 99 h 102"/>
                <a:gd name="T10" fmla="*/ 61 w 155"/>
                <a:gd name="T11" fmla="*/ 85 h 102"/>
                <a:gd name="T12" fmla="*/ 27 w 155"/>
                <a:gd name="T13" fmla="*/ 4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02">
                  <a:moveTo>
                    <a:pt x="27" y="43"/>
                  </a:moveTo>
                  <a:cubicBezTo>
                    <a:pt x="38" y="39"/>
                    <a:pt x="64" y="13"/>
                    <a:pt x="84" y="6"/>
                  </a:cubicBezTo>
                  <a:cubicBezTo>
                    <a:pt x="104" y="0"/>
                    <a:pt x="114" y="6"/>
                    <a:pt x="122" y="20"/>
                  </a:cubicBezTo>
                  <a:cubicBezTo>
                    <a:pt x="129" y="34"/>
                    <a:pt x="155" y="62"/>
                    <a:pt x="147" y="67"/>
                  </a:cubicBezTo>
                  <a:cubicBezTo>
                    <a:pt x="128" y="77"/>
                    <a:pt x="129" y="102"/>
                    <a:pt x="116" y="99"/>
                  </a:cubicBezTo>
                  <a:cubicBezTo>
                    <a:pt x="101" y="96"/>
                    <a:pt x="73" y="91"/>
                    <a:pt x="61" y="85"/>
                  </a:cubicBezTo>
                  <a:cubicBezTo>
                    <a:pt x="49" y="79"/>
                    <a:pt x="0" y="53"/>
                    <a:pt x="27" y="43"/>
                  </a:cubicBezTo>
                  <a:close/>
                </a:path>
              </a:pathLst>
            </a:custGeom>
            <a:solidFill>
              <a:srgbClr val="E4E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9" name="Freeform 755">
              <a:extLst>
                <a:ext uri="{FF2B5EF4-FFF2-40B4-BE49-F238E27FC236}">
                  <a16:creationId xmlns:a16="http://schemas.microsoft.com/office/drawing/2014/main" id="{9A32FC16-7236-4FF4-817B-D1B76E14B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5513" y="2947303"/>
              <a:ext cx="1112838" cy="739775"/>
            </a:xfrm>
            <a:custGeom>
              <a:avLst/>
              <a:gdLst>
                <a:gd name="T0" fmla="*/ 25 w 152"/>
                <a:gd name="T1" fmla="*/ 43 h 101"/>
                <a:gd name="T2" fmla="*/ 82 w 152"/>
                <a:gd name="T3" fmla="*/ 7 h 101"/>
                <a:gd name="T4" fmla="*/ 119 w 152"/>
                <a:gd name="T5" fmla="*/ 20 h 101"/>
                <a:gd name="T6" fmla="*/ 144 w 152"/>
                <a:gd name="T7" fmla="*/ 66 h 101"/>
                <a:gd name="T8" fmla="*/ 113 w 152"/>
                <a:gd name="T9" fmla="*/ 98 h 101"/>
                <a:gd name="T10" fmla="*/ 59 w 152"/>
                <a:gd name="T11" fmla="*/ 85 h 101"/>
                <a:gd name="T12" fmla="*/ 25 w 152"/>
                <a:gd name="T13" fmla="*/ 4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01">
                  <a:moveTo>
                    <a:pt x="25" y="43"/>
                  </a:moveTo>
                  <a:cubicBezTo>
                    <a:pt x="36" y="39"/>
                    <a:pt x="62" y="14"/>
                    <a:pt x="82" y="7"/>
                  </a:cubicBezTo>
                  <a:cubicBezTo>
                    <a:pt x="102" y="0"/>
                    <a:pt x="111" y="6"/>
                    <a:pt x="119" y="20"/>
                  </a:cubicBezTo>
                  <a:cubicBezTo>
                    <a:pt x="126" y="34"/>
                    <a:pt x="152" y="62"/>
                    <a:pt x="144" y="66"/>
                  </a:cubicBezTo>
                  <a:cubicBezTo>
                    <a:pt x="125" y="77"/>
                    <a:pt x="126" y="101"/>
                    <a:pt x="113" y="98"/>
                  </a:cubicBezTo>
                  <a:cubicBezTo>
                    <a:pt x="99" y="95"/>
                    <a:pt x="71" y="91"/>
                    <a:pt x="59" y="85"/>
                  </a:cubicBezTo>
                  <a:cubicBezTo>
                    <a:pt x="47" y="79"/>
                    <a:pt x="0" y="53"/>
                    <a:pt x="25" y="43"/>
                  </a:cubicBezTo>
                  <a:close/>
                </a:path>
              </a:pathLst>
            </a:custGeom>
            <a:solidFill>
              <a:srgbClr val="E5E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0" name="Freeform 756">
              <a:extLst>
                <a:ext uri="{FF2B5EF4-FFF2-40B4-BE49-F238E27FC236}">
                  <a16:creationId xmlns:a16="http://schemas.microsoft.com/office/drawing/2014/main" id="{31DF7675-13C5-4CFC-B535-E3B275C1E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451" y="2953653"/>
              <a:ext cx="1090613" cy="725488"/>
            </a:xfrm>
            <a:custGeom>
              <a:avLst/>
              <a:gdLst>
                <a:gd name="T0" fmla="*/ 25 w 149"/>
                <a:gd name="T1" fmla="*/ 42 h 99"/>
                <a:gd name="T2" fmla="*/ 80 w 149"/>
                <a:gd name="T3" fmla="*/ 7 h 99"/>
                <a:gd name="T4" fmla="*/ 117 w 149"/>
                <a:gd name="T5" fmla="*/ 20 h 99"/>
                <a:gd name="T6" fmla="*/ 141 w 149"/>
                <a:gd name="T7" fmla="*/ 65 h 99"/>
                <a:gd name="T8" fmla="*/ 112 w 149"/>
                <a:gd name="T9" fmla="*/ 96 h 99"/>
                <a:gd name="T10" fmla="*/ 58 w 149"/>
                <a:gd name="T11" fmla="*/ 83 h 99"/>
                <a:gd name="T12" fmla="*/ 25 w 149"/>
                <a:gd name="T13" fmla="*/ 4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99">
                  <a:moveTo>
                    <a:pt x="25" y="42"/>
                  </a:moveTo>
                  <a:cubicBezTo>
                    <a:pt x="36" y="38"/>
                    <a:pt x="61" y="13"/>
                    <a:pt x="80" y="7"/>
                  </a:cubicBezTo>
                  <a:cubicBezTo>
                    <a:pt x="100" y="0"/>
                    <a:pt x="109" y="6"/>
                    <a:pt x="117" y="20"/>
                  </a:cubicBezTo>
                  <a:cubicBezTo>
                    <a:pt x="124" y="34"/>
                    <a:pt x="149" y="61"/>
                    <a:pt x="141" y="65"/>
                  </a:cubicBezTo>
                  <a:cubicBezTo>
                    <a:pt x="123" y="75"/>
                    <a:pt x="124" y="99"/>
                    <a:pt x="112" y="96"/>
                  </a:cubicBezTo>
                  <a:cubicBezTo>
                    <a:pt x="97" y="93"/>
                    <a:pt x="70" y="89"/>
                    <a:pt x="58" y="83"/>
                  </a:cubicBezTo>
                  <a:cubicBezTo>
                    <a:pt x="46" y="77"/>
                    <a:pt x="0" y="52"/>
                    <a:pt x="25" y="42"/>
                  </a:cubicBezTo>
                  <a:close/>
                </a:path>
              </a:pathLst>
            </a:custGeom>
            <a:solidFill>
              <a:srgbClr val="E5E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1" name="Freeform 757">
              <a:extLst>
                <a:ext uri="{FF2B5EF4-FFF2-40B4-BE49-F238E27FC236}">
                  <a16:creationId xmlns:a16="http://schemas.microsoft.com/office/drawing/2014/main" id="{9E62A201-1026-4EBD-8A86-D86264F9A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388" y="2961591"/>
              <a:ext cx="1074738" cy="711200"/>
            </a:xfrm>
            <a:custGeom>
              <a:avLst/>
              <a:gdLst>
                <a:gd name="T0" fmla="*/ 25 w 147"/>
                <a:gd name="T1" fmla="*/ 41 h 97"/>
                <a:gd name="T2" fmla="*/ 79 w 147"/>
                <a:gd name="T3" fmla="*/ 6 h 97"/>
                <a:gd name="T4" fmla="*/ 115 w 147"/>
                <a:gd name="T5" fmla="*/ 19 h 97"/>
                <a:gd name="T6" fmla="*/ 139 w 147"/>
                <a:gd name="T7" fmla="*/ 63 h 97"/>
                <a:gd name="T8" fmla="*/ 110 w 147"/>
                <a:gd name="T9" fmla="*/ 94 h 97"/>
                <a:gd name="T10" fmla="*/ 57 w 147"/>
                <a:gd name="T11" fmla="*/ 81 h 97"/>
                <a:gd name="T12" fmla="*/ 25 w 147"/>
                <a:gd name="T13" fmla="*/ 4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" h="97">
                  <a:moveTo>
                    <a:pt x="25" y="41"/>
                  </a:moveTo>
                  <a:cubicBezTo>
                    <a:pt x="35" y="38"/>
                    <a:pt x="60" y="13"/>
                    <a:pt x="79" y="6"/>
                  </a:cubicBezTo>
                  <a:cubicBezTo>
                    <a:pt x="98" y="0"/>
                    <a:pt x="108" y="6"/>
                    <a:pt x="115" y="19"/>
                  </a:cubicBezTo>
                  <a:cubicBezTo>
                    <a:pt x="122" y="33"/>
                    <a:pt x="147" y="59"/>
                    <a:pt x="139" y="63"/>
                  </a:cubicBezTo>
                  <a:cubicBezTo>
                    <a:pt x="121" y="73"/>
                    <a:pt x="122" y="97"/>
                    <a:pt x="110" y="94"/>
                  </a:cubicBezTo>
                  <a:cubicBezTo>
                    <a:pt x="96" y="91"/>
                    <a:pt x="68" y="87"/>
                    <a:pt x="57" y="81"/>
                  </a:cubicBezTo>
                  <a:cubicBezTo>
                    <a:pt x="46" y="76"/>
                    <a:pt x="0" y="51"/>
                    <a:pt x="25" y="41"/>
                  </a:cubicBezTo>
                  <a:close/>
                </a:path>
              </a:pathLst>
            </a:custGeom>
            <a:solidFill>
              <a:srgbClr val="E6E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2" name="Freeform 758">
              <a:extLst>
                <a:ext uri="{FF2B5EF4-FFF2-40B4-BE49-F238E27FC236}">
                  <a16:creationId xmlns:a16="http://schemas.microsoft.com/office/drawing/2014/main" id="{08710BB4-DF1B-4CC7-84BA-4F7A86BE0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738" y="2969528"/>
              <a:ext cx="1054100" cy="695325"/>
            </a:xfrm>
            <a:custGeom>
              <a:avLst/>
              <a:gdLst>
                <a:gd name="T0" fmla="*/ 25 w 144"/>
                <a:gd name="T1" fmla="*/ 40 h 95"/>
                <a:gd name="T2" fmla="*/ 78 w 144"/>
                <a:gd name="T3" fmla="*/ 6 h 95"/>
                <a:gd name="T4" fmla="*/ 113 w 144"/>
                <a:gd name="T5" fmla="*/ 19 h 95"/>
                <a:gd name="T6" fmla="*/ 137 w 144"/>
                <a:gd name="T7" fmla="*/ 62 h 95"/>
                <a:gd name="T8" fmla="*/ 108 w 144"/>
                <a:gd name="T9" fmla="*/ 92 h 95"/>
                <a:gd name="T10" fmla="*/ 56 w 144"/>
                <a:gd name="T11" fmla="*/ 80 h 95"/>
                <a:gd name="T12" fmla="*/ 25 w 144"/>
                <a:gd name="T13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95">
                  <a:moveTo>
                    <a:pt x="25" y="40"/>
                  </a:moveTo>
                  <a:cubicBezTo>
                    <a:pt x="35" y="37"/>
                    <a:pt x="59" y="12"/>
                    <a:pt x="78" y="6"/>
                  </a:cubicBezTo>
                  <a:cubicBezTo>
                    <a:pt x="97" y="0"/>
                    <a:pt x="106" y="5"/>
                    <a:pt x="113" y="19"/>
                  </a:cubicBezTo>
                  <a:cubicBezTo>
                    <a:pt x="120" y="32"/>
                    <a:pt x="144" y="58"/>
                    <a:pt x="137" y="62"/>
                  </a:cubicBezTo>
                  <a:cubicBezTo>
                    <a:pt x="119" y="72"/>
                    <a:pt x="120" y="95"/>
                    <a:pt x="108" y="92"/>
                  </a:cubicBezTo>
                  <a:cubicBezTo>
                    <a:pt x="94" y="89"/>
                    <a:pt x="67" y="85"/>
                    <a:pt x="56" y="80"/>
                  </a:cubicBezTo>
                  <a:cubicBezTo>
                    <a:pt x="45" y="74"/>
                    <a:pt x="0" y="50"/>
                    <a:pt x="25" y="40"/>
                  </a:cubicBezTo>
                  <a:close/>
                </a:path>
              </a:pathLst>
            </a:custGeom>
            <a:solidFill>
              <a:srgbClr val="E7E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3" name="Freeform 759">
              <a:extLst>
                <a:ext uri="{FF2B5EF4-FFF2-40B4-BE49-F238E27FC236}">
                  <a16:creationId xmlns:a16="http://schemas.microsoft.com/office/drawing/2014/main" id="{BFEDD432-F8CA-48D7-B0B3-B70D046C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676" y="2975878"/>
              <a:ext cx="1038225" cy="681038"/>
            </a:xfrm>
            <a:custGeom>
              <a:avLst/>
              <a:gdLst>
                <a:gd name="T0" fmla="*/ 24 w 142"/>
                <a:gd name="T1" fmla="*/ 39 h 93"/>
                <a:gd name="T2" fmla="*/ 77 w 142"/>
                <a:gd name="T3" fmla="*/ 6 h 93"/>
                <a:gd name="T4" fmla="*/ 111 w 142"/>
                <a:gd name="T5" fmla="*/ 18 h 93"/>
                <a:gd name="T6" fmla="*/ 134 w 142"/>
                <a:gd name="T7" fmla="*/ 61 h 93"/>
                <a:gd name="T8" fmla="*/ 106 w 142"/>
                <a:gd name="T9" fmla="*/ 90 h 93"/>
                <a:gd name="T10" fmla="*/ 55 w 142"/>
                <a:gd name="T11" fmla="*/ 78 h 93"/>
                <a:gd name="T12" fmla="*/ 24 w 142"/>
                <a:gd name="T13" fmla="*/ 3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93">
                  <a:moveTo>
                    <a:pt x="24" y="39"/>
                  </a:moveTo>
                  <a:cubicBezTo>
                    <a:pt x="35" y="36"/>
                    <a:pt x="58" y="12"/>
                    <a:pt x="77" y="6"/>
                  </a:cubicBezTo>
                  <a:cubicBezTo>
                    <a:pt x="95" y="0"/>
                    <a:pt x="104" y="5"/>
                    <a:pt x="111" y="18"/>
                  </a:cubicBezTo>
                  <a:cubicBezTo>
                    <a:pt x="118" y="31"/>
                    <a:pt x="142" y="57"/>
                    <a:pt x="134" y="61"/>
                  </a:cubicBezTo>
                  <a:cubicBezTo>
                    <a:pt x="117" y="70"/>
                    <a:pt x="118" y="93"/>
                    <a:pt x="106" y="90"/>
                  </a:cubicBezTo>
                  <a:cubicBezTo>
                    <a:pt x="92" y="88"/>
                    <a:pt x="66" y="83"/>
                    <a:pt x="55" y="78"/>
                  </a:cubicBezTo>
                  <a:cubicBezTo>
                    <a:pt x="44" y="72"/>
                    <a:pt x="0" y="48"/>
                    <a:pt x="24" y="39"/>
                  </a:cubicBezTo>
                  <a:close/>
                </a:path>
              </a:pathLst>
            </a:custGeom>
            <a:solidFill>
              <a:srgbClr val="E7E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4" name="Freeform 760">
              <a:extLst>
                <a:ext uri="{FF2B5EF4-FFF2-40B4-BE49-F238E27FC236}">
                  <a16:creationId xmlns:a16="http://schemas.microsoft.com/office/drawing/2014/main" id="{6D56B157-9DCC-4D0E-BD94-EDC5153C7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963" y="2975878"/>
              <a:ext cx="1009650" cy="674688"/>
            </a:xfrm>
            <a:custGeom>
              <a:avLst/>
              <a:gdLst>
                <a:gd name="T0" fmla="*/ 23 w 138"/>
                <a:gd name="T1" fmla="*/ 39 h 92"/>
                <a:gd name="T2" fmla="*/ 74 w 138"/>
                <a:gd name="T3" fmla="*/ 6 h 92"/>
                <a:gd name="T4" fmla="*/ 108 w 138"/>
                <a:gd name="T5" fmla="*/ 19 h 92"/>
                <a:gd name="T6" fmla="*/ 131 w 138"/>
                <a:gd name="T7" fmla="*/ 60 h 92"/>
                <a:gd name="T8" fmla="*/ 103 w 138"/>
                <a:gd name="T9" fmla="*/ 89 h 92"/>
                <a:gd name="T10" fmla="*/ 54 w 138"/>
                <a:gd name="T11" fmla="*/ 77 h 92"/>
                <a:gd name="T12" fmla="*/ 23 w 138"/>
                <a:gd name="T13" fmla="*/ 3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92">
                  <a:moveTo>
                    <a:pt x="23" y="39"/>
                  </a:moveTo>
                  <a:cubicBezTo>
                    <a:pt x="33" y="36"/>
                    <a:pt x="56" y="12"/>
                    <a:pt x="74" y="6"/>
                  </a:cubicBezTo>
                  <a:cubicBezTo>
                    <a:pt x="93" y="0"/>
                    <a:pt x="101" y="6"/>
                    <a:pt x="108" y="19"/>
                  </a:cubicBezTo>
                  <a:cubicBezTo>
                    <a:pt x="115" y="31"/>
                    <a:pt x="138" y="56"/>
                    <a:pt x="131" y="60"/>
                  </a:cubicBezTo>
                  <a:cubicBezTo>
                    <a:pt x="114" y="70"/>
                    <a:pt x="115" y="92"/>
                    <a:pt x="103" y="89"/>
                  </a:cubicBezTo>
                  <a:cubicBezTo>
                    <a:pt x="90" y="87"/>
                    <a:pt x="64" y="83"/>
                    <a:pt x="54" y="77"/>
                  </a:cubicBezTo>
                  <a:cubicBezTo>
                    <a:pt x="43" y="72"/>
                    <a:pt x="0" y="48"/>
                    <a:pt x="23" y="39"/>
                  </a:cubicBezTo>
                  <a:close/>
                </a:path>
              </a:pathLst>
            </a:custGeom>
            <a:solidFill>
              <a:srgbClr val="E8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5" name="Freeform 761">
              <a:extLst>
                <a:ext uri="{FF2B5EF4-FFF2-40B4-BE49-F238E27FC236}">
                  <a16:creationId xmlns:a16="http://schemas.microsoft.com/office/drawing/2014/main" id="{845DCB48-0EE9-4384-A07F-059F1E65C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7901" y="2983816"/>
              <a:ext cx="995363" cy="658813"/>
            </a:xfrm>
            <a:custGeom>
              <a:avLst/>
              <a:gdLst>
                <a:gd name="T0" fmla="*/ 23 w 136"/>
                <a:gd name="T1" fmla="*/ 38 h 90"/>
                <a:gd name="T2" fmla="*/ 73 w 136"/>
                <a:gd name="T3" fmla="*/ 6 h 90"/>
                <a:gd name="T4" fmla="*/ 106 w 136"/>
                <a:gd name="T5" fmla="*/ 18 h 90"/>
                <a:gd name="T6" fmla="*/ 129 w 136"/>
                <a:gd name="T7" fmla="*/ 59 h 90"/>
                <a:gd name="T8" fmla="*/ 102 w 136"/>
                <a:gd name="T9" fmla="*/ 87 h 90"/>
                <a:gd name="T10" fmla="*/ 53 w 136"/>
                <a:gd name="T11" fmla="*/ 75 h 90"/>
                <a:gd name="T12" fmla="*/ 23 w 136"/>
                <a:gd name="T13" fmla="*/ 3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90">
                  <a:moveTo>
                    <a:pt x="23" y="38"/>
                  </a:moveTo>
                  <a:cubicBezTo>
                    <a:pt x="33" y="35"/>
                    <a:pt x="55" y="12"/>
                    <a:pt x="73" y="6"/>
                  </a:cubicBezTo>
                  <a:cubicBezTo>
                    <a:pt x="91" y="0"/>
                    <a:pt x="100" y="5"/>
                    <a:pt x="106" y="18"/>
                  </a:cubicBezTo>
                  <a:cubicBezTo>
                    <a:pt x="113" y="31"/>
                    <a:pt x="136" y="55"/>
                    <a:pt x="129" y="59"/>
                  </a:cubicBezTo>
                  <a:cubicBezTo>
                    <a:pt x="112" y="68"/>
                    <a:pt x="113" y="90"/>
                    <a:pt x="102" y="87"/>
                  </a:cubicBezTo>
                  <a:cubicBezTo>
                    <a:pt x="88" y="85"/>
                    <a:pt x="63" y="81"/>
                    <a:pt x="53" y="75"/>
                  </a:cubicBezTo>
                  <a:cubicBezTo>
                    <a:pt x="42" y="70"/>
                    <a:pt x="0" y="47"/>
                    <a:pt x="23" y="38"/>
                  </a:cubicBezTo>
                  <a:close/>
                </a:path>
              </a:pathLst>
            </a:custGeom>
            <a:solidFill>
              <a:srgbClr val="E9E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6" name="Freeform 762">
              <a:extLst>
                <a:ext uri="{FF2B5EF4-FFF2-40B4-BE49-F238E27FC236}">
                  <a16:creationId xmlns:a16="http://schemas.microsoft.com/office/drawing/2014/main" id="{C162B9C8-13BE-40C3-BEFA-E560D0AAC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4251" y="2991753"/>
              <a:ext cx="973138" cy="644525"/>
            </a:xfrm>
            <a:custGeom>
              <a:avLst/>
              <a:gdLst>
                <a:gd name="T0" fmla="*/ 23 w 133"/>
                <a:gd name="T1" fmla="*/ 37 h 88"/>
                <a:gd name="T2" fmla="*/ 72 w 133"/>
                <a:gd name="T3" fmla="*/ 6 h 88"/>
                <a:gd name="T4" fmla="*/ 104 w 133"/>
                <a:gd name="T5" fmla="*/ 17 h 88"/>
                <a:gd name="T6" fmla="*/ 126 w 133"/>
                <a:gd name="T7" fmla="*/ 58 h 88"/>
                <a:gd name="T8" fmla="*/ 100 w 133"/>
                <a:gd name="T9" fmla="*/ 85 h 88"/>
                <a:gd name="T10" fmla="*/ 52 w 133"/>
                <a:gd name="T11" fmla="*/ 74 h 88"/>
                <a:gd name="T12" fmla="*/ 23 w 133"/>
                <a:gd name="T13" fmla="*/ 3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88">
                  <a:moveTo>
                    <a:pt x="23" y="37"/>
                  </a:moveTo>
                  <a:cubicBezTo>
                    <a:pt x="32" y="34"/>
                    <a:pt x="54" y="12"/>
                    <a:pt x="72" y="6"/>
                  </a:cubicBezTo>
                  <a:cubicBezTo>
                    <a:pt x="89" y="0"/>
                    <a:pt x="98" y="5"/>
                    <a:pt x="104" y="17"/>
                  </a:cubicBezTo>
                  <a:cubicBezTo>
                    <a:pt x="111" y="30"/>
                    <a:pt x="133" y="54"/>
                    <a:pt x="126" y="58"/>
                  </a:cubicBezTo>
                  <a:cubicBezTo>
                    <a:pt x="110" y="67"/>
                    <a:pt x="111" y="88"/>
                    <a:pt x="100" y="85"/>
                  </a:cubicBezTo>
                  <a:cubicBezTo>
                    <a:pt x="87" y="83"/>
                    <a:pt x="62" y="79"/>
                    <a:pt x="52" y="74"/>
                  </a:cubicBezTo>
                  <a:cubicBezTo>
                    <a:pt x="42" y="69"/>
                    <a:pt x="0" y="46"/>
                    <a:pt x="23" y="37"/>
                  </a:cubicBezTo>
                  <a:close/>
                </a:path>
              </a:pathLst>
            </a:custGeom>
            <a:solidFill>
              <a:srgbClr val="E9E8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7" name="Freeform 763">
              <a:extLst>
                <a:ext uri="{FF2B5EF4-FFF2-40B4-BE49-F238E27FC236}">
                  <a16:creationId xmlns:a16="http://schemas.microsoft.com/office/drawing/2014/main" id="{2739D535-A606-4550-9085-1FCBC4D09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188" y="2998103"/>
              <a:ext cx="958850" cy="630238"/>
            </a:xfrm>
            <a:custGeom>
              <a:avLst/>
              <a:gdLst>
                <a:gd name="T0" fmla="*/ 22 w 131"/>
                <a:gd name="T1" fmla="*/ 36 h 86"/>
                <a:gd name="T2" fmla="*/ 71 w 131"/>
                <a:gd name="T3" fmla="*/ 5 h 86"/>
                <a:gd name="T4" fmla="*/ 102 w 131"/>
                <a:gd name="T5" fmla="*/ 17 h 86"/>
                <a:gd name="T6" fmla="*/ 124 w 131"/>
                <a:gd name="T7" fmla="*/ 56 h 86"/>
                <a:gd name="T8" fmla="*/ 98 w 131"/>
                <a:gd name="T9" fmla="*/ 83 h 86"/>
                <a:gd name="T10" fmla="*/ 51 w 131"/>
                <a:gd name="T11" fmla="*/ 72 h 86"/>
                <a:gd name="T12" fmla="*/ 22 w 131"/>
                <a:gd name="T13" fmla="*/ 3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86">
                  <a:moveTo>
                    <a:pt x="22" y="36"/>
                  </a:moveTo>
                  <a:cubicBezTo>
                    <a:pt x="32" y="33"/>
                    <a:pt x="54" y="11"/>
                    <a:pt x="71" y="5"/>
                  </a:cubicBezTo>
                  <a:cubicBezTo>
                    <a:pt x="88" y="0"/>
                    <a:pt x="96" y="5"/>
                    <a:pt x="102" y="17"/>
                  </a:cubicBezTo>
                  <a:cubicBezTo>
                    <a:pt x="109" y="29"/>
                    <a:pt x="131" y="53"/>
                    <a:pt x="124" y="56"/>
                  </a:cubicBezTo>
                  <a:cubicBezTo>
                    <a:pt x="108" y="65"/>
                    <a:pt x="109" y="86"/>
                    <a:pt x="98" y="83"/>
                  </a:cubicBezTo>
                  <a:cubicBezTo>
                    <a:pt x="85" y="81"/>
                    <a:pt x="61" y="77"/>
                    <a:pt x="51" y="72"/>
                  </a:cubicBezTo>
                  <a:cubicBezTo>
                    <a:pt x="41" y="67"/>
                    <a:pt x="0" y="45"/>
                    <a:pt x="22" y="36"/>
                  </a:cubicBezTo>
                  <a:close/>
                </a:path>
              </a:pathLst>
            </a:custGeom>
            <a:solidFill>
              <a:srgbClr val="EAE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8" name="Freeform 764">
              <a:extLst>
                <a:ext uri="{FF2B5EF4-FFF2-40B4-BE49-F238E27FC236}">
                  <a16:creationId xmlns:a16="http://schemas.microsoft.com/office/drawing/2014/main" id="{C531C7A6-BA8A-43BB-9A8B-8FE0FA15D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0126" y="2998103"/>
              <a:ext cx="936625" cy="622300"/>
            </a:xfrm>
            <a:custGeom>
              <a:avLst/>
              <a:gdLst>
                <a:gd name="T0" fmla="*/ 22 w 128"/>
                <a:gd name="T1" fmla="*/ 37 h 85"/>
                <a:gd name="T2" fmla="*/ 69 w 128"/>
                <a:gd name="T3" fmla="*/ 6 h 85"/>
                <a:gd name="T4" fmla="*/ 101 w 128"/>
                <a:gd name="T5" fmla="*/ 17 h 85"/>
                <a:gd name="T6" fmla="*/ 122 w 128"/>
                <a:gd name="T7" fmla="*/ 56 h 85"/>
                <a:gd name="T8" fmla="*/ 96 w 128"/>
                <a:gd name="T9" fmla="*/ 83 h 85"/>
                <a:gd name="T10" fmla="*/ 50 w 128"/>
                <a:gd name="T11" fmla="*/ 71 h 85"/>
                <a:gd name="T12" fmla="*/ 22 w 128"/>
                <a:gd name="T13" fmla="*/ 3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85">
                  <a:moveTo>
                    <a:pt x="22" y="37"/>
                  </a:moveTo>
                  <a:cubicBezTo>
                    <a:pt x="31" y="33"/>
                    <a:pt x="53" y="12"/>
                    <a:pt x="69" y="6"/>
                  </a:cubicBezTo>
                  <a:cubicBezTo>
                    <a:pt x="86" y="0"/>
                    <a:pt x="94" y="5"/>
                    <a:pt x="101" y="17"/>
                  </a:cubicBezTo>
                  <a:cubicBezTo>
                    <a:pt x="107" y="29"/>
                    <a:pt x="128" y="52"/>
                    <a:pt x="122" y="56"/>
                  </a:cubicBezTo>
                  <a:cubicBezTo>
                    <a:pt x="106" y="64"/>
                    <a:pt x="107" y="85"/>
                    <a:pt x="96" y="83"/>
                  </a:cubicBezTo>
                  <a:cubicBezTo>
                    <a:pt x="84" y="80"/>
                    <a:pt x="60" y="76"/>
                    <a:pt x="50" y="71"/>
                  </a:cubicBezTo>
                  <a:cubicBezTo>
                    <a:pt x="40" y="66"/>
                    <a:pt x="0" y="45"/>
                    <a:pt x="22" y="37"/>
                  </a:cubicBezTo>
                  <a:close/>
                </a:path>
              </a:pathLst>
            </a:custGeom>
            <a:solidFill>
              <a:srgbClr val="EB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9" name="Freeform 765">
              <a:extLst>
                <a:ext uri="{FF2B5EF4-FFF2-40B4-BE49-F238E27FC236}">
                  <a16:creationId xmlns:a16="http://schemas.microsoft.com/office/drawing/2014/main" id="{0F22322F-DE6E-4E8F-8079-5BC0EAEFA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413" y="3006041"/>
              <a:ext cx="914400" cy="608013"/>
            </a:xfrm>
            <a:custGeom>
              <a:avLst/>
              <a:gdLst>
                <a:gd name="T0" fmla="*/ 21 w 125"/>
                <a:gd name="T1" fmla="*/ 36 h 83"/>
                <a:gd name="T2" fmla="*/ 67 w 125"/>
                <a:gd name="T3" fmla="*/ 6 h 83"/>
                <a:gd name="T4" fmla="*/ 98 w 125"/>
                <a:gd name="T5" fmla="*/ 17 h 83"/>
                <a:gd name="T6" fmla="*/ 118 w 125"/>
                <a:gd name="T7" fmla="*/ 54 h 83"/>
                <a:gd name="T8" fmla="*/ 93 w 125"/>
                <a:gd name="T9" fmla="*/ 81 h 83"/>
                <a:gd name="T10" fmla="*/ 48 w 125"/>
                <a:gd name="T11" fmla="*/ 70 h 83"/>
                <a:gd name="T12" fmla="*/ 21 w 125"/>
                <a:gd name="T13" fmla="*/ 3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83">
                  <a:moveTo>
                    <a:pt x="21" y="36"/>
                  </a:moveTo>
                  <a:cubicBezTo>
                    <a:pt x="30" y="32"/>
                    <a:pt x="51" y="11"/>
                    <a:pt x="67" y="6"/>
                  </a:cubicBezTo>
                  <a:cubicBezTo>
                    <a:pt x="84" y="0"/>
                    <a:pt x="92" y="5"/>
                    <a:pt x="98" y="17"/>
                  </a:cubicBezTo>
                  <a:cubicBezTo>
                    <a:pt x="104" y="28"/>
                    <a:pt x="125" y="51"/>
                    <a:pt x="118" y="54"/>
                  </a:cubicBezTo>
                  <a:cubicBezTo>
                    <a:pt x="103" y="63"/>
                    <a:pt x="104" y="83"/>
                    <a:pt x="93" y="81"/>
                  </a:cubicBezTo>
                  <a:cubicBezTo>
                    <a:pt x="81" y="78"/>
                    <a:pt x="58" y="74"/>
                    <a:pt x="48" y="70"/>
                  </a:cubicBezTo>
                  <a:cubicBezTo>
                    <a:pt x="39" y="65"/>
                    <a:pt x="0" y="43"/>
                    <a:pt x="21" y="36"/>
                  </a:cubicBezTo>
                  <a:close/>
                </a:path>
              </a:pathLst>
            </a:custGeom>
            <a:solidFill>
              <a:srgbClr val="EBE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0" name="Freeform 766">
              <a:extLst>
                <a:ext uri="{FF2B5EF4-FFF2-40B4-BE49-F238E27FC236}">
                  <a16:creationId xmlns:a16="http://schemas.microsoft.com/office/drawing/2014/main" id="{B086DAE4-6EB6-4BAC-ADA4-AE9FE0B33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763" y="3012391"/>
              <a:ext cx="893763" cy="593725"/>
            </a:xfrm>
            <a:custGeom>
              <a:avLst/>
              <a:gdLst>
                <a:gd name="T0" fmla="*/ 21 w 122"/>
                <a:gd name="T1" fmla="*/ 35 h 81"/>
                <a:gd name="T2" fmla="*/ 66 w 122"/>
                <a:gd name="T3" fmla="*/ 5 h 81"/>
                <a:gd name="T4" fmla="*/ 96 w 122"/>
                <a:gd name="T5" fmla="*/ 16 h 81"/>
                <a:gd name="T6" fmla="*/ 116 w 122"/>
                <a:gd name="T7" fmla="*/ 53 h 81"/>
                <a:gd name="T8" fmla="*/ 92 w 122"/>
                <a:gd name="T9" fmla="*/ 79 h 81"/>
                <a:gd name="T10" fmla="*/ 48 w 122"/>
                <a:gd name="T11" fmla="*/ 68 h 81"/>
                <a:gd name="T12" fmla="*/ 21 w 122"/>
                <a:gd name="T13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81">
                  <a:moveTo>
                    <a:pt x="21" y="35"/>
                  </a:moveTo>
                  <a:cubicBezTo>
                    <a:pt x="29" y="31"/>
                    <a:pt x="50" y="11"/>
                    <a:pt x="66" y="5"/>
                  </a:cubicBezTo>
                  <a:cubicBezTo>
                    <a:pt x="82" y="0"/>
                    <a:pt x="90" y="5"/>
                    <a:pt x="96" y="16"/>
                  </a:cubicBezTo>
                  <a:cubicBezTo>
                    <a:pt x="102" y="27"/>
                    <a:pt x="122" y="50"/>
                    <a:pt x="116" y="53"/>
                  </a:cubicBezTo>
                  <a:cubicBezTo>
                    <a:pt x="101" y="61"/>
                    <a:pt x="102" y="81"/>
                    <a:pt x="92" y="79"/>
                  </a:cubicBezTo>
                  <a:cubicBezTo>
                    <a:pt x="80" y="76"/>
                    <a:pt x="57" y="73"/>
                    <a:pt x="48" y="68"/>
                  </a:cubicBezTo>
                  <a:cubicBezTo>
                    <a:pt x="38" y="63"/>
                    <a:pt x="0" y="42"/>
                    <a:pt x="21" y="35"/>
                  </a:cubicBezTo>
                  <a:close/>
                </a:path>
              </a:pathLst>
            </a:custGeom>
            <a:solidFill>
              <a:srgbClr val="ECEB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1" name="Freeform 767">
              <a:extLst>
                <a:ext uri="{FF2B5EF4-FFF2-40B4-BE49-F238E27FC236}">
                  <a16:creationId xmlns:a16="http://schemas.microsoft.com/office/drawing/2014/main" id="{B10F86F5-7C97-4F98-93C8-88C05E8BD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701" y="3020328"/>
              <a:ext cx="877888" cy="579438"/>
            </a:xfrm>
            <a:custGeom>
              <a:avLst/>
              <a:gdLst>
                <a:gd name="T0" fmla="*/ 20 w 120"/>
                <a:gd name="T1" fmla="*/ 34 h 79"/>
                <a:gd name="T2" fmla="*/ 65 w 120"/>
                <a:gd name="T3" fmla="*/ 5 h 79"/>
                <a:gd name="T4" fmla="*/ 94 w 120"/>
                <a:gd name="T5" fmla="*/ 15 h 79"/>
                <a:gd name="T6" fmla="*/ 114 w 120"/>
                <a:gd name="T7" fmla="*/ 52 h 79"/>
                <a:gd name="T8" fmla="*/ 90 w 120"/>
                <a:gd name="T9" fmla="*/ 77 h 79"/>
                <a:gd name="T10" fmla="*/ 47 w 120"/>
                <a:gd name="T11" fmla="*/ 66 h 79"/>
                <a:gd name="T12" fmla="*/ 20 w 120"/>
                <a:gd name="T13" fmla="*/ 3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79">
                  <a:moveTo>
                    <a:pt x="20" y="34"/>
                  </a:moveTo>
                  <a:cubicBezTo>
                    <a:pt x="29" y="30"/>
                    <a:pt x="49" y="10"/>
                    <a:pt x="65" y="5"/>
                  </a:cubicBezTo>
                  <a:cubicBezTo>
                    <a:pt x="80" y="0"/>
                    <a:pt x="88" y="4"/>
                    <a:pt x="94" y="15"/>
                  </a:cubicBezTo>
                  <a:cubicBezTo>
                    <a:pt x="100" y="27"/>
                    <a:pt x="120" y="48"/>
                    <a:pt x="114" y="52"/>
                  </a:cubicBezTo>
                  <a:cubicBezTo>
                    <a:pt x="99" y="60"/>
                    <a:pt x="100" y="79"/>
                    <a:pt x="90" y="77"/>
                  </a:cubicBezTo>
                  <a:cubicBezTo>
                    <a:pt x="78" y="74"/>
                    <a:pt x="56" y="71"/>
                    <a:pt x="47" y="66"/>
                  </a:cubicBezTo>
                  <a:cubicBezTo>
                    <a:pt x="37" y="62"/>
                    <a:pt x="0" y="41"/>
                    <a:pt x="20" y="34"/>
                  </a:cubicBezTo>
                  <a:close/>
                </a:path>
              </a:pathLst>
            </a:custGeom>
            <a:solidFill>
              <a:srgbClr val="EDEB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2" name="Freeform 768">
              <a:extLst>
                <a:ext uri="{FF2B5EF4-FFF2-40B4-BE49-F238E27FC236}">
                  <a16:creationId xmlns:a16="http://schemas.microsoft.com/office/drawing/2014/main" id="{5083EE17-0450-4D45-AB36-CB71B186F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638" y="3028266"/>
              <a:ext cx="855663" cy="563563"/>
            </a:xfrm>
            <a:custGeom>
              <a:avLst/>
              <a:gdLst>
                <a:gd name="T0" fmla="*/ 20 w 117"/>
                <a:gd name="T1" fmla="*/ 33 h 77"/>
                <a:gd name="T2" fmla="*/ 64 w 117"/>
                <a:gd name="T3" fmla="*/ 5 h 77"/>
                <a:gd name="T4" fmla="*/ 92 w 117"/>
                <a:gd name="T5" fmla="*/ 15 h 77"/>
                <a:gd name="T6" fmla="*/ 111 w 117"/>
                <a:gd name="T7" fmla="*/ 50 h 77"/>
                <a:gd name="T8" fmla="*/ 88 w 117"/>
                <a:gd name="T9" fmla="*/ 75 h 77"/>
                <a:gd name="T10" fmla="*/ 46 w 117"/>
                <a:gd name="T11" fmla="*/ 64 h 77"/>
                <a:gd name="T12" fmla="*/ 20 w 117"/>
                <a:gd name="T1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77">
                  <a:moveTo>
                    <a:pt x="20" y="33"/>
                  </a:moveTo>
                  <a:cubicBezTo>
                    <a:pt x="29" y="29"/>
                    <a:pt x="48" y="10"/>
                    <a:pt x="64" y="5"/>
                  </a:cubicBezTo>
                  <a:cubicBezTo>
                    <a:pt x="79" y="0"/>
                    <a:pt x="86" y="4"/>
                    <a:pt x="92" y="15"/>
                  </a:cubicBezTo>
                  <a:cubicBezTo>
                    <a:pt x="98" y="26"/>
                    <a:pt x="117" y="47"/>
                    <a:pt x="111" y="50"/>
                  </a:cubicBezTo>
                  <a:cubicBezTo>
                    <a:pt x="97" y="58"/>
                    <a:pt x="98" y="77"/>
                    <a:pt x="88" y="75"/>
                  </a:cubicBezTo>
                  <a:cubicBezTo>
                    <a:pt x="77" y="72"/>
                    <a:pt x="55" y="69"/>
                    <a:pt x="46" y="64"/>
                  </a:cubicBezTo>
                  <a:cubicBezTo>
                    <a:pt x="37" y="60"/>
                    <a:pt x="0" y="40"/>
                    <a:pt x="20" y="33"/>
                  </a:cubicBezTo>
                  <a:close/>
                </a:path>
              </a:pathLst>
            </a:custGeom>
            <a:solidFill>
              <a:srgbClr val="ED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3" name="Freeform 769">
              <a:extLst>
                <a:ext uri="{FF2B5EF4-FFF2-40B4-BE49-F238E27FC236}">
                  <a16:creationId xmlns:a16="http://schemas.microsoft.com/office/drawing/2014/main" id="{3E8BA28E-23C4-4830-A33B-6FA715274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028266"/>
              <a:ext cx="841375" cy="555625"/>
            </a:xfrm>
            <a:custGeom>
              <a:avLst/>
              <a:gdLst>
                <a:gd name="T0" fmla="*/ 20 w 115"/>
                <a:gd name="T1" fmla="*/ 33 h 76"/>
                <a:gd name="T2" fmla="*/ 62 w 115"/>
                <a:gd name="T3" fmla="*/ 5 h 76"/>
                <a:gd name="T4" fmla="*/ 90 w 115"/>
                <a:gd name="T5" fmla="*/ 15 h 76"/>
                <a:gd name="T6" fmla="*/ 109 w 115"/>
                <a:gd name="T7" fmla="*/ 50 h 76"/>
                <a:gd name="T8" fmla="*/ 86 w 115"/>
                <a:gd name="T9" fmla="*/ 74 h 76"/>
                <a:gd name="T10" fmla="*/ 45 w 115"/>
                <a:gd name="T11" fmla="*/ 64 h 76"/>
                <a:gd name="T12" fmla="*/ 20 w 115"/>
                <a:gd name="T13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76">
                  <a:moveTo>
                    <a:pt x="20" y="33"/>
                  </a:moveTo>
                  <a:cubicBezTo>
                    <a:pt x="28" y="30"/>
                    <a:pt x="47" y="10"/>
                    <a:pt x="62" y="5"/>
                  </a:cubicBezTo>
                  <a:cubicBezTo>
                    <a:pt x="77" y="0"/>
                    <a:pt x="85" y="5"/>
                    <a:pt x="90" y="15"/>
                  </a:cubicBezTo>
                  <a:cubicBezTo>
                    <a:pt x="96" y="26"/>
                    <a:pt x="115" y="47"/>
                    <a:pt x="109" y="50"/>
                  </a:cubicBezTo>
                  <a:cubicBezTo>
                    <a:pt x="95" y="58"/>
                    <a:pt x="96" y="76"/>
                    <a:pt x="86" y="74"/>
                  </a:cubicBezTo>
                  <a:cubicBezTo>
                    <a:pt x="75" y="72"/>
                    <a:pt x="54" y="68"/>
                    <a:pt x="45" y="64"/>
                  </a:cubicBezTo>
                  <a:cubicBezTo>
                    <a:pt x="36" y="59"/>
                    <a:pt x="0" y="40"/>
                    <a:pt x="20" y="33"/>
                  </a:cubicBezTo>
                  <a:close/>
                </a:path>
              </a:pathLst>
            </a:custGeom>
            <a:solidFill>
              <a:srgbClr val="EEED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4" name="Freeform 770">
              <a:extLst>
                <a:ext uri="{FF2B5EF4-FFF2-40B4-BE49-F238E27FC236}">
                  <a16:creationId xmlns:a16="http://schemas.microsoft.com/office/drawing/2014/main" id="{706A36B8-EA0D-4597-9C7E-900D2D47B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7276" y="3034616"/>
              <a:ext cx="812800" cy="542925"/>
            </a:xfrm>
            <a:custGeom>
              <a:avLst/>
              <a:gdLst>
                <a:gd name="T0" fmla="*/ 19 w 111"/>
                <a:gd name="T1" fmla="*/ 32 h 74"/>
                <a:gd name="T2" fmla="*/ 60 w 111"/>
                <a:gd name="T3" fmla="*/ 5 h 74"/>
                <a:gd name="T4" fmla="*/ 87 w 111"/>
                <a:gd name="T5" fmla="*/ 15 h 74"/>
                <a:gd name="T6" fmla="*/ 106 w 111"/>
                <a:gd name="T7" fmla="*/ 48 h 74"/>
                <a:gd name="T8" fmla="*/ 83 w 111"/>
                <a:gd name="T9" fmla="*/ 72 h 74"/>
                <a:gd name="T10" fmla="*/ 43 w 111"/>
                <a:gd name="T11" fmla="*/ 62 h 74"/>
                <a:gd name="T12" fmla="*/ 19 w 111"/>
                <a:gd name="T13" fmla="*/ 3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74">
                  <a:moveTo>
                    <a:pt x="19" y="32"/>
                  </a:moveTo>
                  <a:cubicBezTo>
                    <a:pt x="27" y="29"/>
                    <a:pt x="45" y="10"/>
                    <a:pt x="60" y="5"/>
                  </a:cubicBezTo>
                  <a:cubicBezTo>
                    <a:pt x="75" y="0"/>
                    <a:pt x="82" y="4"/>
                    <a:pt x="87" y="15"/>
                  </a:cubicBezTo>
                  <a:cubicBezTo>
                    <a:pt x="93" y="25"/>
                    <a:pt x="111" y="45"/>
                    <a:pt x="106" y="48"/>
                  </a:cubicBezTo>
                  <a:cubicBezTo>
                    <a:pt x="92" y="56"/>
                    <a:pt x="92" y="74"/>
                    <a:pt x="83" y="72"/>
                  </a:cubicBezTo>
                  <a:cubicBezTo>
                    <a:pt x="73" y="70"/>
                    <a:pt x="52" y="66"/>
                    <a:pt x="43" y="62"/>
                  </a:cubicBezTo>
                  <a:cubicBezTo>
                    <a:pt x="34" y="58"/>
                    <a:pt x="0" y="39"/>
                    <a:pt x="19" y="32"/>
                  </a:cubicBezTo>
                  <a:close/>
                </a:path>
              </a:pathLst>
            </a:custGeom>
            <a:solidFill>
              <a:srgbClr val="EFEE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5" name="Freeform 771">
              <a:extLst>
                <a:ext uri="{FF2B5EF4-FFF2-40B4-BE49-F238E27FC236}">
                  <a16:creationId xmlns:a16="http://schemas.microsoft.com/office/drawing/2014/main" id="{F015DF9F-7A9C-4E6D-BBD1-04E8D9A6F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5213" y="3042553"/>
              <a:ext cx="796925" cy="527050"/>
            </a:xfrm>
            <a:custGeom>
              <a:avLst/>
              <a:gdLst>
                <a:gd name="T0" fmla="*/ 18 w 109"/>
                <a:gd name="T1" fmla="*/ 31 h 72"/>
                <a:gd name="T2" fmla="*/ 59 w 109"/>
                <a:gd name="T3" fmla="*/ 5 h 72"/>
                <a:gd name="T4" fmla="*/ 85 w 109"/>
                <a:gd name="T5" fmla="*/ 14 h 72"/>
                <a:gd name="T6" fmla="*/ 103 w 109"/>
                <a:gd name="T7" fmla="*/ 47 h 72"/>
                <a:gd name="T8" fmla="*/ 82 w 109"/>
                <a:gd name="T9" fmla="*/ 70 h 72"/>
                <a:gd name="T10" fmla="*/ 42 w 109"/>
                <a:gd name="T11" fmla="*/ 60 h 72"/>
                <a:gd name="T12" fmla="*/ 18 w 109"/>
                <a:gd name="T13" fmla="*/ 3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72">
                  <a:moveTo>
                    <a:pt x="18" y="31"/>
                  </a:moveTo>
                  <a:cubicBezTo>
                    <a:pt x="26" y="28"/>
                    <a:pt x="44" y="9"/>
                    <a:pt x="59" y="5"/>
                  </a:cubicBezTo>
                  <a:cubicBezTo>
                    <a:pt x="73" y="0"/>
                    <a:pt x="80" y="4"/>
                    <a:pt x="85" y="14"/>
                  </a:cubicBezTo>
                  <a:cubicBezTo>
                    <a:pt x="91" y="24"/>
                    <a:pt x="109" y="44"/>
                    <a:pt x="103" y="47"/>
                  </a:cubicBezTo>
                  <a:cubicBezTo>
                    <a:pt x="90" y="55"/>
                    <a:pt x="90" y="72"/>
                    <a:pt x="82" y="70"/>
                  </a:cubicBezTo>
                  <a:cubicBezTo>
                    <a:pt x="71" y="68"/>
                    <a:pt x="51" y="65"/>
                    <a:pt x="42" y="60"/>
                  </a:cubicBezTo>
                  <a:cubicBezTo>
                    <a:pt x="34" y="56"/>
                    <a:pt x="0" y="38"/>
                    <a:pt x="18" y="31"/>
                  </a:cubicBezTo>
                  <a:close/>
                </a:path>
              </a:pathLst>
            </a:custGeom>
            <a:solidFill>
              <a:srgbClr val="EFEE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6" name="Freeform 772">
              <a:extLst>
                <a:ext uri="{FF2B5EF4-FFF2-40B4-BE49-F238E27FC236}">
                  <a16:creationId xmlns:a16="http://schemas.microsoft.com/office/drawing/2014/main" id="{982B224A-9F36-4310-B4BC-7E130E434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3151" y="3048903"/>
              <a:ext cx="774700" cy="512763"/>
            </a:xfrm>
            <a:custGeom>
              <a:avLst/>
              <a:gdLst>
                <a:gd name="T0" fmla="*/ 18 w 106"/>
                <a:gd name="T1" fmla="*/ 30 h 70"/>
                <a:gd name="T2" fmla="*/ 58 w 106"/>
                <a:gd name="T3" fmla="*/ 4 h 70"/>
                <a:gd name="T4" fmla="*/ 83 w 106"/>
                <a:gd name="T5" fmla="*/ 14 h 70"/>
                <a:gd name="T6" fmla="*/ 101 w 106"/>
                <a:gd name="T7" fmla="*/ 46 h 70"/>
                <a:gd name="T8" fmla="*/ 80 w 106"/>
                <a:gd name="T9" fmla="*/ 68 h 70"/>
                <a:gd name="T10" fmla="*/ 41 w 106"/>
                <a:gd name="T11" fmla="*/ 59 h 70"/>
                <a:gd name="T12" fmla="*/ 18 w 106"/>
                <a:gd name="T13" fmla="*/ 3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70">
                  <a:moveTo>
                    <a:pt x="18" y="30"/>
                  </a:moveTo>
                  <a:cubicBezTo>
                    <a:pt x="26" y="27"/>
                    <a:pt x="44" y="9"/>
                    <a:pt x="58" y="4"/>
                  </a:cubicBezTo>
                  <a:cubicBezTo>
                    <a:pt x="72" y="0"/>
                    <a:pt x="78" y="4"/>
                    <a:pt x="83" y="14"/>
                  </a:cubicBezTo>
                  <a:cubicBezTo>
                    <a:pt x="89" y="23"/>
                    <a:pt x="106" y="43"/>
                    <a:pt x="101" y="46"/>
                  </a:cubicBezTo>
                  <a:cubicBezTo>
                    <a:pt x="88" y="53"/>
                    <a:pt x="88" y="70"/>
                    <a:pt x="80" y="68"/>
                  </a:cubicBezTo>
                  <a:cubicBezTo>
                    <a:pt x="69" y="66"/>
                    <a:pt x="50" y="63"/>
                    <a:pt x="41" y="59"/>
                  </a:cubicBezTo>
                  <a:cubicBezTo>
                    <a:pt x="33" y="54"/>
                    <a:pt x="0" y="36"/>
                    <a:pt x="18" y="30"/>
                  </a:cubicBezTo>
                  <a:close/>
                </a:path>
              </a:pathLst>
            </a:custGeom>
            <a:solidFill>
              <a:srgbClr val="F0E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7" name="Freeform 773">
              <a:extLst>
                <a:ext uri="{FF2B5EF4-FFF2-40B4-BE49-F238E27FC236}">
                  <a16:creationId xmlns:a16="http://schemas.microsoft.com/office/drawing/2014/main" id="{86B78365-6ACA-41BE-AF53-0FB3E7BB6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501" y="3048903"/>
              <a:ext cx="762000" cy="506413"/>
            </a:xfrm>
            <a:custGeom>
              <a:avLst/>
              <a:gdLst>
                <a:gd name="T0" fmla="*/ 18 w 104"/>
                <a:gd name="T1" fmla="*/ 30 h 69"/>
                <a:gd name="T2" fmla="*/ 56 w 104"/>
                <a:gd name="T3" fmla="*/ 5 h 69"/>
                <a:gd name="T4" fmla="*/ 82 w 104"/>
                <a:gd name="T5" fmla="*/ 14 h 69"/>
                <a:gd name="T6" fmla="*/ 99 w 104"/>
                <a:gd name="T7" fmla="*/ 45 h 69"/>
                <a:gd name="T8" fmla="*/ 78 w 104"/>
                <a:gd name="T9" fmla="*/ 67 h 69"/>
                <a:gd name="T10" fmla="*/ 41 w 104"/>
                <a:gd name="T11" fmla="*/ 58 h 69"/>
                <a:gd name="T12" fmla="*/ 18 w 104"/>
                <a:gd name="T13" fmla="*/ 3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69">
                  <a:moveTo>
                    <a:pt x="18" y="30"/>
                  </a:moveTo>
                  <a:cubicBezTo>
                    <a:pt x="25" y="27"/>
                    <a:pt x="43" y="9"/>
                    <a:pt x="56" y="5"/>
                  </a:cubicBezTo>
                  <a:cubicBezTo>
                    <a:pt x="70" y="0"/>
                    <a:pt x="76" y="4"/>
                    <a:pt x="82" y="14"/>
                  </a:cubicBezTo>
                  <a:cubicBezTo>
                    <a:pt x="87" y="24"/>
                    <a:pt x="104" y="42"/>
                    <a:pt x="99" y="45"/>
                  </a:cubicBezTo>
                  <a:cubicBezTo>
                    <a:pt x="86" y="52"/>
                    <a:pt x="86" y="69"/>
                    <a:pt x="78" y="67"/>
                  </a:cubicBezTo>
                  <a:cubicBezTo>
                    <a:pt x="68" y="65"/>
                    <a:pt x="49" y="62"/>
                    <a:pt x="41" y="58"/>
                  </a:cubicBezTo>
                  <a:cubicBezTo>
                    <a:pt x="33" y="54"/>
                    <a:pt x="0" y="36"/>
                    <a:pt x="18" y="30"/>
                  </a:cubicBezTo>
                  <a:close/>
                </a:path>
              </a:pathLst>
            </a:custGeom>
            <a:solidFill>
              <a:srgbClr val="F0F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8" name="Freeform 774">
              <a:extLst>
                <a:ext uri="{FF2B5EF4-FFF2-40B4-BE49-F238E27FC236}">
                  <a16:creationId xmlns:a16="http://schemas.microsoft.com/office/drawing/2014/main" id="{B8709B6A-582A-4CA2-BE90-4AE55B11F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3788" y="3056841"/>
              <a:ext cx="739775" cy="490538"/>
            </a:xfrm>
            <a:custGeom>
              <a:avLst/>
              <a:gdLst>
                <a:gd name="T0" fmla="*/ 17 w 101"/>
                <a:gd name="T1" fmla="*/ 29 h 67"/>
                <a:gd name="T2" fmla="*/ 54 w 101"/>
                <a:gd name="T3" fmla="*/ 5 h 67"/>
                <a:gd name="T4" fmla="*/ 79 w 101"/>
                <a:gd name="T5" fmla="*/ 13 h 67"/>
                <a:gd name="T6" fmla="*/ 95 w 101"/>
                <a:gd name="T7" fmla="*/ 44 h 67"/>
                <a:gd name="T8" fmla="*/ 75 w 101"/>
                <a:gd name="T9" fmla="*/ 65 h 67"/>
                <a:gd name="T10" fmla="*/ 39 w 101"/>
                <a:gd name="T11" fmla="*/ 56 h 67"/>
                <a:gd name="T12" fmla="*/ 17 w 101"/>
                <a:gd name="T13" fmla="*/ 2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67">
                  <a:moveTo>
                    <a:pt x="17" y="29"/>
                  </a:moveTo>
                  <a:cubicBezTo>
                    <a:pt x="24" y="26"/>
                    <a:pt x="41" y="9"/>
                    <a:pt x="54" y="5"/>
                  </a:cubicBezTo>
                  <a:cubicBezTo>
                    <a:pt x="67" y="0"/>
                    <a:pt x="74" y="4"/>
                    <a:pt x="79" y="13"/>
                  </a:cubicBezTo>
                  <a:cubicBezTo>
                    <a:pt x="84" y="23"/>
                    <a:pt x="101" y="41"/>
                    <a:pt x="95" y="44"/>
                  </a:cubicBezTo>
                  <a:cubicBezTo>
                    <a:pt x="83" y="51"/>
                    <a:pt x="83" y="67"/>
                    <a:pt x="75" y="65"/>
                  </a:cubicBezTo>
                  <a:cubicBezTo>
                    <a:pt x="65" y="63"/>
                    <a:pt x="47" y="60"/>
                    <a:pt x="39" y="56"/>
                  </a:cubicBezTo>
                  <a:cubicBezTo>
                    <a:pt x="31" y="52"/>
                    <a:pt x="0" y="35"/>
                    <a:pt x="17" y="29"/>
                  </a:cubicBezTo>
                  <a:close/>
                </a:path>
              </a:pathLst>
            </a:custGeom>
            <a:solidFill>
              <a:srgbClr val="F1F0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9" name="Freeform 775">
              <a:extLst>
                <a:ext uri="{FF2B5EF4-FFF2-40B4-BE49-F238E27FC236}">
                  <a16:creationId xmlns:a16="http://schemas.microsoft.com/office/drawing/2014/main" id="{AAF8D321-4650-4EDA-80D7-757644B25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1726" y="3064778"/>
              <a:ext cx="717550" cy="476250"/>
            </a:xfrm>
            <a:custGeom>
              <a:avLst/>
              <a:gdLst>
                <a:gd name="T0" fmla="*/ 16 w 98"/>
                <a:gd name="T1" fmla="*/ 28 h 65"/>
                <a:gd name="T2" fmla="*/ 53 w 98"/>
                <a:gd name="T3" fmla="*/ 4 h 65"/>
                <a:gd name="T4" fmla="*/ 77 w 98"/>
                <a:gd name="T5" fmla="*/ 13 h 65"/>
                <a:gd name="T6" fmla="*/ 93 w 98"/>
                <a:gd name="T7" fmla="*/ 43 h 65"/>
                <a:gd name="T8" fmla="*/ 73 w 98"/>
                <a:gd name="T9" fmla="*/ 63 h 65"/>
                <a:gd name="T10" fmla="*/ 38 w 98"/>
                <a:gd name="T11" fmla="*/ 54 h 65"/>
                <a:gd name="T12" fmla="*/ 16 w 98"/>
                <a:gd name="T13" fmla="*/ 2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65">
                  <a:moveTo>
                    <a:pt x="16" y="28"/>
                  </a:moveTo>
                  <a:cubicBezTo>
                    <a:pt x="23" y="25"/>
                    <a:pt x="40" y="9"/>
                    <a:pt x="53" y="4"/>
                  </a:cubicBezTo>
                  <a:cubicBezTo>
                    <a:pt x="66" y="0"/>
                    <a:pt x="72" y="4"/>
                    <a:pt x="77" y="13"/>
                  </a:cubicBezTo>
                  <a:cubicBezTo>
                    <a:pt x="82" y="22"/>
                    <a:pt x="98" y="40"/>
                    <a:pt x="93" y="43"/>
                  </a:cubicBezTo>
                  <a:cubicBezTo>
                    <a:pt x="81" y="49"/>
                    <a:pt x="81" y="65"/>
                    <a:pt x="73" y="63"/>
                  </a:cubicBezTo>
                  <a:cubicBezTo>
                    <a:pt x="64" y="61"/>
                    <a:pt x="46" y="58"/>
                    <a:pt x="38" y="54"/>
                  </a:cubicBezTo>
                  <a:cubicBezTo>
                    <a:pt x="30" y="51"/>
                    <a:pt x="0" y="34"/>
                    <a:pt x="16" y="28"/>
                  </a:cubicBezTo>
                  <a:close/>
                </a:path>
              </a:pathLst>
            </a:custGeom>
            <a:solidFill>
              <a:srgbClr val="F2F1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0" name="Freeform 776">
              <a:extLst>
                <a:ext uri="{FF2B5EF4-FFF2-40B4-BE49-F238E27FC236}">
                  <a16:creationId xmlns:a16="http://schemas.microsoft.com/office/drawing/2014/main" id="{C05EB9C1-58DD-4BB2-899E-31275E5A6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663" y="3071128"/>
              <a:ext cx="701675" cy="461963"/>
            </a:xfrm>
            <a:custGeom>
              <a:avLst/>
              <a:gdLst>
                <a:gd name="T0" fmla="*/ 16 w 96"/>
                <a:gd name="T1" fmla="*/ 27 h 63"/>
                <a:gd name="T2" fmla="*/ 52 w 96"/>
                <a:gd name="T3" fmla="*/ 4 h 63"/>
                <a:gd name="T4" fmla="*/ 75 w 96"/>
                <a:gd name="T5" fmla="*/ 12 h 63"/>
                <a:gd name="T6" fmla="*/ 91 w 96"/>
                <a:gd name="T7" fmla="*/ 41 h 63"/>
                <a:gd name="T8" fmla="*/ 72 w 96"/>
                <a:gd name="T9" fmla="*/ 61 h 63"/>
                <a:gd name="T10" fmla="*/ 37 w 96"/>
                <a:gd name="T11" fmla="*/ 53 h 63"/>
                <a:gd name="T12" fmla="*/ 16 w 96"/>
                <a:gd name="T13" fmla="*/ 2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63">
                  <a:moveTo>
                    <a:pt x="16" y="27"/>
                  </a:moveTo>
                  <a:cubicBezTo>
                    <a:pt x="23" y="24"/>
                    <a:pt x="39" y="8"/>
                    <a:pt x="52" y="4"/>
                  </a:cubicBezTo>
                  <a:cubicBezTo>
                    <a:pt x="64" y="0"/>
                    <a:pt x="70" y="3"/>
                    <a:pt x="75" y="12"/>
                  </a:cubicBezTo>
                  <a:cubicBezTo>
                    <a:pt x="79" y="21"/>
                    <a:pt x="96" y="38"/>
                    <a:pt x="91" y="41"/>
                  </a:cubicBezTo>
                  <a:cubicBezTo>
                    <a:pt x="79" y="48"/>
                    <a:pt x="79" y="63"/>
                    <a:pt x="72" y="61"/>
                  </a:cubicBezTo>
                  <a:cubicBezTo>
                    <a:pt x="62" y="59"/>
                    <a:pt x="45" y="56"/>
                    <a:pt x="37" y="53"/>
                  </a:cubicBezTo>
                  <a:cubicBezTo>
                    <a:pt x="30" y="49"/>
                    <a:pt x="0" y="33"/>
                    <a:pt x="16" y="27"/>
                  </a:cubicBezTo>
                  <a:close/>
                </a:path>
              </a:pathLst>
            </a:custGeom>
            <a:solidFill>
              <a:srgbClr val="F2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1" name="Freeform 777">
              <a:extLst>
                <a:ext uri="{FF2B5EF4-FFF2-40B4-BE49-F238E27FC236}">
                  <a16:creationId xmlns:a16="http://schemas.microsoft.com/office/drawing/2014/main" id="{5DB7131A-A681-4A7F-AF0A-6DAA62F02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013" y="3079066"/>
              <a:ext cx="681038" cy="446088"/>
            </a:xfrm>
            <a:custGeom>
              <a:avLst/>
              <a:gdLst>
                <a:gd name="T0" fmla="*/ 16 w 93"/>
                <a:gd name="T1" fmla="*/ 26 h 61"/>
                <a:gd name="T2" fmla="*/ 50 w 93"/>
                <a:gd name="T3" fmla="*/ 4 h 61"/>
                <a:gd name="T4" fmla="*/ 73 w 93"/>
                <a:gd name="T5" fmla="*/ 12 h 61"/>
                <a:gd name="T6" fmla="*/ 88 w 93"/>
                <a:gd name="T7" fmla="*/ 40 h 61"/>
                <a:gd name="T8" fmla="*/ 70 w 93"/>
                <a:gd name="T9" fmla="*/ 59 h 61"/>
                <a:gd name="T10" fmla="*/ 36 w 93"/>
                <a:gd name="T11" fmla="*/ 51 h 61"/>
                <a:gd name="T12" fmla="*/ 16 w 93"/>
                <a:gd name="T13" fmla="*/ 2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61">
                  <a:moveTo>
                    <a:pt x="16" y="26"/>
                  </a:moveTo>
                  <a:cubicBezTo>
                    <a:pt x="23" y="23"/>
                    <a:pt x="38" y="8"/>
                    <a:pt x="50" y="4"/>
                  </a:cubicBezTo>
                  <a:cubicBezTo>
                    <a:pt x="63" y="0"/>
                    <a:pt x="68" y="3"/>
                    <a:pt x="73" y="12"/>
                  </a:cubicBezTo>
                  <a:cubicBezTo>
                    <a:pt x="77" y="20"/>
                    <a:pt x="93" y="37"/>
                    <a:pt x="88" y="40"/>
                  </a:cubicBezTo>
                  <a:cubicBezTo>
                    <a:pt x="77" y="46"/>
                    <a:pt x="77" y="61"/>
                    <a:pt x="70" y="59"/>
                  </a:cubicBezTo>
                  <a:cubicBezTo>
                    <a:pt x="61" y="57"/>
                    <a:pt x="44" y="55"/>
                    <a:pt x="36" y="51"/>
                  </a:cubicBezTo>
                  <a:cubicBezTo>
                    <a:pt x="29" y="47"/>
                    <a:pt x="0" y="32"/>
                    <a:pt x="16" y="26"/>
                  </a:cubicBezTo>
                  <a:close/>
                </a:path>
              </a:pathLst>
            </a:custGeom>
            <a:solidFill>
              <a:srgbClr val="F3F2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2" name="Freeform 778">
              <a:extLst>
                <a:ext uri="{FF2B5EF4-FFF2-40B4-BE49-F238E27FC236}">
                  <a16:creationId xmlns:a16="http://schemas.microsoft.com/office/drawing/2014/main" id="{51AD017D-56ED-4BE6-93CC-769FEFA2D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3951" y="3079066"/>
              <a:ext cx="665163" cy="439738"/>
            </a:xfrm>
            <a:custGeom>
              <a:avLst/>
              <a:gdLst>
                <a:gd name="T0" fmla="*/ 16 w 91"/>
                <a:gd name="T1" fmla="*/ 26 h 60"/>
                <a:gd name="T2" fmla="*/ 49 w 91"/>
                <a:gd name="T3" fmla="*/ 4 h 60"/>
                <a:gd name="T4" fmla="*/ 71 w 91"/>
                <a:gd name="T5" fmla="*/ 12 h 60"/>
                <a:gd name="T6" fmla="*/ 86 w 91"/>
                <a:gd name="T7" fmla="*/ 39 h 60"/>
                <a:gd name="T8" fmla="*/ 68 w 91"/>
                <a:gd name="T9" fmla="*/ 58 h 60"/>
                <a:gd name="T10" fmla="*/ 35 w 91"/>
                <a:gd name="T11" fmla="*/ 50 h 60"/>
                <a:gd name="T12" fmla="*/ 16 w 91"/>
                <a:gd name="T13" fmla="*/ 2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60">
                  <a:moveTo>
                    <a:pt x="16" y="26"/>
                  </a:moveTo>
                  <a:cubicBezTo>
                    <a:pt x="22" y="23"/>
                    <a:pt x="37" y="8"/>
                    <a:pt x="49" y="4"/>
                  </a:cubicBezTo>
                  <a:cubicBezTo>
                    <a:pt x="61" y="0"/>
                    <a:pt x="67" y="4"/>
                    <a:pt x="71" y="12"/>
                  </a:cubicBezTo>
                  <a:cubicBezTo>
                    <a:pt x="75" y="20"/>
                    <a:pt x="91" y="37"/>
                    <a:pt x="86" y="39"/>
                  </a:cubicBezTo>
                  <a:cubicBezTo>
                    <a:pt x="75" y="46"/>
                    <a:pt x="75" y="60"/>
                    <a:pt x="68" y="58"/>
                  </a:cubicBezTo>
                  <a:cubicBezTo>
                    <a:pt x="59" y="56"/>
                    <a:pt x="42" y="54"/>
                    <a:pt x="35" y="50"/>
                  </a:cubicBezTo>
                  <a:cubicBezTo>
                    <a:pt x="28" y="47"/>
                    <a:pt x="0" y="31"/>
                    <a:pt x="16" y="26"/>
                  </a:cubicBezTo>
                  <a:close/>
                </a:path>
              </a:pathLst>
            </a:custGeom>
            <a:solidFill>
              <a:srgbClr val="F4F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3" name="Freeform 779">
              <a:extLst>
                <a:ext uri="{FF2B5EF4-FFF2-40B4-BE49-F238E27FC236}">
                  <a16:creationId xmlns:a16="http://schemas.microsoft.com/office/drawing/2014/main" id="{C17B7A4A-EFA1-4BAB-9AE9-BA93FEDAE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8238" y="3087003"/>
              <a:ext cx="636588" cy="423863"/>
            </a:xfrm>
            <a:custGeom>
              <a:avLst/>
              <a:gdLst>
                <a:gd name="T0" fmla="*/ 14 w 87"/>
                <a:gd name="T1" fmla="*/ 25 h 58"/>
                <a:gd name="T2" fmla="*/ 47 w 87"/>
                <a:gd name="T3" fmla="*/ 4 h 58"/>
                <a:gd name="T4" fmla="*/ 68 w 87"/>
                <a:gd name="T5" fmla="*/ 12 h 58"/>
                <a:gd name="T6" fmla="*/ 83 w 87"/>
                <a:gd name="T7" fmla="*/ 38 h 58"/>
                <a:gd name="T8" fmla="*/ 65 w 87"/>
                <a:gd name="T9" fmla="*/ 56 h 58"/>
                <a:gd name="T10" fmla="*/ 34 w 87"/>
                <a:gd name="T11" fmla="*/ 49 h 58"/>
                <a:gd name="T12" fmla="*/ 14 w 87"/>
                <a:gd name="T13" fmla="*/ 2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58">
                  <a:moveTo>
                    <a:pt x="14" y="25"/>
                  </a:moveTo>
                  <a:cubicBezTo>
                    <a:pt x="21" y="22"/>
                    <a:pt x="35" y="8"/>
                    <a:pt x="47" y="4"/>
                  </a:cubicBezTo>
                  <a:cubicBezTo>
                    <a:pt x="58" y="0"/>
                    <a:pt x="64" y="3"/>
                    <a:pt x="68" y="12"/>
                  </a:cubicBezTo>
                  <a:cubicBezTo>
                    <a:pt x="72" y="20"/>
                    <a:pt x="87" y="36"/>
                    <a:pt x="83" y="38"/>
                  </a:cubicBezTo>
                  <a:cubicBezTo>
                    <a:pt x="72" y="44"/>
                    <a:pt x="72" y="58"/>
                    <a:pt x="65" y="56"/>
                  </a:cubicBezTo>
                  <a:cubicBezTo>
                    <a:pt x="57" y="55"/>
                    <a:pt x="40" y="52"/>
                    <a:pt x="34" y="49"/>
                  </a:cubicBezTo>
                  <a:cubicBezTo>
                    <a:pt x="27" y="45"/>
                    <a:pt x="0" y="30"/>
                    <a:pt x="14" y="25"/>
                  </a:cubicBezTo>
                  <a:close/>
                </a:path>
              </a:pathLst>
            </a:custGeom>
            <a:solidFill>
              <a:srgbClr val="F4F4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4" name="Freeform 780">
              <a:extLst>
                <a:ext uri="{FF2B5EF4-FFF2-40B4-BE49-F238E27FC236}">
                  <a16:creationId xmlns:a16="http://schemas.microsoft.com/office/drawing/2014/main" id="{6E290CD4-8941-4177-A64C-F16FB14DC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6176" y="3093353"/>
              <a:ext cx="622300" cy="411163"/>
            </a:xfrm>
            <a:custGeom>
              <a:avLst/>
              <a:gdLst>
                <a:gd name="T0" fmla="*/ 14 w 85"/>
                <a:gd name="T1" fmla="*/ 24 h 56"/>
                <a:gd name="T2" fmla="*/ 46 w 85"/>
                <a:gd name="T3" fmla="*/ 4 h 56"/>
                <a:gd name="T4" fmla="*/ 66 w 85"/>
                <a:gd name="T5" fmla="*/ 11 h 56"/>
                <a:gd name="T6" fmla="*/ 80 w 85"/>
                <a:gd name="T7" fmla="*/ 37 h 56"/>
                <a:gd name="T8" fmla="*/ 63 w 85"/>
                <a:gd name="T9" fmla="*/ 54 h 56"/>
                <a:gd name="T10" fmla="*/ 33 w 85"/>
                <a:gd name="T11" fmla="*/ 47 h 56"/>
                <a:gd name="T12" fmla="*/ 14 w 85"/>
                <a:gd name="T13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56">
                  <a:moveTo>
                    <a:pt x="14" y="24"/>
                  </a:moveTo>
                  <a:cubicBezTo>
                    <a:pt x="20" y="22"/>
                    <a:pt x="34" y="7"/>
                    <a:pt x="46" y="4"/>
                  </a:cubicBezTo>
                  <a:cubicBezTo>
                    <a:pt x="57" y="0"/>
                    <a:pt x="62" y="3"/>
                    <a:pt x="66" y="11"/>
                  </a:cubicBezTo>
                  <a:cubicBezTo>
                    <a:pt x="70" y="19"/>
                    <a:pt x="85" y="34"/>
                    <a:pt x="80" y="37"/>
                  </a:cubicBezTo>
                  <a:cubicBezTo>
                    <a:pt x="70" y="42"/>
                    <a:pt x="70" y="56"/>
                    <a:pt x="63" y="54"/>
                  </a:cubicBezTo>
                  <a:cubicBezTo>
                    <a:pt x="55" y="53"/>
                    <a:pt x="39" y="50"/>
                    <a:pt x="33" y="47"/>
                  </a:cubicBezTo>
                  <a:cubicBezTo>
                    <a:pt x="26" y="44"/>
                    <a:pt x="0" y="29"/>
                    <a:pt x="14" y="24"/>
                  </a:cubicBezTo>
                  <a:close/>
                </a:path>
              </a:pathLst>
            </a:custGeom>
            <a:solidFill>
              <a:srgbClr val="F5F5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5" name="Freeform 781">
              <a:extLst>
                <a:ext uri="{FF2B5EF4-FFF2-40B4-BE49-F238E27FC236}">
                  <a16:creationId xmlns:a16="http://schemas.microsoft.com/office/drawing/2014/main" id="{B9288CC0-8410-41E5-8E0C-282A43272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2526" y="3101291"/>
              <a:ext cx="600075" cy="395288"/>
            </a:xfrm>
            <a:custGeom>
              <a:avLst/>
              <a:gdLst>
                <a:gd name="T0" fmla="*/ 14 w 82"/>
                <a:gd name="T1" fmla="*/ 23 h 54"/>
                <a:gd name="T2" fmla="*/ 44 w 82"/>
                <a:gd name="T3" fmla="*/ 3 h 54"/>
                <a:gd name="T4" fmla="*/ 64 w 82"/>
                <a:gd name="T5" fmla="*/ 10 h 54"/>
                <a:gd name="T6" fmla="*/ 78 w 82"/>
                <a:gd name="T7" fmla="*/ 35 h 54"/>
                <a:gd name="T8" fmla="*/ 62 w 82"/>
                <a:gd name="T9" fmla="*/ 52 h 54"/>
                <a:gd name="T10" fmla="*/ 32 w 82"/>
                <a:gd name="T11" fmla="*/ 45 h 54"/>
                <a:gd name="T12" fmla="*/ 14 w 82"/>
                <a:gd name="T13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54">
                  <a:moveTo>
                    <a:pt x="14" y="23"/>
                  </a:moveTo>
                  <a:cubicBezTo>
                    <a:pt x="20" y="21"/>
                    <a:pt x="34" y="7"/>
                    <a:pt x="44" y="3"/>
                  </a:cubicBezTo>
                  <a:cubicBezTo>
                    <a:pt x="55" y="0"/>
                    <a:pt x="60" y="3"/>
                    <a:pt x="64" y="10"/>
                  </a:cubicBezTo>
                  <a:cubicBezTo>
                    <a:pt x="68" y="18"/>
                    <a:pt x="82" y="33"/>
                    <a:pt x="78" y="35"/>
                  </a:cubicBezTo>
                  <a:cubicBezTo>
                    <a:pt x="68" y="41"/>
                    <a:pt x="68" y="54"/>
                    <a:pt x="62" y="52"/>
                  </a:cubicBezTo>
                  <a:cubicBezTo>
                    <a:pt x="54" y="51"/>
                    <a:pt x="38" y="48"/>
                    <a:pt x="32" y="45"/>
                  </a:cubicBezTo>
                  <a:cubicBezTo>
                    <a:pt x="26" y="42"/>
                    <a:pt x="0" y="28"/>
                    <a:pt x="14" y="23"/>
                  </a:cubicBezTo>
                  <a:close/>
                </a:path>
              </a:pathLst>
            </a:custGeom>
            <a:solidFill>
              <a:srgbClr val="F6F5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6" name="Freeform 782">
              <a:extLst>
                <a:ext uri="{FF2B5EF4-FFF2-40B4-BE49-F238E27FC236}">
                  <a16:creationId xmlns:a16="http://schemas.microsoft.com/office/drawing/2014/main" id="{0AECA0A9-CCF0-4ED4-B427-BB3D29B79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0463" y="3101291"/>
              <a:ext cx="585788" cy="387350"/>
            </a:xfrm>
            <a:custGeom>
              <a:avLst/>
              <a:gdLst>
                <a:gd name="T0" fmla="*/ 14 w 80"/>
                <a:gd name="T1" fmla="*/ 23 h 53"/>
                <a:gd name="T2" fmla="*/ 43 w 80"/>
                <a:gd name="T3" fmla="*/ 4 h 53"/>
                <a:gd name="T4" fmla="*/ 62 w 80"/>
                <a:gd name="T5" fmla="*/ 11 h 53"/>
                <a:gd name="T6" fmla="*/ 76 w 80"/>
                <a:gd name="T7" fmla="*/ 35 h 53"/>
                <a:gd name="T8" fmla="*/ 60 w 80"/>
                <a:gd name="T9" fmla="*/ 51 h 53"/>
                <a:gd name="T10" fmla="*/ 31 w 80"/>
                <a:gd name="T11" fmla="*/ 44 h 53"/>
                <a:gd name="T12" fmla="*/ 14 w 80"/>
                <a:gd name="T13" fmla="*/ 2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3">
                  <a:moveTo>
                    <a:pt x="14" y="23"/>
                  </a:moveTo>
                  <a:cubicBezTo>
                    <a:pt x="19" y="21"/>
                    <a:pt x="33" y="7"/>
                    <a:pt x="43" y="4"/>
                  </a:cubicBezTo>
                  <a:cubicBezTo>
                    <a:pt x="54" y="0"/>
                    <a:pt x="59" y="3"/>
                    <a:pt x="62" y="11"/>
                  </a:cubicBezTo>
                  <a:cubicBezTo>
                    <a:pt x="66" y="18"/>
                    <a:pt x="80" y="33"/>
                    <a:pt x="76" y="35"/>
                  </a:cubicBezTo>
                  <a:cubicBezTo>
                    <a:pt x="66" y="40"/>
                    <a:pt x="66" y="53"/>
                    <a:pt x="60" y="51"/>
                  </a:cubicBezTo>
                  <a:cubicBezTo>
                    <a:pt x="52" y="50"/>
                    <a:pt x="37" y="48"/>
                    <a:pt x="31" y="44"/>
                  </a:cubicBezTo>
                  <a:cubicBezTo>
                    <a:pt x="25" y="41"/>
                    <a:pt x="0" y="28"/>
                    <a:pt x="14" y="23"/>
                  </a:cubicBezTo>
                  <a:close/>
                </a:path>
              </a:pathLst>
            </a:custGeom>
            <a:solidFill>
              <a:srgbClr val="F6F6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7" name="Freeform 783">
              <a:extLst>
                <a:ext uri="{FF2B5EF4-FFF2-40B4-BE49-F238E27FC236}">
                  <a16:creationId xmlns:a16="http://schemas.microsoft.com/office/drawing/2014/main" id="{809D28A3-5E71-4361-9D35-60A7DCA75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8401" y="3107641"/>
              <a:ext cx="561975" cy="374650"/>
            </a:xfrm>
            <a:custGeom>
              <a:avLst/>
              <a:gdLst>
                <a:gd name="T0" fmla="*/ 13 w 77"/>
                <a:gd name="T1" fmla="*/ 22 h 51"/>
                <a:gd name="T2" fmla="*/ 42 w 77"/>
                <a:gd name="T3" fmla="*/ 4 h 51"/>
                <a:gd name="T4" fmla="*/ 61 w 77"/>
                <a:gd name="T5" fmla="*/ 10 h 51"/>
                <a:gd name="T6" fmla="*/ 73 w 77"/>
                <a:gd name="T7" fmla="*/ 33 h 51"/>
                <a:gd name="T8" fmla="*/ 58 w 77"/>
                <a:gd name="T9" fmla="*/ 50 h 51"/>
                <a:gd name="T10" fmla="*/ 30 w 77"/>
                <a:gd name="T11" fmla="*/ 43 h 51"/>
                <a:gd name="T12" fmla="*/ 13 w 77"/>
                <a:gd name="T13" fmla="*/ 2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51">
                  <a:moveTo>
                    <a:pt x="13" y="22"/>
                  </a:moveTo>
                  <a:cubicBezTo>
                    <a:pt x="19" y="20"/>
                    <a:pt x="32" y="7"/>
                    <a:pt x="42" y="4"/>
                  </a:cubicBezTo>
                  <a:cubicBezTo>
                    <a:pt x="52" y="0"/>
                    <a:pt x="57" y="3"/>
                    <a:pt x="61" y="10"/>
                  </a:cubicBezTo>
                  <a:cubicBezTo>
                    <a:pt x="64" y="17"/>
                    <a:pt x="77" y="31"/>
                    <a:pt x="73" y="33"/>
                  </a:cubicBezTo>
                  <a:cubicBezTo>
                    <a:pt x="64" y="39"/>
                    <a:pt x="64" y="51"/>
                    <a:pt x="58" y="50"/>
                  </a:cubicBezTo>
                  <a:cubicBezTo>
                    <a:pt x="50" y="48"/>
                    <a:pt x="36" y="46"/>
                    <a:pt x="30" y="43"/>
                  </a:cubicBezTo>
                  <a:cubicBezTo>
                    <a:pt x="24" y="40"/>
                    <a:pt x="0" y="27"/>
                    <a:pt x="13" y="22"/>
                  </a:cubicBezTo>
                  <a:close/>
                </a:path>
              </a:pathLst>
            </a:custGeom>
            <a:solidFill>
              <a:srgbClr val="F7F7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8" name="Freeform 784">
              <a:extLst>
                <a:ext uri="{FF2B5EF4-FFF2-40B4-BE49-F238E27FC236}">
                  <a16:creationId xmlns:a16="http://schemas.microsoft.com/office/drawing/2014/main" id="{C8E481A6-7B63-4BF0-8D08-D05E663F2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688" y="3115578"/>
              <a:ext cx="541338" cy="358775"/>
            </a:xfrm>
            <a:custGeom>
              <a:avLst/>
              <a:gdLst>
                <a:gd name="T0" fmla="*/ 12 w 74"/>
                <a:gd name="T1" fmla="*/ 21 h 49"/>
                <a:gd name="T2" fmla="*/ 40 w 74"/>
                <a:gd name="T3" fmla="*/ 3 h 49"/>
                <a:gd name="T4" fmla="*/ 58 w 74"/>
                <a:gd name="T5" fmla="*/ 10 h 49"/>
                <a:gd name="T6" fmla="*/ 70 w 74"/>
                <a:gd name="T7" fmla="*/ 32 h 49"/>
                <a:gd name="T8" fmla="*/ 55 w 74"/>
                <a:gd name="T9" fmla="*/ 48 h 49"/>
                <a:gd name="T10" fmla="*/ 28 w 74"/>
                <a:gd name="T11" fmla="*/ 41 h 49"/>
                <a:gd name="T12" fmla="*/ 12 w 74"/>
                <a:gd name="T13" fmla="*/ 2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12" y="21"/>
                  </a:moveTo>
                  <a:cubicBezTo>
                    <a:pt x="17" y="19"/>
                    <a:pt x="30" y="6"/>
                    <a:pt x="40" y="3"/>
                  </a:cubicBezTo>
                  <a:cubicBezTo>
                    <a:pt x="49" y="0"/>
                    <a:pt x="54" y="3"/>
                    <a:pt x="58" y="10"/>
                  </a:cubicBezTo>
                  <a:cubicBezTo>
                    <a:pt x="61" y="17"/>
                    <a:pt x="74" y="30"/>
                    <a:pt x="70" y="32"/>
                  </a:cubicBezTo>
                  <a:cubicBezTo>
                    <a:pt x="61" y="37"/>
                    <a:pt x="61" y="49"/>
                    <a:pt x="55" y="48"/>
                  </a:cubicBezTo>
                  <a:cubicBezTo>
                    <a:pt x="48" y="46"/>
                    <a:pt x="34" y="44"/>
                    <a:pt x="28" y="41"/>
                  </a:cubicBezTo>
                  <a:cubicBezTo>
                    <a:pt x="23" y="38"/>
                    <a:pt x="0" y="26"/>
                    <a:pt x="12" y="21"/>
                  </a:cubicBezTo>
                  <a:close/>
                </a:path>
              </a:pathLst>
            </a:custGeom>
            <a:solidFill>
              <a:srgbClr val="F8F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9" name="Freeform 785">
              <a:extLst>
                <a:ext uri="{FF2B5EF4-FFF2-40B4-BE49-F238E27FC236}">
                  <a16:creationId xmlns:a16="http://schemas.microsoft.com/office/drawing/2014/main" id="{BECA8B24-0A4D-4AE6-9F6C-F1F5DD765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9038" y="3123516"/>
              <a:ext cx="520700" cy="342900"/>
            </a:xfrm>
            <a:custGeom>
              <a:avLst/>
              <a:gdLst>
                <a:gd name="T0" fmla="*/ 12 w 71"/>
                <a:gd name="T1" fmla="*/ 20 h 47"/>
                <a:gd name="T2" fmla="*/ 38 w 71"/>
                <a:gd name="T3" fmla="*/ 3 h 47"/>
                <a:gd name="T4" fmla="*/ 56 w 71"/>
                <a:gd name="T5" fmla="*/ 9 h 47"/>
                <a:gd name="T6" fmla="*/ 68 w 71"/>
                <a:gd name="T7" fmla="*/ 31 h 47"/>
                <a:gd name="T8" fmla="*/ 53 w 71"/>
                <a:gd name="T9" fmla="*/ 46 h 47"/>
                <a:gd name="T10" fmla="*/ 28 w 71"/>
                <a:gd name="T11" fmla="*/ 39 h 47"/>
                <a:gd name="T12" fmla="*/ 12 w 71"/>
                <a:gd name="T13" fmla="*/ 2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47">
                  <a:moveTo>
                    <a:pt x="12" y="20"/>
                  </a:moveTo>
                  <a:cubicBezTo>
                    <a:pt x="17" y="18"/>
                    <a:pt x="29" y="6"/>
                    <a:pt x="38" y="3"/>
                  </a:cubicBezTo>
                  <a:cubicBezTo>
                    <a:pt x="48" y="0"/>
                    <a:pt x="52" y="2"/>
                    <a:pt x="56" y="9"/>
                  </a:cubicBezTo>
                  <a:cubicBezTo>
                    <a:pt x="59" y="16"/>
                    <a:pt x="71" y="29"/>
                    <a:pt x="68" y="31"/>
                  </a:cubicBezTo>
                  <a:cubicBezTo>
                    <a:pt x="59" y="36"/>
                    <a:pt x="59" y="47"/>
                    <a:pt x="53" y="46"/>
                  </a:cubicBezTo>
                  <a:cubicBezTo>
                    <a:pt x="46" y="44"/>
                    <a:pt x="33" y="42"/>
                    <a:pt x="28" y="39"/>
                  </a:cubicBezTo>
                  <a:cubicBezTo>
                    <a:pt x="22" y="37"/>
                    <a:pt x="0" y="24"/>
                    <a:pt x="12" y="20"/>
                  </a:cubicBezTo>
                  <a:close/>
                </a:path>
              </a:pathLst>
            </a:custGeom>
            <a:solidFill>
              <a:srgbClr val="F8F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0" name="Freeform 786">
              <a:extLst>
                <a:ext uri="{FF2B5EF4-FFF2-40B4-BE49-F238E27FC236}">
                  <a16:creationId xmlns:a16="http://schemas.microsoft.com/office/drawing/2014/main" id="{E94AF540-C0D6-4CFB-A652-73395E956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6976" y="3123516"/>
              <a:ext cx="504825" cy="336550"/>
            </a:xfrm>
            <a:custGeom>
              <a:avLst/>
              <a:gdLst>
                <a:gd name="T0" fmla="*/ 12 w 69"/>
                <a:gd name="T1" fmla="*/ 20 h 46"/>
                <a:gd name="T2" fmla="*/ 37 w 69"/>
                <a:gd name="T3" fmla="*/ 3 h 46"/>
                <a:gd name="T4" fmla="*/ 54 w 69"/>
                <a:gd name="T5" fmla="*/ 10 h 46"/>
                <a:gd name="T6" fmla="*/ 65 w 69"/>
                <a:gd name="T7" fmla="*/ 30 h 46"/>
                <a:gd name="T8" fmla="*/ 52 w 69"/>
                <a:gd name="T9" fmla="*/ 45 h 46"/>
                <a:gd name="T10" fmla="*/ 27 w 69"/>
                <a:gd name="T11" fmla="*/ 39 h 46"/>
                <a:gd name="T12" fmla="*/ 12 w 69"/>
                <a:gd name="T13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46">
                  <a:moveTo>
                    <a:pt x="12" y="20"/>
                  </a:moveTo>
                  <a:cubicBezTo>
                    <a:pt x="17" y="18"/>
                    <a:pt x="28" y="7"/>
                    <a:pt x="37" y="3"/>
                  </a:cubicBezTo>
                  <a:cubicBezTo>
                    <a:pt x="46" y="0"/>
                    <a:pt x="51" y="3"/>
                    <a:pt x="54" y="10"/>
                  </a:cubicBezTo>
                  <a:cubicBezTo>
                    <a:pt x="57" y="16"/>
                    <a:pt x="69" y="28"/>
                    <a:pt x="65" y="30"/>
                  </a:cubicBezTo>
                  <a:cubicBezTo>
                    <a:pt x="57" y="35"/>
                    <a:pt x="57" y="46"/>
                    <a:pt x="52" y="45"/>
                  </a:cubicBezTo>
                  <a:cubicBezTo>
                    <a:pt x="45" y="43"/>
                    <a:pt x="32" y="41"/>
                    <a:pt x="27" y="39"/>
                  </a:cubicBezTo>
                  <a:cubicBezTo>
                    <a:pt x="21" y="36"/>
                    <a:pt x="0" y="24"/>
                    <a:pt x="12" y="20"/>
                  </a:cubicBezTo>
                  <a:close/>
                </a:path>
              </a:pathLst>
            </a:custGeom>
            <a:solidFill>
              <a:srgbClr val="F9F9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1" name="Freeform 787">
              <a:extLst>
                <a:ext uri="{FF2B5EF4-FFF2-40B4-BE49-F238E27FC236}">
                  <a16:creationId xmlns:a16="http://schemas.microsoft.com/office/drawing/2014/main" id="{B8E99813-8535-4B18-B76F-E71285801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913" y="3129866"/>
              <a:ext cx="482600" cy="322263"/>
            </a:xfrm>
            <a:custGeom>
              <a:avLst/>
              <a:gdLst>
                <a:gd name="T0" fmla="*/ 11 w 66"/>
                <a:gd name="T1" fmla="*/ 19 h 44"/>
                <a:gd name="T2" fmla="*/ 36 w 66"/>
                <a:gd name="T3" fmla="*/ 3 h 44"/>
                <a:gd name="T4" fmla="*/ 52 w 66"/>
                <a:gd name="T5" fmla="*/ 9 h 44"/>
                <a:gd name="T6" fmla="*/ 63 w 66"/>
                <a:gd name="T7" fmla="*/ 29 h 44"/>
                <a:gd name="T8" fmla="*/ 50 w 66"/>
                <a:gd name="T9" fmla="*/ 43 h 44"/>
                <a:gd name="T10" fmla="*/ 26 w 66"/>
                <a:gd name="T11" fmla="*/ 37 h 44"/>
                <a:gd name="T12" fmla="*/ 11 w 66"/>
                <a:gd name="T13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44">
                  <a:moveTo>
                    <a:pt x="11" y="19"/>
                  </a:moveTo>
                  <a:cubicBezTo>
                    <a:pt x="16" y="17"/>
                    <a:pt x="27" y="6"/>
                    <a:pt x="36" y="3"/>
                  </a:cubicBezTo>
                  <a:cubicBezTo>
                    <a:pt x="45" y="0"/>
                    <a:pt x="49" y="3"/>
                    <a:pt x="52" y="9"/>
                  </a:cubicBezTo>
                  <a:cubicBezTo>
                    <a:pt x="55" y="15"/>
                    <a:pt x="66" y="27"/>
                    <a:pt x="63" y="29"/>
                  </a:cubicBezTo>
                  <a:cubicBezTo>
                    <a:pt x="55" y="33"/>
                    <a:pt x="55" y="44"/>
                    <a:pt x="50" y="43"/>
                  </a:cubicBezTo>
                  <a:cubicBezTo>
                    <a:pt x="43" y="41"/>
                    <a:pt x="31" y="40"/>
                    <a:pt x="26" y="37"/>
                  </a:cubicBezTo>
                  <a:cubicBezTo>
                    <a:pt x="21" y="34"/>
                    <a:pt x="0" y="23"/>
                    <a:pt x="11" y="19"/>
                  </a:cubicBezTo>
                  <a:close/>
                </a:path>
              </a:pathLst>
            </a:custGeom>
            <a:solidFill>
              <a:srgbClr val="FA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2" name="Freeform 788">
              <a:extLst>
                <a:ext uri="{FF2B5EF4-FFF2-40B4-BE49-F238E27FC236}">
                  <a16:creationId xmlns:a16="http://schemas.microsoft.com/office/drawing/2014/main" id="{A769A6D4-35CA-48FA-9F72-8FE9E6DCF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1263" y="3137803"/>
              <a:ext cx="468313" cy="307975"/>
            </a:xfrm>
            <a:custGeom>
              <a:avLst/>
              <a:gdLst>
                <a:gd name="T0" fmla="*/ 11 w 64"/>
                <a:gd name="T1" fmla="*/ 18 h 42"/>
                <a:gd name="T2" fmla="*/ 35 w 64"/>
                <a:gd name="T3" fmla="*/ 3 h 42"/>
                <a:gd name="T4" fmla="*/ 50 w 64"/>
                <a:gd name="T5" fmla="*/ 8 h 42"/>
                <a:gd name="T6" fmla="*/ 61 w 64"/>
                <a:gd name="T7" fmla="*/ 27 h 42"/>
                <a:gd name="T8" fmla="*/ 48 w 64"/>
                <a:gd name="T9" fmla="*/ 41 h 42"/>
                <a:gd name="T10" fmla="*/ 25 w 64"/>
                <a:gd name="T11" fmla="*/ 35 h 42"/>
                <a:gd name="T12" fmla="*/ 11 w 64"/>
                <a:gd name="T13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2">
                  <a:moveTo>
                    <a:pt x="11" y="18"/>
                  </a:moveTo>
                  <a:cubicBezTo>
                    <a:pt x="16" y="16"/>
                    <a:pt x="26" y="6"/>
                    <a:pt x="35" y="3"/>
                  </a:cubicBezTo>
                  <a:cubicBezTo>
                    <a:pt x="43" y="0"/>
                    <a:pt x="47" y="2"/>
                    <a:pt x="50" y="8"/>
                  </a:cubicBezTo>
                  <a:cubicBezTo>
                    <a:pt x="53" y="14"/>
                    <a:pt x="64" y="26"/>
                    <a:pt x="61" y="27"/>
                  </a:cubicBezTo>
                  <a:cubicBezTo>
                    <a:pt x="53" y="32"/>
                    <a:pt x="53" y="42"/>
                    <a:pt x="48" y="41"/>
                  </a:cubicBezTo>
                  <a:cubicBezTo>
                    <a:pt x="42" y="40"/>
                    <a:pt x="30" y="38"/>
                    <a:pt x="25" y="35"/>
                  </a:cubicBezTo>
                  <a:cubicBezTo>
                    <a:pt x="20" y="33"/>
                    <a:pt x="0" y="22"/>
                    <a:pt x="11" y="18"/>
                  </a:cubicBezTo>
                  <a:close/>
                </a:path>
              </a:pathLst>
            </a:custGeom>
            <a:solidFill>
              <a:srgbClr val="FAFA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3" name="Freeform 789">
              <a:extLst>
                <a:ext uri="{FF2B5EF4-FFF2-40B4-BE49-F238E27FC236}">
                  <a16:creationId xmlns:a16="http://schemas.microsoft.com/office/drawing/2014/main" id="{A63CDA49-7B14-4BAD-A191-E126A2AAE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551" y="3144153"/>
              <a:ext cx="439738" cy="293688"/>
            </a:xfrm>
            <a:custGeom>
              <a:avLst/>
              <a:gdLst>
                <a:gd name="T0" fmla="*/ 10 w 60"/>
                <a:gd name="T1" fmla="*/ 17 h 40"/>
                <a:gd name="T2" fmla="*/ 32 w 60"/>
                <a:gd name="T3" fmla="*/ 2 h 40"/>
                <a:gd name="T4" fmla="*/ 47 w 60"/>
                <a:gd name="T5" fmla="*/ 8 h 40"/>
                <a:gd name="T6" fmla="*/ 57 w 60"/>
                <a:gd name="T7" fmla="*/ 26 h 40"/>
                <a:gd name="T8" fmla="*/ 45 w 60"/>
                <a:gd name="T9" fmla="*/ 39 h 40"/>
                <a:gd name="T10" fmla="*/ 23 w 60"/>
                <a:gd name="T11" fmla="*/ 34 h 40"/>
                <a:gd name="T12" fmla="*/ 10 w 60"/>
                <a:gd name="T13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0">
                  <a:moveTo>
                    <a:pt x="10" y="17"/>
                  </a:moveTo>
                  <a:cubicBezTo>
                    <a:pt x="14" y="15"/>
                    <a:pt x="24" y="5"/>
                    <a:pt x="32" y="2"/>
                  </a:cubicBezTo>
                  <a:cubicBezTo>
                    <a:pt x="40" y="0"/>
                    <a:pt x="44" y="2"/>
                    <a:pt x="47" y="8"/>
                  </a:cubicBezTo>
                  <a:cubicBezTo>
                    <a:pt x="50" y="13"/>
                    <a:pt x="60" y="24"/>
                    <a:pt x="57" y="26"/>
                  </a:cubicBezTo>
                  <a:cubicBezTo>
                    <a:pt x="50" y="30"/>
                    <a:pt x="50" y="40"/>
                    <a:pt x="45" y="39"/>
                  </a:cubicBezTo>
                  <a:cubicBezTo>
                    <a:pt x="39" y="38"/>
                    <a:pt x="28" y="36"/>
                    <a:pt x="23" y="34"/>
                  </a:cubicBezTo>
                  <a:cubicBezTo>
                    <a:pt x="18" y="31"/>
                    <a:pt x="0" y="21"/>
                    <a:pt x="10" y="17"/>
                  </a:cubicBezTo>
                  <a:close/>
                </a:path>
              </a:pathLst>
            </a:custGeom>
            <a:solidFill>
              <a:srgbClr val="FBF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4" name="Freeform 790">
              <a:extLst>
                <a:ext uri="{FF2B5EF4-FFF2-40B4-BE49-F238E27FC236}">
                  <a16:creationId xmlns:a16="http://schemas.microsoft.com/office/drawing/2014/main" id="{28127844-CC1C-4548-AFA6-B828F46F2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3488" y="3152091"/>
              <a:ext cx="423863" cy="277813"/>
            </a:xfrm>
            <a:custGeom>
              <a:avLst/>
              <a:gdLst>
                <a:gd name="T0" fmla="*/ 10 w 58"/>
                <a:gd name="T1" fmla="*/ 16 h 38"/>
                <a:gd name="T2" fmla="*/ 31 w 58"/>
                <a:gd name="T3" fmla="*/ 2 h 38"/>
                <a:gd name="T4" fmla="*/ 45 w 58"/>
                <a:gd name="T5" fmla="*/ 7 h 38"/>
                <a:gd name="T6" fmla="*/ 55 w 58"/>
                <a:gd name="T7" fmla="*/ 25 h 38"/>
                <a:gd name="T8" fmla="*/ 43 w 58"/>
                <a:gd name="T9" fmla="*/ 37 h 38"/>
                <a:gd name="T10" fmla="*/ 22 w 58"/>
                <a:gd name="T11" fmla="*/ 32 h 38"/>
                <a:gd name="T12" fmla="*/ 10 w 58"/>
                <a:gd name="T13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38">
                  <a:moveTo>
                    <a:pt x="10" y="16"/>
                  </a:moveTo>
                  <a:cubicBezTo>
                    <a:pt x="14" y="14"/>
                    <a:pt x="24" y="5"/>
                    <a:pt x="31" y="2"/>
                  </a:cubicBezTo>
                  <a:cubicBezTo>
                    <a:pt x="39" y="0"/>
                    <a:pt x="42" y="2"/>
                    <a:pt x="45" y="7"/>
                  </a:cubicBezTo>
                  <a:cubicBezTo>
                    <a:pt x="48" y="13"/>
                    <a:pt x="58" y="23"/>
                    <a:pt x="55" y="25"/>
                  </a:cubicBezTo>
                  <a:cubicBezTo>
                    <a:pt x="48" y="29"/>
                    <a:pt x="48" y="38"/>
                    <a:pt x="43" y="37"/>
                  </a:cubicBezTo>
                  <a:cubicBezTo>
                    <a:pt x="38" y="36"/>
                    <a:pt x="27" y="34"/>
                    <a:pt x="22" y="32"/>
                  </a:cubicBezTo>
                  <a:cubicBezTo>
                    <a:pt x="18" y="30"/>
                    <a:pt x="0" y="20"/>
                    <a:pt x="10" y="16"/>
                  </a:cubicBezTo>
                  <a:close/>
                </a:path>
              </a:pathLst>
            </a:custGeom>
            <a:solidFill>
              <a:srgbClr val="FC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5" name="Freeform 791">
              <a:extLst>
                <a:ext uri="{FF2B5EF4-FFF2-40B4-BE49-F238E27FC236}">
                  <a16:creationId xmlns:a16="http://schemas.microsoft.com/office/drawing/2014/main" id="{C9BBB140-9CD7-4143-AD9D-06DB33D351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426" y="3152091"/>
              <a:ext cx="401638" cy="271463"/>
            </a:xfrm>
            <a:custGeom>
              <a:avLst/>
              <a:gdLst>
                <a:gd name="T0" fmla="*/ 9 w 55"/>
                <a:gd name="T1" fmla="*/ 16 h 37"/>
                <a:gd name="T2" fmla="*/ 30 w 55"/>
                <a:gd name="T3" fmla="*/ 3 h 37"/>
                <a:gd name="T4" fmla="*/ 43 w 55"/>
                <a:gd name="T5" fmla="*/ 8 h 37"/>
                <a:gd name="T6" fmla="*/ 53 w 55"/>
                <a:gd name="T7" fmla="*/ 24 h 37"/>
                <a:gd name="T8" fmla="*/ 42 w 55"/>
                <a:gd name="T9" fmla="*/ 36 h 37"/>
                <a:gd name="T10" fmla="*/ 22 w 55"/>
                <a:gd name="T11" fmla="*/ 31 h 37"/>
                <a:gd name="T12" fmla="*/ 9 w 55"/>
                <a:gd name="T13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37">
                  <a:moveTo>
                    <a:pt x="9" y="16"/>
                  </a:moveTo>
                  <a:cubicBezTo>
                    <a:pt x="13" y="15"/>
                    <a:pt x="23" y="5"/>
                    <a:pt x="30" y="3"/>
                  </a:cubicBezTo>
                  <a:cubicBezTo>
                    <a:pt x="37" y="0"/>
                    <a:pt x="41" y="3"/>
                    <a:pt x="43" y="8"/>
                  </a:cubicBezTo>
                  <a:cubicBezTo>
                    <a:pt x="46" y="13"/>
                    <a:pt x="55" y="23"/>
                    <a:pt x="53" y="24"/>
                  </a:cubicBezTo>
                  <a:cubicBezTo>
                    <a:pt x="46" y="28"/>
                    <a:pt x="46" y="37"/>
                    <a:pt x="42" y="36"/>
                  </a:cubicBezTo>
                  <a:cubicBezTo>
                    <a:pt x="36" y="35"/>
                    <a:pt x="26" y="33"/>
                    <a:pt x="22" y="31"/>
                  </a:cubicBezTo>
                  <a:cubicBezTo>
                    <a:pt x="17" y="29"/>
                    <a:pt x="0" y="19"/>
                    <a:pt x="9" y="16"/>
                  </a:cubicBezTo>
                  <a:close/>
                </a:path>
              </a:pathLst>
            </a:custGeom>
            <a:solidFill>
              <a:srgbClr val="FCF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6" name="Freeform 792">
              <a:extLst>
                <a:ext uri="{FF2B5EF4-FFF2-40B4-BE49-F238E27FC236}">
                  <a16:creationId xmlns:a16="http://schemas.microsoft.com/office/drawing/2014/main" id="{3AF8A7B0-C503-4291-A999-FD4CBD994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776" y="3160028"/>
              <a:ext cx="388938" cy="255588"/>
            </a:xfrm>
            <a:custGeom>
              <a:avLst/>
              <a:gdLst>
                <a:gd name="T0" fmla="*/ 9 w 53"/>
                <a:gd name="T1" fmla="*/ 15 h 35"/>
                <a:gd name="T2" fmla="*/ 29 w 53"/>
                <a:gd name="T3" fmla="*/ 2 h 35"/>
                <a:gd name="T4" fmla="*/ 41 w 53"/>
                <a:gd name="T5" fmla="*/ 7 h 35"/>
                <a:gd name="T6" fmla="*/ 50 w 53"/>
                <a:gd name="T7" fmla="*/ 23 h 35"/>
                <a:gd name="T8" fmla="*/ 40 w 53"/>
                <a:gd name="T9" fmla="*/ 34 h 35"/>
                <a:gd name="T10" fmla="*/ 21 w 53"/>
                <a:gd name="T11" fmla="*/ 29 h 35"/>
                <a:gd name="T12" fmla="*/ 9 w 53"/>
                <a:gd name="T13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35">
                  <a:moveTo>
                    <a:pt x="9" y="15"/>
                  </a:moveTo>
                  <a:cubicBezTo>
                    <a:pt x="13" y="14"/>
                    <a:pt x="22" y="5"/>
                    <a:pt x="29" y="2"/>
                  </a:cubicBezTo>
                  <a:cubicBezTo>
                    <a:pt x="36" y="0"/>
                    <a:pt x="39" y="2"/>
                    <a:pt x="41" y="7"/>
                  </a:cubicBezTo>
                  <a:cubicBezTo>
                    <a:pt x="44" y="12"/>
                    <a:pt x="53" y="21"/>
                    <a:pt x="50" y="23"/>
                  </a:cubicBezTo>
                  <a:cubicBezTo>
                    <a:pt x="44" y="27"/>
                    <a:pt x="44" y="35"/>
                    <a:pt x="40" y="34"/>
                  </a:cubicBezTo>
                  <a:cubicBezTo>
                    <a:pt x="35" y="33"/>
                    <a:pt x="25" y="31"/>
                    <a:pt x="21" y="29"/>
                  </a:cubicBezTo>
                  <a:cubicBezTo>
                    <a:pt x="17" y="27"/>
                    <a:pt x="0" y="18"/>
                    <a:pt x="9" y="15"/>
                  </a:cubicBezTo>
                  <a:close/>
                </a:path>
              </a:pathLst>
            </a:custGeom>
            <a:solidFill>
              <a:srgbClr val="FDFD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7" name="Freeform 793">
              <a:extLst>
                <a:ext uri="{FF2B5EF4-FFF2-40B4-BE49-F238E27FC236}">
                  <a16:creationId xmlns:a16="http://schemas.microsoft.com/office/drawing/2014/main" id="{A400208B-BEA6-43B2-A137-C735A328C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713" y="3166378"/>
              <a:ext cx="365125" cy="242888"/>
            </a:xfrm>
            <a:custGeom>
              <a:avLst/>
              <a:gdLst>
                <a:gd name="T0" fmla="*/ 9 w 50"/>
                <a:gd name="T1" fmla="*/ 14 h 33"/>
                <a:gd name="T2" fmla="*/ 27 w 50"/>
                <a:gd name="T3" fmla="*/ 2 h 33"/>
                <a:gd name="T4" fmla="*/ 40 w 50"/>
                <a:gd name="T5" fmla="*/ 6 h 33"/>
                <a:gd name="T6" fmla="*/ 48 w 50"/>
                <a:gd name="T7" fmla="*/ 22 h 33"/>
                <a:gd name="T8" fmla="*/ 38 w 50"/>
                <a:gd name="T9" fmla="*/ 32 h 33"/>
                <a:gd name="T10" fmla="*/ 20 w 50"/>
                <a:gd name="T11" fmla="*/ 28 h 33"/>
                <a:gd name="T12" fmla="*/ 9 w 50"/>
                <a:gd name="T1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3">
                  <a:moveTo>
                    <a:pt x="9" y="14"/>
                  </a:moveTo>
                  <a:cubicBezTo>
                    <a:pt x="12" y="13"/>
                    <a:pt x="21" y="4"/>
                    <a:pt x="27" y="2"/>
                  </a:cubicBezTo>
                  <a:cubicBezTo>
                    <a:pt x="34" y="0"/>
                    <a:pt x="37" y="2"/>
                    <a:pt x="40" y="6"/>
                  </a:cubicBezTo>
                  <a:cubicBezTo>
                    <a:pt x="42" y="11"/>
                    <a:pt x="50" y="20"/>
                    <a:pt x="48" y="22"/>
                  </a:cubicBezTo>
                  <a:cubicBezTo>
                    <a:pt x="42" y="25"/>
                    <a:pt x="42" y="33"/>
                    <a:pt x="38" y="32"/>
                  </a:cubicBezTo>
                  <a:cubicBezTo>
                    <a:pt x="33" y="31"/>
                    <a:pt x="24" y="30"/>
                    <a:pt x="20" y="28"/>
                  </a:cubicBezTo>
                  <a:cubicBezTo>
                    <a:pt x="16" y="26"/>
                    <a:pt x="0" y="17"/>
                    <a:pt x="9" y="14"/>
                  </a:cubicBezTo>
                  <a:close/>
                </a:path>
              </a:pathLst>
            </a:custGeom>
            <a:solidFill>
              <a:srgbClr val="FEFE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8" name="Freeform 794">
              <a:extLst>
                <a:ext uri="{FF2B5EF4-FFF2-40B4-BE49-F238E27FC236}">
                  <a16:creationId xmlns:a16="http://schemas.microsoft.com/office/drawing/2014/main" id="{FBAEEEAA-0E3A-469A-8DCE-302C8E372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001" y="3174316"/>
              <a:ext cx="344488" cy="227013"/>
            </a:xfrm>
            <a:custGeom>
              <a:avLst/>
              <a:gdLst>
                <a:gd name="T0" fmla="*/ 8 w 47"/>
                <a:gd name="T1" fmla="*/ 13 h 31"/>
                <a:gd name="T2" fmla="*/ 25 w 47"/>
                <a:gd name="T3" fmla="*/ 2 h 31"/>
                <a:gd name="T4" fmla="*/ 37 w 47"/>
                <a:gd name="T5" fmla="*/ 6 h 31"/>
                <a:gd name="T6" fmla="*/ 45 w 47"/>
                <a:gd name="T7" fmla="*/ 20 h 31"/>
                <a:gd name="T8" fmla="*/ 35 w 47"/>
                <a:gd name="T9" fmla="*/ 30 h 31"/>
                <a:gd name="T10" fmla="*/ 18 w 47"/>
                <a:gd name="T11" fmla="*/ 26 h 31"/>
                <a:gd name="T12" fmla="*/ 8 w 47"/>
                <a:gd name="T13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1">
                  <a:moveTo>
                    <a:pt x="8" y="13"/>
                  </a:moveTo>
                  <a:cubicBezTo>
                    <a:pt x="11" y="12"/>
                    <a:pt x="19" y="4"/>
                    <a:pt x="25" y="2"/>
                  </a:cubicBezTo>
                  <a:cubicBezTo>
                    <a:pt x="31" y="0"/>
                    <a:pt x="34" y="2"/>
                    <a:pt x="37" y="6"/>
                  </a:cubicBezTo>
                  <a:cubicBezTo>
                    <a:pt x="39" y="10"/>
                    <a:pt x="47" y="19"/>
                    <a:pt x="45" y="20"/>
                  </a:cubicBezTo>
                  <a:cubicBezTo>
                    <a:pt x="39" y="23"/>
                    <a:pt x="39" y="31"/>
                    <a:pt x="35" y="30"/>
                  </a:cubicBezTo>
                  <a:cubicBezTo>
                    <a:pt x="30" y="29"/>
                    <a:pt x="22" y="28"/>
                    <a:pt x="18" y="26"/>
                  </a:cubicBezTo>
                  <a:cubicBezTo>
                    <a:pt x="14" y="24"/>
                    <a:pt x="0" y="16"/>
                    <a:pt x="8" y="13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9" name="Freeform 795">
              <a:extLst>
                <a:ext uri="{FF2B5EF4-FFF2-40B4-BE49-F238E27FC236}">
                  <a16:creationId xmlns:a16="http://schemas.microsoft.com/office/drawing/2014/main" id="{B7AE0D8E-FE65-4FF9-B880-3E964DA3F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938" y="3174316"/>
              <a:ext cx="328613" cy="219075"/>
            </a:xfrm>
            <a:custGeom>
              <a:avLst/>
              <a:gdLst>
                <a:gd name="T0" fmla="*/ 7 w 45"/>
                <a:gd name="T1" fmla="*/ 13 h 30"/>
                <a:gd name="T2" fmla="*/ 24 w 45"/>
                <a:gd name="T3" fmla="*/ 2 h 30"/>
                <a:gd name="T4" fmla="*/ 35 w 45"/>
                <a:gd name="T5" fmla="*/ 6 h 30"/>
                <a:gd name="T6" fmla="*/ 42 w 45"/>
                <a:gd name="T7" fmla="*/ 20 h 30"/>
                <a:gd name="T8" fmla="*/ 33 w 45"/>
                <a:gd name="T9" fmla="*/ 29 h 30"/>
                <a:gd name="T10" fmla="*/ 17 w 45"/>
                <a:gd name="T11" fmla="*/ 25 h 30"/>
                <a:gd name="T12" fmla="*/ 7 w 45"/>
                <a:gd name="T1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30">
                  <a:moveTo>
                    <a:pt x="7" y="13"/>
                  </a:moveTo>
                  <a:cubicBezTo>
                    <a:pt x="11" y="12"/>
                    <a:pt x="18" y="4"/>
                    <a:pt x="24" y="2"/>
                  </a:cubicBezTo>
                  <a:cubicBezTo>
                    <a:pt x="30" y="0"/>
                    <a:pt x="33" y="2"/>
                    <a:pt x="35" y="6"/>
                  </a:cubicBezTo>
                  <a:cubicBezTo>
                    <a:pt x="37" y="10"/>
                    <a:pt x="45" y="19"/>
                    <a:pt x="42" y="20"/>
                  </a:cubicBezTo>
                  <a:cubicBezTo>
                    <a:pt x="37" y="23"/>
                    <a:pt x="37" y="30"/>
                    <a:pt x="33" y="29"/>
                  </a:cubicBezTo>
                  <a:cubicBezTo>
                    <a:pt x="29" y="28"/>
                    <a:pt x="21" y="27"/>
                    <a:pt x="17" y="25"/>
                  </a:cubicBezTo>
                  <a:cubicBezTo>
                    <a:pt x="14" y="23"/>
                    <a:pt x="0" y="16"/>
                    <a:pt x="7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710" name="Picture 796">
              <a:extLst>
                <a:ext uri="{FF2B5EF4-FFF2-40B4-BE49-F238E27FC236}">
                  <a16:creationId xmlns:a16="http://schemas.microsoft.com/office/drawing/2014/main" id="{F2767E6D-5888-4EDD-BECD-2DE8CFD83B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538" y="3269566"/>
              <a:ext cx="403225" cy="300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1" name="Freeform 843">
              <a:extLst>
                <a:ext uri="{FF2B5EF4-FFF2-40B4-BE49-F238E27FC236}">
                  <a16:creationId xmlns:a16="http://schemas.microsoft.com/office/drawing/2014/main" id="{D8CF90B0-323E-47B4-A5F4-72DA39CD0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163" y="3474353"/>
              <a:ext cx="804863" cy="0"/>
            </a:xfrm>
            <a:custGeom>
              <a:avLst/>
              <a:gdLst>
                <a:gd name="T0" fmla="*/ 507 w 507"/>
                <a:gd name="T1" fmla="*/ 0 w 507"/>
                <a:gd name="T2" fmla="*/ 0 w 507"/>
                <a:gd name="T3" fmla="*/ 507 w 50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07">
                  <a:moveTo>
                    <a:pt x="507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0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13" name="TextBox 712">
            <a:extLst>
              <a:ext uri="{FF2B5EF4-FFF2-40B4-BE49-F238E27FC236}">
                <a16:creationId xmlns:a16="http://schemas.microsoft.com/office/drawing/2014/main" id="{9C9308AE-CFF8-4B47-B395-F23099719A98}"/>
              </a:ext>
            </a:extLst>
          </p:cNvPr>
          <p:cNvSpPr txBox="1"/>
          <p:nvPr/>
        </p:nvSpPr>
        <p:spPr>
          <a:xfrm>
            <a:off x="734862" y="1332525"/>
            <a:ext cx="237749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Cell body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The central part of a neuron containing the nucleus and other organelles essential for the neuron's function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" name="TextBox 715">
            <a:extLst>
              <a:ext uri="{FF2B5EF4-FFF2-40B4-BE49-F238E27FC236}">
                <a16:creationId xmlns:a16="http://schemas.microsoft.com/office/drawing/2014/main" id="{46A884A6-3D9F-4FEE-8666-926C66A1447C}"/>
              </a:ext>
            </a:extLst>
          </p:cNvPr>
          <p:cNvSpPr txBox="1"/>
          <p:nvPr/>
        </p:nvSpPr>
        <p:spPr>
          <a:xfrm>
            <a:off x="5387254" y="931048"/>
            <a:ext cx="2683596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Myelin sheath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myelin sheath is a fatty layer that wraps around the axons of most neurons and serves to increase the transmission speed of an action potential along the axon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Axons with a myelin sheath</a:t>
            </a:r>
            <a:b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are known as ‘myelinated </a:t>
            </a:r>
            <a:b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axons’</a:t>
            </a:r>
          </a:p>
        </p:txBody>
      </p:sp>
      <p:sp>
        <p:nvSpPr>
          <p:cNvPr id="719" name="TextBox 718">
            <a:extLst>
              <a:ext uri="{FF2B5EF4-FFF2-40B4-BE49-F238E27FC236}">
                <a16:creationId xmlns:a16="http://schemas.microsoft.com/office/drawing/2014/main" id="{41D9DDDB-5A99-4609-954D-3536D9A25C1A}"/>
              </a:ext>
            </a:extLst>
          </p:cNvPr>
          <p:cNvSpPr txBox="1"/>
          <p:nvPr/>
        </p:nvSpPr>
        <p:spPr>
          <a:xfrm>
            <a:off x="8868786" y="3408936"/>
            <a:ext cx="2216299" cy="88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Axon terminals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Axon terminals are the regions at the end of an axon that release neurotransmitters</a:t>
            </a:r>
          </a:p>
        </p:txBody>
      </p:sp>
      <p:sp>
        <p:nvSpPr>
          <p:cNvPr id="722" name="TextBox 721">
            <a:extLst>
              <a:ext uri="{FF2B5EF4-FFF2-40B4-BE49-F238E27FC236}">
                <a16:creationId xmlns:a16="http://schemas.microsoft.com/office/drawing/2014/main" id="{BBF99C5D-FE92-4919-ACAE-B28EE32D1C93}"/>
              </a:ext>
            </a:extLst>
          </p:cNvPr>
          <p:cNvSpPr txBox="1"/>
          <p:nvPr/>
        </p:nvSpPr>
        <p:spPr>
          <a:xfrm>
            <a:off x="1839983" y="3656660"/>
            <a:ext cx="243769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Dendrites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Dendrites receive information from other neurons at postsynaptic specialisations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Each neuron typically has more than one dendrite</a:t>
            </a:r>
            <a:endParaRPr kumimoji="0" lang="en-GB" sz="1200" b="0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Dendrites of most neurons have numerous small protrusions called dendritic spines that form synapses with the axon terminals of other neurons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3" name="TextBox 722">
            <a:extLst>
              <a:ext uri="{FF2B5EF4-FFF2-40B4-BE49-F238E27FC236}">
                <a16:creationId xmlns:a16="http://schemas.microsoft.com/office/drawing/2014/main" id="{2BFC69BD-7484-474E-B14B-D03CDDB00B58}"/>
              </a:ext>
            </a:extLst>
          </p:cNvPr>
          <p:cNvSpPr txBox="1"/>
          <p:nvPr/>
        </p:nvSpPr>
        <p:spPr>
          <a:xfrm>
            <a:off x="4800990" y="4637246"/>
            <a:ext cx="2714235" cy="1251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Nucleus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A membrane-bound organelle that contains the cell’s genetic material.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</a:rPr>
              <a:t>Through gene expression, mRNA templates for proteins necessary for neuron function are produced here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6" name="TextBox 725">
            <a:extLst>
              <a:ext uri="{FF2B5EF4-FFF2-40B4-BE49-F238E27FC236}">
                <a16:creationId xmlns:a16="http://schemas.microsoft.com/office/drawing/2014/main" id="{E55ABB3A-4AFB-4CA9-9495-7AEBF68E2984}"/>
              </a:ext>
            </a:extLst>
          </p:cNvPr>
          <p:cNvSpPr txBox="1"/>
          <p:nvPr/>
        </p:nvSpPr>
        <p:spPr>
          <a:xfrm>
            <a:off x="7424769" y="4411061"/>
            <a:ext cx="3901921" cy="69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Axon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 axon transmits the signal generated by the neuron (the action potential) to postsynaptic cells</a:t>
            </a:r>
          </a:p>
        </p:txBody>
      </p:sp>
      <p:sp>
        <p:nvSpPr>
          <p:cNvPr id="733" name="TextBox 732">
            <a:extLst>
              <a:ext uri="{FF2B5EF4-FFF2-40B4-BE49-F238E27FC236}">
                <a16:creationId xmlns:a16="http://schemas.microsoft.com/office/drawing/2014/main" id="{33A92B6B-2660-462B-B608-A024F8169D21}"/>
              </a:ext>
            </a:extLst>
          </p:cNvPr>
          <p:cNvSpPr txBox="1"/>
          <p:nvPr/>
        </p:nvSpPr>
        <p:spPr>
          <a:xfrm>
            <a:off x="2114589" y="2781194"/>
            <a:ext cx="1385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Information flow</a:t>
            </a:r>
          </a:p>
        </p:txBody>
      </p:sp>
      <p:sp>
        <p:nvSpPr>
          <p:cNvPr id="712" name="TextBox 711">
            <a:extLst>
              <a:ext uri="{FF2B5EF4-FFF2-40B4-BE49-F238E27FC236}">
                <a16:creationId xmlns:a16="http://schemas.microsoft.com/office/drawing/2014/main" id="{B078D1A4-E72B-5991-E3E9-8F70333877B3}"/>
              </a:ext>
            </a:extLst>
          </p:cNvPr>
          <p:cNvSpPr txBox="1"/>
          <p:nvPr/>
        </p:nvSpPr>
        <p:spPr>
          <a:xfrm>
            <a:off x="8900064" y="1259609"/>
            <a:ext cx="2951790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Nodes of Ranvier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Each segment of myelin sheath is separated from the next by a small gap known as the node of Ranvier, a point at which ion channels are concentrated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These gaps, occurring at regular intervals along the axon, are crucial for the rapid transmission of electrical impulses via ‘</a:t>
            </a:r>
            <a:r>
              <a:rPr kumimoji="0" lang="da-DK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saltatory conduction’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8DA2EB-9E88-B976-0F11-0C567E1C1282}"/>
              </a:ext>
            </a:extLst>
          </p:cNvPr>
          <p:cNvGrpSpPr/>
          <p:nvPr/>
        </p:nvGrpSpPr>
        <p:grpSpPr>
          <a:xfrm>
            <a:off x="971550" y="1051649"/>
            <a:ext cx="7897236" cy="3787181"/>
            <a:chOff x="971550" y="1051649"/>
            <a:chExt cx="7897236" cy="3787181"/>
          </a:xfrm>
        </p:grpSpPr>
        <p:cxnSp>
          <p:nvCxnSpPr>
            <p:cNvPr id="715" name="Straight Connector 714">
              <a:extLst>
                <a:ext uri="{FF2B5EF4-FFF2-40B4-BE49-F238E27FC236}">
                  <a16:creationId xmlns:a16="http://schemas.microsoft.com/office/drawing/2014/main" id="{59B51C6C-6F74-41A7-BFC5-8A45A0B54469}"/>
                </a:ext>
              </a:extLst>
            </p:cNvPr>
            <p:cNvCxnSpPr/>
            <p:nvPr/>
          </p:nvCxnSpPr>
          <p:spPr>
            <a:xfrm>
              <a:off x="3091883" y="1506012"/>
              <a:ext cx="191511" cy="0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8" name="Straight Connector 717">
              <a:extLst>
                <a:ext uri="{FF2B5EF4-FFF2-40B4-BE49-F238E27FC236}">
                  <a16:creationId xmlns:a16="http://schemas.microsoft.com/office/drawing/2014/main" id="{A1FA7478-BDA8-4359-B263-9BCBC2A5580C}"/>
                </a:ext>
              </a:extLst>
            </p:cNvPr>
            <p:cNvCxnSpPr/>
            <p:nvPr/>
          </p:nvCxnSpPr>
          <p:spPr>
            <a:xfrm flipH="1">
              <a:off x="5182079" y="1051649"/>
              <a:ext cx="191511" cy="0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Straight Connector 719">
              <a:extLst>
                <a:ext uri="{FF2B5EF4-FFF2-40B4-BE49-F238E27FC236}">
                  <a16:creationId xmlns:a16="http://schemas.microsoft.com/office/drawing/2014/main" id="{C421C303-F7AA-4766-9983-63492D09CB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55781" y="3533779"/>
              <a:ext cx="478163" cy="33334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4" name="Straight Connector 723">
              <a:extLst>
                <a:ext uri="{FF2B5EF4-FFF2-40B4-BE49-F238E27FC236}">
                  <a16:creationId xmlns:a16="http://schemas.microsoft.com/office/drawing/2014/main" id="{F79E2CE7-17E7-4FC1-8E10-8830F5AE7261}"/>
                </a:ext>
              </a:extLst>
            </p:cNvPr>
            <p:cNvCxnSpPr/>
            <p:nvPr/>
          </p:nvCxnSpPr>
          <p:spPr>
            <a:xfrm flipH="1" flipV="1">
              <a:off x="4121465" y="3469472"/>
              <a:ext cx="471974" cy="1369358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5" name="Straight Connector 724">
              <a:extLst>
                <a:ext uri="{FF2B5EF4-FFF2-40B4-BE49-F238E27FC236}">
                  <a16:creationId xmlns:a16="http://schemas.microsoft.com/office/drawing/2014/main" id="{76C29518-B6B0-4A89-9827-4905F5D8AEA7}"/>
                </a:ext>
              </a:extLst>
            </p:cNvPr>
            <p:cNvCxnSpPr/>
            <p:nvPr/>
          </p:nvCxnSpPr>
          <p:spPr>
            <a:xfrm flipV="1">
              <a:off x="4590079" y="4838830"/>
              <a:ext cx="191511" cy="0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7" name="Straight Connector 726">
              <a:extLst>
                <a:ext uri="{FF2B5EF4-FFF2-40B4-BE49-F238E27FC236}">
                  <a16:creationId xmlns:a16="http://schemas.microsoft.com/office/drawing/2014/main" id="{658EF7BD-F36F-4D3A-B837-3E61BFE3437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46006" y="3396565"/>
              <a:ext cx="1105748" cy="1158132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8" name="Straight Connector 727">
              <a:extLst>
                <a:ext uri="{FF2B5EF4-FFF2-40B4-BE49-F238E27FC236}">
                  <a16:creationId xmlns:a16="http://schemas.microsoft.com/office/drawing/2014/main" id="{E8173CB5-A083-4F90-866D-393E0807CE1B}"/>
                </a:ext>
              </a:extLst>
            </p:cNvPr>
            <p:cNvCxnSpPr/>
            <p:nvPr/>
          </p:nvCxnSpPr>
          <p:spPr>
            <a:xfrm flipH="1" flipV="1">
              <a:off x="7251753" y="4554698"/>
              <a:ext cx="191511" cy="0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9" name="Straight Connector 728">
              <a:extLst>
                <a:ext uri="{FF2B5EF4-FFF2-40B4-BE49-F238E27FC236}">
                  <a16:creationId xmlns:a16="http://schemas.microsoft.com/office/drawing/2014/main" id="{6D533B9E-AF4C-4A2E-A048-71B66DB7D7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3006" y="3813902"/>
              <a:ext cx="507475" cy="487538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0" name="Straight Connector 729">
              <a:extLst>
                <a:ext uri="{FF2B5EF4-FFF2-40B4-BE49-F238E27FC236}">
                  <a16:creationId xmlns:a16="http://schemas.microsoft.com/office/drawing/2014/main" id="{B2117559-90E7-4540-9D24-058860D86634}"/>
                </a:ext>
              </a:extLst>
            </p:cNvPr>
            <p:cNvCxnSpPr/>
            <p:nvPr/>
          </p:nvCxnSpPr>
          <p:spPr>
            <a:xfrm flipH="1">
              <a:off x="1700480" y="3813901"/>
              <a:ext cx="191511" cy="0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1" name="Straight Connector 730">
              <a:extLst>
                <a:ext uri="{FF2B5EF4-FFF2-40B4-BE49-F238E27FC236}">
                  <a16:creationId xmlns:a16="http://schemas.microsoft.com/office/drawing/2014/main" id="{60E93BE0-E92E-45C9-8975-82F51A71EE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550" y="3813901"/>
              <a:ext cx="728932" cy="508970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2" name="Straight Connector 731">
              <a:extLst>
                <a:ext uri="{FF2B5EF4-FFF2-40B4-BE49-F238E27FC236}">
                  <a16:creationId xmlns:a16="http://schemas.microsoft.com/office/drawing/2014/main" id="{0B3294AC-B638-45B9-AB1F-B29BD05B65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20125" y="3533779"/>
              <a:ext cx="248661" cy="0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4" name="Straight Connector 713">
              <a:extLst>
                <a:ext uri="{FF2B5EF4-FFF2-40B4-BE49-F238E27FC236}">
                  <a16:creationId xmlns:a16="http://schemas.microsoft.com/office/drawing/2014/main" id="{DE00552B-7787-4F5B-B833-EC721EE23947}"/>
                </a:ext>
              </a:extLst>
            </p:cNvPr>
            <p:cNvCxnSpPr>
              <a:cxnSpLocks/>
            </p:cNvCxnSpPr>
            <p:nvPr/>
          </p:nvCxnSpPr>
          <p:spPr>
            <a:xfrm>
              <a:off x="3283395" y="1506012"/>
              <a:ext cx="994920" cy="1736607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7" name="Straight Connector 716">
              <a:extLst>
                <a:ext uri="{FF2B5EF4-FFF2-40B4-BE49-F238E27FC236}">
                  <a16:creationId xmlns:a16="http://schemas.microsoft.com/office/drawing/2014/main" id="{3C02D33D-1EE4-4F49-8DDD-51EF085FDDFA}"/>
                </a:ext>
              </a:extLst>
            </p:cNvPr>
            <p:cNvCxnSpPr>
              <a:cxnSpLocks/>
            </p:cNvCxnSpPr>
            <p:nvPr/>
          </p:nvCxnSpPr>
          <p:spPr>
            <a:xfrm>
              <a:off x="5186363" y="1052513"/>
              <a:ext cx="180975" cy="2243137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3" name="Straight Connector 742">
              <a:extLst>
                <a:ext uri="{FF2B5EF4-FFF2-40B4-BE49-F238E27FC236}">
                  <a16:creationId xmlns:a16="http://schemas.microsoft.com/office/drawing/2014/main" id="{789AECB6-E6F2-6FFE-8F1C-1AC0A1B15E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77275" y="1410424"/>
              <a:ext cx="191511" cy="0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4" name="Straight Connector 743">
              <a:extLst>
                <a:ext uri="{FF2B5EF4-FFF2-40B4-BE49-F238E27FC236}">
                  <a16:creationId xmlns:a16="http://schemas.microsoft.com/office/drawing/2014/main" id="{B9B59B30-1787-3FDC-859F-70F8C6B730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48425" y="1409700"/>
              <a:ext cx="2238375" cy="1876425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1" name="Straight Connector 720">
              <a:extLst>
                <a:ext uri="{FF2B5EF4-FFF2-40B4-BE49-F238E27FC236}">
                  <a16:creationId xmlns:a16="http://schemas.microsoft.com/office/drawing/2014/main" id="{3E8C03D0-30AB-47FE-8B09-4C98CF5E29E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78750" y="2672665"/>
              <a:ext cx="855194" cy="861114"/>
            </a:xfrm>
            <a:prstGeom prst="line">
              <a:avLst/>
            </a:prstGeom>
            <a:ln w="9525">
              <a:solidFill>
                <a:schemeClr val="bg2">
                  <a:lumMod val="50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4" name="Freeform: Shape 733">
            <a:extLst>
              <a:ext uri="{FF2B5EF4-FFF2-40B4-BE49-F238E27FC236}">
                <a16:creationId xmlns:a16="http://schemas.microsoft.com/office/drawing/2014/main" id="{72171057-066D-FE2A-E640-DECDA6958DC0}"/>
              </a:ext>
            </a:extLst>
          </p:cNvPr>
          <p:cNvSpPr/>
          <p:nvPr/>
        </p:nvSpPr>
        <p:spPr>
          <a:xfrm>
            <a:off x="4701892" y="3313553"/>
            <a:ext cx="579722" cy="162195"/>
          </a:xfrm>
          <a:custGeom>
            <a:avLst/>
            <a:gdLst>
              <a:gd name="connsiteX0" fmla="*/ 322927 w 592154"/>
              <a:gd name="connsiteY0" fmla="*/ 18179 h 196493"/>
              <a:gd name="connsiteX1" fmla="*/ 425321 w 592154"/>
              <a:gd name="connsiteY1" fmla="*/ 27704 h 196493"/>
              <a:gd name="connsiteX2" fmla="*/ 568196 w 592154"/>
              <a:gd name="connsiteY2" fmla="*/ 30085 h 196493"/>
              <a:gd name="connsiteX3" fmla="*/ 577721 w 592154"/>
              <a:gd name="connsiteY3" fmla="*/ 115810 h 196493"/>
              <a:gd name="connsiteX4" fmla="*/ 422939 w 592154"/>
              <a:gd name="connsiteY4" fmla="*/ 122954 h 196493"/>
              <a:gd name="connsiteX5" fmla="*/ 318164 w 592154"/>
              <a:gd name="connsiteY5" fmla="*/ 125335 h 196493"/>
              <a:gd name="connsiteX6" fmla="*/ 218152 w 592154"/>
              <a:gd name="connsiteY6" fmla="*/ 132479 h 196493"/>
              <a:gd name="connsiteX7" fmla="*/ 99089 w 592154"/>
              <a:gd name="connsiteY7" fmla="*/ 161054 h 196493"/>
              <a:gd name="connsiteX8" fmla="*/ 15746 w 592154"/>
              <a:gd name="connsiteY8" fmla="*/ 192010 h 196493"/>
              <a:gd name="connsiteX9" fmla="*/ 1458 w 592154"/>
              <a:gd name="connsiteY9" fmla="*/ 56279 h 196493"/>
              <a:gd name="connsiteX10" fmla="*/ 10983 w 592154"/>
              <a:gd name="connsiteY10" fmla="*/ 1510 h 196493"/>
              <a:gd name="connsiteX11" fmla="*/ 94327 w 592154"/>
              <a:gd name="connsiteY11" fmla="*/ 15798 h 196493"/>
              <a:gd name="connsiteX12" fmla="*/ 194339 w 592154"/>
              <a:gd name="connsiteY12" fmla="*/ 20560 h 196493"/>
              <a:gd name="connsiteX13" fmla="*/ 322927 w 592154"/>
              <a:gd name="connsiteY13" fmla="*/ 18179 h 196493"/>
              <a:gd name="connsiteX0" fmla="*/ 322927 w 592154"/>
              <a:gd name="connsiteY0" fmla="*/ 18179 h 196493"/>
              <a:gd name="connsiteX1" fmla="*/ 425321 w 592154"/>
              <a:gd name="connsiteY1" fmla="*/ 27704 h 196493"/>
              <a:gd name="connsiteX2" fmla="*/ 568196 w 592154"/>
              <a:gd name="connsiteY2" fmla="*/ 30085 h 196493"/>
              <a:gd name="connsiteX3" fmla="*/ 577721 w 592154"/>
              <a:gd name="connsiteY3" fmla="*/ 115810 h 196493"/>
              <a:gd name="connsiteX4" fmla="*/ 422939 w 592154"/>
              <a:gd name="connsiteY4" fmla="*/ 122954 h 196493"/>
              <a:gd name="connsiteX5" fmla="*/ 318164 w 592154"/>
              <a:gd name="connsiteY5" fmla="*/ 125335 h 196493"/>
              <a:gd name="connsiteX6" fmla="*/ 218152 w 592154"/>
              <a:gd name="connsiteY6" fmla="*/ 132479 h 196493"/>
              <a:gd name="connsiteX7" fmla="*/ 99089 w 592154"/>
              <a:gd name="connsiteY7" fmla="*/ 161054 h 196493"/>
              <a:gd name="connsiteX8" fmla="*/ 15746 w 592154"/>
              <a:gd name="connsiteY8" fmla="*/ 192010 h 196493"/>
              <a:gd name="connsiteX9" fmla="*/ 1458 w 592154"/>
              <a:gd name="connsiteY9" fmla="*/ 56279 h 196493"/>
              <a:gd name="connsiteX10" fmla="*/ 10983 w 592154"/>
              <a:gd name="connsiteY10" fmla="*/ 1510 h 196493"/>
              <a:gd name="connsiteX11" fmla="*/ 94327 w 592154"/>
              <a:gd name="connsiteY11" fmla="*/ 15798 h 196493"/>
              <a:gd name="connsiteX12" fmla="*/ 194339 w 592154"/>
              <a:gd name="connsiteY12" fmla="*/ 20560 h 196493"/>
              <a:gd name="connsiteX13" fmla="*/ 322927 w 592154"/>
              <a:gd name="connsiteY13" fmla="*/ 18179 h 196493"/>
              <a:gd name="connsiteX0" fmla="*/ 322927 w 592154"/>
              <a:gd name="connsiteY0" fmla="*/ 18179 h 196493"/>
              <a:gd name="connsiteX1" fmla="*/ 425321 w 592154"/>
              <a:gd name="connsiteY1" fmla="*/ 27704 h 196493"/>
              <a:gd name="connsiteX2" fmla="*/ 568196 w 592154"/>
              <a:gd name="connsiteY2" fmla="*/ 30085 h 196493"/>
              <a:gd name="connsiteX3" fmla="*/ 577721 w 592154"/>
              <a:gd name="connsiteY3" fmla="*/ 115810 h 196493"/>
              <a:gd name="connsiteX4" fmla="*/ 422939 w 592154"/>
              <a:gd name="connsiteY4" fmla="*/ 122954 h 196493"/>
              <a:gd name="connsiteX5" fmla="*/ 318164 w 592154"/>
              <a:gd name="connsiteY5" fmla="*/ 125335 h 196493"/>
              <a:gd name="connsiteX6" fmla="*/ 218152 w 592154"/>
              <a:gd name="connsiteY6" fmla="*/ 132479 h 196493"/>
              <a:gd name="connsiteX7" fmla="*/ 99089 w 592154"/>
              <a:gd name="connsiteY7" fmla="*/ 161054 h 196493"/>
              <a:gd name="connsiteX8" fmla="*/ 15746 w 592154"/>
              <a:gd name="connsiteY8" fmla="*/ 192010 h 196493"/>
              <a:gd name="connsiteX9" fmla="*/ 1458 w 592154"/>
              <a:gd name="connsiteY9" fmla="*/ 56279 h 196493"/>
              <a:gd name="connsiteX10" fmla="*/ 10983 w 592154"/>
              <a:gd name="connsiteY10" fmla="*/ 1510 h 196493"/>
              <a:gd name="connsiteX11" fmla="*/ 94327 w 592154"/>
              <a:gd name="connsiteY11" fmla="*/ 15798 h 196493"/>
              <a:gd name="connsiteX12" fmla="*/ 194339 w 592154"/>
              <a:gd name="connsiteY12" fmla="*/ 20560 h 196493"/>
              <a:gd name="connsiteX13" fmla="*/ 322927 w 592154"/>
              <a:gd name="connsiteY13" fmla="*/ 18179 h 196493"/>
              <a:gd name="connsiteX0" fmla="*/ 322927 w 592154"/>
              <a:gd name="connsiteY0" fmla="*/ 18179 h 192010"/>
              <a:gd name="connsiteX1" fmla="*/ 425321 w 592154"/>
              <a:gd name="connsiteY1" fmla="*/ 27704 h 192010"/>
              <a:gd name="connsiteX2" fmla="*/ 568196 w 592154"/>
              <a:gd name="connsiteY2" fmla="*/ 30085 h 192010"/>
              <a:gd name="connsiteX3" fmla="*/ 577721 w 592154"/>
              <a:gd name="connsiteY3" fmla="*/ 115810 h 192010"/>
              <a:gd name="connsiteX4" fmla="*/ 422939 w 592154"/>
              <a:gd name="connsiteY4" fmla="*/ 122954 h 192010"/>
              <a:gd name="connsiteX5" fmla="*/ 318164 w 592154"/>
              <a:gd name="connsiteY5" fmla="*/ 125335 h 192010"/>
              <a:gd name="connsiteX6" fmla="*/ 218152 w 592154"/>
              <a:gd name="connsiteY6" fmla="*/ 132479 h 192010"/>
              <a:gd name="connsiteX7" fmla="*/ 99089 w 592154"/>
              <a:gd name="connsiteY7" fmla="*/ 161054 h 192010"/>
              <a:gd name="connsiteX8" fmla="*/ 15746 w 592154"/>
              <a:gd name="connsiteY8" fmla="*/ 192010 h 192010"/>
              <a:gd name="connsiteX9" fmla="*/ 1458 w 592154"/>
              <a:gd name="connsiteY9" fmla="*/ 56279 h 192010"/>
              <a:gd name="connsiteX10" fmla="*/ 10983 w 592154"/>
              <a:gd name="connsiteY10" fmla="*/ 1510 h 192010"/>
              <a:gd name="connsiteX11" fmla="*/ 94327 w 592154"/>
              <a:gd name="connsiteY11" fmla="*/ 15798 h 192010"/>
              <a:gd name="connsiteX12" fmla="*/ 194339 w 592154"/>
              <a:gd name="connsiteY12" fmla="*/ 20560 h 192010"/>
              <a:gd name="connsiteX13" fmla="*/ 322927 w 592154"/>
              <a:gd name="connsiteY13" fmla="*/ 18179 h 192010"/>
              <a:gd name="connsiteX0" fmla="*/ 322927 w 592154"/>
              <a:gd name="connsiteY0" fmla="*/ 18179 h 192010"/>
              <a:gd name="connsiteX1" fmla="*/ 425321 w 592154"/>
              <a:gd name="connsiteY1" fmla="*/ 27704 h 192010"/>
              <a:gd name="connsiteX2" fmla="*/ 568196 w 592154"/>
              <a:gd name="connsiteY2" fmla="*/ 30085 h 192010"/>
              <a:gd name="connsiteX3" fmla="*/ 577721 w 592154"/>
              <a:gd name="connsiteY3" fmla="*/ 115810 h 192010"/>
              <a:gd name="connsiteX4" fmla="*/ 422939 w 592154"/>
              <a:gd name="connsiteY4" fmla="*/ 122954 h 192010"/>
              <a:gd name="connsiteX5" fmla="*/ 318164 w 592154"/>
              <a:gd name="connsiteY5" fmla="*/ 125335 h 192010"/>
              <a:gd name="connsiteX6" fmla="*/ 218152 w 592154"/>
              <a:gd name="connsiteY6" fmla="*/ 132479 h 192010"/>
              <a:gd name="connsiteX7" fmla="*/ 99089 w 592154"/>
              <a:gd name="connsiteY7" fmla="*/ 161054 h 192010"/>
              <a:gd name="connsiteX8" fmla="*/ 15746 w 592154"/>
              <a:gd name="connsiteY8" fmla="*/ 192010 h 192010"/>
              <a:gd name="connsiteX9" fmla="*/ 1458 w 592154"/>
              <a:gd name="connsiteY9" fmla="*/ 56279 h 192010"/>
              <a:gd name="connsiteX10" fmla="*/ 10983 w 592154"/>
              <a:gd name="connsiteY10" fmla="*/ 1510 h 192010"/>
              <a:gd name="connsiteX11" fmla="*/ 94327 w 592154"/>
              <a:gd name="connsiteY11" fmla="*/ 15798 h 192010"/>
              <a:gd name="connsiteX12" fmla="*/ 194339 w 592154"/>
              <a:gd name="connsiteY12" fmla="*/ 20560 h 192010"/>
              <a:gd name="connsiteX13" fmla="*/ 322927 w 592154"/>
              <a:gd name="connsiteY13" fmla="*/ 18179 h 192010"/>
              <a:gd name="connsiteX0" fmla="*/ 322927 w 592154"/>
              <a:gd name="connsiteY0" fmla="*/ 18179 h 192010"/>
              <a:gd name="connsiteX1" fmla="*/ 425321 w 592154"/>
              <a:gd name="connsiteY1" fmla="*/ 27704 h 192010"/>
              <a:gd name="connsiteX2" fmla="*/ 568196 w 592154"/>
              <a:gd name="connsiteY2" fmla="*/ 30085 h 192010"/>
              <a:gd name="connsiteX3" fmla="*/ 577721 w 592154"/>
              <a:gd name="connsiteY3" fmla="*/ 115810 h 192010"/>
              <a:gd name="connsiteX4" fmla="*/ 422939 w 592154"/>
              <a:gd name="connsiteY4" fmla="*/ 122954 h 192010"/>
              <a:gd name="connsiteX5" fmla="*/ 318164 w 592154"/>
              <a:gd name="connsiteY5" fmla="*/ 125335 h 192010"/>
              <a:gd name="connsiteX6" fmla="*/ 218152 w 592154"/>
              <a:gd name="connsiteY6" fmla="*/ 132479 h 192010"/>
              <a:gd name="connsiteX7" fmla="*/ 99089 w 592154"/>
              <a:gd name="connsiteY7" fmla="*/ 161054 h 192010"/>
              <a:gd name="connsiteX8" fmla="*/ 15746 w 592154"/>
              <a:gd name="connsiteY8" fmla="*/ 192010 h 192010"/>
              <a:gd name="connsiteX9" fmla="*/ 1458 w 592154"/>
              <a:gd name="connsiteY9" fmla="*/ 56279 h 192010"/>
              <a:gd name="connsiteX10" fmla="*/ 10983 w 592154"/>
              <a:gd name="connsiteY10" fmla="*/ 1510 h 192010"/>
              <a:gd name="connsiteX11" fmla="*/ 94327 w 592154"/>
              <a:gd name="connsiteY11" fmla="*/ 15798 h 192010"/>
              <a:gd name="connsiteX12" fmla="*/ 194339 w 592154"/>
              <a:gd name="connsiteY12" fmla="*/ 20560 h 192010"/>
              <a:gd name="connsiteX13" fmla="*/ 322927 w 592154"/>
              <a:gd name="connsiteY13" fmla="*/ 18179 h 192010"/>
              <a:gd name="connsiteX0" fmla="*/ 322927 w 592154"/>
              <a:gd name="connsiteY0" fmla="*/ 18179 h 192010"/>
              <a:gd name="connsiteX1" fmla="*/ 425321 w 592154"/>
              <a:gd name="connsiteY1" fmla="*/ 27704 h 192010"/>
              <a:gd name="connsiteX2" fmla="*/ 568196 w 592154"/>
              <a:gd name="connsiteY2" fmla="*/ 30085 h 192010"/>
              <a:gd name="connsiteX3" fmla="*/ 577721 w 592154"/>
              <a:gd name="connsiteY3" fmla="*/ 115810 h 192010"/>
              <a:gd name="connsiteX4" fmla="*/ 422939 w 592154"/>
              <a:gd name="connsiteY4" fmla="*/ 122954 h 192010"/>
              <a:gd name="connsiteX5" fmla="*/ 318164 w 592154"/>
              <a:gd name="connsiteY5" fmla="*/ 125335 h 192010"/>
              <a:gd name="connsiteX6" fmla="*/ 218152 w 592154"/>
              <a:gd name="connsiteY6" fmla="*/ 132479 h 192010"/>
              <a:gd name="connsiteX7" fmla="*/ 99089 w 592154"/>
              <a:gd name="connsiteY7" fmla="*/ 161054 h 192010"/>
              <a:gd name="connsiteX8" fmla="*/ 15746 w 592154"/>
              <a:gd name="connsiteY8" fmla="*/ 192010 h 192010"/>
              <a:gd name="connsiteX9" fmla="*/ 1458 w 592154"/>
              <a:gd name="connsiteY9" fmla="*/ 56279 h 192010"/>
              <a:gd name="connsiteX10" fmla="*/ 10983 w 592154"/>
              <a:gd name="connsiteY10" fmla="*/ 1510 h 192010"/>
              <a:gd name="connsiteX11" fmla="*/ 94327 w 592154"/>
              <a:gd name="connsiteY11" fmla="*/ 15798 h 192010"/>
              <a:gd name="connsiteX12" fmla="*/ 194339 w 592154"/>
              <a:gd name="connsiteY12" fmla="*/ 20560 h 192010"/>
              <a:gd name="connsiteX13" fmla="*/ 322927 w 592154"/>
              <a:gd name="connsiteY13" fmla="*/ 18179 h 192010"/>
              <a:gd name="connsiteX0" fmla="*/ 322927 w 587114"/>
              <a:gd name="connsiteY0" fmla="*/ 18179 h 192010"/>
              <a:gd name="connsiteX1" fmla="*/ 425321 w 587114"/>
              <a:gd name="connsiteY1" fmla="*/ 27704 h 192010"/>
              <a:gd name="connsiteX2" fmla="*/ 568196 w 587114"/>
              <a:gd name="connsiteY2" fmla="*/ 30085 h 192010"/>
              <a:gd name="connsiteX3" fmla="*/ 577721 w 587114"/>
              <a:gd name="connsiteY3" fmla="*/ 115810 h 192010"/>
              <a:gd name="connsiteX4" fmla="*/ 422939 w 587114"/>
              <a:gd name="connsiteY4" fmla="*/ 122954 h 192010"/>
              <a:gd name="connsiteX5" fmla="*/ 318164 w 587114"/>
              <a:gd name="connsiteY5" fmla="*/ 125335 h 192010"/>
              <a:gd name="connsiteX6" fmla="*/ 218152 w 587114"/>
              <a:gd name="connsiteY6" fmla="*/ 132479 h 192010"/>
              <a:gd name="connsiteX7" fmla="*/ 99089 w 587114"/>
              <a:gd name="connsiteY7" fmla="*/ 161054 h 192010"/>
              <a:gd name="connsiteX8" fmla="*/ 15746 w 587114"/>
              <a:gd name="connsiteY8" fmla="*/ 192010 h 192010"/>
              <a:gd name="connsiteX9" fmla="*/ 1458 w 587114"/>
              <a:gd name="connsiteY9" fmla="*/ 56279 h 192010"/>
              <a:gd name="connsiteX10" fmla="*/ 10983 w 587114"/>
              <a:gd name="connsiteY10" fmla="*/ 1510 h 192010"/>
              <a:gd name="connsiteX11" fmla="*/ 94327 w 587114"/>
              <a:gd name="connsiteY11" fmla="*/ 15798 h 192010"/>
              <a:gd name="connsiteX12" fmla="*/ 194339 w 587114"/>
              <a:gd name="connsiteY12" fmla="*/ 20560 h 192010"/>
              <a:gd name="connsiteX13" fmla="*/ 322927 w 587114"/>
              <a:gd name="connsiteY13" fmla="*/ 18179 h 192010"/>
              <a:gd name="connsiteX0" fmla="*/ 322927 w 577721"/>
              <a:gd name="connsiteY0" fmla="*/ 18179 h 192010"/>
              <a:gd name="connsiteX1" fmla="*/ 425321 w 577721"/>
              <a:gd name="connsiteY1" fmla="*/ 27704 h 192010"/>
              <a:gd name="connsiteX2" fmla="*/ 568196 w 577721"/>
              <a:gd name="connsiteY2" fmla="*/ 30085 h 192010"/>
              <a:gd name="connsiteX3" fmla="*/ 577721 w 577721"/>
              <a:gd name="connsiteY3" fmla="*/ 115810 h 192010"/>
              <a:gd name="connsiteX4" fmla="*/ 422939 w 577721"/>
              <a:gd name="connsiteY4" fmla="*/ 122954 h 192010"/>
              <a:gd name="connsiteX5" fmla="*/ 318164 w 577721"/>
              <a:gd name="connsiteY5" fmla="*/ 125335 h 192010"/>
              <a:gd name="connsiteX6" fmla="*/ 218152 w 577721"/>
              <a:gd name="connsiteY6" fmla="*/ 132479 h 192010"/>
              <a:gd name="connsiteX7" fmla="*/ 99089 w 577721"/>
              <a:gd name="connsiteY7" fmla="*/ 161054 h 192010"/>
              <a:gd name="connsiteX8" fmla="*/ 15746 w 577721"/>
              <a:gd name="connsiteY8" fmla="*/ 192010 h 192010"/>
              <a:gd name="connsiteX9" fmla="*/ 1458 w 577721"/>
              <a:gd name="connsiteY9" fmla="*/ 56279 h 192010"/>
              <a:gd name="connsiteX10" fmla="*/ 10983 w 577721"/>
              <a:gd name="connsiteY10" fmla="*/ 1510 h 192010"/>
              <a:gd name="connsiteX11" fmla="*/ 94327 w 577721"/>
              <a:gd name="connsiteY11" fmla="*/ 15798 h 192010"/>
              <a:gd name="connsiteX12" fmla="*/ 194339 w 577721"/>
              <a:gd name="connsiteY12" fmla="*/ 20560 h 192010"/>
              <a:gd name="connsiteX13" fmla="*/ 322927 w 577721"/>
              <a:gd name="connsiteY13" fmla="*/ 18179 h 192010"/>
              <a:gd name="connsiteX0" fmla="*/ 322927 w 577721"/>
              <a:gd name="connsiteY0" fmla="*/ 18179 h 192010"/>
              <a:gd name="connsiteX1" fmla="*/ 425321 w 577721"/>
              <a:gd name="connsiteY1" fmla="*/ 27704 h 192010"/>
              <a:gd name="connsiteX2" fmla="*/ 568196 w 577721"/>
              <a:gd name="connsiteY2" fmla="*/ 30085 h 192010"/>
              <a:gd name="connsiteX3" fmla="*/ 577721 w 577721"/>
              <a:gd name="connsiteY3" fmla="*/ 115810 h 192010"/>
              <a:gd name="connsiteX4" fmla="*/ 422939 w 577721"/>
              <a:gd name="connsiteY4" fmla="*/ 122954 h 192010"/>
              <a:gd name="connsiteX5" fmla="*/ 318164 w 577721"/>
              <a:gd name="connsiteY5" fmla="*/ 125335 h 192010"/>
              <a:gd name="connsiteX6" fmla="*/ 218152 w 577721"/>
              <a:gd name="connsiteY6" fmla="*/ 132479 h 192010"/>
              <a:gd name="connsiteX7" fmla="*/ 99089 w 577721"/>
              <a:gd name="connsiteY7" fmla="*/ 161054 h 192010"/>
              <a:gd name="connsiteX8" fmla="*/ 15746 w 577721"/>
              <a:gd name="connsiteY8" fmla="*/ 192010 h 192010"/>
              <a:gd name="connsiteX9" fmla="*/ 1458 w 577721"/>
              <a:gd name="connsiteY9" fmla="*/ 56279 h 192010"/>
              <a:gd name="connsiteX10" fmla="*/ 10983 w 577721"/>
              <a:gd name="connsiteY10" fmla="*/ 1510 h 192010"/>
              <a:gd name="connsiteX11" fmla="*/ 94327 w 577721"/>
              <a:gd name="connsiteY11" fmla="*/ 15798 h 192010"/>
              <a:gd name="connsiteX12" fmla="*/ 194339 w 577721"/>
              <a:gd name="connsiteY12" fmla="*/ 20560 h 192010"/>
              <a:gd name="connsiteX13" fmla="*/ 322927 w 577721"/>
              <a:gd name="connsiteY13" fmla="*/ 18179 h 192010"/>
              <a:gd name="connsiteX0" fmla="*/ 322927 w 577721"/>
              <a:gd name="connsiteY0" fmla="*/ 18179 h 201535"/>
              <a:gd name="connsiteX1" fmla="*/ 425321 w 577721"/>
              <a:gd name="connsiteY1" fmla="*/ 27704 h 201535"/>
              <a:gd name="connsiteX2" fmla="*/ 568196 w 577721"/>
              <a:gd name="connsiteY2" fmla="*/ 30085 h 201535"/>
              <a:gd name="connsiteX3" fmla="*/ 577721 w 577721"/>
              <a:gd name="connsiteY3" fmla="*/ 115810 h 201535"/>
              <a:gd name="connsiteX4" fmla="*/ 422939 w 577721"/>
              <a:gd name="connsiteY4" fmla="*/ 122954 h 201535"/>
              <a:gd name="connsiteX5" fmla="*/ 318164 w 577721"/>
              <a:gd name="connsiteY5" fmla="*/ 125335 h 201535"/>
              <a:gd name="connsiteX6" fmla="*/ 218152 w 577721"/>
              <a:gd name="connsiteY6" fmla="*/ 132479 h 201535"/>
              <a:gd name="connsiteX7" fmla="*/ 99089 w 577721"/>
              <a:gd name="connsiteY7" fmla="*/ 161054 h 201535"/>
              <a:gd name="connsiteX8" fmla="*/ 15746 w 577721"/>
              <a:gd name="connsiteY8" fmla="*/ 201535 h 201535"/>
              <a:gd name="connsiteX9" fmla="*/ 1458 w 577721"/>
              <a:gd name="connsiteY9" fmla="*/ 56279 h 201535"/>
              <a:gd name="connsiteX10" fmla="*/ 10983 w 577721"/>
              <a:gd name="connsiteY10" fmla="*/ 1510 h 201535"/>
              <a:gd name="connsiteX11" fmla="*/ 94327 w 577721"/>
              <a:gd name="connsiteY11" fmla="*/ 15798 h 201535"/>
              <a:gd name="connsiteX12" fmla="*/ 194339 w 577721"/>
              <a:gd name="connsiteY12" fmla="*/ 20560 h 201535"/>
              <a:gd name="connsiteX13" fmla="*/ 322927 w 577721"/>
              <a:gd name="connsiteY13" fmla="*/ 18179 h 201535"/>
              <a:gd name="connsiteX0" fmla="*/ 322927 w 577721"/>
              <a:gd name="connsiteY0" fmla="*/ 18179 h 201535"/>
              <a:gd name="connsiteX1" fmla="*/ 425321 w 577721"/>
              <a:gd name="connsiteY1" fmla="*/ 27704 h 201535"/>
              <a:gd name="connsiteX2" fmla="*/ 568196 w 577721"/>
              <a:gd name="connsiteY2" fmla="*/ 30085 h 201535"/>
              <a:gd name="connsiteX3" fmla="*/ 577721 w 577721"/>
              <a:gd name="connsiteY3" fmla="*/ 115810 h 201535"/>
              <a:gd name="connsiteX4" fmla="*/ 422939 w 577721"/>
              <a:gd name="connsiteY4" fmla="*/ 122954 h 201535"/>
              <a:gd name="connsiteX5" fmla="*/ 318164 w 577721"/>
              <a:gd name="connsiteY5" fmla="*/ 125335 h 201535"/>
              <a:gd name="connsiteX6" fmla="*/ 218152 w 577721"/>
              <a:gd name="connsiteY6" fmla="*/ 132479 h 201535"/>
              <a:gd name="connsiteX7" fmla="*/ 99089 w 577721"/>
              <a:gd name="connsiteY7" fmla="*/ 161054 h 201535"/>
              <a:gd name="connsiteX8" fmla="*/ 15746 w 577721"/>
              <a:gd name="connsiteY8" fmla="*/ 201535 h 201535"/>
              <a:gd name="connsiteX9" fmla="*/ 1458 w 577721"/>
              <a:gd name="connsiteY9" fmla="*/ 56279 h 201535"/>
              <a:gd name="connsiteX10" fmla="*/ 10983 w 577721"/>
              <a:gd name="connsiteY10" fmla="*/ 1510 h 201535"/>
              <a:gd name="connsiteX11" fmla="*/ 94327 w 577721"/>
              <a:gd name="connsiteY11" fmla="*/ 15798 h 201535"/>
              <a:gd name="connsiteX12" fmla="*/ 194339 w 577721"/>
              <a:gd name="connsiteY12" fmla="*/ 20560 h 201535"/>
              <a:gd name="connsiteX13" fmla="*/ 322927 w 577721"/>
              <a:gd name="connsiteY13" fmla="*/ 18179 h 201535"/>
              <a:gd name="connsiteX0" fmla="*/ 322927 w 577721"/>
              <a:gd name="connsiteY0" fmla="*/ 18179 h 201535"/>
              <a:gd name="connsiteX1" fmla="*/ 425321 w 577721"/>
              <a:gd name="connsiteY1" fmla="*/ 27704 h 201535"/>
              <a:gd name="connsiteX2" fmla="*/ 568196 w 577721"/>
              <a:gd name="connsiteY2" fmla="*/ 30085 h 201535"/>
              <a:gd name="connsiteX3" fmla="*/ 577721 w 577721"/>
              <a:gd name="connsiteY3" fmla="*/ 115810 h 201535"/>
              <a:gd name="connsiteX4" fmla="*/ 422939 w 577721"/>
              <a:gd name="connsiteY4" fmla="*/ 122954 h 201535"/>
              <a:gd name="connsiteX5" fmla="*/ 318164 w 577721"/>
              <a:gd name="connsiteY5" fmla="*/ 125335 h 201535"/>
              <a:gd name="connsiteX6" fmla="*/ 215770 w 577721"/>
              <a:gd name="connsiteY6" fmla="*/ 142004 h 201535"/>
              <a:gd name="connsiteX7" fmla="*/ 99089 w 577721"/>
              <a:gd name="connsiteY7" fmla="*/ 161054 h 201535"/>
              <a:gd name="connsiteX8" fmla="*/ 15746 w 577721"/>
              <a:gd name="connsiteY8" fmla="*/ 201535 h 201535"/>
              <a:gd name="connsiteX9" fmla="*/ 1458 w 577721"/>
              <a:gd name="connsiteY9" fmla="*/ 56279 h 201535"/>
              <a:gd name="connsiteX10" fmla="*/ 10983 w 577721"/>
              <a:gd name="connsiteY10" fmla="*/ 1510 h 201535"/>
              <a:gd name="connsiteX11" fmla="*/ 94327 w 577721"/>
              <a:gd name="connsiteY11" fmla="*/ 15798 h 201535"/>
              <a:gd name="connsiteX12" fmla="*/ 194339 w 577721"/>
              <a:gd name="connsiteY12" fmla="*/ 20560 h 201535"/>
              <a:gd name="connsiteX13" fmla="*/ 322927 w 577721"/>
              <a:gd name="connsiteY13" fmla="*/ 18179 h 201535"/>
              <a:gd name="connsiteX0" fmla="*/ 322927 w 577721"/>
              <a:gd name="connsiteY0" fmla="*/ 18179 h 201535"/>
              <a:gd name="connsiteX1" fmla="*/ 425321 w 577721"/>
              <a:gd name="connsiteY1" fmla="*/ 27704 h 201535"/>
              <a:gd name="connsiteX2" fmla="*/ 568196 w 577721"/>
              <a:gd name="connsiteY2" fmla="*/ 30085 h 201535"/>
              <a:gd name="connsiteX3" fmla="*/ 577721 w 577721"/>
              <a:gd name="connsiteY3" fmla="*/ 115810 h 201535"/>
              <a:gd name="connsiteX4" fmla="*/ 422939 w 577721"/>
              <a:gd name="connsiteY4" fmla="*/ 122954 h 201535"/>
              <a:gd name="connsiteX5" fmla="*/ 318164 w 577721"/>
              <a:gd name="connsiteY5" fmla="*/ 125335 h 201535"/>
              <a:gd name="connsiteX6" fmla="*/ 194338 w 577721"/>
              <a:gd name="connsiteY6" fmla="*/ 137241 h 201535"/>
              <a:gd name="connsiteX7" fmla="*/ 99089 w 577721"/>
              <a:gd name="connsiteY7" fmla="*/ 161054 h 201535"/>
              <a:gd name="connsiteX8" fmla="*/ 15746 w 577721"/>
              <a:gd name="connsiteY8" fmla="*/ 201535 h 201535"/>
              <a:gd name="connsiteX9" fmla="*/ 1458 w 577721"/>
              <a:gd name="connsiteY9" fmla="*/ 56279 h 201535"/>
              <a:gd name="connsiteX10" fmla="*/ 10983 w 577721"/>
              <a:gd name="connsiteY10" fmla="*/ 1510 h 201535"/>
              <a:gd name="connsiteX11" fmla="*/ 94327 w 577721"/>
              <a:gd name="connsiteY11" fmla="*/ 15798 h 201535"/>
              <a:gd name="connsiteX12" fmla="*/ 194339 w 577721"/>
              <a:gd name="connsiteY12" fmla="*/ 20560 h 201535"/>
              <a:gd name="connsiteX13" fmla="*/ 322927 w 577721"/>
              <a:gd name="connsiteY13" fmla="*/ 18179 h 201535"/>
              <a:gd name="connsiteX0" fmla="*/ 322927 w 577721"/>
              <a:gd name="connsiteY0" fmla="*/ 18179 h 201535"/>
              <a:gd name="connsiteX1" fmla="*/ 425321 w 577721"/>
              <a:gd name="connsiteY1" fmla="*/ 27704 h 201535"/>
              <a:gd name="connsiteX2" fmla="*/ 568196 w 577721"/>
              <a:gd name="connsiteY2" fmla="*/ 30085 h 201535"/>
              <a:gd name="connsiteX3" fmla="*/ 577721 w 577721"/>
              <a:gd name="connsiteY3" fmla="*/ 115810 h 201535"/>
              <a:gd name="connsiteX4" fmla="*/ 420558 w 577721"/>
              <a:gd name="connsiteY4" fmla="*/ 115810 h 201535"/>
              <a:gd name="connsiteX5" fmla="*/ 318164 w 577721"/>
              <a:gd name="connsiteY5" fmla="*/ 125335 h 201535"/>
              <a:gd name="connsiteX6" fmla="*/ 194338 w 577721"/>
              <a:gd name="connsiteY6" fmla="*/ 137241 h 201535"/>
              <a:gd name="connsiteX7" fmla="*/ 99089 w 577721"/>
              <a:gd name="connsiteY7" fmla="*/ 161054 h 201535"/>
              <a:gd name="connsiteX8" fmla="*/ 15746 w 577721"/>
              <a:gd name="connsiteY8" fmla="*/ 201535 h 201535"/>
              <a:gd name="connsiteX9" fmla="*/ 1458 w 577721"/>
              <a:gd name="connsiteY9" fmla="*/ 56279 h 201535"/>
              <a:gd name="connsiteX10" fmla="*/ 10983 w 577721"/>
              <a:gd name="connsiteY10" fmla="*/ 1510 h 201535"/>
              <a:gd name="connsiteX11" fmla="*/ 94327 w 577721"/>
              <a:gd name="connsiteY11" fmla="*/ 15798 h 201535"/>
              <a:gd name="connsiteX12" fmla="*/ 194339 w 577721"/>
              <a:gd name="connsiteY12" fmla="*/ 20560 h 201535"/>
              <a:gd name="connsiteX13" fmla="*/ 322927 w 577721"/>
              <a:gd name="connsiteY13" fmla="*/ 18179 h 201535"/>
              <a:gd name="connsiteX0" fmla="*/ 322927 w 577721"/>
              <a:gd name="connsiteY0" fmla="*/ 18179 h 201535"/>
              <a:gd name="connsiteX1" fmla="*/ 434846 w 577721"/>
              <a:gd name="connsiteY1" fmla="*/ 34848 h 201535"/>
              <a:gd name="connsiteX2" fmla="*/ 568196 w 577721"/>
              <a:gd name="connsiteY2" fmla="*/ 30085 h 201535"/>
              <a:gd name="connsiteX3" fmla="*/ 577721 w 577721"/>
              <a:gd name="connsiteY3" fmla="*/ 115810 h 201535"/>
              <a:gd name="connsiteX4" fmla="*/ 420558 w 577721"/>
              <a:gd name="connsiteY4" fmla="*/ 115810 h 201535"/>
              <a:gd name="connsiteX5" fmla="*/ 318164 w 577721"/>
              <a:gd name="connsiteY5" fmla="*/ 125335 h 201535"/>
              <a:gd name="connsiteX6" fmla="*/ 194338 w 577721"/>
              <a:gd name="connsiteY6" fmla="*/ 137241 h 201535"/>
              <a:gd name="connsiteX7" fmla="*/ 99089 w 577721"/>
              <a:gd name="connsiteY7" fmla="*/ 161054 h 201535"/>
              <a:gd name="connsiteX8" fmla="*/ 15746 w 577721"/>
              <a:gd name="connsiteY8" fmla="*/ 201535 h 201535"/>
              <a:gd name="connsiteX9" fmla="*/ 1458 w 577721"/>
              <a:gd name="connsiteY9" fmla="*/ 56279 h 201535"/>
              <a:gd name="connsiteX10" fmla="*/ 10983 w 577721"/>
              <a:gd name="connsiteY10" fmla="*/ 1510 h 201535"/>
              <a:gd name="connsiteX11" fmla="*/ 94327 w 577721"/>
              <a:gd name="connsiteY11" fmla="*/ 15798 h 201535"/>
              <a:gd name="connsiteX12" fmla="*/ 194339 w 577721"/>
              <a:gd name="connsiteY12" fmla="*/ 20560 h 201535"/>
              <a:gd name="connsiteX13" fmla="*/ 322927 w 577721"/>
              <a:gd name="connsiteY13" fmla="*/ 18179 h 201535"/>
              <a:gd name="connsiteX0" fmla="*/ 322927 w 577721"/>
              <a:gd name="connsiteY0" fmla="*/ 18179 h 201535"/>
              <a:gd name="connsiteX1" fmla="*/ 434846 w 577721"/>
              <a:gd name="connsiteY1" fmla="*/ 34848 h 201535"/>
              <a:gd name="connsiteX2" fmla="*/ 565815 w 577721"/>
              <a:gd name="connsiteY2" fmla="*/ 37229 h 201535"/>
              <a:gd name="connsiteX3" fmla="*/ 577721 w 577721"/>
              <a:gd name="connsiteY3" fmla="*/ 115810 h 201535"/>
              <a:gd name="connsiteX4" fmla="*/ 420558 w 577721"/>
              <a:gd name="connsiteY4" fmla="*/ 115810 h 201535"/>
              <a:gd name="connsiteX5" fmla="*/ 318164 w 577721"/>
              <a:gd name="connsiteY5" fmla="*/ 125335 h 201535"/>
              <a:gd name="connsiteX6" fmla="*/ 194338 w 577721"/>
              <a:gd name="connsiteY6" fmla="*/ 137241 h 201535"/>
              <a:gd name="connsiteX7" fmla="*/ 99089 w 577721"/>
              <a:gd name="connsiteY7" fmla="*/ 161054 h 201535"/>
              <a:gd name="connsiteX8" fmla="*/ 15746 w 577721"/>
              <a:gd name="connsiteY8" fmla="*/ 201535 h 201535"/>
              <a:gd name="connsiteX9" fmla="*/ 1458 w 577721"/>
              <a:gd name="connsiteY9" fmla="*/ 56279 h 201535"/>
              <a:gd name="connsiteX10" fmla="*/ 10983 w 577721"/>
              <a:gd name="connsiteY10" fmla="*/ 1510 h 201535"/>
              <a:gd name="connsiteX11" fmla="*/ 94327 w 577721"/>
              <a:gd name="connsiteY11" fmla="*/ 15798 h 201535"/>
              <a:gd name="connsiteX12" fmla="*/ 194339 w 577721"/>
              <a:gd name="connsiteY12" fmla="*/ 20560 h 201535"/>
              <a:gd name="connsiteX13" fmla="*/ 322927 w 577721"/>
              <a:gd name="connsiteY13" fmla="*/ 18179 h 201535"/>
              <a:gd name="connsiteX0" fmla="*/ 322927 w 578492"/>
              <a:gd name="connsiteY0" fmla="*/ 18179 h 201535"/>
              <a:gd name="connsiteX1" fmla="*/ 434846 w 578492"/>
              <a:gd name="connsiteY1" fmla="*/ 34848 h 201535"/>
              <a:gd name="connsiteX2" fmla="*/ 577721 w 578492"/>
              <a:gd name="connsiteY2" fmla="*/ 44372 h 201535"/>
              <a:gd name="connsiteX3" fmla="*/ 577721 w 578492"/>
              <a:gd name="connsiteY3" fmla="*/ 115810 h 201535"/>
              <a:gd name="connsiteX4" fmla="*/ 420558 w 578492"/>
              <a:gd name="connsiteY4" fmla="*/ 115810 h 201535"/>
              <a:gd name="connsiteX5" fmla="*/ 318164 w 578492"/>
              <a:gd name="connsiteY5" fmla="*/ 125335 h 201535"/>
              <a:gd name="connsiteX6" fmla="*/ 194338 w 578492"/>
              <a:gd name="connsiteY6" fmla="*/ 137241 h 201535"/>
              <a:gd name="connsiteX7" fmla="*/ 99089 w 578492"/>
              <a:gd name="connsiteY7" fmla="*/ 161054 h 201535"/>
              <a:gd name="connsiteX8" fmla="*/ 15746 w 578492"/>
              <a:gd name="connsiteY8" fmla="*/ 201535 h 201535"/>
              <a:gd name="connsiteX9" fmla="*/ 1458 w 578492"/>
              <a:gd name="connsiteY9" fmla="*/ 56279 h 201535"/>
              <a:gd name="connsiteX10" fmla="*/ 10983 w 578492"/>
              <a:gd name="connsiteY10" fmla="*/ 1510 h 201535"/>
              <a:gd name="connsiteX11" fmla="*/ 94327 w 578492"/>
              <a:gd name="connsiteY11" fmla="*/ 15798 h 201535"/>
              <a:gd name="connsiteX12" fmla="*/ 194339 w 578492"/>
              <a:gd name="connsiteY12" fmla="*/ 20560 h 201535"/>
              <a:gd name="connsiteX13" fmla="*/ 322927 w 578492"/>
              <a:gd name="connsiteY13" fmla="*/ 18179 h 201535"/>
              <a:gd name="connsiteX0" fmla="*/ 320545 w 578492"/>
              <a:gd name="connsiteY0" fmla="*/ 30085 h 201535"/>
              <a:gd name="connsiteX1" fmla="*/ 434846 w 578492"/>
              <a:gd name="connsiteY1" fmla="*/ 34848 h 201535"/>
              <a:gd name="connsiteX2" fmla="*/ 577721 w 578492"/>
              <a:gd name="connsiteY2" fmla="*/ 44372 h 201535"/>
              <a:gd name="connsiteX3" fmla="*/ 577721 w 578492"/>
              <a:gd name="connsiteY3" fmla="*/ 115810 h 201535"/>
              <a:gd name="connsiteX4" fmla="*/ 420558 w 578492"/>
              <a:gd name="connsiteY4" fmla="*/ 115810 h 201535"/>
              <a:gd name="connsiteX5" fmla="*/ 318164 w 578492"/>
              <a:gd name="connsiteY5" fmla="*/ 125335 h 201535"/>
              <a:gd name="connsiteX6" fmla="*/ 194338 w 578492"/>
              <a:gd name="connsiteY6" fmla="*/ 137241 h 201535"/>
              <a:gd name="connsiteX7" fmla="*/ 99089 w 578492"/>
              <a:gd name="connsiteY7" fmla="*/ 161054 h 201535"/>
              <a:gd name="connsiteX8" fmla="*/ 15746 w 578492"/>
              <a:gd name="connsiteY8" fmla="*/ 201535 h 201535"/>
              <a:gd name="connsiteX9" fmla="*/ 1458 w 578492"/>
              <a:gd name="connsiteY9" fmla="*/ 56279 h 201535"/>
              <a:gd name="connsiteX10" fmla="*/ 10983 w 578492"/>
              <a:gd name="connsiteY10" fmla="*/ 1510 h 201535"/>
              <a:gd name="connsiteX11" fmla="*/ 94327 w 578492"/>
              <a:gd name="connsiteY11" fmla="*/ 15798 h 201535"/>
              <a:gd name="connsiteX12" fmla="*/ 194339 w 578492"/>
              <a:gd name="connsiteY12" fmla="*/ 20560 h 201535"/>
              <a:gd name="connsiteX13" fmla="*/ 320545 w 578492"/>
              <a:gd name="connsiteY13" fmla="*/ 30085 h 201535"/>
              <a:gd name="connsiteX0" fmla="*/ 320545 w 578492"/>
              <a:gd name="connsiteY0" fmla="*/ 30085 h 201535"/>
              <a:gd name="connsiteX1" fmla="*/ 441989 w 578492"/>
              <a:gd name="connsiteY1" fmla="*/ 37229 h 201535"/>
              <a:gd name="connsiteX2" fmla="*/ 577721 w 578492"/>
              <a:gd name="connsiteY2" fmla="*/ 44372 h 201535"/>
              <a:gd name="connsiteX3" fmla="*/ 577721 w 578492"/>
              <a:gd name="connsiteY3" fmla="*/ 115810 h 201535"/>
              <a:gd name="connsiteX4" fmla="*/ 420558 w 578492"/>
              <a:gd name="connsiteY4" fmla="*/ 115810 h 201535"/>
              <a:gd name="connsiteX5" fmla="*/ 318164 w 578492"/>
              <a:gd name="connsiteY5" fmla="*/ 125335 h 201535"/>
              <a:gd name="connsiteX6" fmla="*/ 194338 w 578492"/>
              <a:gd name="connsiteY6" fmla="*/ 137241 h 201535"/>
              <a:gd name="connsiteX7" fmla="*/ 99089 w 578492"/>
              <a:gd name="connsiteY7" fmla="*/ 161054 h 201535"/>
              <a:gd name="connsiteX8" fmla="*/ 15746 w 578492"/>
              <a:gd name="connsiteY8" fmla="*/ 201535 h 201535"/>
              <a:gd name="connsiteX9" fmla="*/ 1458 w 578492"/>
              <a:gd name="connsiteY9" fmla="*/ 56279 h 201535"/>
              <a:gd name="connsiteX10" fmla="*/ 10983 w 578492"/>
              <a:gd name="connsiteY10" fmla="*/ 1510 h 201535"/>
              <a:gd name="connsiteX11" fmla="*/ 94327 w 578492"/>
              <a:gd name="connsiteY11" fmla="*/ 15798 h 201535"/>
              <a:gd name="connsiteX12" fmla="*/ 194339 w 578492"/>
              <a:gd name="connsiteY12" fmla="*/ 20560 h 201535"/>
              <a:gd name="connsiteX13" fmla="*/ 320545 w 578492"/>
              <a:gd name="connsiteY13" fmla="*/ 30085 h 201535"/>
              <a:gd name="connsiteX0" fmla="*/ 299114 w 578492"/>
              <a:gd name="connsiteY0" fmla="*/ 32466 h 201535"/>
              <a:gd name="connsiteX1" fmla="*/ 441989 w 578492"/>
              <a:gd name="connsiteY1" fmla="*/ 37229 h 201535"/>
              <a:gd name="connsiteX2" fmla="*/ 577721 w 578492"/>
              <a:gd name="connsiteY2" fmla="*/ 44372 h 201535"/>
              <a:gd name="connsiteX3" fmla="*/ 577721 w 578492"/>
              <a:gd name="connsiteY3" fmla="*/ 115810 h 201535"/>
              <a:gd name="connsiteX4" fmla="*/ 420558 w 578492"/>
              <a:gd name="connsiteY4" fmla="*/ 115810 h 201535"/>
              <a:gd name="connsiteX5" fmla="*/ 318164 w 578492"/>
              <a:gd name="connsiteY5" fmla="*/ 125335 h 201535"/>
              <a:gd name="connsiteX6" fmla="*/ 194338 w 578492"/>
              <a:gd name="connsiteY6" fmla="*/ 137241 h 201535"/>
              <a:gd name="connsiteX7" fmla="*/ 99089 w 578492"/>
              <a:gd name="connsiteY7" fmla="*/ 161054 h 201535"/>
              <a:gd name="connsiteX8" fmla="*/ 15746 w 578492"/>
              <a:gd name="connsiteY8" fmla="*/ 201535 h 201535"/>
              <a:gd name="connsiteX9" fmla="*/ 1458 w 578492"/>
              <a:gd name="connsiteY9" fmla="*/ 56279 h 201535"/>
              <a:gd name="connsiteX10" fmla="*/ 10983 w 578492"/>
              <a:gd name="connsiteY10" fmla="*/ 1510 h 201535"/>
              <a:gd name="connsiteX11" fmla="*/ 94327 w 578492"/>
              <a:gd name="connsiteY11" fmla="*/ 15798 h 201535"/>
              <a:gd name="connsiteX12" fmla="*/ 194339 w 578492"/>
              <a:gd name="connsiteY12" fmla="*/ 20560 h 201535"/>
              <a:gd name="connsiteX13" fmla="*/ 299114 w 578492"/>
              <a:gd name="connsiteY13" fmla="*/ 32466 h 201535"/>
              <a:gd name="connsiteX0" fmla="*/ 299114 w 578492"/>
              <a:gd name="connsiteY0" fmla="*/ 32466 h 201535"/>
              <a:gd name="connsiteX1" fmla="*/ 441989 w 578492"/>
              <a:gd name="connsiteY1" fmla="*/ 37229 h 201535"/>
              <a:gd name="connsiteX2" fmla="*/ 577721 w 578492"/>
              <a:gd name="connsiteY2" fmla="*/ 44372 h 201535"/>
              <a:gd name="connsiteX3" fmla="*/ 577721 w 578492"/>
              <a:gd name="connsiteY3" fmla="*/ 115810 h 201535"/>
              <a:gd name="connsiteX4" fmla="*/ 420558 w 578492"/>
              <a:gd name="connsiteY4" fmla="*/ 115810 h 201535"/>
              <a:gd name="connsiteX5" fmla="*/ 318164 w 578492"/>
              <a:gd name="connsiteY5" fmla="*/ 125335 h 201535"/>
              <a:gd name="connsiteX6" fmla="*/ 194338 w 578492"/>
              <a:gd name="connsiteY6" fmla="*/ 137241 h 201535"/>
              <a:gd name="connsiteX7" fmla="*/ 99089 w 578492"/>
              <a:gd name="connsiteY7" fmla="*/ 161054 h 201535"/>
              <a:gd name="connsiteX8" fmla="*/ 15746 w 578492"/>
              <a:gd name="connsiteY8" fmla="*/ 201535 h 201535"/>
              <a:gd name="connsiteX9" fmla="*/ 1458 w 578492"/>
              <a:gd name="connsiteY9" fmla="*/ 56279 h 201535"/>
              <a:gd name="connsiteX10" fmla="*/ 10983 w 578492"/>
              <a:gd name="connsiteY10" fmla="*/ 1510 h 201535"/>
              <a:gd name="connsiteX11" fmla="*/ 94327 w 578492"/>
              <a:gd name="connsiteY11" fmla="*/ 15798 h 201535"/>
              <a:gd name="connsiteX12" fmla="*/ 199101 w 578492"/>
              <a:gd name="connsiteY12" fmla="*/ 32466 h 201535"/>
              <a:gd name="connsiteX13" fmla="*/ 299114 w 578492"/>
              <a:gd name="connsiteY13" fmla="*/ 32466 h 201535"/>
              <a:gd name="connsiteX0" fmla="*/ 299114 w 578492"/>
              <a:gd name="connsiteY0" fmla="*/ 32107 h 201176"/>
              <a:gd name="connsiteX1" fmla="*/ 441989 w 578492"/>
              <a:gd name="connsiteY1" fmla="*/ 36870 h 201176"/>
              <a:gd name="connsiteX2" fmla="*/ 577721 w 578492"/>
              <a:gd name="connsiteY2" fmla="*/ 44013 h 201176"/>
              <a:gd name="connsiteX3" fmla="*/ 577721 w 578492"/>
              <a:gd name="connsiteY3" fmla="*/ 115451 h 201176"/>
              <a:gd name="connsiteX4" fmla="*/ 420558 w 578492"/>
              <a:gd name="connsiteY4" fmla="*/ 115451 h 201176"/>
              <a:gd name="connsiteX5" fmla="*/ 318164 w 578492"/>
              <a:gd name="connsiteY5" fmla="*/ 124976 h 201176"/>
              <a:gd name="connsiteX6" fmla="*/ 194338 w 578492"/>
              <a:gd name="connsiteY6" fmla="*/ 136882 h 201176"/>
              <a:gd name="connsiteX7" fmla="*/ 99089 w 578492"/>
              <a:gd name="connsiteY7" fmla="*/ 160695 h 201176"/>
              <a:gd name="connsiteX8" fmla="*/ 15746 w 578492"/>
              <a:gd name="connsiteY8" fmla="*/ 201176 h 201176"/>
              <a:gd name="connsiteX9" fmla="*/ 1458 w 578492"/>
              <a:gd name="connsiteY9" fmla="*/ 55920 h 201176"/>
              <a:gd name="connsiteX10" fmla="*/ 10983 w 578492"/>
              <a:gd name="connsiteY10" fmla="*/ 1151 h 201176"/>
              <a:gd name="connsiteX11" fmla="*/ 91945 w 578492"/>
              <a:gd name="connsiteY11" fmla="*/ 22583 h 201176"/>
              <a:gd name="connsiteX12" fmla="*/ 199101 w 578492"/>
              <a:gd name="connsiteY12" fmla="*/ 32107 h 201176"/>
              <a:gd name="connsiteX13" fmla="*/ 299114 w 578492"/>
              <a:gd name="connsiteY13" fmla="*/ 32107 h 201176"/>
              <a:gd name="connsiteX0" fmla="*/ 301772 w 581150"/>
              <a:gd name="connsiteY0" fmla="*/ 23117 h 192186"/>
              <a:gd name="connsiteX1" fmla="*/ 444647 w 581150"/>
              <a:gd name="connsiteY1" fmla="*/ 27880 h 192186"/>
              <a:gd name="connsiteX2" fmla="*/ 580379 w 581150"/>
              <a:gd name="connsiteY2" fmla="*/ 35023 h 192186"/>
              <a:gd name="connsiteX3" fmla="*/ 580379 w 581150"/>
              <a:gd name="connsiteY3" fmla="*/ 106461 h 192186"/>
              <a:gd name="connsiteX4" fmla="*/ 423216 w 581150"/>
              <a:gd name="connsiteY4" fmla="*/ 106461 h 192186"/>
              <a:gd name="connsiteX5" fmla="*/ 320822 w 581150"/>
              <a:gd name="connsiteY5" fmla="*/ 115986 h 192186"/>
              <a:gd name="connsiteX6" fmla="*/ 196996 w 581150"/>
              <a:gd name="connsiteY6" fmla="*/ 127892 h 192186"/>
              <a:gd name="connsiteX7" fmla="*/ 101747 w 581150"/>
              <a:gd name="connsiteY7" fmla="*/ 151705 h 192186"/>
              <a:gd name="connsiteX8" fmla="*/ 18404 w 581150"/>
              <a:gd name="connsiteY8" fmla="*/ 192186 h 192186"/>
              <a:gd name="connsiteX9" fmla="*/ 4116 w 581150"/>
              <a:gd name="connsiteY9" fmla="*/ 46930 h 192186"/>
              <a:gd name="connsiteX10" fmla="*/ 8878 w 581150"/>
              <a:gd name="connsiteY10" fmla="*/ 1686 h 192186"/>
              <a:gd name="connsiteX11" fmla="*/ 94603 w 581150"/>
              <a:gd name="connsiteY11" fmla="*/ 13593 h 192186"/>
              <a:gd name="connsiteX12" fmla="*/ 201759 w 581150"/>
              <a:gd name="connsiteY12" fmla="*/ 23117 h 192186"/>
              <a:gd name="connsiteX13" fmla="*/ 301772 w 581150"/>
              <a:gd name="connsiteY13" fmla="*/ 23117 h 192186"/>
              <a:gd name="connsiteX0" fmla="*/ 301772 w 581150"/>
              <a:gd name="connsiteY0" fmla="*/ 23117 h 192186"/>
              <a:gd name="connsiteX1" fmla="*/ 444647 w 581150"/>
              <a:gd name="connsiteY1" fmla="*/ 27880 h 192186"/>
              <a:gd name="connsiteX2" fmla="*/ 580379 w 581150"/>
              <a:gd name="connsiteY2" fmla="*/ 35023 h 192186"/>
              <a:gd name="connsiteX3" fmla="*/ 580379 w 581150"/>
              <a:gd name="connsiteY3" fmla="*/ 106461 h 192186"/>
              <a:gd name="connsiteX4" fmla="*/ 423216 w 581150"/>
              <a:gd name="connsiteY4" fmla="*/ 106461 h 192186"/>
              <a:gd name="connsiteX5" fmla="*/ 320822 w 581150"/>
              <a:gd name="connsiteY5" fmla="*/ 115986 h 192186"/>
              <a:gd name="connsiteX6" fmla="*/ 196996 w 581150"/>
              <a:gd name="connsiteY6" fmla="*/ 127892 h 192186"/>
              <a:gd name="connsiteX7" fmla="*/ 101747 w 581150"/>
              <a:gd name="connsiteY7" fmla="*/ 151705 h 192186"/>
              <a:gd name="connsiteX8" fmla="*/ 18404 w 581150"/>
              <a:gd name="connsiteY8" fmla="*/ 192186 h 192186"/>
              <a:gd name="connsiteX9" fmla="*/ 4116 w 581150"/>
              <a:gd name="connsiteY9" fmla="*/ 89793 h 192186"/>
              <a:gd name="connsiteX10" fmla="*/ 8878 w 581150"/>
              <a:gd name="connsiteY10" fmla="*/ 1686 h 192186"/>
              <a:gd name="connsiteX11" fmla="*/ 94603 w 581150"/>
              <a:gd name="connsiteY11" fmla="*/ 13593 h 192186"/>
              <a:gd name="connsiteX12" fmla="*/ 201759 w 581150"/>
              <a:gd name="connsiteY12" fmla="*/ 23117 h 192186"/>
              <a:gd name="connsiteX13" fmla="*/ 301772 w 581150"/>
              <a:gd name="connsiteY13" fmla="*/ 23117 h 192186"/>
              <a:gd name="connsiteX0" fmla="*/ 332219 w 611597"/>
              <a:gd name="connsiteY0" fmla="*/ 53056 h 222125"/>
              <a:gd name="connsiteX1" fmla="*/ 475094 w 611597"/>
              <a:gd name="connsiteY1" fmla="*/ 57819 h 222125"/>
              <a:gd name="connsiteX2" fmla="*/ 610826 w 611597"/>
              <a:gd name="connsiteY2" fmla="*/ 64962 h 222125"/>
              <a:gd name="connsiteX3" fmla="*/ 610826 w 611597"/>
              <a:gd name="connsiteY3" fmla="*/ 136400 h 222125"/>
              <a:gd name="connsiteX4" fmla="*/ 453663 w 611597"/>
              <a:gd name="connsiteY4" fmla="*/ 136400 h 222125"/>
              <a:gd name="connsiteX5" fmla="*/ 351269 w 611597"/>
              <a:gd name="connsiteY5" fmla="*/ 145925 h 222125"/>
              <a:gd name="connsiteX6" fmla="*/ 227443 w 611597"/>
              <a:gd name="connsiteY6" fmla="*/ 157831 h 222125"/>
              <a:gd name="connsiteX7" fmla="*/ 132194 w 611597"/>
              <a:gd name="connsiteY7" fmla="*/ 181644 h 222125"/>
              <a:gd name="connsiteX8" fmla="*/ 48851 w 611597"/>
              <a:gd name="connsiteY8" fmla="*/ 222125 h 222125"/>
              <a:gd name="connsiteX9" fmla="*/ 34563 w 611597"/>
              <a:gd name="connsiteY9" fmla="*/ 119732 h 222125"/>
              <a:gd name="connsiteX10" fmla="*/ 3606 w 611597"/>
              <a:gd name="connsiteY10" fmla="*/ 668 h 222125"/>
              <a:gd name="connsiteX11" fmla="*/ 125050 w 611597"/>
              <a:gd name="connsiteY11" fmla="*/ 43532 h 222125"/>
              <a:gd name="connsiteX12" fmla="*/ 232206 w 611597"/>
              <a:gd name="connsiteY12" fmla="*/ 53056 h 222125"/>
              <a:gd name="connsiteX13" fmla="*/ 332219 w 611597"/>
              <a:gd name="connsiteY13" fmla="*/ 53056 h 222125"/>
              <a:gd name="connsiteX0" fmla="*/ 332219 w 611597"/>
              <a:gd name="connsiteY0" fmla="*/ 52388 h 221457"/>
              <a:gd name="connsiteX1" fmla="*/ 475094 w 611597"/>
              <a:gd name="connsiteY1" fmla="*/ 57151 h 221457"/>
              <a:gd name="connsiteX2" fmla="*/ 610826 w 611597"/>
              <a:gd name="connsiteY2" fmla="*/ 64294 h 221457"/>
              <a:gd name="connsiteX3" fmla="*/ 610826 w 611597"/>
              <a:gd name="connsiteY3" fmla="*/ 135732 h 221457"/>
              <a:gd name="connsiteX4" fmla="*/ 453663 w 611597"/>
              <a:gd name="connsiteY4" fmla="*/ 135732 h 221457"/>
              <a:gd name="connsiteX5" fmla="*/ 351269 w 611597"/>
              <a:gd name="connsiteY5" fmla="*/ 145257 h 221457"/>
              <a:gd name="connsiteX6" fmla="*/ 227443 w 611597"/>
              <a:gd name="connsiteY6" fmla="*/ 157163 h 221457"/>
              <a:gd name="connsiteX7" fmla="*/ 132194 w 611597"/>
              <a:gd name="connsiteY7" fmla="*/ 180976 h 221457"/>
              <a:gd name="connsiteX8" fmla="*/ 48851 w 611597"/>
              <a:gd name="connsiteY8" fmla="*/ 221457 h 221457"/>
              <a:gd name="connsiteX9" fmla="*/ 34563 w 611597"/>
              <a:gd name="connsiteY9" fmla="*/ 119064 h 221457"/>
              <a:gd name="connsiteX10" fmla="*/ 3606 w 611597"/>
              <a:gd name="connsiteY10" fmla="*/ 0 h 221457"/>
              <a:gd name="connsiteX11" fmla="*/ 125050 w 611597"/>
              <a:gd name="connsiteY11" fmla="*/ 42864 h 221457"/>
              <a:gd name="connsiteX12" fmla="*/ 232206 w 611597"/>
              <a:gd name="connsiteY12" fmla="*/ 52388 h 221457"/>
              <a:gd name="connsiteX13" fmla="*/ 332219 w 611597"/>
              <a:gd name="connsiteY13" fmla="*/ 52388 h 221457"/>
              <a:gd name="connsiteX0" fmla="*/ 328613 w 607991"/>
              <a:gd name="connsiteY0" fmla="*/ 52388 h 221457"/>
              <a:gd name="connsiteX1" fmla="*/ 471488 w 607991"/>
              <a:gd name="connsiteY1" fmla="*/ 57151 h 221457"/>
              <a:gd name="connsiteX2" fmla="*/ 607220 w 607991"/>
              <a:gd name="connsiteY2" fmla="*/ 64294 h 221457"/>
              <a:gd name="connsiteX3" fmla="*/ 607220 w 607991"/>
              <a:gd name="connsiteY3" fmla="*/ 135732 h 221457"/>
              <a:gd name="connsiteX4" fmla="*/ 450057 w 607991"/>
              <a:gd name="connsiteY4" fmla="*/ 135732 h 221457"/>
              <a:gd name="connsiteX5" fmla="*/ 347663 w 607991"/>
              <a:gd name="connsiteY5" fmla="*/ 145257 h 221457"/>
              <a:gd name="connsiteX6" fmla="*/ 223837 w 607991"/>
              <a:gd name="connsiteY6" fmla="*/ 157163 h 221457"/>
              <a:gd name="connsiteX7" fmla="*/ 128588 w 607991"/>
              <a:gd name="connsiteY7" fmla="*/ 180976 h 221457"/>
              <a:gd name="connsiteX8" fmla="*/ 45245 w 607991"/>
              <a:gd name="connsiteY8" fmla="*/ 221457 h 221457"/>
              <a:gd name="connsiteX9" fmla="*/ 30957 w 607991"/>
              <a:gd name="connsiteY9" fmla="*/ 119064 h 221457"/>
              <a:gd name="connsiteX10" fmla="*/ 0 w 607991"/>
              <a:gd name="connsiteY10" fmla="*/ 0 h 221457"/>
              <a:gd name="connsiteX11" fmla="*/ 121444 w 607991"/>
              <a:gd name="connsiteY11" fmla="*/ 42864 h 221457"/>
              <a:gd name="connsiteX12" fmla="*/ 228600 w 607991"/>
              <a:gd name="connsiteY12" fmla="*/ 52388 h 221457"/>
              <a:gd name="connsiteX13" fmla="*/ 328613 w 607991"/>
              <a:gd name="connsiteY13" fmla="*/ 52388 h 221457"/>
              <a:gd name="connsiteX0" fmla="*/ 328613 w 607991"/>
              <a:gd name="connsiteY0" fmla="*/ 52388 h 221457"/>
              <a:gd name="connsiteX1" fmla="*/ 471488 w 607991"/>
              <a:gd name="connsiteY1" fmla="*/ 57151 h 221457"/>
              <a:gd name="connsiteX2" fmla="*/ 607220 w 607991"/>
              <a:gd name="connsiteY2" fmla="*/ 64294 h 221457"/>
              <a:gd name="connsiteX3" fmla="*/ 607220 w 607991"/>
              <a:gd name="connsiteY3" fmla="*/ 135732 h 221457"/>
              <a:gd name="connsiteX4" fmla="*/ 450057 w 607991"/>
              <a:gd name="connsiteY4" fmla="*/ 135732 h 221457"/>
              <a:gd name="connsiteX5" fmla="*/ 347663 w 607991"/>
              <a:gd name="connsiteY5" fmla="*/ 145257 h 221457"/>
              <a:gd name="connsiteX6" fmla="*/ 223837 w 607991"/>
              <a:gd name="connsiteY6" fmla="*/ 157163 h 221457"/>
              <a:gd name="connsiteX7" fmla="*/ 128588 w 607991"/>
              <a:gd name="connsiteY7" fmla="*/ 180976 h 221457"/>
              <a:gd name="connsiteX8" fmla="*/ 45245 w 607991"/>
              <a:gd name="connsiteY8" fmla="*/ 221457 h 221457"/>
              <a:gd name="connsiteX9" fmla="*/ 30957 w 607991"/>
              <a:gd name="connsiteY9" fmla="*/ 119064 h 221457"/>
              <a:gd name="connsiteX10" fmla="*/ 0 w 607991"/>
              <a:gd name="connsiteY10" fmla="*/ 0 h 221457"/>
              <a:gd name="connsiteX11" fmla="*/ 123826 w 607991"/>
              <a:gd name="connsiteY11" fmla="*/ 33339 h 221457"/>
              <a:gd name="connsiteX12" fmla="*/ 228600 w 607991"/>
              <a:gd name="connsiteY12" fmla="*/ 52388 h 221457"/>
              <a:gd name="connsiteX13" fmla="*/ 328613 w 607991"/>
              <a:gd name="connsiteY13" fmla="*/ 52388 h 221457"/>
              <a:gd name="connsiteX0" fmla="*/ 328613 w 607991"/>
              <a:gd name="connsiteY0" fmla="*/ 52388 h 221457"/>
              <a:gd name="connsiteX1" fmla="*/ 471488 w 607991"/>
              <a:gd name="connsiteY1" fmla="*/ 57151 h 221457"/>
              <a:gd name="connsiteX2" fmla="*/ 607220 w 607991"/>
              <a:gd name="connsiteY2" fmla="*/ 64294 h 221457"/>
              <a:gd name="connsiteX3" fmla="*/ 607220 w 607991"/>
              <a:gd name="connsiteY3" fmla="*/ 135732 h 221457"/>
              <a:gd name="connsiteX4" fmla="*/ 450057 w 607991"/>
              <a:gd name="connsiteY4" fmla="*/ 135732 h 221457"/>
              <a:gd name="connsiteX5" fmla="*/ 347663 w 607991"/>
              <a:gd name="connsiteY5" fmla="*/ 145257 h 221457"/>
              <a:gd name="connsiteX6" fmla="*/ 223837 w 607991"/>
              <a:gd name="connsiteY6" fmla="*/ 157163 h 221457"/>
              <a:gd name="connsiteX7" fmla="*/ 128588 w 607991"/>
              <a:gd name="connsiteY7" fmla="*/ 180976 h 221457"/>
              <a:gd name="connsiteX8" fmla="*/ 45245 w 607991"/>
              <a:gd name="connsiteY8" fmla="*/ 221457 h 221457"/>
              <a:gd name="connsiteX9" fmla="*/ 30957 w 607991"/>
              <a:gd name="connsiteY9" fmla="*/ 119064 h 221457"/>
              <a:gd name="connsiteX10" fmla="*/ 0 w 607991"/>
              <a:gd name="connsiteY10" fmla="*/ 0 h 221457"/>
              <a:gd name="connsiteX11" fmla="*/ 123826 w 607991"/>
              <a:gd name="connsiteY11" fmla="*/ 33339 h 221457"/>
              <a:gd name="connsiteX12" fmla="*/ 219075 w 607991"/>
              <a:gd name="connsiteY12" fmla="*/ 47626 h 221457"/>
              <a:gd name="connsiteX13" fmla="*/ 328613 w 607991"/>
              <a:gd name="connsiteY13" fmla="*/ 52388 h 221457"/>
              <a:gd name="connsiteX0" fmla="*/ 345282 w 607991"/>
              <a:gd name="connsiteY0" fmla="*/ 54769 h 221457"/>
              <a:gd name="connsiteX1" fmla="*/ 471488 w 607991"/>
              <a:gd name="connsiteY1" fmla="*/ 57151 h 221457"/>
              <a:gd name="connsiteX2" fmla="*/ 607220 w 607991"/>
              <a:gd name="connsiteY2" fmla="*/ 64294 h 221457"/>
              <a:gd name="connsiteX3" fmla="*/ 607220 w 607991"/>
              <a:gd name="connsiteY3" fmla="*/ 135732 h 221457"/>
              <a:gd name="connsiteX4" fmla="*/ 450057 w 607991"/>
              <a:gd name="connsiteY4" fmla="*/ 135732 h 221457"/>
              <a:gd name="connsiteX5" fmla="*/ 347663 w 607991"/>
              <a:gd name="connsiteY5" fmla="*/ 145257 h 221457"/>
              <a:gd name="connsiteX6" fmla="*/ 223837 w 607991"/>
              <a:gd name="connsiteY6" fmla="*/ 157163 h 221457"/>
              <a:gd name="connsiteX7" fmla="*/ 128588 w 607991"/>
              <a:gd name="connsiteY7" fmla="*/ 180976 h 221457"/>
              <a:gd name="connsiteX8" fmla="*/ 45245 w 607991"/>
              <a:gd name="connsiteY8" fmla="*/ 221457 h 221457"/>
              <a:gd name="connsiteX9" fmla="*/ 30957 w 607991"/>
              <a:gd name="connsiteY9" fmla="*/ 119064 h 221457"/>
              <a:gd name="connsiteX10" fmla="*/ 0 w 607991"/>
              <a:gd name="connsiteY10" fmla="*/ 0 h 221457"/>
              <a:gd name="connsiteX11" fmla="*/ 123826 w 607991"/>
              <a:gd name="connsiteY11" fmla="*/ 33339 h 221457"/>
              <a:gd name="connsiteX12" fmla="*/ 219075 w 607991"/>
              <a:gd name="connsiteY12" fmla="*/ 47626 h 221457"/>
              <a:gd name="connsiteX13" fmla="*/ 345282 w 607991"/>
              <a:gd name="connsiteY13" fmla="*/ 54769 h 221457"/>
              <a:gd name="connsiteX0" fmla="*/ 345282 w 607991"/>
              <a:gd name="connsiteY0" fmla="*/ 54769 h 221457"/>
              <a:gd name="connsiteX1" fmla="*/ 452438 w 607991"/>
              <a:gd name="connsiteY1" fmla="*/ 57151 h 221457"/>
              <a:gd name="connsiteX2" fmla="*/ 607220 w 607991"/>
              <a:gd name="connsiteY2" fmla="*/ 64294 h 221457"/>
              <a:gd name="connsiteX3" fmla="*/ 607220 w 607991"/>
              <a:gd name="connsiteY3" fmla="*/ 135732 h 221457"/>
              <a:gd name="connsiteX4" fmla="*/ 450057 w 607991"/>
              <a:gd name="connsiteY4" fmla="*/ 135732 h 221457"/>
              <a:gd name="connsiteX5" fmla="*/ 347663 w 607991"/>
              <a:gd name="connsiteY5" fmla="*/ 145257 h 221457"/>
              <a:gd name="connsiteX6" fmla="*/ 223837 w 607991"/>
              <a:gd name="connsiteY6" fmla="*/ 157163 h 221457"/>
              <a:gd name="connsiteX7" fmla="*/ 128588 w 607991"/>
              <a:gd name="connsiteY7" fmla="*/ 180976 h 221457"/>
              <a:gd name="connsiteX8" fmla="*/ 45245 w 607991"/>
              <a:gd name="connsiteY8" fmla="*/ 221457 h 221457"/>
              <a:gd name="connsiteX9" fmla="*/ 30957 w 607991"/>
              <a:gd name="connsiteY9" fmla="*/ 119064 h 221457"/>
              <a:gd name="connsiteX10" fmla="*/ 0 w 607991"/>
              <a:gd name="connsiteY10" fmla="*/ 0 h 221457"/>
              <a:gd name="connsiteX11" fmla="*/ 123826 w 607991"/>
              <a:gd name="connsiteY11" fmla="*/ 33339 h 221457"/>
              <a:gd name="connsiteX12" fmla="*/ 219075 w 607991"/>
              <a:gd name="connsiteY12" fmla="*/ 47626 h 221457"/>
              <a:gd name="connsiteX13" fmla="*/ 345282 w 607991"/>
              <a:gd name="connsiteY13" fmla="*/ 54769 h 221457"/>
              <a:gd name="connsiteX0" fmla="*/ 345282 w 607221"/>
              <a:gd name="connsiteY0" fmla="*/ 54769 h 221457"/>
              <a:gd name="connsiteX1" fmla="*/ 452438 w 607221"/>
              <a:gd name="connsiteY1" fmla="*/ 57151 h 221457"/>
              <a:gd name="connsiteX2" fmla="*/ 607220 w 607221"/>
              <a:gd name="connsiteY2" fmla="*/ 135732 h 221457"/>
              <a:gd name="connsiteX3" fmla="*/ 450057 w 607221"/>
              <a:gd name="connsiteY3" fmla="*/ 135732 h 221457"/>
              <a:gd name="connsiteX4" fmla="*/ 347663 w 607221"/>
              <a:gd name="connsiteY4" fmla="*/ 145257 h 221457"/>
              <a:gd name="connsiteX5" fmla="*/ 223837 w 607221"/>
              <a:gd name="connsiteY5" fmla="*/ 157163 h 221457"/>
              <a:gd name="connsiteX6" fmla="*/ 128588 w 607221"/>
              <a:gd name="connsiteY6" fmla="*/ 180976 h 221457"/>
              <a:gd name="connsiteX7" fmla="*/ 45245 w 607221"/>
              <a:gd name="connsiteY7" fmla="*/ 221457 h 221457"/>
              <a:gd name="connsiteX8" fmla="*/ 30957 w 607221"/>
              <a:gd name="connsiteY8" fmla="*/ 119064 h 221457"/>
              <a:gd name="connsiteX9" fmla="*/ 0 w 607221"/>
              <a:gd name="connsiteY9" fmla="*/ 0 h 221457"/>
              <a:gd name="connsiteX10" fmla="*/ 123826 w 607221"/>
              <a:gd name="connsiteY10" fmla="*/ 33339 h 221457"/>
              <a:gd name="connsiteX11" fmla="*/ 219075 w 607221"/>
              <a:gd name="connsiteY11" fmla="*/ 47626 h 221457"/>
              <a:gd name="connsiteX12" fmla="*/ 345282 w 607221"/>
              <a:gd name="connsiteY12" fmla="*/ 54769 h 221457"/>
              <a:gd name="connsiteX0" fmla="*/ 345282 w 464405"/>
              <a:gd name="connsiteY0" fmla="*/ 54769 h 221457"/>
              <a:gd name="connsiteX1" fmla="*/ 452438 w 464405"/>
              <a:gd name="connsiteY1" fmla="*/ 57151 h 221457"/>
              <a:gd name="connsiteX2" fmla="*/ 450057 w 464405"/>
              <a:gd name="connsiteY2" fmla="*/ 135732 h 221457"/>
              <a:gd name="connsiteX3" fmla="*/ 347663 w 464405"/>
              <a:gd name="connsiteY3" fmla="*/ 145257 h 221457"/>
              <a:gd name="connsiteX4" fmla="*/ 223837 w 464405"/>
              <a:gd name="connsiteY4" fmla="*/ 157163 h 221457"/>
              <a:gd name="connsiteX5" fmla="*/ 128588 w 464405"/>
              <a:gd name="connsiteY5" fmla="*/ 180976 h 221457"/>
              <a:gd name="connsiteX6" fmla="*/ 45245 w 464405"/>
              <a:gd name="connsiteY6" fmla="*/ 221457 h 221457"/>
              <a:gd name="connsiteX7" fmla="*/ 30957 w 464405"/>
              <a:gd name="connsiteY7" fmla="*/ 119064 h 221457"/>
              <a:gd name="connsiteX8" fmla="*/ 0 w 464405"/>
              <a:gd name="connsiteY8" fmla="*/ 0 h 221457"/>
              <a:gd name="connsiteX9" fmla="*/ 123826 w 464405"/>
              <a:gd name="connsiteY9" fmla="*/ 33339 h 221457"/>
              <a:gd name="connsiteX10" fmla="*/ 219075 w 464405"/>
              <a:gd name="connsiteY10" fmla="*/ 47626 h 221457"/>
              <a:gd name="connsiteX11" fmla="*/ 345282 w 464405"/>
              <a:gd name="connsiteY11" fmla="*/ 54769 h 221457"/>
              <a:gd name="connsiteX0" fmla="*/ 345282 w 452439"/>
              <a:gd name="connsiteY0" fmla="*/ 54769 h 221457"/>
              <a:gd name="connsiteX1" fmla="*/ 452438 w 452439"/>
              <a:gd name="connsiteY1" fmla="*/ 57151 h 221457"/>
              <a:gd name="connsiteX2" fmla="*/ 347663 w 452439"/>
              <a:gd name="connsiteY2" fmla="*/ 145257 h 221457"/>
              <a:gd name="connsiteX3" fmla="*/ 223837 w 452439"/>
              <a:gd name="connsiteY3" fmla="*/ 157163 h 221457"/>
              <a:gd name="connsiteX4" fmla="*/ 128588 w 452439"/>
              <a:gd name="connsiteY4" fmla="*/ 180976 h 221457"/>
              <a:gd name="connsiteX5" fmla="*/ 45245 w 452439"/>
              <a:gd name="connsiteY5" fmla="*/ 221457 h 221457"/>
              <a:gd name="connsiteX6" fmla="*/ 30957 w 452439"/>
              <a:gd name="connsiteY6" fmla="*/ 119064 h 221457"/>
              <a:gd name="connsiteX7" fmla="*/ 0 w 452439"/>
              <a:gd name="connsiteY7" fmla="*/ 0 h 221457"/>
              <a:gd name="connsiteX8" fmla="*/ 123826 w 452439"/>
              <a:gd name="connsiteY8" fmla="*/ 33339 h 221457"/>
              <a:gd name="connsiteX9" fmla="*/ 219075 w 452439"/>
              <a:gd name="connsiteY9" fmla="*/ 47626 h 221457"/>
              <a:gd name="connsiteX10" fmla="*/ 345282 w 452439"/>
              <a:gd name="connsiteY10" fmla="*/ 54769 h 221457"/>
              <a:gd name="connsiteX0" fmla="*/ 345282 w 362128"/>
              <a:gd name="connsiteY0" fmla="*/ 54769 h 221457"/>
              <a:gd name="connsiteX1" fmla="*/ 347663 w 362128"/>
              <a:gd name="connsiteY1" fmla="*/ 145257 h 221457"/>
              <a:gd name="connsiteX2" fmla="*/ 223837 w 362128"/>
              <a:gd name="connsiteY2" fmla="*/ 157163 h 221457"/>
              <a:gd name="connsiteX3" fmla="*/ 128588 w 362128"/>
              <a:gd name="connsiteY3" fmla="*/ 180976 h 221457"/>
              <a:gd name="connsiteX4" fmla="*/ 45245 w 362128"/>
              <a:gd name="connsiteY4" fmla="*/ 221457 h 221457"/>
              <a:gd name="connsiteX5" fmla="*/ 30957 w 362128"/>
              <a:gd name="connsiteY5" fmla="*/ 119064 h 221457"/>
              <a:gd name="connsiteX6" fmla="*/ 0 w 362128"/>
              <a:gd name="connsiteY6" fmla="*/ 0 h 221457"/>
              <a:gd name="connsiteX7" fmla="*/ 123826 w 362128"/>
              <a:gd name="connsiteY7" fmla="*/ 33339 h 221457"/>
              <a:gd name="connsiteX8" fmla="*/ 219075 w 362128"/>
              <a:gd name="connsiteY8" fmla="*/ 47626 h 221457"/>
              <a:gd name="connsiteX9" fmla="*/ 345282 w 362128"/>
              <a:gd name="connsiteY9" fmla="*/ 54769 h 221457"/>
              <a:gd name="connsiteX0" fmla="*/ 345282 w 355175"/>
              <a:gd name="connsiteY0" fmla="*/ 54769 h 221457"/>
              <a:gd name="connsiteX1" fmla="*/ 347663 w 355175"/>
              <a:gd name="connsiteY1" fmla="*/ 145257 h 221457"/>
              <a:gd name="connsiteX2" fmla="*/ 223837 w 355175"/>
              <a:gd name="connsiteY2" fmla="*/ 157163 h 221457"/>
              <a:gd name="connsiteX3" fmla="*/ 128588 w 355175"/>
              <a:gd name="connsiteY3" fmla="*/ 180976 h 221457"/>
              <a:gd name="connsiteX4" fmla="*/ 45245 w 355175"/>
              <a:gd name="connsiteY4" fmla="*/ 221457 h 221457"/>
              <a:gd name="connsiteX5" fmla="*/ 30957 w 355175"/>
              <a:gd name="connsiteY5" fmla="*/ 119064 h 221457"/>
              <a:gd name="connsiteX6" fmla="*/ 0 w 355175"/>
              <a:gd name="connsiteY6" fmla="*/ 0 h 221457"/>
              <a:gd name="connsiteX7" fmla="*/ 123826 w 355175"/>
              <a:gd name="connsiteY7" fmla="*/ 33339 h 221457"/>
              <a:gd name="connsiteX8" fmla="*/ 219075 w 355175"/>
              <a:gd name="connsiteY8" fmla="*/ 47626 h 221457"/>
              <a:gd name="connsiteX9" fmla="*/ 345282 w 355175"/>
              <a:gd name="connsiteY9" fmla="*/ 54769 h 221457"/>
              <a:gd name="connsiteX0" fmla="*/ 345282 w 347663"/>
              <a:gd name="connsiteY0" fmla="*/ 54769 h 221457"/>
              <a:gd name="connsiteX1" fmla="*/ 347663 w 347663"/>
              <a:gd name="connsiteY1" fmla="*/ 145257 h 221457"/>
              <a:gd name="connsiteX2" fmla="*/ 223837 w 347663"/>
              <a:gd name="connsiteY2" fmla="*/ 157163 h 221457"/>
              <a:gd name="connsiteX3" fmla="*/ 128588 w 347663"/>
              <a:gd name="connsiteY3" fmla="*/ 180976 h 221457"/>
              <a:gd name="connsiteX4" fmla="*/ 45245 w 347663"/>
              <a:gd name="connsiteY4" fmla="*/ 221457 h 221457"/>
              <a:gd name="connsiteX5" fmla="*/ 30957 w 347663"/>
              <a:gd name="connsiteY5" fmla="*/ 119064 h 221457"/>
              <a:gd name="connsiteX6" fmla="*/ 0 w 347663"/>
              <a:gd name="connsiteY6" fmla="*/ 0 h 221457"/>
              <a:gd name="connsiteX7" fmla="*/ 123826 w 347663"/>
              <a:gd name="connsiteY7" fmla="*/ 33339 h 221457"/>
              <a:gd name="connsiteX8" fmla="*/ 219075 w 347663"/>
              <a:gd name="connsiteY8" fmla="*/ 47626 h 221457"/>
              <a:gd name="connsiteX9" fmla="*/ 345282 w 347663"/>
              <a:gd name="connsiteY9" fmla="*/ 54769 h 221457"/>
              <a:gd name="connsiteX0" fmla="*/ 345282 w 347663"/>
              <a:gd name="connsiteY0" fmla="*/ 54769 h 221457"/>
              <a:gd name="connsiteX1" fmla="*/ 347663 w 347663"/>
              <a:gd name="connsiteY1" fmla="*/ 152401 h 221457"/>
              <a:gd name="connsiteX2" fmla="*/ 223837 w 347663"/>
              <a:gd name="connsiteY2" fmla="*/ 157163 h 221457"/>
              <a:gd name="connsiteX3" fmla="*/ 128588 w 347663"/>
              <a:gd name="connsiteY3" fmla="*/ 180976 h 221457"/>
              <a:gd name="connsiteX4" fmla="*/ 45245 w 347663"/>
              <a:gd name="connsiteY4" fmla="*/ 221457 h 221457"/>
              <a:gd name="connsiteX5" fmla="*/ 30957 w 347663"/>
              <a:gd name="connsiteY5" fmla="*/ 119064 h 221457"/>
              <a:gd name="connsiteX6" fmla="*/ 0 w 347663"/>
              <a:gd name="connsiteY6" fmla="*/ 0 h 221457"/>
              <a:gd name="connsiteX7" fmla="*/ 123826 w 347663"/>
              <a:gd name="connsiteY7" fmla="*/ 33339 h 221457"/>
              <a:gd name="connsiteX8" fmla="*/ 219075 w 347663"/>
              <a:gd name="connsiteY8" fmla="*/ 47626 h 221457"/>
              <a:gd name="connsiteX9" fmla="*/ 345282 w 347663"/>
              <a:gd name="connsiteY9" fmla="*/ 54769 h 221457"/>
              <a:gd name="connsiteX0" fmla="*/ 345282 w 347663"/>
              <a:gd name="connsiteY0" fmla="*/ 54769 h 221457"/>
              <a:gd name="connsiteX1" fmla="*/ 347663 w 347663"/>
              <a:gd name="connsiteY1" fmla="*/ 152401 h 221457"/>
              <a:gd name="connsiteX2" fmla="*/ 221455 w 347663"/>
              <a:gd name="connsiteY2" fmla="*/ 180975 h 221457"/>
              <a:gd name="connsiteX3" fmla="*/ 128588 w 347663"/>
              <a:gd name="connsiteY3" fmla="*/ 180976 h 221457"/>
              <a:gd name="connsiteX4" fmla="*/ 45245 w 347663"/>
              <a:gd name="connsiteY4" fmla="*/ 221457 h 221457"/>
              <a:gd name="connsiteX5" fmla="*/ 30957 w 347663"/>
              <a:gd name="connsiteY5" fmla="*/ 119064 h 221457"/>
              <a:gd name="connsiteX6" fmla="*/ 0 w 347663"/>
              <a:gd name="connsiteY6" fmla="*/ 0 h 221457"/>
              <a:gd name="connsiteX7" fmla="*/ 123826 w 347663"/>
              <a:gd name="connsiteY7" fmla="*/ 33339 h 221457"/>
              <a:gd name="connsiteX8" fmla="*/ 219075 w 347663"/>
              <a:gd name="connsiteY8" fmla="*/ 47626 h 221457"/>
              <a:gd name="connsiteX9" fmla="*/ 345282 w 347663"/>
              <a:gd name="connsiteY9" fmla="*/ 54769 h 221457"/>
              <a:gd name="connsiteX0" fmla="*/ 345282 w 347663"/>
              <a:gd name="connsiteY0" fmla="*/ 54769 h 221457"/>
              <a:gd name="connsiteX1" fmla="*/ 347663 w 347663"/>
              <a:gd name="connsiteY1" fmla="*/ 152401 h 221457"/>
              <a:gd name="connsiteX2" fmla="*/ 221455 w 347663"/>
              <a:gd name="connsiteY2" fmla="*/ 180975 h 221457"/>
              <a:gd name="connsiteX3" fmla="*/ 133350 w 347663"/>
              <a:gd name="connsiteY3" fmla="*/ 214314 h 221457"/>
              <a:gd name="connsiteX4" fmla="*/ 45245 w 347663"/>
              <a:gd name="connsiteY4" fmla="*/ 221457 h 221457"/>
              <a:gd name="connsiteX5" fmla="*/ 30957 w 347663"/>
              <a:gd name="connsiteY5" fmla="*/ 119064 h 221457"/>
              <a:gd name="connsiteX6" fmla="*/ 0 w 347663"/>
              <a:gd name="connsiteY6" fmla="*/ 0 h 221457"/>
              <a:gd name="connsiteX7" fmla="*/ 123826 w 347663"/>
              <a:gd name="connsiteY7" fmla="*/ 33339 h 221457"/>
              <a:gd name="connsiteX8" fmla="*/ 219075 w 347663"/>
              <a:gd name="connsiteY8" fmla="*/ 47626 h 221457"/>
              <a:gd name="connsiteX9" fmla="*/ 345282 w 347663"/>
              <a:gd name="connsiteY9" fmla="*/ 54769 h 221457"/>
              <a:gd name="connsiteX0" fmla="*/ 345282 w 347663"/>
              <a:gd name="connsiteY0" fmla="*/ 54769 h 264319"/>
              <a:gd name="connsiteX1" fmla="*/ 347663 w 347663"/>
              <a:gd name="connsiteY1" fmla="*/ 152401 h 264319"/>
              <a:gd name="connsiteX2" fmla="*/ 221455 w 347663"/>
              <a:gd name="connsiteY2" fmla="*/ 180975 h 264319"/>
              <a:gd name="connsiteX3" fmla="*/ 133350 w 347663"/>
              <a:gd name="connsiteY3" fmla="*/ 214314 h 264319"/>
              <a:gd name="connsiteX4" fmla="*/ 45245 w 347663"/>
              <a:gd name="connsiteY4" fmla="*/ 264319 h 264319"/>
              <a:gd name="connsiteX5" fmla="*/ 30957 w 347663"/>
              <a:gd name="connsiteY5" fmla="*/ 119064 h 264319"/>
              <a:gd name="connsiteX6" fmla="*/ 0 w 347663"/>
              <a:gd name="connsiteY6" fmla="*/ 0 h 264319"/>
              <a:gd name="connsiteX7" fmla="*/ 123826 w 347663"/>
              <a:gd name="connsiteY7" fmla="*/ 33339 h 264319"/>
              <a:gd name="connsiteX8" fmla="*/ 219075 w 347663"/>
              <a:gd name="connsiteY8" fmla="*/ 47626 h 264319"/>
              <a:gd name="connsiteX9" fmla="*/ 345282 w 347663"/>
              <a:gd name="connsiteY9" fmla="*/ 54769 h 264319"/>
              <a:gd name="connsiteX0" fmla="*/ 345282 w 347663"/>
              <a:gd name="connsiteY0" fmla="*/ 54769 h 264319"/>
              <a:gd name="connsiteX1" fmla="*/ 347663 w 347663"/>
              <a:gd name="connsiteY1" fmla="*/ 152401 h 264319"/>
              <a:gd name="connsiteX2" fmla="*/ 221455 w 347663"/>
              <a:gd name="connsiteY2" fmla="*/ 180975 h 264319"/>
              <a:gd name="connsiteX3" fmla="*/ 133350 w 347663"/>
              <a:gd name="connsiteY3" fmla="*/ 214314 h 264319"/>
              <a:gd name="connsiteX4" fmla="*/ 45245 w 347663"/>
              <a:gd name="connsiteY4" fmla="*/ 264319 h 264319"/>
              <a:gd name="connsiteX5" fmla="*/ 30957 w 347663"/>
              <a:gd name="connsiteY5" fmla="*/ 119064 h 264319"/>
              <a:gd name="connsiteX6" fmla="*/ 0 w 347663"/>
              <a:gd name="connsiteY6" fmla="*/ 0 h 264319"/>
              <a:gd name="connsiteX7" fmla="*/ 123826 w 347663"/>
              <a:gd name="connsiteY7" fmla="*/ 33339 h 264319"/>
              <a:gd name="connsiteX8" fmla="*/ 219075 w 347663"/>
              <a:gd name="connsiteY8" fmla="*/ 47626 h 264319"/>
              <a:gd name="connsiteX9" fmla="*/ 345282 w 347663"/>
              <a:gd name="connsiteY9" fmla="*/ 54769 h 264319"/>
              <a:gd name="connsiteX0" fmla="*/ 345282 w 347663"/>
              <a:gd name="connsiteY0" fmla="*/ 54769 h 273844"/>
              <a:gd name="connsiteX1" fmla="*/ 347663 w 347663"/>
              <a:gd name="connsiteY1" fmla="*/ 152401 h 273844"/>
              <a:gd name="connsiteX2" fmla="*/ 221455 w 347663"/>
              <a:gd name="connsiteY2" fmla="*/ 180975 h 273844"/>
              <a:gd name="connsiteX3" fmla="*/ 133350 w 347663"/>
              <a:gd name="connsiteY3" fmla="*/ 214314 h 273844"/>
              <a:gd name="connsiteX4" fmla="*/ 23813 w 347663"/>
              <a:gd name="connsiteY4" fmla="*/ 273844 h 273844"/>
              <a:gd name="connsiteX5" fmla="*/ 30957 w 347663"/>
              <a:gd name="connsiteY5" fmla="*/ 119064 h 273844"/>
              <a:gd name="connsiteX6" fmla="*/ 0 w 347663"/>
              <a:gd name="connsiteY6" fmla="*/ 0 h 273844"/>
              <a:gd name="connsiteX7" fmla="*/ 123826 w 347663"/>
              <a:gd name="connsiteY7" fmla="*/ 33339 h 273844"/>
              <a:gd name="connsiteX8" fmla="*/ 219075 w 347663"/>
              <a:gd name="connsiteY8" fmla="*/ 47626 h 273844"/>
              <a:gd name="connsiteX9" fmla="*/ 345282 w 347663"/>
              <a:gd name="connsiteY9" fmla="*/ 54769 h 273844"/>
              <a:gd name="connsiteX0" fmla="*/ 345282 w 347663"/>
              <a:gd name="connsiteY0" fmla="*/ 54769 h 273844"/>
              <a:gd name="connsiteX1" fmla="*/ 347663 w 347663"/>
              <a:gd name="connsiteY1" fmla="*/ 152401 h 273844"/>
              <a:gd name="connsiteX2" fmla="*/ 221455 w 347663"/>
              <a:gd name="connsiteY2" fmla="*/ 180975 h 273844"/>
              <a:gd name="connsiteX3" fmla="*/ 133350 w 347663"/>
              <a:gd name="connsiteY3" fmla="*/ 214314 h 273844"/>
              <a:gd name="connsiteX4" fmla="*/ 23813 w 347663"/>
              <a:gd name="connsiteY4" fmla="*/ 273844 h 273844"/>
              <a:gd name="connsiteX5" fmla="*/ 33338 w 347663"/>
              <a:gd name="connsiteY5" fmla="*/ 142877 h 273844"/>
              <a:gd name="connsiteX6" fmla="*/ 0 w 347663"/>
              <a:gd name="connsiteY6" fmla="*/ 0 h 273844"/>
              <a:gd name="connsiteX7" fmla="*/ 123826 w 347663"/>
              <a:gd name="connsiteY7" fmla="*/ 33339 h 273844"/>
              <a:gd name="connsiteX8" fmla="*/ 219075 w 347663"/>
              <a:gd name="connsiteY8" fmla="*/ 47626 h 273844"/>
              <a:gd name="connsiteX9" fmla="*/ 345282 w 347663"/>
              <a:gd name="connsiteY9" fmla="*/ 54769 h 273844"/>
              <a:gd name="connsiteX0" fmla="*/ 345282 w 347663"/>
              <a:gd name="connsiteY0" fmla="*/ 54769 h 273844"/>
              <a:gd name="connsiteX1" fmla="*/ 347663 w 347663"/>
              <a:gd name="connsiteY1" fmla="*/ 152401 h 273844"/>
              <a:gd name="connsiteX2" fmla="*/ 223836 w 347663"/>
              <a:gd name="connsiteY2" fmla="*/ 183356 h 273844"/>
              <a:gd name="connsiteX3" fmla="*/ 133350 w 347663"/>
              <a:gd name="connsiteY3" fmla="*/ 214314 h 273844"/>
              <a:gd name="connsiteX4" fmla="*/ 23813 w 347663"/>
              <a:gd name="connsiteY4" fmla="*/ 273844 h 273844"/>
              <a:gd name="connsiteX5" fmla="*/ 33338 w 347663"/>
              <a:gd name="connsiteY5" fmla="*/ 142877 h 273844"/>
              <a:gd name="connsiteX6" fmla="*/ 0 w 347663"/>
              <a:gd name="connsiteY6" fmla="*/ 0 h 273844"/>
              <a:gd name="connsiteX7" fmla="*/ 123826 w 347663"/>
              <a:gd name="connsiteY7" fmla="*/ 33339 h 273844"/>
              <a:gd name="connsiteX8" fmla="*/ 219075 w 347663"/>
              <a:gd name="connsiteY8" fmla="*/ 47626 h 273844"/>
              <a:gd name="connsiteX9" fmla="*/ 345282 w 347663"/>
              <a:gd name="connsiteY9" fmla="*/ 54769 h 273844"/>
              <a:gd name="connsiteX0" fmla="*/ 345282 w 347663"/>
              <a:gd name="connsiteY0" fmla="*/ 54769 h 273844"/>
              <a:gd name="connsiteX1" fmla="*/ 347663 w 347663"/>
              <a:gd name="connsiteY1" fmla="*/ 152401 h 273844"/>
              <a:gd name="connsiteX2" fmla="*/ 223836 w 347663"/>
              <a:gd name="connsiteY2" fmla="*/ 183356 h 273844"/>
              <a:gd name="connsiteX3" fmla="*/ 133350 w 347663"/>
              <a:gd name="connsiteY3" fmla="*/ 214314 h 273844"/>
              <a:gd name="connsiteX4" fmla="*/ 23813 w 347663"/>
              <a:gd name="connsiteY4" fmla="*/ 273844 h 273844"/>
              <a:gd name="connsiteX5" fmla="*/ 33338 w 347663"/>
              <a:gd name="connsiteY5" fmla="*/ 142877 h 273844"/>
              <a:gd name="connsiteX6" fmla="*/ 0 w 347663"/>
              <a:gd name="connsiteY6" fmla="*/ 0 h 273844"/>
              <a:gd name="connsiteX7" fmla="*/ 123826 w 347663"/>
              <a:gd name="connsiteY7" fmla="*/ 33339 h 273844"/>
              <a:gd name="connsiteX8" fmla="*/ 219075 w 347663"/>
              <a:gd name="connsiteY8" fmla="*/ 47626 h 273844"/>
              <a:gd name="connsiteX9" fmla="*/ 345282 w 347663"/>
              <a:gd name="connsiteY9" fmla="*/ 54769 h 273844"/>
              <a:gd name="connsiteX0" fmla="*/ 345282 w 347663"/>
              <a:gd name="connsiteY0" fmla="*/ 54769 h 273844"/>
              <a:gd name="connsiteX1" fmla="*/ 347663 w 347663"/>
              <a:gd name="connsiteY1" fmla="*/ 152401 h 273844"/>
              <a:gd name="connsiteX2" fmla="*/ 219074 w 347663"/>
              <a:gd name="connsiteY2" fmla="*/ 157163 h 273844"/>
              <a:gd name="connsiteX3" fmla="*/ 133350 w 347663"/>
              <a:gd name="connsiteY3" fmla="*/ 214314 h 273844"/>
              <a:gd name="connsiteX4" fmla="*/ 23813 w 347663"/>
              <a:gd name="connsiteY4" fmla="*/ 273844 h 273844"/>
              <a:gd name="connsiteX5" fmla="*/ 33338 w 347663"/>
              <a:gd name="connsiteY5" fmla="*/ 142877 h 273844"/>
              <a:gd name="connsiteX6" fmla="*/ 0 w 347663"/>
              <a:gd name="connsiteY6" fmla="*/ 0 h 273844"/>
              <a:gd name="connsiteX7" fmla="*/ 123826 w 347663"/>
              <a:gd name="connsiteY7" fmla="*/ 33339 h 273844"/>
              <a:gd name="connsiteX8" fmla="*/ 219075 w 347663"/>
              <a:gd name="connsiteY8" fmla="*/ 47626 h 273844"/>
              <a:gd name="connsiteX9" fmla="*/ 345282 w 347663"/>
              <a:gd name="connsiteY9" fmla="*/ 54769 h 273844"/>
              <a:gd name="connsiteX0" fmla="*/ 345282 w 347663"/>
              <a:gd name="connsiteY0" fmla="*/ 54769 h 273844"/>
              <a:gd name="connsiteX1" fmla="*/ 347663 w 347663"/>
              <a:gd name="connsiteY1" fmla="*/ 152401 h 273844"/>
              <a:gd name="connsiteX2" fmla="*/ 221455 w 347663"/>
              <a:gd name="connsiteY2" fmla="*/ 188120 h 273844"/>
              <a:gd name="connsiteX3" fmla="*/ 133350 w 347663"/>
              <a:gd name="connsiteY3" fmla="*/ 214314 h 273844"/>
              <a:gd name="connsiteX4" fmla="*/ 23813 w 347663"/>
              <a:gd name="connsiteY4" fmla="*/ 273844 h 273844"/>
              <a:gd name="connsiteX5" fmla="*/ 33338 w 347663"/>
              <a:gd name="connsiteY5" fmla="*/ 142877 h 273844"/>
              <a:gd name="connsiteX6" fmla="*/ 0 w 347663"/>
              <a:gd name="connsiteY6" fmla="*/ 0 h 273844"/>
              <a:gd name="connsiteX7" fmla="*/ 123826 w 347663"/>
              <a:gd name="connsiteY7" fmla="*/ 33339 h 273844"/>
              <a:gd name="connsiteX8" fmla="*/ 219075 w 347663"/>
              <a:gd name="connsiteY8" fmla="*/ 47626 h 273844"/>
              <a:gd name="connsiteX9" fmla="*/ 345282 w 347663"/>
              <a:gd name="connsiteY9" fmla="*/ 54769 h 273844"/>
              <a:gd name="connsiteX0" fmla="*/ 345282 w 347663"/>
              <a:gd name="connsiteY0" fmla="*/ 66675 h 285750"/>
              <a:gd name="connsiteX1" fmla="*/ 347663 w 347663"/>
              <a:gd name="connsiteY1" fmla="*/ 164307 h 285750"/>
              <a:gd name="connsiteX2" fmla="*/ 221455 w 347663"/>
              <a:gd name="connsiteY2" fmla="*/ 200026 h 285750"/>
              <a:gd name="connsiteX3" fmla="*/ 133350 w 347663"/>
              <a:gd name="connsiteY3" fmla="*/ 226220 h 285750"/>
              <a:gd name="connsiteX4" fmla="*/ 23813 w 347663"/>
              <a:gd name="connsiteY4" fmla="*/ 285750 h 285750"/>
              <a:gd name="connsiteX5" fmla="*/ 33338 w 347663"/>
              <a:gd name="connsiteY5" fmla="*/ 154783 h 285750"/>
              <a:gd name="connsiteX6" fmla="*/ 0 w 347663"/>
              <a:gd name="connsiteY6" fmla="*/ 0 h 285750"/>
              <a:gd name="connsiteX7" fmla="*/ 123826 w 347663"/>
              <a:gd name="connsiteY7" fmla="*/ 45245 h 285750"/>
              <a:gd name="connsiteX8" fmla="*/ 219075 w 347663"/>
              <a:gd name="connsiteY8" fmla="*/ 59532 h 285750"/>
              <a:gd name="connsiteX9" fmla="*/ 345282 w 347663"/>
              <a:gd name="connsiteY9" fmla="*/ 66675 h 285750"/>
              <a:gd name="connsiteX0" fmla="*/ 345282 w 347663"/>
              <a:gd name="connsiteY0" fmla="*/ 66675 h 285750"/>
              <a:gd name="connsiteX1" fmla="*/ 347663 w 347663"/>
              <a:gd name="connsiteY1" fmla="*/ 164307 h 285750"/>
              <a:gd name="connsiteX2" fmla="*/ 221455 w 347663"/>
              <a:gd name="connsiteY2" fmla="*/ 200026 h 285750"/>
              <a:gd name="connsiteX3" fmla="*/ 133350 w 347663"/>
              <a:gd name="connsiteY3" fmla="*/ 226220 h 285750"/>
              <a:gd name="connsiteX4" fmla="*/ 23813 w 347663"/>
              <a:gd name="connsiteY4" fmla="*/ 285750 h 285750"/>
              <a:gd name="connsiteX5" fmla="*/ 33338 w 347663"/>
              <a:gd name="connsiteY5" fmla="*/ 154783 h 285750"/>
              <a:gd name="connsiteX6" fmla="*/ 0 w 347663"/>
              <a:gd name="connsiteY6" fmla="*/ 0 h 285750"/>
              <a:gd name="connsiteX7" fmla="*/ 123826 w 347663"/>
              <a:gd name="connsiteY7" fmla="*/ 45245 h 285750"/>
              <a:gd name="connsiteX8" fmla="*/ 219075 w 347663"/>
              <a:gd name="connsiteY8" fmla="*/ 59532 h 285750"/>
              <a:gd name="connsiteX9" fmla="*/ 345282 w 347663"/>
              <a:gd name="connsiteY9" fmla="*/ 66675 h 285750"/>
              <a:gd name="connsiteX0" fmla="*/ 345282 w 347663"/>
              <a:gd name="connsiteY0" fmla="*/ 66675 h 285750"/>
              <a:gd name="connsiteX1" fmla="*/ 347663 w 347663"/>
              <a:gd name="connsiteY1" fmla="*/ 164307 h 285750"/>
              <a:gd name="connsiteX2" fmla="*/ 221455 w 347663"/>
              <a:gd name="connsiteY2" fmla="*/ 200026 h 285750"/>
              <a:gd name="connsiteX3" fmla="*/ 133350 w 347663"/>
              <a:gd name="connsiteY3" fmla="*/ 226220 h 285750"/>
              <a:gd name="connsiteX4" fmla="*/ 23813 w 347663"/>
              <a:gd name="connsiteY4" fmla="*/ 285750 h 285750"/>
              <a:gd name="connsiteX5" fmla="*/ 33338 w 347663"/>
              <a:gd name="connsiteY5" fmla="*/ 154783 h 285750"/>
              <a:gd name="connsiteX6" fmla="*/ 0 w 347663"/>
              <a:gd name="connsiteY6" fmla="*/ 0 h 285750"/>
              <a:gd name="connsiteX7" fmla="*/ 114301 w 347663"/>
              <a:gd name="connsiteY7" fmla="*/ 42864 h 285750"/>
              <a:gd name="connsiteX8" fmla="*/ 219075 w 347663"/>
              <a:gd name="connsiteY8" fmla="*/ 59532 h 285750"/>
              <a:gd name="connsiteX9" fmla="*/ 345282 w 347663"/>
              <a:gd name="connsiteY9" fmla="*/ 66675 h 285750"/>
              <a:gd name="connsiteX0" fmla="*/ 345282 w 347663"/>
              <a:gd name="connsiteY0" fmla="*/ 66675 h 285750"/>
              <a:gd name="connsiteX1" fmla="*/ 347663 w 347663"/>
              <a:gd name="connsiteY1" fmla="*/ 164307 h 285750"/>
              <a:gd name="connsiteX2" fmla="*/ 221455 w 347663"/>
              <a:gd name="connsiteY2" fmla="*/ 200026 h 285750"/>
              <a:gd name="connsiteX3" fmla="*/ 133350 w 347663"/>
              <a:gd name="connsiteY3" fmla="*/ 226220 h 285750"/>
              <a:gd name="connsiteX4" fmla="*/ 23813 w 347663"/>
              <a:gd name="connsiteY4" fmla="*/ 285750 h 285750"/>
              <a:gd name="connsiteX5" fmla="*/ 33338 w 347663"/>
              <a:gd name="connsiteY5" fmla="*/ 154783 h 285750"/>
              <a:gd name="connsiteX6" fmla="*/ 0 w 347663"/>
              <a:gd name="connsiteY6" fmla="*/ 0 h 285750"/>
              <a:gd name="connsiteX7" fmla="*/ 114301 w 347663"/>
              <a:gd name="connsiteY7" fmla="*/ 42864 h 285750"/>
              <a:gd name="connsiteX8" fmla="*/ 219075 w 347663"/>
              <a:gd name="connsiteY8" fmla="*/ 59532 h 285750"/>
              <a:gd name="connsiteX9" fmla="*/ 345282 w 347663"/>
              <a:gd name="connsiteY9" fmla="*/ 66675 h 285750"/>
              <a:gd name="connsiteX0" fmla="*/ 345282 w 347663"/>
              <a:gd name="connsiteY0" fmla="*/ 66675 h 285750"/>
              <a:gd name="connsiteX1" fmla="*/ 347663 w 347663"/>
              <a:gd name="connsiteY1" fmla="*/ 164307 h 285750"/>
              <a:gd name="connsiteX2" fmla="*/ 221455 w 347663"/>
              <a:gd name="connsiteY2" fmla="*/ 200026 h 285750"/>
              <a:gd name="connsiteX3" fmla="*/ 133350 w 347663"/>
              <a:gd name="connsiteY3" fmla="*/ 226220 h 285750"/>
              <a:gd name="connsiteX4" fmla="*/ 23813 w 347663"/>
              <a:gd name="connsiteY4" fmla="*/ 285750 h 285750"/>
              <a:gd name="connsiteX5" fmla="*/ 33338 w 347663"/>
              <a:gd name="connsiteY5" fmla="*/ 154783 h 285750"/>
              <a:gd name="connsiteX6" fmla="*/ 0 w 347663"/>
              <a:gd name="connsiteY6" fmla="*/ 0 h 285750"/>
              <a:gd name="connsiteX7" fmla="*/ 114301 w 347663"/>
              <a:gd name="connsiteY7" fmla="*/ 42864 h 285750"/>
              <a:gd name="connsiteX8" fmla="*/ 219075 w 347663"/>
              <a:gd name="connsiteY8" fmla="*/ 59532 h 285750"/>
              <a:gd name="connsiteX9" fmla="*/ 345282 w 347663"/>
              <a:gd name="connsiteY9" fmla="*/ 66675 h 285750"/>
              <a:gd name="connsiteX0" fmla="*/ 345282 w 352426"/>
              <a:gd name="connsiteY0" fmla="*/ 66675 h 285750"/>
              <a:gd name="connsiteX1" fmla="*/ 352426 w 352426"/>
              <a:gd name="connsiteY1" fmla="*/ 176213 h 285750"/>
              <a:gd name="connsiteX2" fmla="*/ 221455 w 352426"/>
              <a:gd name="connsiteY2" fmla="*/ 200026 h 285750"/>
              <a:gd name="connsiteX3" fmla="*/ 133350 w 352426"/>
              <a:gd name="connsiteY3" fmla="*/ 226220 h 285750"/>
              <a:gd name="connsiteX4" fmla="*/ 23813 w 352426"/>
              <a:gd name="connsiteY4" fmla="*/ 285750 h 285750"/>
              <a:gd name="connsiteX5" fmla="*/ 33338 w 352426"/>
              <a:gd name="connsiteY5" fmla="*/ 154783 h 285750"/>
              <a:gd name="connsiteX6" fmla="*/ 0 w 352426"/>
              <a:gd name="connsiteY6" fmla="*/ 0 h 285750"/>
              <a:gd name="connsiteX7" fmla="*/ 114301 w 352426"/>
              <a:gd name="connsiteY7" fmla="*/ 42864 h 285750"/>
              <a:gd name="connsiteX8" fmla="*/ 219075 w 352426"/>
              <a:gd name="connsiteY8" fmla="*/ 59532 h 285750"/>
              <a:gd name="connsiteX9" fmla="*/ 345282 w 352426"/>
              <a:gd name="connsiteY9" fmla="*/ 66675 h 285750"/>
              <a:gd name="connsiteX0" fmla="*/ 345282 w 352426"/>
              <a:gd name="connsiteY0" fmla="*/ 66675 h 285750"/>
              <a:gd name="connsiteX1" fmla="*/ 352426 w 352426"/>
              <a:gd name="connsiteY1" fmla="*/ 173832 h 285750"/>
              <a:gd name="connsiteX2" fmla="*/ 221455 w 352426"/>
              <a:gd name="connsiteY2" fmla="*/ 200026 h 285750"/>
              <a:gd name="connsiteX3" fmla="*/ 133350 w 352426"/>
              <a:gd name="connsiteY3" fmla="*/ 226220 h 285750"/>
              <a:gd name="connsiteX4" fmla="*/ 23813 w 352426"/>
              <a:gd name="connsiteY4" fmla="*/ 285750 h 285750"/>
              <a:gd name="connsiteX5" fmla="*/ 33338 w 352426"/>
              <a:gd name="connsiteY5" fmla="*/ 154783 h 285750"/>
              <a:gd name="connsiteX6" fmla="*/ 0 w 352426"/>
              <a:gd name="connsiteY6" fmla="*/ 0 h 285750"/>
              <a:gd name="connsiteX7" fmla="*/ 114301 w 352426"/>
              <a:gd name="connsiteY7" fmla="*/ 42864 h 285750"/>
              <a:gd name="connsiteX8" fmla="*/ 219075 w 352426"/>
              <a:gd name="connsiteY8" fmla="*/ 59532 h 285750"/>
              <a:gd name="connsiteX9" fmla="*/ 345282 w 352426"/>
              <a:gd name="connsiteY9" fmla="*/ 66675 h 285750"/>
              <a:gd name="connsiteX0" fmla="*/ 345282 w 354807"/>
              <a:gd name="connsiteY0" fmla="*/ 66675 h 285750"/>
              <a:gd name="connsiteX1" fmla="*/ 354807 w 354807"/>
              <a:gd name="connsiteY1" fmla="*/ 169069 h 285750"/>
              <a:gd name="connsiteX2" fmla="*/ 221455 w 354807"/>
              <a:gd name="connsiteY2" fmla="*/ 200026 h 285750"/>
              <a:gd name="connsiteX3" fmla="*/ 133350 w 354807"/>
              <a:gd name="connsiteY3" fmla="*/ 226220 h 285750"/>
              <a:gd name="connsiteX4" fmla="*/ 23813 w 354807"/>
              <a:gd name="connsiteY4" fmla="*/ 285750 h 285750"/>
              <a:gd name="connsiteX5" fmla="*/ 33338 w 354807"/>
              <a:gd name="connsiteY5" fmla="*/ 154783 h 285750"/>
              <a:gd name="connsiteX6" fmla="*/ 0 w 354807"/>
              <a:gd name="connsiteY6" fmla="*/ 0 h 285750"/>
              <a:gd name="connsiteX7" fmla="*/ 114301 w 354807"/>
              <a:gd name="connsiteY7" fmla="*/ 42864 h 285750"/>
              <a:gd name="connsiteX8" fmla="*/ 219075 w 354807"/>
              <a:gd name="connsiteY8" fmla="*/ 59532 h 285750"/>
              <a:gd name="connsiteX9" fmla="*/ 345282 w 354807"/>
              <a:gd name="connsiteY9" fmla="*/ 66675 h 285750"/>
              <a:gd name="csX0" fmla="*/ 330995 w 340520"/>
              <a:gd name="csY0" fmla="*/ 82245 h 301320"/>
              <a:gd name="csX1" fmla="*/ 340520 w 340520"/>
              <a:gd name="csY1" fmla="*/ 184639 h 301320"/>
              <a:gd name="csX2" fmla="*/ 207168 w 340520"/>
              <a:gd name="csY2" fmla="*/ 215596 h 301320"/>
              <a:gd name="csX3" fmla="*/ 119063 w 340520"/>
              <a:gd name="csY3" fmla="*/ 241790 h 301320"/>
              <a:gd name="csX4" fmla="*/ 9526 w 340520"/>
              <a:gd name="csY4" fmla="*/ 301320 h 301320"/>
              <a:gd name="csX5" fmla="*/ 19051 w 340520"/>
              <a:gd name="csY5" fmla="*/ 170353 h 301320"/>
              <a:gd name="csX6" fmla="*/ 0 w 340520"/>
              <a:gd name="csY6" fmla="*/ 0 h 301320"/>
              <a:gd name="csX7" fmla="*/ 100014 w 340520"/>
              <a:gd name="csY7" fmla="*/ 58434 h 301320"/>
              <a:gd name="csX8" fmla="*/ 204788 w 340520"/>
              <a:gd name="csY8" fmla="*/ 75102 h 301320"/>
              <a:gd name="csX9" fmla="*/ 330995 w 340520"/>
              <a:gd name="csY9" fmla="*/ 82245 h 301320"/>
              <a:gd name="csX0" fmla="*/ 330995 w 335758"/>
              <a:gd name="csY0" fmla="*/ 82245 h 301320"/>
              <a:gd name="csX1" fmla="*/ 335758 w 335758"/>
              <a:gd name="csY1" fmla="*/ 176855 h 301320"/>
              <a:gd name="csX2" fmla="*/ 207168 w 335758"/>
              <a:gd name="csY2" fmla="*/ 215596 h 301320"/>
              <a:gd name="csX3" fmla="*/ 119063 w 335758"/>
              <a:gd name="csY3" fmla="*/ 241790 h 301320"/>
              <a:gd name="csX4" fmla="*/ 9526 w 335758"/>
              <a:gd name="csY4" fmla="*/ 301320 h 301320"/>
              <a:gd name="csX5" fmla="*/ 19051 w 335758"/>
              <a:gd name="csY5" fmla="*/ 170353 h 301320"/>
              <a:gd name="csX6" fmla="*/ 0 w 335758"/>
              <a:gd name="csY6" fmla="*/ 0 h 301320"/>
              <a:gd name="csX7" fmla="*/ 100014 w 335758"/>
              <a:gd name="csY7" fmla="*/ 58434 h 301320"/>
              <a:gd name="csX8" fmla="*/ 204788 w 335758"/>
              <a:gd name="csY8" fmla="*/ 75102 h 301320"/>
              <a:gd name="csX9" fmla="*/ 330995 w 335758"/>
              <a:gd name="csY9" fmla="*/ 82245 h 301320"/>
              <a:gd name="csX0" fmla="*/ 330995 w 672316"/>
              <a:gd name="csY0" fmla="*/ 82245 h 301320"/>
              <a:gd name="csX1" fmla="*/ 672315 w 672316"/>
              <a:gd name="csY1" fmla="*/ 93417 h 301320"/>
              <a:gd name="csX2" fmla="*/ 335758 w 672316"/>
              <a:gd name="csY2" fmla="*/ 176855 h 301320"/>
              <a:gd name="csX3" fmla="*/ 207168 w 672316"/>
              <a:gd name="csY3" fmla="*/ 215596 h 301320"/>
              <a:gd name="csX4" fmla="*/ 119063 w 672316"/>
              <a:gd name="csY4" fmla="*/ 241790 h 301320"/>
              <a:gd name="csX5" fmla="*/ 9526 w 672316"/>
              <a:gd name="csY5" fmla="*/ 301320 h 301320"/>
              <a:gd name="csX6" fmla="*/ 19051 w 672316"/>
              <a:gd name="csY6" fmla="*/ 170353 h 301320"/>
              <a:gd name="csX7" fmla="*/ 0 w 672316"/>
              <a:gd name="csY7" fmla="*/ 0 h 301320"/>
              <a:gd name="csX8" fmla="*/ 100014 w 672316"/>
              <a:gd name="csY8" fmla="*/ 58434 h 301320"/>
              <a:gd name="csX9" fmla="*/ 204788 w 672316"/>
              <a:gd name="csY9" fmla="*/ 75102 h 301320"/>
              <a:gd name="csX10" fmla="*/ 330995 w 672316"/>
              <a:gd name="csY10" fmla="*/ 82245 h 301320"/>
              <a:gd name="csX0" fmla="*/ 330995 w 705009"/>
              <a:gd name="csY0" fmla="*/ 82245 h 301320"/>
              <a:gd name="csX1" fmla="*/ 672315 w 705009"/>
              <a:gd name="csY1" fmla="*/ 93417 h 301320"/>
              <a:gd name="csX2" fmla="*/ 665171 w 705009"/>
              <a:gd name="csY2" fmla="*/ 160885 h 301320"/>
              <a:gd name="csX3" fmla="*/ 335758 w 705009"/>
              <a:gd name="csY3" fmla="*/ 176855 h 301320"/>
              <a:gd name="csX4" fmla="*/ 207168 w 705009"/>
              <a:gd name="csY4" fmla="*/ 215596 h 301320"/>
              <a:gd name="csX5" fmla="*/ 119063 w 705009"/>
              <a:gd name="csY5" fmla="*/ 241790 h 301320"/>
              <a:gd name="csX6" fmla="*/ 9526 w 705009"/>
              <a:gd name="csY6" fmla="*/ 301320 h 301320"/>
              <a:gd name="csX7" fmla="*/ 19051 w 705009"/>
              <a:gd name="csY7" fmla="*/ 170353 h 301320"/>
              <a:gd name="csX8" fmla="*/ 0 w 705009"/>
              <a:gd name="csY8" fmla="*/ 0 h 301320"/>
              <a:gd name="csX9" fmla="*/ 100014 w 705009"/>
              <a:gd name="csY9" fmla="*/ 58434 h 301320"/>
              <a:gd name="csX10" fmla="*/ 204788 w 705009"/>
              <a:gd name="csY10" fmla="*/ 75102 h 301320"/>
              <a:gd name="csX11" fmla="*/ 330995 w 705009"/>
              <a:gd name="csY11" fmla="*/ 82245 h 301320"/>
              <a:gd name="csX0" fmla="*/ 330995 w 688934"/>
              <a:gd name="csY0" fmla="*/ 82245 h 301320"/>
              <a:gd name="csX1" fmla="*/ 672315 w 688934"/>
              <a:gd name="csY1" fmla="*/ 93417 h 301320"/>
              <a:gd name="csX2" fmla="*/ 665171 w 688934"/>
              <a:gd name="csY2" fmla="*/ 160885 h 301320"/>
              <a:gd name="csX3" fmla="*/ 335758 w 688934"/>
              <a:gd name="csY3" fmla="*/ 176855 h 301320"/>
              <a:gd name="csX4" fmla="*/ 207168 w 688934"/>
              <a:gd name="csY4" fmla="*/ 215596 h 301320"/>
              <a:gd name="csX5" fmla="*/ 119063 w 688934"/>
              <a:gd name="csY5" fmla="*/ 241790 h 301320"/>
              <a:gd name="csX6" fmla="*/ 9526 w 688934"/>
              <a:gd name="csY6" fmla="*/ 301320 h 301320"/>
              <a:gd name="csX7" fmla="*/ 19051 w 688934"/>
              <a:gd name="csY7" fmla="*/ 170353 h 301320"/>
              <a:gd name="csX8" fmla="*/ 0 w 688934"/>
              <a:gd name="csY8" fmla="*/ 0 h 301320"/>
              <a:gd name="csX9" fmla="*/ 100014 w 688934"/>
              <a:gd name="csY9" fmla="*/ 58434 h 301320"/>
              <a:gd name="csX10" fmla="*/ 204788 w 688934"/>
              <a:gd name="csY10" fmla="*/ 75102 h 301320"/>
              <a:gd name="csX11" fmla="*/ 330995 w 688934"/>
              <a:gd name="csY11" fmla="*/ 82245 h 301320"/>
              <a:gd name="csX0" fmla="*/ 324353 w 682292"/>
              <a:gd name="csY0" fmla="*/ 23811 h 242886"/>
              <a:gd name="csX1" fmla="*/ 665673 w 682292"/>
              <a:gd name="csY1" fmla="*/ 34983 h 242886"/>
              <a:gd name="csX2" fmla="*/ 658529 w 682292"/>
              <a:gd name="csY2" fmla="*/ 102451 h 242886"/>
              <a:gd name="csX3" fmla="*/ 329116 w 682292"/>
              <a:gd name="csY3" fmla="*/ 118421 h 242886"/>
              <a:gd name="csX4" fmla="*/ 200526 w 682292"/>
              <a:gd name="csY4" fmla="*/ 157162 h 242886"/>
              <a:gd name="csX5" fmla="*/ 112421 w 682292"/>
              <a:gd name="csY5" fmla="*/ 183356 h 242886"/>
              <a:gd name="csX6" fmla="*/ 2884 w 682292"/>
              <a:gd name="csY6" fmla="*/ 242886 h 242886"/>
              <a:gd name="csX7" fmla="*/ 12409 w 682292"/>
              <a:gd name="csY7" fmla="*/ 111919 h 242886"/>
              <a:gd name="csX8" fmla="*/ 93372 w 682292"/>
              <a:gd name="csY8" fmla="*/ 0 h 242886"/>
              <a:gd name="csX9" fmla="*/ 198146 w 682292"/>
              <a:gd name="csY9" fmla="*/ 16668 h 242886"/>
              <a:gd name="csX10" fmla="*/ 324353 w 682292"/>
              <a:gd name="csY10" fmla="*/ 23811 h 242886"/>
              <a:gd name="csX0" fmla="*/ 321589 w 679528"/>
              <a:gd name="csY0" fmla="*/ 23811 h 242886"/>
              <a:gd name="csX1" fmla="*/ 662909 w 679528"/>
              <a:gd name="csY1" fmla="*/ 34983 h 242886"/>
              <a:gd name="csX2" fmla="*/ 655765 w 679528"/>
              <a:gd name="csY2" fmla="*/ 102451 h 242886"/>
              <a:gd name="csX3" fmla="*/ 326352 w 679528"/>
              <a:gd name="csY3" fmla="*/ 118421 h 242886"/>
              <a:gd name="csX4" fmla="*/ 197762 w 679528"/>
              <a:gd name="csY4" fmla="*/ 157162 h 242886"/>
              <a:gd name="csX5" fmla="*/ 109657 w 679528"/>
              <a:gd name="csY5" fmla="*/ 183356 h 242886"/>
              <a:gd name="csX6" fmla="*/ 120 w 679528"/>
              <a:gd name="csY6" fmla="*/ 242886 h 242886"/>
              <a:gd name="csX7" fmla="*/ 90608 w 679528"/>
              <a:gd name="csY7" fmla="*/ 0 h 242886"/>
              <a:gd name="csX8" fmla="*/ 195382 w 679528"/>
              <a:gd name="csY8" fmla="*/ 16668 h 242886"/>
              <a:gd name="csX9" fmla="*/ 321589 w 679528"/>
              <a:gd name="csY9" fmla="*/ 23811 h 242886"/>
              <a:gd name="csX0" fmla="*/ 236585 w 594524"/>
              <a:gd name="csY0" fmla="*/ 23811 h 191875"/>
              <a:gd name="csX1" fmla="*/ 577905 w 594524"/>
              <a:gd name="csY1" fmla="*/ 34983 h 191875"/>
              <a:gd name="csX2" fmla="*/ 570761 w 594524"/>
              <a:gd name="csY2" fmla="*/ 102451 h 191875"/>
              <a:gd name="csX3" fmla="*/ 241348 w 594524"/>
              <a:gd name="csY3" fmla="*/ 118421 h 191875"/>
              <a:gd name="csX4" fmla="*/ 112758 w 594524"/>
              <a:gd name="csY4" fmla="*/ 157162 h 191875"/>
              <a:gd name="csX5" fmla="*/ 24653 w 594524"/>
              <a:gd name="csY5" fmla="*/ 183356 h 191875"/>
              <a:gd name="csX6" fmla="*/ 5604 w 594524"/>
              <a:gd name="csY6" fmla="*/ 0 h 191875"/>
              <a:gd name="csX7" fmla="*/ 110378 w 594524"/>
              <a:gd name="csY7" fmla="*/ 16668 h 191875"/>
              <a:gd name="csX8" fmla="*/ 236585 w 594524"/>
              <a:gd name="csY8" fmla="*/ 23811 h 191875"/>
              <a:gd name="csX0" fmla="*/ 241857 w 599796"/>
              <a:gd name="csY0" fmla="*/ 23811 h 185844"/>
              <a:gd name="csX1" fmla="*/ 583177 w 599796"/>
              <a:gd name="csY1" fmla="*/ 34983 h 185844"/>
              <a:gd name="csX2" fmla="*/ 576033 w 599796"/>
              <a:gd name="csY2" fmla="*/ 102451 h 185844"/>
              <a:gd name="csX3" fmla="*/ 246620 w 599796"/>
              <a:gd name="csY3" fmla="*/ 118421 h 185844"/>
              <a:gd name="csX4" fmla="*/ 118030 w 599796"/>
              <a:gd name="csY4" fmla="*/ 157162 h 185844"/>
              <a:gd name="csX5" fmla="*/ 29925 w 599796"/>
              <a:gd name="csY5" fmla="*/ 183356 h 185844"/>
              <a:gd name="csX6" fmla="*/ 10876 w 599796"/>
              <a:gd name="csY6" fmla="*/ 0 h 185844"/>
              <a:gd name="csX7" fmla="*/ 115650 w 599796"/>
              <a:gd name="csY7" fmla="*/ 16668 h 185844"/>
              <a:gd name="csX8" fmla="*/ 241857 w 599796"/>
              <a:gd name="csY8" fmla="*/ 23811 h 185844"/>
              <a:gd name="csX0" fmla="*/ 241857 w 599796"/>
              <a:gd name="csY0" fmla="*/ 23811 h 178159"/>
              <a:gd name="csX1" fmla="*/ 583177 w 599796"/>
              <a:gd name="csY1" fmla="*/ 34983 h 178159"/>
              <a:gd name="csX2" fmla="*/ 576033 w 599796"/>
              <a:gd name="csY2" fmla="*/ 102451 h 178159"/>
              <a:gd name="csX3" fmla="*/ 246620 w 599796"/>
              <a:gd name="csY3" fmla="*/ 118421 h 178159"/>
              <a:gd name="csX4" fmla="*/ 118030 w 599796"/>
              <a:gd name="csY4" fmla="*/ 157162 h 178159"/>
              <a:gd name="csX5" fmla="*/ 29925 w 599796"/>
              <a:gd name="csY5" fmla="*/ 175571 h 178159"/>
              <a:gd name="csX6" fmla="*/ 10876 w 599796"/>
              <a:gd name="csY6" fmla="*/ 0 h 178159"/>
              <a:gd name="csX7" fmla="*/ 115650 w 599796"/>
              <a:gd name="csY7" fmla="*/ 16668 h 178159"/>
              <a:gd name="csX8" fmla="*/ 241857 w 599796"/>
              <a:gd name="csY8" fmla="*/ 23811 h 178159"/>
              <a:gd name="csX0" fmla="*/ 241857 w 599796"/>
              <a:gd name="csY0" fmla="*/ 23811 h 178159"/>
              <a:gd name="csX1" fmla="*/ 583177 w 599796"/>
              <a:gd name="csY1" fmla="*/ 34983 h 178159"/>
              <a:gd name="csX2" fmla="*/ 576033 w 599796"/>
              <a:gd name="csY2" fmla="*/ 102451 h 178159"/>
              <a:gd name="csX3" fmla="*/ 279958 w 599796"/>
              <a:gd name="csY3" fmla="*/ 121017 h 178159"/>
              <a:gd name="csX4" fmla="*/ 118030 w 599796"/>
              <a:gd name="csY4" fmla="*/ 157162 h 178159"/>
              <a:gd name="csX5" fmla="*/ 29925 w 599796"/>
              <a:gd name="csY5" fmla="*/ 175571 h 178159"/>
              <a:gd name="csX6" fmla="*/ 10876 w 599796"/>
              <a:gd name="csY6" fmla="*/ 0 h 178159"/>
              <a:gd name="csX7" fmla="*/ 115650 w 599796"/>
              <a:gd name="csY7" fmla="*/ 16668 h 178159"/>
              <a:gd name="csX8" fmla="*/ 241857 w 599796"/>
              <a:gd name="csY8" fmla="*/ 23811 h 178159"/>
              <a:gd name="csX0" fmla="*/ 241857 w 583179"/>
              <a:gd name="csY0" fmla="*/ 23811 h 178159"/>
              <a:gd name="csX1" fmla="*/ 583177 w 583179"/>
              <a:gd name="csY1" fmla="*/ 34983 h 178159"/>
              <a:gd name="csX2" fmla="*/ 576033 w 583179"/>
              <a:gd name="csY2" fmla="*/ 102451 h 178159"/>
              <a:gd name="csX3" fmla="*/ 279958 w 583179"/>
              <a:gd name="csY3" fmla="*/ 121017 h 178159"/>
              <a:gd name="csX4" fmla="*/ 118030 w 583179"/>
              <a:gd name="csY4" fmla="*/ 157162 h 178159"/>
              <a:gd name="csX5" fmla="*/ 29925 w 583179"/>
              <a:gd name="csY5" fmla="*/ 175571 h 178159"/>
              <a:gd name="csX6" fmla="*/ 10876 w 583179"/>
              <a:gd name="csY6" fmla="*/ 0 h 178159"/>
              <a:gd name="csX7" fmla="*/ 115650 w 583179"/>
              <a:gd name="csY7" fmla="*/ 16668 h 178159"/>
              <a:gd name="csX8" fmla="*/ 241857 w 583179"/>
              <a:gd name="csY8" fmla="*/ 23811 h 178159"/>
              <a:gd name="csX0" fmla="*/ 241857 w 583179"/>
              <a:gd name="csY0" fmla="*/ 23811 h 178159"/>
              <a:gd name="csX1" fmla="*/ 583177 w 583179"/>
              <a:gd name="csY1" fmla="*/ 34983 h 178159"/>
              <a:gd name="csX2" fmla="*/ 576033 w 583179"/>
              <a:gd name="csY2" fmla="*/ 102451 h 178159"/>
              <a:gd name="csX3" fmla="*/ 279958 w 583179"/>
              <a:gd name="csY3" fmla="*/ 121017 h 178159"/>
              <a:gd name="csX4" fmla="*/ 118030 w 583179"/>
              <a:gd name="csY4" fmla="*/ 157162 h 178159"/>
              <a:gd name="csX5" fmla="*/ 29925 w 583179"/>
              <a:gd name="csY5" fmla="*/ 175571 h 178159"/>
              <a:gd name="csX6" fmla="*/ 10876 w 583179"/>
              <a:gd name="csY6" fmla="*/ 0 h 178159"/>
              <a:gd name="csX7" fmla="*/ 115650 w 583179"/>
              <a:gd name="csY7" fmla="*/ 16668 h 178159"/>
              <a:gd name="csX8" fmla="*/ 241857 w 583179"/>
              <a:gd name="csY8" fmla="*/ 23811 h 178159"/>
              <a:gd name="csX0" fmla="*/ 236925 w 578247"/>
              <a:gd name="csY0" fmla="*/ 23811 h 183353"/>
              <a:gd name="csX1" fmla="*/ 578245 w 578247"/>
              <a:gd name="csY1" fmla="*/ 34983 h 183353"/>
              <a:gd name="csX2" fmla="*/ 571101 w 578247"/>
              <a:gd name="csY2" fmla="*/ 102451 h 183353"/>
              <a:gd name="csX3" fmla="*/ 275026 w 578247"/>
              <a:gd name="csY3" fmla="*/ 121017 h 183353"/>
              <a:gd name="csX4" fmla="*/ 125005 w 578247"/>
              <a:gd name="csY4" fmla="*/ 149378 h 183353"/>
              <a:gd name="csX5" fmla="*/ 24993 w 578247"/>
              <a:gd name="csY5" fmla="*/ 175571 h 183353"/>
              <a:gd name="csX6" fmla="*/ 5944 w 578247"/>
              <a:gd name="csY6" fmla="*/ 0 h 183353"/>
              <a:gd name="csX7" fmla="*/ 110718 w 578247"/>
              <a:gd name="csY7" fmla="*/ 16668 h 183353"/>
              <a:gd name="csX8" fmla="*/ 236925 w 578247"/>
              <a:gd name="csY8" fmla="*/ 23811 h 183353"/>
              <a:gd name="csX0" fmla="*/ 238400 w 579722"/>
              <a:gd name="csY0" fmla="*/ 23811 h 176748"/>
              <a:gd name="csX1" fmla="*/ 579720 w 579722"/>
              <a:gd name="csY1" fmla="*/ 34983 h 176748"/>
              <a:gd name="csX2" fmla="*/ 572576 w 579722"/>
              <a:gd name="csY2" fmla="*/ 102451 h 176748"/>
              <a:gd name="csX3" fmla="*/ 276501 w 579722"/>
              <a:gd name="csY3" fmla="*/ 121017 h 176748"/>
              <a:gd name="csX4" fmla="*/ 126480 w 579722"/>
              <a:gd name="csY4" fmla="*/ 149378 h 176748"/>
              <a:gd name="csX5" fmla="*/ 26468 w 579722"/>
              <a:gd name="csY5" fmla="*/ 175571 h 176748"/>
              <a:gd name="csX6" fmla="*/ 7419 w 579722"/>
              <a:gd name="csY6" fmla="*/ 0 h 176748"/>
              <a:gd name="csX7" fmla="*/ 112193 w 579722"/>
              <a:gd name="csY7" fmla="*/ 16668 h 176748"/>
              <a:gd name="csX8" fmla="*/ 238400 w 579722"/>
              <a:gd name="csY8" fmla="*/ 23811 h 176748"/>
              <a:gd name="csX0" fmla="*/ 314600 w 579722"/>
              <a:gd name="csY0" fmla="*/ 23810 h 176748"/>
              <a:gd name="csX1" fmla="*/ 579720 w 579722"/>
              <a:gd name="csY1" fmla="*/ 34983 h 176748"/>
              <a:gd name="csX2" fmla="*/ 572576 w 579722"/>
              <a:gd name="csY2" fmla="*/ 102451 h 176748"/>
              <a:gd name="csX3" fmla="*/ 276501 w 579722"/>
              <a:gd name="csY3" fmla="*/ 121017 h 176748"/>
              <a:gd name="csX4" fmla="*/ 126480 w 579722"/>
              <a:gd name="csY4" fmla="*/ 149378 h 176748"/>
              <a:gd name="csX5" fmla="*/ 26468 w 579722"/>
              <a:gd name="csY5" fmla="*/ 175571 h 176748"/>
              <a:gd name="csX6" fmla="*/ 7419 w 579722"/>
              <a:gd name="csY6" fmla="*/ 0 h 176748"/>
              <a:gd name="csX7" fmla="*/ 112193 w 579722"/>
              <a:gd name="csY7" fmla="*/ 16668 h 176748"/>
              <a:gd name="csX8" fmla="*/ 314600 w 579722"/>
              <a:gd name="csY8" fmla="*/ 23810 h 176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79722" h="176748">
                <a:moveTo>
                  <a:pt x="314600" y="23810"/>
                </a:moveTo>
                <a:cubicBezTo>
                  <a:pt x="336165" y="32485"/>
                  <a:pt x="578926" y="19215"/>
                  <a:pt x="579720" y="34983"/>
                </a:cubicBezTo>
                <a:cubicBezTo>
                  <a:pt x="579854" y="87878"/>
                  <a:pt x="573901" y="65191"/>
                  <a:pt x="572576" y="102451"/>
                </a:cubicBezTo>
                <a:cubicBezTo>
                  <a:pt x="516483" y="116357"/>
                  <a:pt x="354422" y="117953"/>
                  <a:pt x="276501" y="121017"/>
                </a:cubicBezTo>
                <a:cubicBezTo>
                  <a:pt x="232448" y="123795"/>
                  <a:pt x="168152" y="140286"/>
                  <a:pt x="126480" y="149378"/>
                </a:cubicBezTo>
                <a:cubicBezTo>
                  <a:pt x="84808" y="158470"/>
                  <a:pt x="53456" y="158949"/>
                  <a:pt x="26468" y="175571"/>
                </a:cubicBezTo>
                <a:cubicBezTo>
                  <a:pt x="-520" y="192193"/>
                  <a:pt x="-6869" y="27781"/>
                  <a:pt x="7419" y="0"/>
                </a:cubicBezTo>
                <a:cubicBezTo>
                  <a:pt x="37978" y="3175"/>
                  <a:pt x="112193" y="16668"/>
                  <a:pt x="112193" y="16668"/>
                </a:cubicBezTo>
                <a:lnTo>
                  <a:pt x="314600" y="23810"/>
                </a:lnTo>
                <a:close/>
              </a:path>
            </a:pathLst>
          </a:custGeom>
          <a:solidFill>
            <a:srgbClr val="9E9B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35" name="TextBox 734">
            <a:extLst>
              <a:ext uri="{FF2B5EF4-FFF2-40B4-BE49-F238E27FC236}">
                <a16:creationId xmlns:a16="http://schemas.microsoft.com/office/drawing/2014/main" id="{6D9665A7-3BF6-8CB0-1195-BF4A8CBACD8C}"/>
              </a:ext>
            </a:extLst>
          </p:cNvPr>
          <p:cNvSpPr txBox="1"/>
          <p:nvPr/>
        </p:nvSpPr>
        <p:spPr>
          <a:xfrm>
            <a:off x="5221617" y="4030542"/>
            <a:ext cx="1275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Axon initial segment</a:t>
            </a:r>
            <a:endParaRPr lang="en-GB" sz="1200" b="1" dirty="0"/>
          </a:p>
        </p:txBody>
      </p:sp>
      <p:cxnSp>
        <p:nvCxnSpPr>
          <p:cNvPr id="738" name="Straight Connector 737">
            <a:extLst>
              <a:ext uri="{FF2B5EF4-FFF2-40B4-BE49-F238E27FC236}">
                <a16:creationId xmlns:a16="http://schemas.microsoft.com/office/drawing/2014/main" id="{1C21E308-C6E1-4624-04D8-CB68E357681E}"/>
              </a:ext>
            </a:extLst>
          </p:cNvPr>
          <p:cNvCxnSpPr>
            <a:cxnSpLocks/>
          </p:cNvCxnSpPr>
          <p:nvPr/>
        </p:nvCxnSpPr>
        <p:spPr>
          <a:xfrm flipH="1" flipV="1">
            <a:off x="4886325" y="3393281"/>
            <a:ext cx="320675" cy="791369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9" name="Straight Connector 738">
            <a:extLst>
              <a:ext uri="{FF2B5EF4-FFF2-40B4-BE49-F238E27FC236}">
                <a16:creationId xmlns:a16="http://schemas.microsoft.com/office/drawing/2014/main" id="{8855ED82-20CF-5579-FC96-BCFBD2D6883A}"/>
              </a:ext>
            </a:extLst>
          </p:cNvPr>
          <p:cNvCxnSpPr/>
          <p:nvPr/>
        </p:nvCxnSpPr>
        <p:spPr>
          <a:xfrm flipH="1" flipV="1">
            <a:off x="5209870" y="4184698"/>
            <a:ext cx="191511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22723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534</Words>
  <Application>Microsoft Office PowerPoint</Application>
  <PresentationFormat>Widescreen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Neurons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10</cp:revision>
  <cp:lastPrinted>2025-11-25T10:22:13Z</cp:lastPrinted>
  <dcterms:created xsi:type="dcterms:W3CDTF">2024-10-28T13:51:27Z</dcterms:created>
  <dcterms:modified xsi:type="dcterms:W3CDTF">2026-04-27T22:58:26Z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