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26" r:id="rId5"/>
  </p:sldIdLst>
  <p:sldSz cx="12192000" cy="6858000"/>
  <p:notesSz cx="6888163" cy="100187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2CB39-BC0E-B291-2729-B0EE88F28A76}" name="Sam Kew" initials="SK" userId="Sam Kew" providerId="None"/>
  <p188:author id="{F286F46B-D11B-7411-908D-9B4A368D0C37}" name="Chris Edge" initials="CE" userId="S::Chris.Edge@primeglobalpeople.com::9878e1fe-fc43-4c11-846c-29f97c46eb4b" providerId="AD"/>
  <p188:author id="{147F2874-1246-3F60-FA90-4223E9C36F93}" name="Bryn Farnsworth von Cederwald" initials="BFvC" userId="S::bfc@lundbeckfonden.com::827f453e-d371-4a1e-8a43-bba9e40cc001" providerId="AD"/>
  <p188:author id="{8B1D727F-1733-5580-594F-1E5BC51432C0}" name="Joey Cusano" initials="JC" userId="S::Joseph.Cusano@primeglobalpeople.com::4ee60d36-d983-4a50-986c-3e4d27a91760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MW" userId="Cambridge" providerId="None"/>
  <p188:author id="{8E3695DE-FAD3-1F21-5694-4325E99CF0BD}" name="Penny Staton" initials="MW" userId="Penny Staton" providerId="None"/>
  <p188:author id="{9F3ECCEF-44D9-ABBD-DCA8-64ACF5D15534}" name="Chris Edge" initials="CE" userId="Chris Edge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FFFFFF"/>
    <a:srgbClr val="00AD49"/>
    <a:srgbClr val="E5EBF1"/>
    <a:srgbClr val="E91469"/>
    <a:srgbClr val="717171"/>
    <a:srgbClr val="9E9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99" autoAdjust="0"/>
  </p:normalViewPr>
  <p:slideViewPr>
    <p:cSldViewPr snapToGrid="0">
      <p:cViewPr varScale="1">
        <p:scale>
          <a:sx n="82" d="100"/>
          <a:sy n="82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50" d="100"/>
          <a:sy n="150" d="100"/>
        </p:scale>
        <p:origin x="4374" y="-12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82F54634-F56A-46A8-A485-BE0CB2FA3E8E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140B56A-EC3F-4364-B921-3ECA07798C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5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1pPr>
    <a:lvl2pPr marL="4572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2pPr>
    <a:lvl3pPr marL="9144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3pPr>
    <a:lvl4pPr marL="13716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4pPr>
    <a:lvl5pPr marL="1828800" algn="l" defTabSz="914400" rtl="0" eaLnBrk="1" latinLnBrk="0" hangingPunct="1">
      <a:spcBef>
        <a:spcPts val="260"/>
      </a:spcBef>
      <a:defRPr sz="1000" kern="1200">
        <a:solidFill>
          <a:schemeClr val="tx1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064">
              <a:defRPr/>
            </a:pPr>
            <a:fld id="{037C2873-EBE5-CF42-9E30-7832FC02D1D9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66064">
                <a:defRPr/>
              </a:pPr>
              <a:t>1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69342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4947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1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4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68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6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736800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8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46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16794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0457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63589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528105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99069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12379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36041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7983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41782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7494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112802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1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9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08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80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4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3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7877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85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E531FEA-9B77-4FFA-A459-C2F7651DF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Neurotransmission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E21A75-8375-42E6-A3D3-2A1FF6A05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46539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4A3BEF-9D75-4694-9F11-DDA562936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27d7c-4416-4bc1-86cf-ca6c3a42a8f2"/>
    <ds:schemaRef ds:uri="08562aa6-c0ad-4fb9-8a82-15409d3a28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5BAB63-775C-495A-8043-BDEB42126B6B}">
  <ds:schemaRefs>
    <ds:schemaRef ds:uri="http://schemas.microsoft.com/office/infopath/2007/PartnerControls"/>
    <ds:schemaRef ds:uri="http://purl.org/dc/terms/"/>
    <ds:schemaRef ds:uri="28627d7c-4416-4bc1-86cf-ca6c3a42a8f2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08562aa6-c0ad-4fb9-8a82-15409d3a28b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4164057-14E9-4371-BF0C-9FCA68D38C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Neurotransmission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13</cp:revision>
  <cp:lastPrinted>2025-11-25T10:22:13Z</cp:lastPrinted>
  <dcterms:created xsi:type="dcterms:W3CDTF">2024-10-28T13:51:27Z</dcterms:created>
  <dcterms:modified xsi:type="dcterms:W3CDTF">2026-04-27T23:13:23Z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