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414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604A38-BB39-657C-82DE-2B4122F266C5}" name="Paul Newby" initials="PN" userId="S::Paul.Newby@primeglobalpeople.com::563035b3-b562-4c3e-b993-123b316c79be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38ADD4D4-528C-DBE2-D1A1-D325CF9EA8A0}" name="Ref check revisions" initials="CE" userId="Ref check revisions" providerId="None"/>
  <p188:author id="{B137E2DC-5C59-A392-40D5-F11255E68F6F}" name="Craig Armstrong" initials="CA" userId="S::Craig.Armstrong@primeglobalpeople.com::b0eae679-a1c1-4868-b12f-cf6c2b4a35a2" providerId="AD"/>
  <p188:author id="{8E3695DE-FAD3-1F21-5694-4325E99CF0BD}" name="Penny Staton" initials="PS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AC4702"/>
    <a:srgbClr val="B59E5F"/>
    <a:srgbClr val="AD4703"/>
    <a:srgbClr val="7B9CBB"/>
    <a:srgbClr val="F67722"/>
    <a:srgbClr val="692B00"/>
    <a:srgbClr val="7494B2"/>
    <a:srgbClr val="466A8B"/>
    <a:srgbClr val="4E7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3" autoAdjust="0"/>
    <p:restoredTop sz="72344" autoAdjust="0"/>
  </p:normalViewPr>
  <p:slideViewPr>
    <p:cSldViewPr snapToGrid="0">
      <p:cViewPr varScale="1">
        <p:scale>
          <a:sx n="80" d="100"/>
          <a:sy n="80" d="100"/>
        </p:scale>
        <p:origin x="1710" y="84"/>
      </p:cViewPr>
      <p:guideLst/>
    </p:cSldViewPr>
  </p:slideViewPr>
  <p:outlineViewPr>
    <p:cViewPr>
      <p:scale>
        <a:sx n="33" d="100"/>
        <a:sy n="33" d="100"/>
      </p:scale>
      <p:origin x="0" y="-123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6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4634-F56A-46A8-A485-BE0CB2FA3E8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C2873-EBE5-CF42-9E30-7832FC02D1D9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30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 object, web&#10;&#10;Description automatically generated">
            <a:extLst>
              <a:ext uri="{FF2B5EF4-FFF2-40B4-BE49-F238E27FC236}">
                <a16:creationId xmlns:a16="http://schemas.microsoft.com/office/drawing/2014/main" id="{35E6B621-4A2C-4674-8A00-39C168E013D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8858" r="8858"/>
          <a:stretch/>
        </p:blipFill>
        <p:spPr>
          <a:xfrm>
            <a:off x="1" y="-1"/>
            <a:ext cx="7649633" cy="685800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60429-5C5A-4A67-8940-1029421F6A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GB" noProof="0" dirty="0">
                <a:solidFill>
                  <a:schemeClr val="accent2">
                    <a:lumMod val="50000"/>
                  </a:schemeClr>
                </a:solidFill>
              </a:rPr>
              <a:t>Fundamentals of neurobiology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CB6B5-9072-4295-8643-D01BE2A380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pPr lvl="0"/>
            <a:r>
              <a:rPr lang="en-GB" noProof="0" dirty="0"/>
              <a:t>Regional neuroscience</a:t>
            </a:r>
          </a:p>
        </p:txBody>
      </p:sp>
    </p:spTree>
    <p:extLst>
      <p:ext uri="{BB962C8B-B14F-4D97-AF65-F5344CB8AC3E}">
        <p14:creationId xmlns:p14="http://schemas.microsoft.com/office/powerpoint/2010/main" val="21824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bIns="46800" rtlCol="0" anchor="ctr" anchorCtr="0">
        <a:spAutoFit/>
      </a:bodyPr>
      <a:lstStyle>
        <a:defPPr algn="r">
          <a:defRPr sz="105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EE6AE47-5C49-415C-B2E3-30B942F36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28627d7c-4416-4bc1-86cf-ca6c3a42a8f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8562aa6-c0ad-4fb9-8a82-15409d3a28b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7698</TotalTime>
  <Words>6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30</cp:revision>
  <dcterms:created xsi:type="dcterms:W3CDTF">2024-10-28T13:51:27Z</dcterms:created>
  <dcterms:modified xsi:type="dcterms:W3CDTF">2026-05-06T23:58:27Z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