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3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837A6456-319E-7223-41BB-67547F30C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8308E297-1F7C-8DA6-787E-1A12B6EF2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6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31E931-FF62-4E04-9185-6ED710E5C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7429500" cy="2105818"/>
          </a:xfrm>
        </p:spPr>
        <p:txBody>
          <a:bodyPr/>
          <a:lstStyle/>
          <a:p>
            <a:r>
              <a:rPr lang="en-GB" sz="4000" noProof="0"/>
              <a:t>The central nervous system (CNS)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A7AA10-90A0-03DF-7CB3-8B3959481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629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7739</TotalTime>
  <Words>8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central nervous system (CNS)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40</cp:revision>
  <dcterms:created xsi:type="dcterms:W3CDTF">2024-10-28T13:51:27Z</dcterms:created>
  <dcterms:modified xsi:type="dcterms:W3CDTF">2026-05-07T00:39:44Z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