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3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1C4F3799-E513-B28F-D9BD-DD6E6722F9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DC002314-A3CE-51E9-B8FA-CC16C62BB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Thau L, Reddy V, Singh P. Anatomy, central nervous system. [updated October 2022].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https://www.ncbi.nlm.nih.gov/books/NBK542179/.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Shenoy SS, Lui F. Neuroanatomy, ventricular system. [updated July 2023].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https://www.ncbi.nlm.nih.gov/books/NBK532932/.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Konan LM, Reddy V, Mesfin FB. Neuroanatomy, cerebral blood supply. [updated July 2023].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https://www.ncbi.nlm.nih.gov/books/NBK532297/.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80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06A683-E1F2-21F6-2272-EEE55C4353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noProof="0">
                <a:solidFill>
                  <a:schemeClr val="tx1"/>
                </a:solidFill>
              </a:rPr>
              <a:t>The meninges and cerebrospinal fluid </a:t>
            </a:r>
            <a:r>
              <a:rPr lang="en-US" sz="1800" noProof="0" err="1">
                <a:solidFill>
                  <a:schemeClr val="tx1"/>
                </a:solidFill>
              </a:rPr>
              <a:t>protec</a:t>
            </a:r>
            <a:r>
              <a:rPr lang="en-US" sz="1800">
                <a:solidFill>
                  <a:schemeClr val="tx1"/>
                </a:solidFill>
              </a:rPr>
              <a:t>t the brain</a:t>
            </a:r>
            <a:r>
              <a:rPr lang="en-US" sz="1800" baseline="30000">
                <a:solidFill>
                  <a:schemeClr val="tx1"/>
                </a:solidFill>
              </a:rPr>
              <a:t>1</a:t>
            </a:r>
          </a:p>
          <a:p>
            <a:r>
              <a:rPr lang="en-US" sz="1800" noProof="0">
                <a:solidFill>
                  <a:schemeClr val="tx1"/>
                </a:solidFill>
              </a:rPr>
              <a:t>The cerebrovascular system supplies the brain with nutrients</a:t>
            </a:r>
            <a:r>
              <a:rPr lang="en-US" sz="1800" baseline="30000" noProof="0">
                <a:solidFill>
                  <a:schemeClr val="tx1"/>
                </a:solidFill>
              </a:rPr>
              <a:t>3</a:t>
            </a:r>
            <a:endParaRPr lang="en-GB" sz="1800" baseline="30000" noProof="0">
              <a:solidFill>
                <a:schemeClr val="tx1"/>
              </a:solidFill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54D4CB6-4985-A70C-8BA2-B38A61E5C9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Regions of the central nervous system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AB8455-36AB-C333-B2AC-66044D9B468E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sz="1800"/>
              <a:t>The CNS can be defined anatomically and by its different regions</a:t>
            </a:r>
          </a:p>
          <a:p>
            <a:r>
              <a:rPr lang="en-GB" sz="1800">
                <a:solidFill>
                  <a:schemeClr val="tx1"/>
                </a:solidFill>
              </a:rPr>
              <a:t>The main regions of the CNS are:</a:t>
            </a:r>
          </a:p>
          <a:p>
            <a:pPr lvl="1"/>
            <a:r>
              <a:rPr lang="en-GB" sz="1800">
                <a:solidFill>
                  <a:schemeClr val="tx1"/>
                </a:solidFill>
              </a:rPr>
              <a:t>The brain</a:t>
            </a:r>
            <a:r>
              <a:rPr lang="en-GB" sz="1800" baseline="3000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GB" sz="1800">
                <a:solidFill>
                  <a:schemeClr val="tx1"/>
                </a:solidFill>
              </a:rPr>
              <a:t>The spinal cord</a:t>
            </a:r>
            <a:r>
              <a:rPr lang="en-GB" sz="1800" baseline="3000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GB" sz="1800">
                <a:solidFill>
                  <a:schemeClr val="tx1"/>
                </a:solidFill>
              </a:rPr>
              <a:t>Ventricles, choroid plexus, and cerebrospinal fluid</a:t>
            </a:r>
            <a:r>
              <a:rPr lang="en-GB" sz="1800" baseline="30000">
                <a:solidFill>
                  <a:schemeClr val="tx1"/>
                </a:solidFill>
              </a:rPr>
              <a:t>1,2</a:t>
            </a:r>
          </a:p>
          <a:p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2AB995E-B998-F1B4-E4D2-F8E8A26FD4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1131914" cy="619200"/>
          </a:xfrm>
        </p:spPr>
        <p:txBody>
          <a:bodyPr/>
          <a:lstStyle/>
          <a:p>
            <a:r>
              <a:rPr lang="en-GB" dirty="0"/>
              <a:t>CNS=central nervous system</a:t>
            </a:r>
          </a:p>
          <a:p>
            <a:endParaRPr lang="en-GB" dirty="0"/>
          </a:p>
          <a:p>
            <a:r>
              <a:rPr lang="en-GB" dirty="0"/>
              <a:t>1. Thau et al. Anatomy, central nervous system. [updated 2022 Oct].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https://www.ncbi.nlm.nih.gov/books/NBK542179/; </a:t>
            </a:r>
            <a:br>
              <a:rPr lang="en-GB" dirty="0"/>
            </a:br>
            <a:r>
              <a:rPr lang="en-GB" dirty="0"/>
              <a:t>2. Shenoy &amp; Lui. Neuroanatomy, ventricular system.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https://www.ncbi.nlm.nih.gov/books/NBK532932/; </a:t>
            </a:r>
            <a:br>
              <a:rPr lang="en-GB" dirty="0"/>
            </a:br>
            <a:r>
              <a:rPr lang="en-GB" dirty="0"/>
              <a:t>3. Konan et al. Neuroanatomy, cerebral blood supply.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https://www.ncbi.nlm.nih.gov/books/NBK532297/</a:t>
            </a:r>
          </a:p>
        </p:txBody>
      </p:sp>
    </p:spTree>
    <p:extLst>
      <p:ext uri="{BB962C8B-B14F-4D97-AF65-F5344CB8AC3E}">
        <p14:creationId xmlns:p14="http://schemas.microsoft.com/office/powerpoint/2010/main" val="261668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7743</TotalTime>
  <Words>386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Regions of the central nervous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41</cp:revision>
  <dcterms:created xsi:type="dcterms:W3CDTF">2024-10-28T13:51:27Z</dcterms:created>
  <dcterms:modified xsi:type="dcterms:W3CDTF">2026-05-07T00:43:46Z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