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6"/>
  </p:notesMasterIdLst>
  <p:sldIdLst>
    <p:sldId id="1035"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604A38-BB39-657C-82DE-2B4122F266C5}" name="Paul Newby" initials="PN" userId="S::Paul.Newby@primeglobalpeople.com::563035b3-b562-4c3e-b993-123b316c79be" providerId="AD"/>
  <p188:author id="{F286F46B-D11B-7411-908D-9B4A368D0C37}" name="Chris Edge" initials="CE" userId="S::Chris.Edge@primeglobalpeople.com::9878e1fe-fc43-4c11-846c-29f97c46eb4b" providerId="AD"/>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MW" userId="Cambridge" providerId="None"/>
  <p188:author id="{38ADD4D4-528C-DBE2-D1A1-D325CF9EA8A0}" name="Ref check revisions" initials="CE" userId="Ref check revisions" providerId="None"/>
  <p188:author id="{B137E2DC-5C59-A392-40D5-F11255E68F6F}" name="Craig Armstrong" initials="CA" userId="S::Craig.Armstrong@primeglobalpeople.com::b0eae679-a1c1-4868-b12f-cf6c2b4a35a2" providerId="AD"/>
  <p188:author id="{8E3695DE-FAD3-1F21-5694-4325E99CF0BD}" name="Penny Staton" initials="PS" userId="Penny Staton" providerId="None"/>
  <p188:author id="{9F3ECCEF-44D9-ABBD-DCA8-64ACF5D15534}" name="Chris Edge" initials="CE" userId="Chris Edge"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7599"/>
    <a:srgbClr val="AC4702"/>
    <a:srgbClr val="B59E5F"/>
    <a:srgbClr val="AD4703"/>
    <a:srgbClr val="7B9CBB"/>
    <a:srgbClr val="F67722"/>
    <a:srgbClr val="692B00"/>
    <a:srgbClr val="7494B2"/>
    <a:srgbClr val="466A8B"/>
    <a:srgbClr val="4E75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33" autoAdjust="0"/>
    <p:restoredTop sz="72344" autoAdjust="0"/>
  </p:normalViewPr>
  <p:slideViewPr>
    <p:cSldViewPr snapToGrid="0">
      <p:cViewPr varScale="1">
        <p:scale>
          <a:sx n="80" d="100"/>
          <a:sy n="80" d="100"/>
        </p:scale>
        <p:origin x="1710" y="84"/>
      </p:cViewPr>
      <p:guideLst/>
    </p:cSldViewPr>
  </p:slideViewPr>
  <p:outlineViewPr>
    <p:cViewPr>
      <p:scale>
        <a:sx n="33" d="100"/>
        <a:sy n="33" d="100"/>
      </p:scale>
      <p:origin x="0" y="-1236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67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F54634-F56A-46A8-A485-BE0CB2FA3E8E}" type="datetimeFigureOut">
              <a:rPr lang="en-GB" smtClean="0"/>
              <a:t>07/05/2026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40B56A-EC3F-4364-B921-3ECA07798CAE}" type="slidenum">
              <a:rPr lang="en-GB" smtClean="0"/>
              <a:t>‹#›</a:t>
            </a:fld>
            <a:endParaRPr lang="en-GB"/>
          </a:p>
        </p:txBody>
      </p:sp>
    </p:spTree>
    <p:extLst>
      <p:ext uri="{BB962C8B-B14F-4D97-AF65-F5344CB8AC3E}">
        <p14:creationId xmlns:p14="http://schemas.microsoft.com/office/powerpoint/2010/main" val="2882550005"/>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9144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3716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8288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55946-C9C7-D77B-3709-4AF4EEE36783}"/>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DADDFF84-5F3B-ED57-0B64-21DE6A687E98}"/>
              </a:ext>
            </a:extLst>
          </p:cNvPr>
          <p:cNvSpPr>
            <a:spLocks noGrp="1"/>
          </p:cNvSpPr>
          <p:nvPr>
            <p:ph type="body" idx="1"/>
          </p:nvPr>
        </p:nvSpPr>
        <p:spPr>
          <a:xfrm>
            <a:off x="625475" y="4407476"/>
            <a:ext cx="5486400" cy="3600450"/>
          </a:xfrm>
        </p:spPr>
        <p:txBody>
          <a:bodyPr/>
          <a:lstStyle/>
          <a:p>
            <a:pPr lvl="0"/>
            <a:r>
              <a:rPr lang="en-GB" noProof="0" dirty="0"/>
              <a:t>Because so many important functions are concentrated into such a small region of the CNS, injury to the spinal cord can cause devastating neurological impairment.</a:t>
            </a:r>
            <a:r>
              <a:rPr lang="en-GB" baseline="30000" noProof="0" dirty="0"/>
              <a:t>2</a:t>
            </a:r>
            <a:r>
              <a:rPr lang="en-GB" noProof="0" dirty="0"/>
              <a:t> Damage to the thoracic spinal cord can produce paraplegia (paralysis of both legs),</a:t>
            </a:r>
            <a:r>
              <a:rPr lang="en-GB" baseline="30000" dirty="0"/>
              <a:t> </a:t>
            </a:r>
            <a:r>
              <a:rPr lang="en-GB" noProof="0" dirty="0"/>
              <a:t>and loss of bowel and bladder control.</a:t>
            </a:r>
            <a:r>
              <a:rPr lang="en-GB" baseline="30000" noProof="0" dirty="0"/>
              <a:t>2</a:t>
            </a:r>
            <a:r>
              <a:rPr lang="en-GB" noProof="0" dirty="0"/>
              <a:t> Damage to the cervical spinal cord results in quadriplegia (paralysis of arms and legs).</a:t>
            </a:r>
            <a:r>
              <a:rPr lang="en-GB" baseline="30000" noProof="0" dirty="0"/>
              <a:t>2</a:t>
            </a:r>
            <a:r>
              <a:rPr lang="en-GB" noProof="0" dirty="0"/>
              <a:t> Such damage is generally irreversible because the CNS in contrast to the PNS has </a:t>
            </a:r>
            <a:r>
              <a:rPr lang="en-US" noProof="0" dirty="0"/>
              <a:t>severely limited ability to regenerate</a:t>
            </a:r>
            <a:r>
              <a:rPr lang="en-GB" noProof="0" dirty="0"/>
              <a:t>.</a:t>
            </a:r>
            <a:r>
              <a:rPr lang="en-GB" baseline="30000" dirty="0"/>
              <a:t>7</a:t>
            </a:r>
            <a:endParaRPr lang="en-GB" baseline="30000" noProof="0" dirty="0"/>
          </a:p>
          <a:p>
            <a:pPr lvl="0"/>
            <a:endParaRPr lang="en-GB" dirty="0">
              <a:highlight>
                <a:srgbClr val="FFFF00"/>
              </a:highlight>
            </a:endParaRPr>
          </a:p>
          <a:p>
            <a:pPr lvl="0"/>
            <a:r>
              <a:rPr lang="en-GB" noProof="0" dirty="0"/>
              <a:t>References:</a:t>
            </a:r>
          </a:p>
          <a:p>
            <a:pPr marL="228600" indent="-228600">
              <a:buFont typeface="+mj-lt"/>
              <a:buAutoNum type="arabicPeriod"/>
            </a:pPr>
            <a:r>
              <a:rPr lang="en-GB" dirty="0"/>
              <a:t>Basic plan of the nervous system. In: Squire L, Berg D, Bloom FE, Lac Sd, Ghosh A, Spitzer NC. Fundamental Neuroscience. 4</a:t>
            </a:r>
            <a:r>
              <a:rPr lang="en-GB" baseline="30000" dirty="0"/>
              <a:t>th</a:t>
            </a:r>
            <a:r>
              <a:rPr lang="en-GB" dirty="0"/>
              <a:t> edition, 2012. Burlington: Elsevier Science. </a:t>
            </a:r>
          </a:p>
          <a:p>
            <a:pPr marL="228600" indent="-228600">
              <a:buFont typeface="+mj-lt"/>
              <a:buAutoNum type="arabicPeriod"/>
            </a:pPr>
            <a:r>
              <a:rPr lang="en-GB" dirty="0"/>
              <a:t>Harrow-Mortelliti M, Reddy V, Jimsheleishvili G. Physiology, spinal cord. [Updated 2023 Mar]. In: </a:t>
            </a:r>
            <a:r>
              <a:rPr lang="en-GB" dirty="0" err="1"/>
              <a:t>StatPearls</a:t>
            </a:r>
            <a:r>
              <a:rPr lang="en-GB" dirty="0"/>
              <a:t> [internet]. Treasure Island (FL): </a:t>
            </a:r>
            <a:r>
              <a:rPr lang="en-GB" dirty="0" err="1"/>
              <a:t>StatPearls</a:t>
            </a:r>
            <a:r>
              <a:rPr lang="en-GB" dirty="0"/>
              <a:t> Publishing; 2023. Available at: https://www.ncbi.nlm.nih.gov/books/NBK544267.</a:t>
            </a:r>
          </a:p>
          <a:p>
            <a:pPr marL="228600" indent="-228600">
              <a:buFont typeface="+mj-lt"/>
              <a:buAutoNum type="arabicPeriod"/>
            </a:pPr>
            <a:r>
              <a:rPr lang="en-US" dirty="0" err="1"/>
              <a:t>Stifani</a:t>
            </a:r>
            <a:r>
              <a:rPr lang="en-US" dirty="0"/>
              <a:t> N. Motor neurons and the generation of spinal motor neuron diversity. Front Cell </a:t>
            </a:r>
            <a:r>
              <a:rPr lang="en-US" dirty="0" err="1"/>
              <a:t>Neurosci</a:t>
            </a:r>
            <a:r>
              <a:rPr lang="en-US" dirty="0"/>
              <a:t> 2014; 8: 293.</a:t>
            </a:r>
          </a:p>
          <a:p>
            <a:pPr marL="228600" indent="-228600">
              <a:buFont typeface="+mj-lt"/>
              <a:buAutoNum type="arabicPeriod"/>
            </a:pPr>
            <a:r>
              <a:rPr lang="en-US" dirty="0" err="1"/>
              <a:t>AbuHasan</a:t>
            </a:r>
            <a:r>
              <a:rPr lang="en-US" dirty="0"/>
              <a:t> Q, </a:t>
            </a:r>
            <a:r>
              <a:rPr lang="en-US" dirty="0" err="1"/>
              <a:t>Munakomi</a:t>
            </a:r>
            <a:r>
              <a:rPr lang="en-US" dirty="0"/>
              <a:t> S. Neuroanatomy, pyramidal tract. [Updated 2023 [Jul]. </a:t>
            </a:r>
            <a:r>
              <a:rPr lang="en-GB" dirty="0"/>
              <a:t>In: </a:t>
            </a:r>
            <a:r>
              <a:rPr lang="en-GB" dirty="0" err="1"/>
              <a:t>StatPearls</a:t>
            </a:r>
            <a:r>
              <a:rPr lang="en-GB" dirty="0"/>
              <a:t> [internet]. Treasure Island (FL): </a:t>
            </a:r>
            <a:r>
              <a:rPr lang="en-GB" dirty="0" err="1"/>
              <a:t>StatPearls</a:t>
            </a:r>
            <a:r>
              <a:rPr lang="en-GB" dirty="0"/>
              <a:t> Publishing; 2023. Available at: https://www.ncbi.nlm.nih.gov/books/NBK545314/.</a:t>
            </a:r>
          </a:p>
          <a:p>
            <a:pPr marL="228600" indent="-228600">
              <a:buFont typeface="+mj-lt"/>
              <a:buAutoNum type="arabicPeriod"/>
            </a:pPr>
            <a:r>
              <a:rPr lang="en-US" dirty="0"/>
              <a:t>Knierim J. Spinal reflexes and descending motor pathways. In: Neuroscience Online. </a:t>
            </a:r>
            <a:br>
              <a:rPr lang="en-US" dirty="0"/>
            </a:br>
            <a:r>
              <a:rPr lang="en-US" dirty="0"/>
              <a:t>Available at: https://nba.uth.tmc.edu/neuroscience/. Accessed September 2025.</a:t>
            </a:r>
          </a:p>
          <a:p>
            <a:pPr marL="228600" indent="-228600">
              <a:buFont typeface="+mj-lt"/>
              <a:buAutoNum type="arabicPeriod"/>
            </a:pPr>
            <a:r>
              <a:rPr lang="en-GB" dirty="0"/>
              <a:t>Hedges V. Spinal cord structure. In: Introduction to Neuroscience. Available at: https://openbooks.lib.msu.edu/introneuroscience1/. Accessed December 2025.</a:t>
            </a:r>
          </a:p>
          <a:p>
            <a:pPr marL="228600" indent="-228600">
              <a:buFont typeface="+mj-lt"/>
              <a:buAutoNum type="arabicPeriod"/>
            </a:pPr>
            <a:r>
              <a:rPr lang="en-GB" dirty="0"/>
              <a:t>Kvistad CE, Kråkenes T, </a:t>
            </a:r>
            <a:r>
              <a:rPr lang="en-GB" dirty="0" err="1"/>
              <a:t>Gavasso</a:t>
            </a:r>
            <a:r>
              <a:rPr lang="en-GB" dirty="0"/>
              <a:t> S, </a:t>
            </a:r>
            <a:r>
              <a:rPr lang="en-GB" dirty="0" err="1"/>
              <a:t>Bø</a:t>
            </a:r>
            <a:r>
              <a:rPr lang="en-GB" dirty="0"/>
              <a:t> L. Neural regeneration in the human nervous system – from understanding the underlying mechanisms to developing treatments. Where do we stand today? Front </a:t>
            </a:r>
            <a:r>
              <a:rPr lang="en-GB" dirty="0" err="1"/>
              <a:t>Neurol</a:t>
            </a:r>
            <a:r>
              <a:rPr lang="en-GB" dirty="0"/>
              <a:t> 2024; 15: 1398089.</a:t>
            </a:r>
          </a:p>
          <a:p>
            <a:pPr marL="228600" indent="-228600">
              <a:buFont typeface="+mj-lt"/>
              <a:buAutoNum type="arabicPeriod"/>
            </a:pPr>
            <a:endParaRPr lang="en-GB" dirty="0"/>
          </a:p>
          <a:p>
            <a:endParaRPr lang="en-GB" dirty="0"/>
          </a:p>
          <a:p>
            <a:endParaRPr lang="en-GB" dirty="0"/>
          </a:p>
          <a:p>
            <a:pPr lvl="0"/>
            <a:endParaRPr lang="en-GB" noProof="0" dirty="0">
              <a:highlight>
                <a:srgbClr val="FFFF00"/>
              </a:highlight>
            </a:endParaRPr>
          </a:p>
          <a:p>
            <a:endParaRPr lang="en-GB" noProof="0" dirty="0"/>
          </a:p>
        </p:txBody>
      </p:sp>
      <p:sp>
        <p:nvSpPr>
          <p:cNvPr id="4" name="Slide Number Placeholder 3">
            <a:extLst>
              <a:ext uri="{FF2B5EF4-FFF2-40B4-BE49-F238E27FC236}">
                <a16:creationId xmlns:a16="http://schemas.microsoft.com/office/drawing/2014/main" id="{F9AF9DEE-F5E1-5A7D-72CC-1115B903C4F0}"/>
              </a:ext>
            </a:extLst>
          </p:cNvPr>
          <p:cNvSpPr>
            <a:spLocks noGrp="1"/>
          </p:cNvSpPr>
          <p:nvPr>
            <p:ph type="sldNum" sz="quarter" idx="5"/>
          </p:nvPr>
        </p:nvSpPr>
        <p:spPr>
          <a:xfrm>
            <a:off x="3884613" y="8691937"/>
            <a:ext cx="2971800" cy="458787"/>
          </a:xfrm>
        </p:spPr>
        <p:txBody>
          <a:bodyPr/>
          <a:lstStyle/>
          <a:p>
            <a:pPr lvl="0"/>
            <a:fld id="{037C2873-EBE5-CF42-9E30-7832FC02D1D9}" type="slidenum">
              <a:rPr lang="da-DK" noProof="0" smtClean="0">
                <a:latin typeface="Calibri" panose="020F0502020204030204" pitchFamily="34" charset="0"/>
                <a:ea typeface="Calibri" panose="020F0502020204030204" pitchFamily="34" charset="0"/>
                <a:cs typeface="Calibri" panose="020F0502020204030204" pitchFamily="34" charset="0"/>
              </a:rPr>
              <a:pPr lvl="0"/>
              <a:t>1</a:t>
            </a:fld>
            <a:endParaRPr lang="da-DK" noProof="0" dirty="0">
              <a:latin typeface="Calibri" panose="020F0502020204030204" pitchFamily="34" charset="0"/>
              <a:ea typeface="Calibri" panose="020F0502020204030204" pitchFamily="34" charset="0"/>
              <a:cs typeface="Calibri" panose="020F0502020204030204" pitchFamily="34" charset="0"/>
            </a:endParaRPr>
          </a:p>
        </p:txBody>
      </p:sp>
      <p:sp>
        <p:nvSpPr>
          <p:cNvPr id="7" name="Slide Image Placeholder 6">
            <a:extLst>
              <a:ext uri="{FF2B5EF4-FFF2-40B4-BE49-F238E27FC236}">
                <a16:creationId xmlns:a16="http://schemas.microsoft.com/office/drawing/2014/main" id="{00315C91-04A2-C4DD-0ED6-B42D7C69404B}"/>
              </a:ext>
            </a:extLst>
          </p:cNvPr>
          <p:cNvSpPr>
            <a:spLocks noGrp="1" noRot="1" noChangeAspect="1"/>
          </p:cNvSpPr>
          <p:nvPr>
            <p:ph type="sldImg"/>
          </p:nvPr>
        </p:nvSpPr>
        <p:spPr/>
        <p:txBody>
          <a:bodyPr/>
          <a:lstStyle/>
          <a:p>
            <a:endParaRPr lang="en-GB"/>
          </a:p>
        </p:txBody>
      </p:sp>
    </p:spTree>
    <p:extLst>
      <p:ext uri="{BB962C8B-B14F-4D97-AF65-F5344CB8AC3E}">
        <p14:creationId xmlns:p14="http://schemas.microsoft.com/office/powerpoint/2010/main" val="3977661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49473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8743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93810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858435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166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04742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60318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62269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7123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75544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1427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08968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11469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73680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0158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77865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4324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167944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0457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63589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28105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9906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12379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3604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7983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17822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494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1280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42765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28194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52908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30160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32880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07664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71693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7877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574816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76504-F8AD-E4C9-037B-926D558A8B98}"/>
            </a:ext>
          </a:extLst>
        </p:cNvPr>
        <p:cNvGrpSpPr/>
        <p:nvPr/>
      </p:nvGrpSpPr>
      <p:grpSpPr>
        <a:xfrm>
          <a:off x="0" y="0"/>
          <a:ext cx="0" cy="0"/>
          <a:chOff x="0" y="0"/>
          <a:chExt cx="0" cy="0"/>
        </a:xfrm>
      </p:grpSpPr>
      <p:sp>
        <p:nvSpPr>
          <p:cNvPr id="15" name="Text Placeholder 14">
            <a:extLst>
              <a:ext uri="{FF2B5EF4-FFF2-40B4-BE49-F238E27FC236}">
                <a16:creationId xmlns:a16="http://schemas.microsoft.com/office/drawing/2014/main" id="{A7754388-C929-F893-936D-1A860ADAE403}"/>
              </a:ext>
            </a:extLst>
          </p:cNvPr>
          <p:cNvSpPr>
            <a:spLocks noGrp="1"/>
          </p:cNvSpPr>
          <p:nvPr>
            <p:ph type="body" sz="quarter" idx="17"/>
          </p:nvPr>
        </p:nvSpPr>
        <p:spPr/>
        <p:txBody>
          <a:bodyPr/>
          <a:lstStyle/>
          <a:p>
            <a:r>
              <a:rPr lang="en-GB" dirty="0"/>
              <a:t>Fundamentals of neurobiology – Regional neuroscience</a:t>
            </a:r>
          </a:p>
        </p:txBody>
      </p:sp>
      <p:sp>
        <p:nvSpPr>
          <p:cNvPr id="5" name="Title 4">
            <a:extLst>
              <a:ext uri="{FF2B5EF4-FFF2-40B4-BE49-F238E27FC236}">
                <a16:creationId xmlns:a16="http://schemas.microsoft.com/office/drawing/2014/main" id="{9652F1B2-49F7-C279-196C-24BA1B683CFD}"/>
              </a:ext>
            </a:extLst>
          </p:cNvPr>
          <p:cNvSpPr>
            <a:spLocks noGrp="1"/>
          </p:cNvSpPr>
          <p:nvPr>
            <p:ph type="title"/>
          </p:nvPr>
        </p:nvSpPr>
        <p:spPr>
          <a:xfrm>
            <a:off x="539749" y="814386"/>
            <a:ext cx="9213851" cy="332399"/>
          </a:xfrm>
        </p:spPr>
        <p:txBody>
          <a:bodyPr/>
          <a:lstStyle/>
          <a:p>
            <a:r>
              <a:rPr lang="en-GB" noProof="0"/>
              <a:t>The spinal cord – function</a:t>
            </a:r>
          </a:p>
        </p:txBody>
      </p:sp>
      <p:sp>
        <p:nvSpPr>
          <p:cNvPr id="10" name="Content Placeholder 9">
            <a:extLst>
              <a:ext uri="{FF2B5EF4-FFF2-40B4-BE49-F238E27FC236}">
                <a16:creationId xmlns:a16="http://schemas.microsoft.com/office/drawing/2014/main" id="{FE73517D-272E-A5AB-BEAF-823369EE222D}"/>
              </a:ext>
            </a:extLst>
          </p:cNvPr>
          <p:cNvSpPr>
            <a:spLocks noGrp="1"/>
          </p:cNvSpPr>
          <p:nvPr>
            <p:ph idx="20"/>
          </p:nvPr>
        </p:nvSpPr>
        <p:spPr>
          <a:xfrm>
            <a:off x="539749" y="1416785"/>
            <a:ext cx="4402169" cy="4415215"/>
          </a:xfrm>
        </p:spPr>
        <p:txBody>
          <a:bodyPr/>
          <a:lstStyle/>
          <a:p>
            <a:pPr marL="0" lvl="1" indent="0">
              <a:spcBef>
                <a:spcPts val="0"/>
              </a:spcBef>
              <a:spcAft>
                <a:spcPts val="600"/>
              </a:spcAft>
              <a:buNone/>
            </a:pPr>
            <a:r>
              <a:rPr lang="en-GB" sz="1200" b="1" dirty="0">
                <a:solidFill>
                  <a:schemeClr val="tx1"/>
                </a:solidFill>
              </a:rPr>
              <a:t>The spinal cord acts as a conduit for information: </a:t>
            </a:r>
          </a:p>
          <a:p>
            <a:pPr marL="465137" lvl="1" indent="-285750">
              <a:spcBef>
                <a:spcPts val="0"/>
              </a:spcBef>
              <a:spcAft>
                <a:spcPts val="600"/>
              </a:spcAft>
            </a:pPr>
            <a:r>
              <a:rPr lang="en-GB" sz="1100" noProof="0" dirty="0">
                <a:solidFill>
                  <a:schemeClr val="tx1"/>
                </a:solidFill>
              </a:rPr>
              <a:t>Circuits in the spinal cord receive sensory information from receptors in the skin, skeletal muscle and tendons (somatosensory fibres) and from receptors from the viscera (</a:t>
            </a:r>
            <a:r>
              <a:rPr lang="en-GB" sz="1100" noProof="0" dirty="0" err="1">
                <a:solidFill>
                  <a:schemeClr val="tx1"/>
                </a:solidFill>
              </a:rPr>
              <a:t>viscerosensory</a:t>
            </a:r>
            <a:r>
              <a:rPr lang="en-GB" sz="1100" noProof="0" dirty="0">
                <a:solidFill>
                  <a:schemeClr val="tx1"/>
                </a:solidFill>
              </a:rPr>
              <a:t> fibres).</a:t>
            </a:r>
            <a:r>
              <a:rPr lang="en-GB" sz="1100" baseline="30000" noProof="0" dirty="0">
                <a:solidFill>
                  <a:schemeClr val="tx1"/>
                </a:solidFill>
              </a:rPr>
              <a:t>1</a:t>
            </a:r>
            <a:r>
              <a:rPr lang="en-GB" sz="1100" noProof="0" dirty="0">
                <a:solidFill>
                  <a:schemeClr val="tx1"/>
                </a:solidFill>
              </a:rPr>
              <a:t> This sensory input is relayed by </a:t>
            </a:r>
            <a:r>
              <a:rPr lang="en-GB" sz="1100" i="1" noProof="0" dirty="0">
                <a:solidFill>
                  <a:schemeClr val="tx1"/>
                </a:solidFill>
              </a:rPr>
              <a:t>ascending</a:t>
            </a:r>
            <a:r>
              <a:rPr lang="en-GB" sz="1100" noProof="0" dirty="0">
                <a:solidFill>
                  <a:schemeClr val="tx1"/>
                </a:solidFill>
              </a:rPr>
              <a:t> tracts to the brain</a:t>
            </a:r>
            <a:r>
              <a:rPr lang="en-GB" sz="1100" baseline="30000" noProof="0" dirty="0">
                <a:solidFill>
                  <a:schemeClr val="tx1"/>
                </a:solidFill>
              </a:rPr>
              <a:t>2</a:t>
            </a:r>
          </a:p>
          <a:p>
            <a:pPr marL="465137" lvl="1" indent="-285750">
              <a:spcBef>
                <a:spcPts val="0"/>
              </a:spcBef>
              <a:spcAft>
                <a:spcPts val="600"/>
              </a:spcAft>
            </a:pPr>
            <a:r>
              <a:rPr lang="en-GB" sz="1100" i="1" dirty="0">
                <a:solidFill>
                  <a:schemeClr val="tx1"/>
                </a:solidFill>
              </a:rPr>
              <a:t>Descending</a:t>
            </a:r>
            <a:r>
              <a:rPr lang="en-GB" sz="1100" dirty="0">
                <a:solidFill>
                  <a:schemeClr val="tx1"/>
                </a:solidFill>
              </a:rPr>
              <a:t> tracts in the spinal cord carry motor commands from the brain that control the activity of somatic and visceral motor neurons which control the activity of skeletal muscles and visceral organs, respectively</a:t>
            </a:r>
            <a:r>
              <a:rPr lang="en-GB" sz="1100" baseline="30000" dirty="0">
                <a:solidFill>
                  <a:schemeClr val="tx1"/>
                </a:solidFill>
              </a:rPr>
              <a:t>2-4</a:t>
            </a:r>
            <a:endParaRPr lang="en-GB" sz="1100" baseline="30000" noProof="0" dirty="0">
              <a:solidFill>
                <a:schemeClr val="tx1"/>
              </a:solidFill>
            </a:endParaRPr>
          </a:p>
          <a:p>
            <a:pPr marL="0" lvl="1" indent="0">
              <a:spcBef>
                <a:spcPts val="0"/>
              </a:spcBef>
              <a:spcAft>
                <a:spcPts val="600"/>
              </a:spcAft>
              <a:buNone/>
            </a:pPr>
            <a:r>
              <a:rPr lang="en-GB" sz="1200" b="1" noProof="0" dirty="0">
                <a:solidFill>
                  <a:schemeClr val="tx1"/>
                </a:solidFill>
              </a:rPr>
              <a:t>The spinal cord contains the circuits for generating reflexes</a:t>
            </a:r>
          </a:p>
          <a:p>
            <a:pPr marL="465137" lvl="1" indent="-285750">
              <a:spcBef>
                <a:spcPts val="0"/>
              </a:spcBef>
              <a:spcAft>
                <a:spcPts val="600"/>
              </a:spcAft>
            </a:pPr>
            <a:r>
              <a:rPr lang="en-GB" sz="1100" noProof="0" dirty="0">
                <a:solidFill>
                  <a:schemeClr val="tx1"/>
                </a:solidFill>
              </a:rPr>
              <a:t>Spinal reflex circuits generate rapid, stereotyped responses; they can operate without cortical initiation (but can be modulated by descending pathways)</a:t>
            </a:r>
            <a:r>
              <a:rPr lang="en-GB" sz="1100" baseline="30000" noProof="0" dirty="0">
                <a:solidFill>
                  <a:schemeClr val="tx1"/>
                </a:solidFill>
              </a:rPr>
              <a:t>2,5</a:t>
            </a:r>
            <a:endParaRPr lang="en-GB" sz="1100" baseline="30000" dirty="0">
              <a:solidFill>
                <a:schemeClr val="tx1"/>
              </a:solidFill>
            </a:endParaRPr>
          </a:p>
          <a:p>
            <a:pPr marL="465137" lvl="1" indent="-285750">
              <a:spcBef>
                <a:spcPts val="0"/>
              </a:spcBef>
              <a:spcAft>
                <a:spcPts val="600"/>
              </a:spcAft>
            </a:pPr>
            <a:r>
              <a:rPr lang="en-GB" sz="1100" noProof="0" dirty="0">
                <a:solidFill>
                  <a:schemeClr val="tx1"/>
                </a:solidFill>
              </a:rPr>
              <a:t>Sensory fibres enter the spinal cord and influence spinal motor neurons (either directly or indirectly) that then produce rapid involuntary contractions of skeletal muscles</a:t>
            </a:r>
            <a:r>
              <a:rPr lang="en-GB" sz="1100" baseline="30000" noProof="0" dirty="0">
                <a:solidFill>
                  <a:schemeClr val="tx1"/>
                </a:solidFill>
              </a:rPr>
              <a:t>5</a:t>
            </a:r>
          </a:p>
          <a:p>
            <a:pPr marL="465137" lvl="1" indent="-285750">
              <a:spcBef>
                <a:spcPts val="0"/>
              </a:spcBef>
              <a:spcAft>
                <a:spcPts val="600"/>
              </a:spcAft>
            </a:pPr>
            <a:r>
              <a:rPr lang="en-GB" sz="1100" noProof="0" dirty="0">
                <a:solidFill>
                  <a:schemeClr val="tx1"/>
                </a:solidFill>
              </a:rPr>
              <a:t>Reflexes perform a protective function e.g. withdrawal reflex – pulling away from a painful stimulus.</a:t>
            </a:r>
            <a:r>
              <a:rPr lang="en-GB" sz="1100" baseline="30000" noProof="0" dirty="0">
                <a:solidFill>
                  <a:schemeClr val="tx1"/>
                </a:solidFill>
              </a:rPr>
              <a:t>5 </a:t>
            </a:r>
            <a:r>
              <a:rPr lang="en-GB" sz="1100" noProof="0" dirty="0">
                <a:solidFill>
                  <a:schemeClr val="tx1"/>
                </a:solidFill>
              </a:rPr>
              <a:t>The stretch reflex (knee jerk) can be used as a diagnostic tool to assess the integrity of the spinal cord</a:t>
            </a:r>
            <a:r>
              <a:rPr lang="en-GB" sz="1100" baseline="30000" noProof="0" dirty="0">
                <a:solidFill>
                  <a:schemeClr val="tx1"/>
                </a:solidFill>
              </a:rPr>
              <a:t>2</a:t>
            </a:r>
          </a:p>
        </p:txBody>
      </p:sp>
      <p:sp>
        <p:nvSpPr>
          <p:cNvPr id="16" name="Text Placeholder 15">
            <a:extLst>
              <a:ext uri="{FF2B5EF4-FFF2-40B4-BE49-F238E27FC236}">
                <a16:creationId xmlns:a16="http://schemas.microsoft.com/office/drawing/2014/main" id="{61E7FDC5-1438-39D0-3636-A3E9C0A07C3F}"/>
              </a:ext>
            </a:extLst>
          </p:cNvPr>
          <p:cNvSpPr>
            <a:spLocks noGrp="1"/>
          </p:cNvSpPr>
          <p:nvPr>
            <p:ph type="body" sz="quarter" idx="18"/>
          </p:nvPr>
        </p:nvSpPr>
        <p:spPr>
          <a:xfrm>
            <a:off x="539749" y="6102000"/>
            <a:ext cx="10608311" cy="619200"/>
          </a:xfrm>
        </p:spPr>
        <p:txBody>
          <a:bodyPr/>
          <a:lstStyle/>
          <a:p>
            <a:r>
              <a:rPr lang="en-GB" dirty="0"/>
              <a:t>1. Squire et al. Basic plan of the nervous system. In: Fundamental Neuroscience. 4th edition; 2012; 2. Harrow-Mortelliti et al. Physiology, spinal cord. [Updated 2023 Mar]. </a:t>
            </a:r>
            <a:br>
              <a:rPr lang="en-GB" dirty="0"/>
            </a:br>
            <a:r>
              <a:rPr lang="en-GB" dirty="0"/>
              <a:t>In: </a:t>
            </a:r>
            <a:r>
              <a:rPr lang="en-GB" dirty="0" err="1"/>
              <a:t>StatPearls</a:t>
            </a:r>
            <a:r>
              <a:rPr lang="en-GB" dirty="0"/>
              <a:t> [internet]. Treasure Island (FL): </a:t>
            </a:r>
            <a:r>
              <a:rPr lang="en-GB" dirty="0" err="1"/>
              <a:t>StatPearls</a:t>
            </a:r>
            <a:r>
              <a:rPr lang="en-GB" dirty="0"/>
              <a:t> Publishing; 2023. Available at: https://www.ncbi.nlm.nih.gov/books/NBK544267; 3. </a:t>
            </a:r>
            <a:r>
              <a:rPr lang="en-US" dirty="0" err="1"/>
              <a:t>Stifani</a:t>
            </a:r>
            <a:r>
              <a:rPr lang="en-US" dirty="0"/>
              <a:t>. Front Cell </a:t>
            </a:r>
            <a:r>
              <a:rPr lang="en-US" dirty="0" err="1"/>
              <a:t>Neurosci</a:t>
            </a:r>
            <a:r>
              <a:rPr lang="en-US" dirty="0"/>
              <a:t> 2014;8:293; </a:t>
            </a:r>
            <a:br>
              <a:rPr lang="en-US" dirty="0"/>
            </a:br>
            <a:r>
              <a:rPr lang="en-US" dirty="0"/>
              <a:t>4. </a:t>
            </a:r>
            <a:r>
              <a:rPr lang="en-US" dirty="0" err="1"/>
              <a:t>AbuHasan</a:t>
            </a:r>
            <a:r>
              <a:rPr lang="en-US" dirty="0"/>
              <a:t> &amp; Munakomi. Neuroanatomy, pyramidal tract. [Updated 2023 [Jul]. </a:t>
            </a:r>
            <a:r>
              <a:rPr lang="en-GB" dirty="0"/>
              <a:t>In: </a:t>
            </a:r>
            <a:r>
              <a:rPr lang="en-GB" dirty="0" err="1"/>
              <a:t>StatPearls</a:t>
            </a:r>
            <a:r>
              <a:rPr lang="en-GB" dirty="0"/>
              <a:t> [internet]. Treasure Island (FL): </a:t>
            </a:r>
            <a:r>
              <a:rPr lang="en-GB" dirty="0" err="1"/>
              <a:t>StatPearls</a:t>
            </a:r>
            <a:r>
              <a:rPr lang="en-GB" dirty="0"/>
              <a:t> Publishing; 2023. Available at: https://www.ncbi.nlm.nih.gov/books/NBK545314/; 5. </a:t>
            </a:r>
            <a:r>
              <a:rPr lang="en-US" dirty="0"/>
              <a:t>Knierim. Spinal reflexes and descending motor pathways. In: Neuroscience Online. Available at: https://nba.uth.tmc.edu/neuroscience/. Accessed September 2025; 6. Hedges. Spinal cord structure. In: Introduction to Neuroscience. https://openbooks.lib.msu.edu/introneuroscience1/. Accessed December 2025</a:t>
            </a:r>
          </a:p>
        </p:txBody>
      </p:sp>
      <p:grpSp>
        <p:nvGrpSpPr>
          <p:cNvPr id="9" name="Graphic 7">
            <a:extLst>
              <a:ext uri="{FF2B5EF4-FFF2-40B4-BE49-F238E27FC236}">
                <a16:creationId xmlns:a16="http://schemas.microsoft.com/office/drawing/2014/main" id="{BE630D3D-32E7-F224-A14E-31775532B009}"/>
              </a:ext>
            </a:extLst>
          </p:cNvPr>
          <p:cNvGrpSpPr/>
          <p:nvPr/>
        </p:nvGrpSpPr>
        <p:grpSpPr>
          <a:xfrm>
            <a:off x="8065059" y="4295578"/>
            <a:ext cx="1974795" cy="1517941"/>
            <a:chOff x="6547916" y="4541509"/>
            <a:chExt cx="1974795" cy="1517941"/>
          </a:xfrm>
        </p:grpSpPr>
        <p:sp>
          <p:nvSpPr>
            <p:cNvPr id="27" name="Freeform: Shape 26">
              <a:extLst>
                <a:ext uri="{FF2B5EF4-FFF2-40B4-BE49-F238E27FC236}">
                  <a16:creationId xmlns:a16="http://schemas.microsoft.com/office/drawing/2014/main" id="{DF593BD9-47E3-AF69-C3A9-E4072D24916A}"/>
                </a:ext>
              </a:extLst>
            </p:cNvPr>
            <p:cNvSpPr/>
            <p:nvPr/>
          </p:nvSpPr>
          <p:spPr>
            <a:xfrm>
              <a:off x="6547916" y="4702541"/>
              <a:ext cx="1974795" cy="1356909"/>
            </a:xfrm>
            <a:custGeom>
              <a:avLst/>
              <a:gdLst>
                <a:gd name="connsiteX0" fmla="*/ 1952327 w 1974795"/>
                <a:gd name="connsiteY0" fmla="*/ 352474 h 1356909"/>
                <a:gd name="connsiteX1" fmla="*/ 1923771 w 1974795"/>
                <a:gd name="connsiteY1" fmla="*/ 381486 h 1356909"/>
                <a:gd name="connsiteX2" fmla="*/ 1682957 w 1974795"/>
                <a:gd name="connsiteY2" fmla="*/ 418735 h 1356909"/>
                <a:gd name="connsiteX3" fmla="*/ 1520343 w 1974795"/>
                <a:gd name="connsiteY3" fmla="*/ 417959 h 1356909"/>
                <a:gd name="connsiteX4" fmla="*/ 1489039 w 1974795"/>
                <a:gd name="connsiteY4" fmla="*/ 413840 h 1356909"/>
                <a:gd name="connsiteX5" fmla="*/ 1333653 w 1974795"/>
                <a:gd name="connsiteY5" fmla="*/ 382978 h 1356909"/>
                <a:gd name="connsiteX6" fmla="*/ 1198998 w 1974795"/>
                <a:gd name="connsiteY6" fmla="*/ 358025 h 1356909"/>
                <a:gd name="connsiteX7" fmla="*/ 1184899 w 1974795"/>
                <a:gd name="connsiteY7" fmla="*/ 357130 h 1356909"/>
                <a:gd name="connsiteX8" fmla="*/ 1184481 w 1974795"/>
                <a:gd name="connsiteY8" fmla="*/ 357130 h 1356909"/>
                <a:gd name="connsiteX9" fmla="*/ 989607 w 1974795"/>
                <a:gd name="connsiteY9" fmla="*/ 495384 h 1356909"/>
                <a:gd name="connsiteX10" fmla="*/ 979571 w 1974795"/>
                <a:gd name="connsiteY10" fmla="*/ 512755 h 1356909"/>
                <a:gd name="connsiteX11" fmla="*/ 970610 w 1974795"/>
                <a:gd name="connsiteY11" fmla="*/ 529708 h 1356909"/>
                <a:gd name="connsiteX12" fmla="*/ 970490 w 1974795"/>
                <a:gd name="connsiteY12" fmla="*/ 529947 h 1356909"/>
                <a:gd name="connsiteX13" fmla="*/ 952210 w 1974795"/>
                <a:gd name="connsiteY13" fmla="*/ 569764 h 1356909"/>
                <a:gd name="connsiteX14" fmla="*/ 938469 w 1974795"/>
                <a:gd name="connsiteY14" fmla="*/ 606715 h 1356909"/>
                <a:gd name="connsiteX15" fmla="*/ 936856 w 1974795"/>
                <a:gd name="connsiteY15" fmla="*/ 611670 h 1356909"/>
                <a:gd name="connsiteX16" fmla="*/ 815822 w 1974795"/>
                <a:gd name="connsiteY16" fmla="*/ 825497 h 1356909"/>
                <a:gd name="connsiteX17" fmla="*/ 642873 w 1974795"/>
                <a:gd name="connsiteY17" fmla="*/ 1028400 h 1356909"/>
                <a:gd name="connsiteX18" fmla="*/ 565748 w 1974795"/>
                <a:gd name="connsiteY18" fmla="*/ 1180623 h 1356909"/>
                <a:gd name="connsiteX19" fmla="*/ 547467 w 1974795"/>
                <a:gd name="connsiteY19" fmla="*/ 1340426 h 1356909"/>
                <a:gd name="connsiteX20" fmla="*/ 438560 w 1974795"/>
                <a:gd name="connsiteY20" fmla="*/ 1349142 h 1356909"/>
                <a:gd name="connsiteX21" fmla="*/ 370217 w 1974795"/>
                <a:gd name="connsiteY21" fmla="*/ 1338516 h 1356909"/>
                <a:gd name="connsiteX22" fmla="*/ 319796 w 1974795"/>
                <a:gd name="connsiteY22" fmla="*/ 1343769 h 1356909"/>
                <a:gd name="connsiteX23" fmla="*/ 237891 w 1974795"/>
                <a:gd name="connsiteY23" fmla="*/ 1334039 h 1356909"/>
                <a:gd name="connsiteX24" fmla="*/ 208858 w 1974795"/>
                <a:gd name="connsiteY24" fmla="*/ 1318339 h 1356909"/>
                <a:gd name="connsiteX25" fmla="*/ 187769 w 1974795"/>
                <a:gd name="connsiteY25" fmla="*/ 1301147 h 1356909"/>
                <a:gd name="connsiteX26" fmla="*/ 144935 w 1974795"/>
                <a:gd name="connsiteY26" fmla="*/ 1300908 h 1356909"/>
                <a:gd name="connsiteX27" fmla="*/ 122652 w 1974795"/>
                <a:gd name="connsiteY27" fmla="*/ 1292312 h 1356909"/>
                <a:gd name="connsiteX28" fmla="*/ 125519 w 1974795"/>
                <a:gd name="connsiteY28" fmla="*/ 1276732 h 1356909"/>
                <a:gd name="connsiteX29" fmla="*/ 87943 w 1974795"/>
                <a:gd name="connsiteY29" fmla="*/ 1267300 h 1356909"/>
                <a:gd name="connsiteX30" fmla="*/ 70797 w 1974795"/>
                <a:gd name="connsiteY30" fmla="*/ 1255420 h 1356909"/>
                <a:gd name="connsiteX31" fmla="*/ 56220 w 1974795"/>
                <a:gd name="connsiteY31" fmla="*/ 1251660 h 1356909"/>
                <a:gd name="connsiteX32" fmla="*/ 50903 w 1974795"/>
                <a:gd name="connsiteY32" fmla="*/ 1243064 h 1356909"/>
                <a:gd name="connsiteX33" fmla="*/ 29994 w 1974795"/>
                <a:gd name="connsiteY33" fmla="*/ 1232557 h 1356909"/>
                <a:gd name="connsiteX34" fmla="*/ 25693 w 1974795"/>
                <a:gd name="connsiteY34" fmla="*/ 1213276 h 1356909"/>
                <a:gd name="connsiteX35" fmla="*/ 1080 w 1974795"/>
                <a:gd name="connsiteY35" fmla="*/ 1196800 h 1356909"/>
                <a:gd name="connsiteX36" fmla="*/ 9324 w 1974795"/>
                <a:gd name="connsiteY36" fmla="*/ 1172325 h 1356909"/>
                <a:gd name="connsiteX37" fmla="*/ 13625 w 1974795"/>
                <a:gd name="connsiteY37" fmla="*/ 1168863 h 1356909"/>
                <a:gd name="connsiteX38" fmla="*/ 14163 w 1974795"/>
                <a:gd name="connsiteY38" fmla="*/ 1168505 h 1356909"/>
                <a:gd name="connsiteX39" fmla="*/ 15238 w 1974795"/>
                <a:gd name="connsiteY39" fmla="*/ 1167848 h 1356909"/>
                <a:gd name="connsiteX40" fmla="*/ 15895 w 1974795"/>
                <a:gd name="connsiteY40" fmla="*/ 1167549 h 1356909"/>
                <a:gd name="connsiteX41" fmla="*/ 16553 w 1974795"/>
                <a:gd name="connsiteY41" fmla="*/ 1167251 h 1356909"/>
                <a:gd name="connsiteX42" fmla="*/ 17807 w 1974795"/>
                <a:gd name="connsiteY42" fmla="*/ 1166833 h 1356909"/>
                <a:gd name="connsiteX43" fmla="*/ 18225 w 1974795"/>
                <a:gd name="connsiteY43" fmla="*/ 1166714 h 1356909"/>
                <a:gd name="connsiteX44" fmla="*/ 20137 w 1974795"/>
                <a:gd name="connsiteY44" fmla="*/ 1166475 h 1356909"/>
                <a:gd name="connsiteX45" fmla="*/ 23482 w 1974795"/>
                <a:gd name="connsiteY45" fmla="*/ 1167072 h 1356909"/>
                <a:gd name="connsiteX46" fmla="*/ 25215 w 1974795"/>
                <a:gd name="connsiteY46" fmla="*/ 1167728 h 1356909"/>
                <a:gd name="connsiteX47" fmla="*/ 35789 w 1974795"/>
                <a:gd name="connsiteY47" fmla="*/ 1173161 h 1356909"/>
                <a:gd name="connsiteX48" fmla="*/ 39493 w 1974795"/>
                <a:gd name="connsiteY48" fmla="*/ 1174534 h 1356909"/>
                <a:gd name="connsiteX49" fmla="*/ 40807 w 1974795"/>
                <a:gd name="connsiteY49" fmla="*/ 1174832 h 1356909"/>
                <a:gd name="connsiteX50" fmla="*/ 42480 w 1974795"/>
                <a:gd name="connsiteY50" fmla="*/ 1175131 h 1356909"/>
                <a:gd name="connsiteX51" fmla="*/ 42659 w 1974795"/>
                <a:gd name="connsiteY51" fmla="*/ 1175131 h 1356909"/>
                <a:gd name="connsiteX52" fmla="*/ 44332 w 1974795"/>
                <a:gd name="connsiteY52" fmla="*/ 1175250 h 1356909"/>
                <a:gd name="connsiteX53" fmla="*/ 44571 w 1974795"/>
                <a:gd name="connsiteY53" fmla="*/ 1175250 h 1356909"/>
                <a:gd name="connsiteX54" fmla="*/ 46184 w 1974795"/>
                <a:gd name="connsiteY54" fmla="*/ 1175250 h 1356909"/>
                <a:gd name="connsiteX55" fmla="*/ 47976 w 1974795"/>
                <a:gd name="connsiteY55" fmla="*/ 1175071 h 1356909"/>
                <a:gd name="connsiteX56" fmla="*/ 55324 w 1974795"/>
                <a:gd name="connsiteY56" fmla="*/ 1173161 h 1356909"/>
                <a:gd name="connsiteX57" fmla="*/ 60522 w 1974795"/>
                <a:gd name="connsiteY57" fmla="*/ 1171310 h 1356909"/>
                <a:gd name="connsiteX58" fmla="*/ 67989 w 1974795"/>
                <a:gd name="connsiteY58" fmla="*/ 1169161 h 1356909"/>
                <a:gd name="connsiteX59" fmla="*/ 102460 w 1974795"/>
                <a:gd name="connsiteY59" fmla="*/ 1182951 h 1356909"/>
                <a:gd name="connsiteX60" fmla="*/ 102519 w 1974795"/>
                <a:gd name="connsiteY60" fmla="*/ 1183070 h 1356909"/>
                <a:gd name="connsiteX61" fmla="*/ 141112 w 1974795"/>
                <a:gd name="connsiteY61" fmla="*/ 1181757 h 1356909"/>
                <a:gd name="connsiteX62" fmla="*/ 162499 w 1974795"/>
                <a:gd name="connsiteY62" fmla="*/ 1185159 h 1356909"/>
                <a:gd name="connsiteX63" fmla="*/ 205273 w 1974795"/>
                <a:gd name="connsiteY63" fmla="*/ 1188502 h 1356909"/>
                <a:gd name="connsiteX64" fmla="*/ 367170 w 1974795"/>
                <a:gd name="connsiteY64" fmla="*/ 1146417 h 1356909"/>
                <a:gd name="connsiteX65" fmla="*/ 472672 w 1974795"/>
                <a:gd name="connsiteY65" fmla="*/ 1024341 h 1356909"/>
                <a:gd name="connsiteX66" fmla="*/ 516641 w 1974795"/>
                <a:gd name="connsiteY66" fmla="*/ 928531 h 1356909"/>
                <a:gd name="connsiteX67" fmla="*/ 526200 w 1974795"/>
                <a:gd name="connsiteY67" fmla="*/ 906264 h 1356909"/>
                <a:gd name="connsiteX68" fmla="*/ 640424 w 1974795"/>
                <a:gd name="connsiteY68" fmla="*/ 622355 h 1356909"/>
                <a:gd name="connsiteX69" fmla="*/ 764744 w 1974795"/>
                <a:gd name="connsiteY69" fmla="*/ 303763 h 1356909"/>
                <a:gd name="connsiteX70" fmla="*/ 783801 w 1974795"/>
                <a:gd name="connsiteY70" fmla="*/ 268125 h 1356909"/>
                <a:gd name="connsiteX71" fmla="*/ 833386 w 1974795"/>
                <a:gd name="connsiteY71" fmla="*/ 213504 h 1356909"/>
                <a:gd name="connsiteX72" fmla="*/ 991519 w 1974795"/>
                <a:gd name="connsiteY72" fmla="*/ 117693 h 1356909"/>
                <a:gd name="connsiteX73" fmla="*/ 1242131 w 1974795"/>
                <a:gd name="connsiteY73" fmla="*/ 28628 h 1356909"/>
                <a:gd name="connsiteX74" fmla="*/ 1519984 w 1974795"/>
                <a:gd name="connsiteY74" fmla="*/ 333 h 1356909"/>
                <a:gd name="connsiteX75" fmla="*/ 1715933 w 1974795"/>
                <a:gd name="connsiteY75" fmla="*/ 2661 h 1356909"/>
                <a:gd name="connsiteX76" fmla="*/ 1816298 w 1974795"/>
                <a:gd name="connsiteY76" fmla="*/ 10899 h 1356909"/>
                <a:gd name="connsiteX77" fmla="*/ 1816298 w 1974795"/>
                <a:gd name="connsiteY77" fmla="*/ 10899 h 1356909"/>
                <a:gd name="connsiteX78" fmla="*/ 1897425 w 1974795"/>
                <a:gd name="connsiteY78" fmla="*/ 40866 h 1356909"/>
                <a:gd name="connsiteX79" fmla="*/ 1899994 w 1974795"/>
                <a:gd name="connsiteY79" fmla="*/ 116141 h 1356909"/>
                <a:gd name="connsiteX80" fmla="*/ 1927116 w 1974795"/>
                <a:gd name="connsiteY80" fmla="*/ 167897 h 1356909"/>
                <a:gd name="connsiteX81" fmla="*/ 1952387 w 1974795"/>
                <a:gd name="connsiteY81" fmla="*/ 199595 h 1356909"/>
                <a:gd name="connsiteX82" fmla="*/ 1973953 w 1974795"/>
                <a:gd name="connsiteY82" fmla="*/ 282153 h 1356909"/>
                <a:gd name="connsiteX83" fmla="*/ 1952387 w 1974795"/>
                <a:gd name="connsiteY83" fmla="*/ 352414 h 135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1974795" h="1356909">
                  <a:moveTo>
                    <a:pt x="1952327" y="352474"/>
                  </a:moveTo>
                  <a:cubicBezTo>
                    <a:pt x="1946950" y="358801"/>
                    <a:pt x="1927654" y="385784"/>
                    <a:pt x="1923771" y="381486"/>
                  </a:cubicBezTo>
                  <a:cubicBezTo>
                    <a:pt x="1847363" y="410438"/>
                    <a:pt x="1765697" y="414974"/>
                    <a:pt x="1682957" y="418735"/>
                  </a:cubicBezTo>
                  <a:cubicBezTo>
                    <a:pt x="1628533" y="421242"/>
                    <a:pt x="1573572" y="424466"/>
                    <a:pt x="1520343" y="417959"/>
                  </a:cubicBezTo>
                  <a:cubicBezTo>
                    <a:pt x="1509888" y="416706"/>
                    <a:pt x="1499493" y="415333"/>
                    <a:pt x="1489039" y="413840"/>
                  </a:cubicBezTo>
                  <a:cubicBezTo>
                    <a:pt x="1436766" y="406259"/>
                    <a:pt x="1384851" y="395932"/>
                    <a:pt x="1333653" y="382978"/>
                  </a:cubicBezTo>
                  <a:cubicBezTo>
                    <a:pt x="1289087" y="371696"/>
                    <a:pt x="1244759" y="361667"/>
                    <a:pt x="1198998" y="358025"/>
                  </a:cubicBezTo>
                  <a:cubicBezTo>
                    <a:pt x="1194279" y="357667"/>
                    <a:pt x="1189619" y="357369"/>
                    <a:pt x="1184899" y="357130"/>
                  </a:cubicBezTo>
                  <a:cubicBezTo>
                    <a:pt x="1184780" y="357130"/>
                    <a:pt x="1184601" y="357130"/>
                    <a:pt x="1184481" y="357130"/>
                  </a:cubicBezTo>
                  <a:cubicBezTo>
                    <a:pt x="1101920" y="352951"/>
                    <a:pt x="1034950" y="420049"/>
                    <a:pt x="989607" y="495384"/>
                  </a:cubicBezTo>
                  <a:cubicBezTo>
                    <a:pt x="986142" y="501114"/>
                    <a:pt x="982797" y="506905"/>
                    <a:pt x="979571" y="512755"/>
                  </a:cubicBezTo>
                  <a:cubicBezTo>
                    <a:pt x="976464" y="518366"/>
                    <a:pt x="973477" y="524037"/>
                    <a:pt x="970610" y="529708"/>
                  </a:cubicBezTo>
                  <a:cubicBezTo>
                    <a:pt x="970610" y="529768"/>
                    <a:pt x="970550" y="529828"/>
                    <a:pt x="970490" y="529947"/>
                  </a:cubicBezTo>
                  <a:cubicBezTo>
                    <a:pt x="963680" y="543378"/>
                    <a:pt x="957586" y="556750"/>
                    <a:pt x="952210" y="569764"/>
                  </a:cubicBezTo>
                  <a:cubicBezTo>
                    <a:pt x="946893" y="582598"/>
                    <a:pt x="942352" y="594955"/>
                    <a:pt x="938469" y="606715"/>
                  </a:cubicBezTo>
                  <a:cubicBezTo>
                    <a:pt x="937932" y="608386"/>
                    <a:pt x="937394" y="610058"/>
                    <a:pt x="936856" y="611670"/>
                  </a:cubicBezTo>
                  <a:cubicBezTo>
                    <a:pt x="911825" y="691064"/>
                    <a:pt x="870126" y="762578"/>
                    <a:pt x="815822" y="825497"/>
                  </a:cubicBezTo>
                  <a:cubicBezTo>
                    <a:pt x="757694" y="892833"/>
                    <a:pt x="700224" y="960050"/>
                    <a:pt x="642873" y="1028400"/>
                  </a:cubicBezTo>
                  <a:cubicBezTo>
                    <a:pt x="605953" y="1072455"/>
                    <a:pt x="577337" y="1123912"/>
                    <a:pt x="565748" y="1180623"/>
                  </a:cubicBezTo>
                  <a:cubicBezTo>
                    <a:pt x="555891" y="1228677"/>
                    <a:pt x="578114" y="1299475"/>
                    <a:pt x="547467" y="1340426"/>
                  </a:cubicBezTo>
                  <a:cubicBezTo>
                    <a:pt x="524945" y="1370572"/>
                    <a:pt x="468669" y="1350395"/>
                    <a:pt x="438560" y="1349142"/>
                  </a:cubicBezTo>
                  <a:cubicBezTo>
                    <a:pt x="415082" y="1348187"/>
                    <a:pt x="394233" y="1336427"/>
                    <a:pt x="370217" y="1338516"/>
                  </a:cubicBezTo>
                  <a:cubicBezTo>
                    <a:pt x="353908" y="1339949"/>
                    <a:pt x="335806" y="1340545"/>
                    <a:pt x="319796" y="1343769"/>
                  </a:cubicBezTo>
                  <a:cubicBezTo>
                    <a:pt x="292315" y="1349321"/>
                    <a:pt x="263759" y="1344306"/>
                    <a:pt x="237891" y="1334039"/>
                  </a:cubicBezTo>
                  <a:cubicBezTo>
                    <a:pt x="226959" y="1329681"/>
                    <a:pt x="217699" y="1326040"/>
                    <a:pt x="208858" y="1318339"/>
                  </a:cubicBezTo>
                  <a:cubicBezTo>
                    <a:pt x="202585" y="1312847"/>
                    <a:pt x="195117" y="1305206"/>
                    <a:pt x="187769" y="1301147"/>
                  </a:cubicBezTo>
                  <a:cubicBezTo>
                    <a:pt x="175702" y="1294461"/>
                    <a:pt x="158317" y="1301803"/>
                    <a:pt x="144935" y="1300908"/>
                  </a:cubicBezTo>
                  <a:cubicBezTo>
                    <a:pt x="138662" y="1300490"/>
                    <a:pt x="125699" y="1299237"/>
                    <a:pt x="122652" y="1292312"/>
                  </a:cubicBezTo>
                  <a:cubicBezTo>
                    <a:pt x="120680" y="1287775"/>
                    <a:pt x="124325" y="1281447"/>
                    <a:pt x="125519" y="1276732"/>
                  </a:cubicBezTo>
                  <a:cubicBezTo>
                    <a:pt x="113213" y="1271478"/>
                    <a:pt x="100369" y="1274523"/>
                    <a:pt x="87943" y="1267300"/>
                  </a:cubicBezTo>
                  <a:cubicBezTo>
                    <a:pt x="79340" y="1262285"/>
                    <a:pt x="80475" y="1256495"/>
                    <a:pt x="70797" y="1255420"/>
                  </a:cubicBezTo>
                  <a:cubicBezTo>
                    <a:pt x="65600" y="1254823"/>
                    <a:pt x="60641" y="1255003"/>
                    <a:pt x="56220" y="1251660"/>
                  </a:cubicBezTo>
                  <a:cubicBezTo>
                    <a:pt x="51919" y="1248436"/>
                    <a:pt x="53532" y="1247003"/>
                    <a:pt x="50903" y="1243064"/>
                  </a:cubicBezTo>
                  <a:cubicBezTo>
                    <a:pt x="45706" y="1235243"/>
                    <a:pt x="36924" y="1237452"/>
                    <a:pt x="29994" y="1232557"/>
                  </a:cubicBezTo>
                  <a:cubicBezTo>
                    <a:pt x="21690" y="1226647"/>
                    <a:pt x="23482" y="1221932"/>
                    <a:pt x="25693" y="1213276"/>
                  </a:cubicBezTo>
                  <a:cubicBezTo>
                    <a:pt x="17030" y="1208560"/>
                    <a:pt x="4843" y="1207366"/>
                    <a:pt x="1080" y="1196800"/>
                  </a:cubicBezTo>
                  <a:cubicBezTo>
                    <a:pt x="-2266" y="1187428"/>
                    <a:pt x="2633" y="1178653"/>
                    <a:pt x="9324" y="1172325"/>
                  </a:cubicBezTo>
                  <a:cubicBezTo>
                    <a:pt x="10877" y="1170833"/>
                    <a:pt x="12311" y="1169698"/>
                    <a:pt x="13625" y="1168863"/>
                  </a:cubicBezTo>
                  <a:cubicBezTo>
                    <a:pt x="13804" y="1168743"/>
                    <a:pt x="13984" y="1168624"/>
                    <a:pt x="14163" y="1168505"/>
                  </a:cubicBezTo>
                  <a:cubicBezTo>
                    <a:pt x="14521" y="1168266"/>
                    <a:pt x="14880" y="1168087"/>
                    <a:pt x="15238" y="1167848"/>
                  </a:cubicBezTo>
                  <a:cubicBezTo>
                    <a:pt x="15477" y="1167728"/>
                    <a:pt x="15656" y="1167609"/>
                    <a:pt x="15895" y="1167549"/>
                  </a:cubicBezTo>
                  <a:cubicBezTo>
                    <a:pt x="16134" y="1167430"/>
                    <a:pt x="16314" y="1167370"/>
                    <a:pt x="16553" y="1167251"/>
                  </a:cubicBezTo>
                  <a:cubicBezTo>
                    <a:pt x="16971" y="1167072"/>
                    <a:pt x="17389" y="1166952"/>
                    <a:pt x="17807" y="1166833"/>
                  </a:cubicBezTo>
                  <a:cubicBezTo>
                    <a:pt x="17986" y="1166833"/>
                    <a:pt x="18106" y="1166773"/>
                    <a:pt x="18225" y="1166714"/>
                  </a:cubicBezTo>
                  <a:cubicBezTo>
                    <a:pt x="18882" y="1166594"/>
                    <a:pt x="19540" y="1166475"/>
                    <a:pt x="20137" y="1166475"/>
                  </a:cubicBezTo>
                  <a:cubicBezTo>
                    <a:pt x="21272" y="1166475"/>
                    <a:pt x="22407" y="1166714"/>
                    <a:pt x="23482" y="1167072"/>
                  </a:cubicBezTo>
                  <a:cubicBezTo>
                    <a:pt x="24080" y="1167251"/>
                    <a:pt x="24618" y="1167490"/>
                    <a:pt x="25215" y="1167728"/>
                  </a:cubicBezTo>
                  <a:cubicBezTo>
                    <a:pt x="28142" y="1168982"/>
                    <a:pt x="31428" y="1171071"/>
                    <a:pt x="35789" y="1173161"/>
                  </a:cubicBezTo>
                  <a:cubicBezTo>
                    <a:pt x="37044" y="1173758"/>
                    <a:pt x="38298" y="1174235"/>
                    <a:pt x="39493" y="1174534"/>
                  </a:cubicBezTo>
                  <a:cubicBezTo>
                    <a:pt x="39911" y="1174653"/>
                    <a:pt x="40389" y="1174713"/>
                    <a:pt x="40807" y="1174832"/>
                  </a:cubicBezTo>
                  <a:cubicBezTo>
                    <a:pt x="41405" y="1174952"/>
                    <a:pt x="41942" y="1175071"/>
                    <a:pt x="42480" y="1175131"/>
                  </a:cubicBezTo>
                  <a:cubicBezTo>
                    <a:pt x="42540" y="1175131"/>
                    <a:pt x="42599" y="1175131"/>
                    <a:pt x="42659" y="1175131"/>
                  </a:cubicBezTo>
                  <a:cubicBezTo>
                    <a:pt x="43197" y="1175190"/>
                    <a:pt x="43794" y="1175250"/>
                    <a:pt x="44332" y="1175250"/>
                  </a:cubicBezTo>
                  <a:cubicBezTo>
                    <a:pt x="44392" y="1175250"/>
                    <a:pt x="44451" y="1175250"/>
                    <a:pt x="44571" y="1175250"/>
                  </a:cubicBezTo>
                  <a:cubicBezTo>
                    <a:pt x="45109" y="1175250"/>
                    <a:pt x="45646" y="1175250"/>
                    <a:pt x="46184" y="1175250"/>
                  </a:cubicBezTo>
                  <a:cubicBezTo>
                    <a:pt x="46781" y="1175250"/>
                    <a:pt x="47379" y="1175190"/>
                    <a:pt x="47976" y="1175071"/>
                  </a:cubicBezTo>
                  <a:cubicBezTo>
                    <a:pt x="50485" y="1174773"/>
                    <a:pt x="52875" y="1174056"/>
                    <a:pt x="55324" y="1173161"/>
                  </a:cubicBezTo>
                  <a:cubicBezTo>
                    <a:pt x="57057" y="1172564"/>
                    <a:pt x="58729" y="1171907"/>
                    <a:pt x="60522" y="1171310"/>
                  </a:cubicBezTo>
                  <a:cubicBezTo>
                    <a:pt x="62911" y="1170474"/>
                    <a:pt x="65361" y="1169698"/>
                    <a:pt x="67989" y="1169161"/>
                  </a:cubicBezTo>
                  <a:cubicBezTo>
                    <a:pt x="77428" y="1167370"/>
                    <a:pt x="95649" y="1176683"/>
                    <a:pt x="102460" y="1182951"/>
                  </a:cubicBezTo>
                  <a:cubicBezTo>
                    <a:pt x="102460" y="1182951"/>
                    <a:pt x="102460" y="1183010"/>
                    <a:pt x="102519" y="1183070"/>
                  </a:cubicBezTo>
                  <a:cubicBezTo>
                    <a:pt x="114587" y="1179966"/>
                    <a:pt x="129223" y="1178593"/>
                    <a:pt x="141112" y="1181757"/>
                  </a:cubicBezTo>
                  <a:cubicBezTo>
                    <a:pt x="146488" y="1183189"/>
                    <a:pt x="160826" y="1187905"/>
                    <a:pt x="162499" y="1185159"/>
                  </a:cubicBezTo>
                  <a:cubicBezTo>
                    <a:pt x="177076" y="1183786"/>
                    <a:pt x="190696" y="1187667"/>
                    <a:pt x="205273" y="1188502"/>
                  </a:cubicBezTo>
                  <a:cubicBezTo>
                    <a:pt x="258920" y="1191666"/>
                    <a:pt x="319975" y="1170892"/>
                    <a:pt x="367170" y="1146417"/>
                  </a:cubicBezTo>
                  <a:cubicBezTo>
                    <a:pt x="414007" y="1122062"/>
                    <a:pt x="448417" y="1069888"/>
                    <a:pt x="472672" y="1024341"/>
                  </a:cubicBezTo>
                  <a:cubicBezTo>
                    <a:pt x="489220" y="993300"/>
                    <a:pt x="502662" y="960826"/>
                    <a:pt x="516641" y="928531"/>
                  </a:cubicBezTo>
                  <a:cubicBezTo>
                    <a:pt x="519867" y="921128"/>
                    <a:pt x="523033" y="913667"/>
                    <a:pt x="526200" y="906264"/>
                  </a:cubicBezTo>
                  <a:cubicBezTo>
                    <a:pt x="566226" y="812484"/>
                    <a:pt x="603623" y="717509"/>
                    <a:pt x="640424" y="622355"/>
                  </a:cubicBezTo>
                  <a:cubicBezTo>
                    <a:pt x="681585" y="515978"/>
                    <a:pt x="722029" y="409363"/>
                    <a:pt x="764744" y="303763"/>
                  </a:cubicBezTo>
                  <a:cubicBezTo>
                    <a:pt x="770001" y="290749"/>
                    <a:pt x="776393" y="278989"/>
                    <a:pt x="783801" y="268125"/>
                  </a:cubicBezTo>
                  <a:cubicBezTo>
                    <a:pt x="797422" y="248008"/>
                    <a:pt x="814328" y="230756"/>
                    <a:pt x="833386" y="213504"/>
                  </a:cubicBezTo>
                  <a:cubicBezTo>
                    <a:pt x="879744" y="171479"/>
                    <a:pt x="934467" y="142646"/>
                    <a:pt x="991519" y="117693"/>
                  </a:cubicBezTo>
                  <a:cubicBezTo>
                    <a:pt x="1075096" y="81220"/>
                    <a:pt x="1152102" y="47014"/>
                    <a:pt x="1242131" y="28628"/>
                  </a:cubicBezTo>
                  <a:cubicBezTo>
                    <a:pt x="1333474" y="9944"/>
                    <a:pt x="1426849" y="1646"/>
                    <a:pt x="1519984" y="333"/>
                  </a:cubicBezTo>
                  <a:cubicBezTo>
                    <a:pt x="1584803" y="-562"/>
                    <a:pt x="1650936" y="393"/>
                    <a:pt x="1715933" y="2661"/>
                  </a:cubicBezTo>
                  <a:cubicBezTo>
                    <a:pt x="1750702" y="3855"/>
                    <a:pt x="1815401" y="11138"/>
                    <a:pt x="1816298" y="10899"/>
                  </a:cubicBezTo>
                  <a:cubicBezTo>
                    <a:pt x="1816298" y="10899"/>
                    <a:pt x="1816298" y="10899"/>
                    <a:pt x="1816298" y="10899"/>
                  </a:cubicBezTo>
                  <a:cubicBezTo>
                    <a:pt x="1843002" y="11615"/>
                    <a:pt x="1887269" y="12212"/>
                    <a:pt x="1897425" y="40866"/>
                  </a:cubicBezTo>
                  <a:cubicBezTo>
                    <a:pt x="1906147" y="65460"/>
                    <a:pt x="1891630" y="92741"/>
                    <a:pt x="1899994" y="116141"/>
                  </a:cubicBezTo>
                  <a:cubicBezTo>
                    <a:pt x="1906386" y="134109"/>
                    <a:pt x="1920425" y="149093"/>
                    <a:pt x="1927116" y="167897"/>
                  </a:cubicBezTo>
                  <a:cubicBezTo>
                    <a:pt x="1933090" y="184611"/>
                    <a:pt x="1940319" y="187716"/>
                    <a:pt x="1952387" y="199595"/>
                  </a:cubicBezTo>
                  <a:cubicBezTo>
                    <a:pt x="1974431" y="221324"/>
                    <a:pt x="1971384" y="252723"/>
                    <a:pt x="1973953" y="282153"/>
                  </a:cubicBezTo>
                  <a:cubicBezTo>
                    <a:pt x="1976880" y="315761"/>
                    <a:pt x="1972758" y="328476"/>
                    <a:pt x="1952387" y="352414"/>
                  </a:cubicBezTo>
                  <a:close/>
                </a:path>
              </a:pathLst>
            </a:custGeom>
            <a:solidFill>
              <a:srgbClr val="D8D8D8"/>
            </a:solidFill>
            <a:ln w="5960" cap="flat">
              <a:noFill/>
              <a:prstDash val="solid"/>
              <a:miter/>
            </a:ln>
          </p:spPr>
          <p:txBody>
            <a:bodyPr rtlCol="0" anchor="ctr"/>
            <a:lstStyle/>
            <a:p>
              <a:endParaRPr lang="en-US"/>
            </a:p>
          </p:txBody>
        </p:sp>
        <p:grpSp>
          <p:nvGrpSpPr>
            <p:cNvPr id="28" name="Graphic 7">
              <a:extLst>
                <a:ext uri="{FF2B5EF4-FFF2-40B4-BE49-F238E27FC236}">
                  <a16:creationId xmlns:a16="http://schemas.microsoft.com/office/drawing/2014/main" id="{C1AF63DF-1424-364D-AC59-4568AE7EA4BB}"/>
                </a:ext>
              </a:extLst>
            </p:cNvPr>
            <p:cNvGrpSpPr/>
            <p:nvPr/>
          </p:nvGrpSpPr>
          <p:grpSpPr>
            <a:xfrm>
              <a:off x="6571359" y="5890306"/>
              <a:ext cx="157994" cy="86648"/>
              <a:chOff x="6571359" y="5890306"/>
              <a:chExt cx="157994" cy="86648"/>
            </a:xfrm>
            <a:solidFill>
              <a:srgbClr val="D2C49F"/>
            </a:solidFill>
          </p:grpSpPr>
          <p:sp>
            <p:nvSpPr>
              <p:cNvPr id="165" name="Freeform: Shape 164">
                <a:extLst>
                  <a:ext uri="{FF2B5EF4-FFF2-40B4-BE49-F238E27FC236}">
                    <a16:creationId xmlns:a16="http://schemas.microsoft.com/office/drawing/2014/main" id="{E42EE009-1B52-03D2-E311-11CACB6E3B10}"/>
                  </a:ext>
                </a:extLst>
              </p:cNvPr>
              <p:cNvSpPr/>
              <p:nvPr/>
            </p:nvSpPr>
            <p:spPr>
              <a:xfrm>
                <a:off x="6571359" y="5890306"/>
                <a:ext cx="78897" cy="25988"/>
              </a:xfrm>
              <a:custGeom>
                <a:avLst/>
                <a:gdLst>
                  <a:gd name="connsiteX0" fmla="*/ 1235 w 78897"/>
                  <a:gd name="connsiteY0" fmla="*/ 25988 h 25988"/>
                  <a:gd name="connsiteX1" fmla="*/ 160 w 78897"/>
                  <a:gd name="connsiteY1" fmla="*/ 20258 h 25988"/>
                  <a:gd name="connsiteX2" fmla="*/ 3027 w 78897"/>
                  <a:gd name="connsiteY2" fmla="*/ 14885 h 25988"/>
                  <a:gd name="connsiteX3" fmla="*/ 8942 w 78897"/>
                  <a:gd name="connsiteY3" fmla="*/ 12557 h 25988"/>
                  <a:gd name="connsiteX4" fmla="*/ 14916 w 78897"/>
                  <a:gd name="connsiteY4" fmla="*/ 14049 h 25988"/>
                  <a:gd name="connsiteX5" fmla="*/ 36124 w 78897"/>
                  <a:gd name="connsiteY5" fmla="*/ 11542 h 25988"/>
                  <a:gd name="connsiteX6" fmla="*/ 57152 w 78897"/>
                  <a:gd name="connsiteY6" fmla="*/ 1036 h 25988"/>
                  <a:gd name="connsiteX7" fmla="*/ 69160 w 78897"/>
                  <a:gd name="connsiteY7" fmla="*/ 499 h 25988"/>
                  <a:gd name="connsiteX8" fmla="*/ 78898 w 78897"/>
                  <a:gd name="connsiteY8" fmla="*/ 6767 h 25988"/>
                  <a:gd name="connsiteX9" fmla="*/ 68921 w 78897"/>
                  <a:gd name="connsiteY9" fmla="*/ 1931 h 25988"/>
                  <a:gd name="connsiteX10" fmla="*/ 57929 w 78897"/>
                  <a:gd name="connsiteY10" fmla="*/ 3364 h 25988"/>
                  <a:gd name="connsiteX11" fmla="*/ 37617 w 78897"/>
                  <a:gd name="connsiteY11" fmla="*/ 14467 h 25988"/>
                  <a:gd name="connsiteX12" fmla="*/ 26087 w 78897"/>
                  <a:gd name="connsiteY12" fmla="*/ 18228 h 25988"/>
                  <a:gd name="connsiteX13" fmla="*/ 19874 w 78897"/>
                  <a:gd name="connsiteY13" fmla="*/ 18228 h 25988"/>
                  <a:gd name="connsiteX14" fmla="*/ 14020 w 78897"/>
                  <a:gd name="connsiteY14" fmla="*/ 16377 h 25988"/>
                  <a:gd name="connsiteX15" fmla="*/ 8822 w 78897"/>
                  <a:gd name="connsiteY15" fmla="*/ 14587 h 25988"/>
                  <a:gd name="connsiteX16" fmla="*/ 3983 w 78897"/>
                  <a:gd name="connsiteY16" fmla="*/ 15960 h 25988"/>
                  <a:gd name="connsiteX17" fmla="*/ 936 w 78897"/>
                  <a:gd name="connsiteY17" fmla="*/ 20377 h 25988"/>
                  <a:gd name="connsiteX18" fmla="*/ 1235 w 78897"/>
                  <a:gd name="connsiteY18" fmla="*/ 25869 h 25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897" h="25988">
                    <a:moveTo>
                      <a:pt x="1235" y="25988"/>
                    </a:moveTo>
                    <a:cubicBezTo>
                      <a:pt x="160" y="24377"/>
                      <a:pt x="-258" y="22287"/>
                      <a:pt x="160" y="20258"/>
                    </a:cubicBezTo>
                    <a:cubicBezTo>
                      <a:pt x="518" y="18228"/>
                      <a:pt x="1534" y="16377"/>
                      <a:pt x="3027" y="14885"/>
                    </a:cubicBezTo>
                    <a:cubicBezTo>
                      <a:pt x="4521" y="13452"/>
                      <a:pt x="6731" y="12497"/>
                      <a:pt x="8942" y="12557"/>
                    </a:cubicBezTo>
                    <a:cubicBezTo>
                      <a:pt x="11092" y="12617"/>
                      <a:pt x="13123" y="13393"/>
                      <a:pt x="14916" y="14049"/>
                    </a:cubicBezTo>
                    <a:cubicBezTo>
                      <a:pt x="21905" y="17034"/>
                      <a:pt x="29492" y="14945"/>
                      <a:pt x="36124" y="11542"/>
                    </a:cubicBezTo>
                    <a:cubicBezTo>
                      <a:pt x="42874" y="8199"/>
                      <a:pt x="49326" y="3304"/>
                      <a:pt x="57152" y="1036"/>
                    </a:cubicBezTo>
                    <a:cubicBezTo>
                      <a:pt x="61035" y="-98"/>
                      <a:pt x="65217" y="-337"/>
                      <a:pt x="69160" y="499"/>
                    </a:cubicBezTo>
                    <a:cubicBezTo>
                      <a:pt x="73043" y="1334"/>
                      <a:pt x="76807" y="3483"/>
                      <a:pt x="78898" y="6767"/>
                    </a:cubicBezTo>
                    <a:cubicBezTo>
                      <a:pt x="76329" y="3782"/>
                      <a:pt x="72625" y="2289"/>
                      <a:pt x="68921" y="1931"/>
                    </a:cubicBezTo>
                    <a:cubicBezTo>
                      <a:pt x="65217" y="1513"/>
                      <a:pt x="61394" y="2110"/>
                      <a:pt x="57929" y="3364"/>
                    </a:cubicBezTo>
                    <a:cubicBezTo>
                      <a:pt x="50880" y="5931"/>
                      <a:pt x="44786" y="10826"/>
                      <a:pt x="37617" y="14467"/>
                    </a:cubicBezTo>
                    <a:cubicBezTo>
                      <a:pt x="34033" y="16258"/>
                      <a:pt x="30150" y="17691"/>
                      <a:pt x="26087" y="18228"/>
                    </a:cubicBezTo>
                    <a:cubicBezTo>
                      <a:pt x="24056" y="18467"/>
                      <a:pt x="21905" y="18527"/>
                      <a:pt x="19874" y="18228"/>
                    </a:cubicBezTo>
                    <a:cubicBezTo>
                      <a:pt x="17783" y="17930"/>
                      <a:pt x="15752" y="17154"/>
                      <a:pt x="14020" y="16377"/>
                    </a:cubicBezTo>
                    <a:cubicBezTo>
                      <a:pt x="12227" y="15601"/>
                      <a:pt x="10555" y="14825"/>
                      <a:pt x="8822" y="14587"/>
                    </a:cubicBezTo>
                    <a:cubicBezTo>
                      <a:pt x="7149" y="14348"/>
                      <a:pt x="5417" y="14885"/>
                      <a:pt x="3983" y="15960"/>
                    </a:cubicBezTo>
                    <a:cubicBezTo>
                      <a:pt x="2609" y="17094"/>
                      <a:pt x="1474" y="18586"/>
                      <a:pt x="936" y="20377"/>
                    </a:cubicBezTo>
                    <a:cubicBezTo>
                      <a:pt x="339" y="22168"/>
                      <a:pt x="399" y="24138"/>
                      <a:pt x="1235" y="25869"/>
                    </a:cubicBezTo>
                    <a:close/>
                  </a:path>
                </a:pathLst>
              </a:custGeom>
              <a:solidFill>
                <a:srgbClr val="D2C49F"/>
              </a:solidFill>
              <a:ln w="5960"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807ACF35-F286-9836-F54E-B36DE6DDCDD8}"/>
                  </a:ext>
                </a:extLst>
              </p:cNvPr>
              <p:cNvSpPr/>
              <p:nvPr/>
            </p:nvSpPr>
            <p:spPr>
              <a:xfrm>
                <a:off x="6592247" y="5906038"/>
                <a:ext cx="72945" cy="34253"/>
              </a:xfrm>
              <a:custGeom>
                <a:avLst/>
                <a:gdLst>
                  <a:gd name="connsiteX0" fmla="*/ 241 w 72945"/>
                  <a:gd name="connsiteY0" fmla="*/ 34254 h 34253"/>
                  <a:gd name="connsiteX1" fmla="*/ 1794 w 72945"/>
                  <a:gd name="connsiteY1" fmla="*/ 23330 h 34253"/>
                  <a:gd name="connsiteX2" fmla="*/ 6036 w 72945"/>
                  <a:gd name="connsiteY2" fmla="*/ 19211 h 34253"/>
                  <a:gd name="connsiteX3" fmla="*/ 11830 w 72945"/>
                  <a:gd name="connsiteY3" fmla="*/ 18196 h 34253"/>
                  <a:gd name="connsiteX4" fmla="*/ 17147 w 72945"/>
                  <a:gd name="connsiteY4" fmla="*/ 18076 h 34253"/>
                  <a:gd name="connsiteX5" fmla="*/ 19656 w 72945"/>
                  <a:gd name="connsiteY5" fmla="*/ 17599 h 34253"/>
                  <a:gd name="connsiteX6" fmla="*/ 22106 w 72945"/>
                  <a:gd name="connsiteY6" fmla="*/ 16823 h 34253"/>
                  <a:gd name="connsiteX7" fmla="*/ 31485 w 72945"/>
                  <a:gd name="connsiteY7" fmla="*/ 11928 h 34253"/>
                  <a:gd name="connsiteX8" fmla="*/ 40745 w 72945"/>
                  <a:gd name="connsiteY8" fmla="*/ 5958 h 34253"/>
                  <a:gd name="connsiteX9" fmla="*/ 51020 w 72945"/>
                  <a:gd name="connsiteY9" fmla="*/ 1362 h 34253"/>
                  <a:gd name="connsiteX10" fmla="*/ 72945 w 72945"/>
                  <a:gd name="connsiteY10" fmla="*/ 2138 h 34253"/>
                  <a:gd name="connsiteX11" fmla="*/ 51737 w 72945"/>
                  <a:gd name="connsiteY11" fmla="*/ 3570 h 34253"/>
                  <a:gd name="connsiteX12" fmla="*/ 33158 w 72945"/>
                  <a:gd name="connsiteY12" fmla="*/ 14554 h 34253"/>
                  <a:gd name="connsiteX13" fmla="*/ 23002 w 72945"/>
                  <a:gd name="connsiteY13" fmla="*/ 19569 h 34253"/>
                  <a:gd name="connsiteX14" fmla="*/ 20194 w 72945"/>
                  <a:gd name="connsiteY14" fmla="*/ 20285 h 34253"/>
                  <a:gd name="connsiteX15" fmla="*/ 17327 w 72945"/>
                  <a:gd name="connsiteY15" fmla="*/ 20643 h 34253"/>
                  <a:gd name="connsiteX16" fmla="*/ 11651 w 72945"/>
                  <a:gd name="connsiteY16" fmla="*/ 20405 h 34253"/>
                  <a:gd name="connsiteX17" fmla="*/ 6693 w 72945"/>
                  <a:gd name="connsiteY17" fmla="*/ 20822 h 34253"/>
                  <a:gd name="connsiteX18" fmla="*/ 2869 w 72945"/>
                  <a:gd name="connsiteY18" fmla="*/ 23867 h 34253"/>
                  <a:gd name="connsiteX19" fmla="*/ 121 w 72945"/>
                  <a:gd name="connsiteY19" fmla="*/ 34075 h 34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2945" h="34253">
                    <a:moveTo>
                      <a:pt x="241" y="34254"/>
                    </a:moveTo>
                    <a:cubicBezTo>
                      <a:pt x="-297" y="30672"/>
                      <a:pt x="2" y="26792"/>
                      <a:pt x="1794" y="23330"/>
                    </a:cubicBezTo>
                    <a:cubicBezTo>
                      <a:pt x="2750" y="21658"/>
                      <a:pt x="4184" y="20106"/>
                      <a:pt x="6036" y="19211"/>
                    </a:cubicBezTo>
                    <a:cubicBezTo>
                      <a:pt x="7888" y="18256"/>
                      <a:pt x="9978" y="18196"/>
                      <a:pt x="11830" y="18196"/>
                    </a:cubicBezTo>
                    <a:cubicBezTo>
                      <a:pt x="13742" y="18196"/>
                      <a:pt x="15415" y="18315"/>
                      <a:pt x="17147" y="18076"/>
                    </a:cubicBezTo>
                    <a:cubicBezTo>
                      <a:pt x="17984" y="17957"/>
                      <a:pt x="18820" y="17778"/>
                      <a:pt x="19656" y="17599"/>
                    </a:cubicBezTo>
                    <a:cubicBezTo>
                      <a:pt x="20493" y="17360"/>
                      <a:pt x="21329" y="17181"/>
                      <a:pt x="22106" y="16823"/>
                    </a:cubicBezTo>
                    <a:cubicBezTo>
                      <a:pt x="25392" y="15629"/>
                      <a:pt x="28438" y="13898"/>
                      <a:pt x="31485" y="11928"/>
                    </a:cubicBezTo>
                    <a:cubicBezTo>
                      <a:pt x="34532" y="9958"/>
                      <a:pt x="37519" y="7869"/>
                      <a:pt x="40745" y="5958"/>
                    </a:cubicBezTo>
                    <a:cubicBezTo>
                      <a:pt x="43971" y="4048"/>
                      <a:pt x="47376" y="2317"/>
                      <a:pt x="51020" y="1362"/>
                    </a:cubicBezTo>
                    <a:cubicBezTo>
                      <a:pt x="58309" y="-727"/>
                      <a:pt x="66135" y="-369"/>
                      <a:pt x="72945" y="2138"/>
                    </a:cubicBezTo>
                    <a:cubicBezTo>
                      <a:pt x="65776" y="645"/>
                      <a:pt x="58368" y="1183"/>
                      <a:pt x="51737" y="3570"/>
                    </a:cubicBezTo>
                    <a:cubicBezTo>
                      <a:pt x="45046" y="5958"/>
                      <a:pt x="39431" y="10555"/>
                      <a:pt x="33158" y="14554"/>
                    </a:cubicBezTo>
                    <a:cubicBezTo>
                      <a:pt x="30051" y="16584"/>
                      <a:pt x="26706" y="18435"/>
                      <a:pt x="23002" y="19569"/>
                    </a:cubicBezTo>
                    <a:cubicBezTo>
                      <a:pt x="22106" y="19927"/>
                      <a:pt x="21150" y="20046"/>
                      <a:pt x="20194" y="20285"/>
                    </a:cubicBezTo>
                    <a:cubicBezTo>
                      <a:pt x="19238" y="20464"/>
                      <a:pt x="18282" y="20584"/>
                      <a:pt x="17327" y="20643"/>
                    </a:cubicBezTo>
                    <a:cubicBezTo>
                      <a:pt x="15355" y="20763"/>
                      <a:pt x="13443" y="20584"/>
                      <a:pt x="11651" y="20405"/>
                    </a:cubicBezTo>
                    <a:cubicBezTo>
                      <a:pt x="9859" y="20285"/>
                      <a:pt x="8186" y="20225"/>
                      <a:pt x="6693" y="20822"/>
                    </a:cubicBezTo>
                    <a:cubicBezTo>
                      <a:pt x="5139" y="21360"/>
                      <a:pt x="3885" y="22494"/>
                      <a:pt x="2869" y="23867"/>
                    </a:cubicBezTo>
                    <a:cubicBezTo>
                      <a:pt x="898" y="26732"/>
                      <a:pt x="121" y="30433"/>
                      <a:pt x="121" y="34075"/>
                    </a:cubicBezTo>
                    <a:close/>
                  </a:path>
                </a:pathLst>
              </a:custGeom>
              <a:solidFill>
                <a:srgbClr val="D2C49F"/>
              </a:solidFill>
              <a:ln w="5960"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1DB9F4D0-B1C4-08A8-4AA3-90CD38014939}"/>
                  </a:ext>
                </a:extLst>
              </p:cNvPr>
              <p:cNvSpPr/>
              <p:nvPr/>
            </p:nvSpPr>
            <p:spPr>
              <a:xfrm>
                <a:off x="6620950" y="5925955"/>
                <a:ext cx="77456" cy="32066"/>
              </a:xfrm>
              <a:custGeom>
                <a:avLst/>
                <a:gdLst>
                  <a:gd name="connsiteX0" fmla="*/ 1407 w 77456"/>
                  <a:gd name="connsiteY0" fmla="*/ 31947 h 32066"/>
                  <a:gd name="connsiteX1" fmla="*/ 93 w 77456"/>
                  <a:gd name="connsiteY1" fmla="*/ 26395 h 32066"/>
                  <a:gd name="connsiteX2" fmla="*/ 2781 w 77456"/>
                  <a:gd name="connsiteY2" fmla="*/ 21023 h 32066"/>
                  <a:gd name="connsiteX3" fmla="*/ 13714 w 77456"/>
                  <a:gd name="connsiteY3" fmla="*/ 16307 h 32066"/>
                  <a:gd name="connsiteX4" fmla="*/ 24945 w 77456"/>
                  <a:gd name="connsiteY4" fmla="*/ 14814 h 32066"/>
                  <a:gd name="connsiteX5" fmla="*/ 35041 w 77456"/>
                  <a:gd name="connsiteY5" fmla="*/ 10337 h 32066"/>
                  <a:gd name="connsiteX6" fmla="*/ 44958 w 77456"/>
                  <a:gd name="connsiteY6" fmla="*/ 4427 h 32066"/>
                  <a:gd name="connsiteX7" fmla="*/ 56129 w 77456"/>
                  <a:gd name="connsiteY7" fmla="*/ 308 h 32066"/>
                  <a:gd name="connsiteX8" fmla="*/ 67958 w 77456"/>
                  <a:gd name="connsiteY8" fmla="*/ 1860 h 32066"/>
                  <a:gd name="connsiteX9" fmla="*/ 77457 w 77456"/>
                  <a:gd name="connsiteY9" fmla="*/ 8487 h 32066"/>
                  <a:gd name="connsiteX10" fmla="*/ 67420 w 77456"/>
                  <a:gd name="connsiteY10" fmla="*/ 3174 h 32066"/>
                  <a:gd name="connsiteX11" fmla="*/ 56607 w 77456"/>
                  <a:gd name="connsiteY11" fmla="*/ 2696 h 32066"/>
                  <a:gd name="connsiteX12" fmla="*/ 46451 w 77456"/>
                  <a:gd name="connsiteY12" fmla="*/ 7114 h 32066"/>
                  <a:gd name="connsiteX13" fmla="*/ 36654 w 77456"/>
                  <a:gd name="connsiteY13" fmla="*/ 13203 h 32066"/>
                  <a:gd name="connsiteX14" fmla="*/ 25602 w 77456"/>
                  <a:gd name="connsiteY14" fmla="*/ 17859 h 32066"/>
                  <a:gd name="connsiteX15" fmla="*/ 13953 w 77456"/>
                  <a:gd name="connsiteY15" fmla="*/ 18814 h 32066"/>
                  <a:gd name="connsiteX16" fmla="*/ 3737 w 77456"/>
                  <a:gd name="connsiteY16" fmla="*/ 22157 h 32066"/>
                  <a:gd name="connsiteX17" fmla="*/ 810 w 77456"/>
                  <a:gd name="connsiteY17" fmla="*/ 26634 h 32066"/>
                  <a:gd name="connsiteX18" fmla="*/ 1347 w 77456"/>
                  <a:gd name="connsiteY18" fmla="*/ 32066 h 32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7456" h="32066">
                    <a:moveTo>
                      <a:pt x="1407" y="31947"/>
                    </a:moveTo>
                    <a:cubicBezTo>
                      <a:pt x="212" y="30454"/>
                      <a:pt x="-206" y="28305"/>
                      <a:pt x="93" y="26395"/>
                    </a:cubicBezTo>
                    <a:cubicBezTo>
                      <a:pt x="392" y="24425"/>
                      <a:pt x="1347" y="22515"/>
                      <a:pt x="2781" y="21023"/>
                    </a:cubicBezTo>
                    <a:cubicBezTo>
                      <a:pt x="5708" y="18038"/>
                      <a:pt x="9831" y="16844"/>
                      <a:pt x="13714" y="16307"/>
                    </a:cubicBezTo>
                    <a:cubicBezTo>
                      <a:pt x="17597" y="15769"/>
                      <a:pt x="21480" y="15710"/>
                      <a:pt x="24945" y="14814"/>
                    </a:cubicBezTo>
                    <a:cubicBezTo>
                      <a:pt x="28470" y="13919"/>
                      <a:pt x="31755" y="12247"/>
                      <a:pt x="35041" y="10337"/>
                    </a:cubicBezTo>
                    <a:cubicBezTo>
                      <a:pt x="38327" y="8427"/>
                      <a:pt x="41493" y="6278"/>
                      <a:pt x="44958" y="4427"/>
                    </a:cubicBezTo>
                    <a:cubicBezTo>
                      <a:pt x="48423" y="2577"/>
                      <a:pt x="52127" y="965"/>
                      <a:pt x="56129" y="308"/>
                    </a:cubicBezTo>
                    <a:cubicBezTo>
                      <a:pt x="60132" y="-408"/>
                      <a:pt x="64374" y="129"/>
                      <a:pt x="67958" y="1860"/>
                    </a:cubicBezTo>
                    <a:cubicBezTo>
                      <a:pt x="71543" y="3532"/>
                      <a:pt x="74589" y="5979"/>
                      <a:pt x="77457" y="8487"/>
                    </a:cubicBezTo>
                    <a:cubicBezTo>
                      <a:pt x="74291" y="6338"/>
                      <a:pt x="71005" y="4368"/>
                      <a:pt x="67420" y="3174"/>
                    </a:cubicBezTo>
                    <a:cubicBezTo>
                      <a:pt x="63896" y="1980"/>
                      <a:pt x="60192" y="1860"/>
                      <a:pt x="56607" y="2696"/>
                    </a:cubicBezTo>
                    <a:cubicBezTo>
                      <a:pt x="53083" y="3532"/>
                      <a:pt x="49677" y="5203"/>
                      <a:pt x="46451" y="7114"/>
                    </a:cubicBezTo>
                    <a:cubicBezTo>
                      <a:pt x="43226" y="9024"/>
                      <a:pt x="40059" y="11233"/>
                      <a:pt x="36654" y="13203"/>
                    </a:cubicBezTo>
                    <a:cubicBezTo>
                      <a:pt x="33309" y="15172"/>
                      <a:pt x="29605" y="16963"/>
                      <a:pt x="25602" y="17859"/>
                    </a:cubicBezTo>
                    <a:cubicBezTo>
                      <a:pt x="21599" y="18754"/>
                      <a:pt x="17657" y="18515"/>
                      <a:pt x="13953" y="18814"/>
                    </a:cubicBezTo>
                    <a:cubicBezTo>
                      <a:pt x="10249" y="19053"/>
                      <a:pt x="6545" y="19829"/>
                      <a:pt x="3737" y="22157"/>
                    </a:cubicBezTo>
                    <a:cubicBezTo>
                      <a:pt x="2363" y="23291"/>
                      <a:pt x="1347" y="24843"/>
                      <a:pt x="810" y="26634"/>
                    </a:cubicBezTo>
                    <a:cubicBezTo>
                      <a:pt x="332" y="28365"/>
                      <a:pt x="392" y="30395"/>
                      <a:pt x="1347" y="32066"/>
                    </a:cubicBezTo>
                    <a:close/>
                  </a:path>
                </a:pathLst>
              </a:custGeom>
              <a:solidFill>
                <a:srgbClr val="D2C49F"/>
              </a:solidFill>
              <a:ln w="5960"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D42C5A0D-2D89-1B06-DE62-C896B023638A}"/>
                  </a:ext>
                </a:extLst>
              </p:cNvPr>
              <p:cNvSpPr/>
              <p:nvPr/>
            </p:nvSpPr>
            <p:spPr>
              <a:xfrm>
                <a:off x="6672121" y="5954702"/>
                <a:ext cx="57231" cy="22252"/>
              </a:xfrm>
              <a:custGeom>
                <a:avLst/>
                <a:gdLst>
                  <a:gd name="connsiteX0" fmla="*/ 60 w 57231"/>
                  <a:gd name="connsiteY0" fmla="*/ 22182 h 22252"/>
                  <a:gd name="connsiteX1" fmla="*/ 13979 w 57231"/>
                  <a:gd name="connsiteY1" fmla="*/ 14959 h 22252"/>
                  <a:gd name="connsiteX2" fmla="*/ 18699 w 57231"/>
                  <a:gd name="connsiteY2" fmla="*/ 8333 h 22252"/>
                  <a:gd name="connsiteX3" fmla="*/ 25211 w 57231"/>
                  <a:gd name="connsiteY3" fmla="*/ 2662 h 22252"/>
                  <a:gd name="connsiteX4" fmla="*/ 41938 w 57231"/>
                  <a:gd name="connsiteY4" fmla="*/ 573 h 22252"/>
                  <a:gd name="connsiteX5" fmla="*/ 57231 w 57231"/>
                  <a:gd name="connsiteY5" fmla="*/ 6900 h 22252"/>
                  <a:gd name="connsiteX6" fmla="*/ 41699 w 57231"/>
                  <a:gd name="connsiteY6" fmla="*/ 2304 h 22252"/>
                  <a:gd name="connsiteX7" fmla="*/ 26346 w 57231"/>
                  <a:gd name="connsiteY7" fmla="*/ 4751 h 22252"/>
                  <a:gd name="connsiteX8" fmla="*/ 20431 w 57231"/>
                  <a:gd name="connsiteY8" fmla="*/ 9706 h 22252"/>
                  <a:gd name="connsiteX9" fmla="*/ 15234 w 57231"/>
                  <a:gd name="connsiteY9" fmla="*/ 16213 h 22252"/>
                  <a:gd name="connsiteX10" fmla="*/ 0 w 57231"/>
                  <a:gd name="connsiteY10" fmla="*/ 22242 h 22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231" h="22252">
                    <a:moveTo>
                      <a:pt x="60" y="22182"/>
                    </a:moveTo>
                    <a:cubicBezTo>
                      <a:pt x="5496" y="21585"/>
                      <a:pt x="10574" y="18899"/>
                      <a:pt x="13979" y="14959"/>
                    </a:cubicBezTo>
                    <a:cubicBezTo>
                      <a:pt x="15712" y="12989"/>
                      <a:pt x="17026" y="10601"/>
                      <a:pt x="18699" y="8333"/>
                    </a:cubicBezTo>
                    <a:cubicBezTo>
                      <a:pt x="20372" y="6005"/>
                      <a:pt x="22642" y="3975"/>
                      <a:pt x="25211" y="2662"/>
                    </a:cubicBezTo>
                    <a:cubicBezTo>
                      <a:pt x="30408" y="-84"/>
                      <a:pt x="36442" y="-562"/>
                      <a:pt x="41938" y="573"/>
                    </a:cubicBezTo>
                    <a:cubicBezTo>
                      <a:pt x="47494" y="1647"/>
                      <a:pt x="52512" y="4095"/>
                      <a:pt x="57231" y="6900"/>
                    </a:cubicBezTo>
                    <a:cubicBezTo>
                      <a:pt x="52213" y="4811"/>
                      <a:pt x="47016" y="2960"/>
                      <a:pt x="41699" y="2304"/>
                    </a:cubicBezTo>
                    <a:cubicBezTo>
                      <a:pt x="36442" y="1588"/>
                      <a:pt x="30946" y="2304"/>
                      <a:pt x="26346" y="4751"/>
                    </a:cubicBezTo>
                    <a:cubicBezTo>
                      <a:pt x="24016" y="5945"/>
                      <a:pt x="22104" y="7617"/>
                      <a:pt x="20431" y="9706"/>
                    </a:cubicBezTo>
                    <a:cubicBezTo>
                      <a:pt x="18759" y="11795"/>
                      <a:pt x="17325" y="14183"/>
                      <a:pt x="15234" y="16213"/>
                    </a:cubicBezTo>
                    <a:cubicBezTo>
                      <a:pt x="11172" y="20272"/>
                      <a:pt x="5496" y="22421"/>
                      <a:pt x="0" y="22242"/>
                    </a:cubicBezTo>
                    <a:close/>
                  </a:path>
                </a:pathLst>
              </a:custGeom>
              <a:solidFill>
                <a:srgbClr val="D2C49F"/>
              </a:solidFill>
              <a:ln w="5960" cap="flat">
                <a:noFill/>
                <a:prstDash val="solid"/>
                <a:miter/>
              </a:ln>
            </p:spPr>
            <p:txBody>
              <a:bodyPr rtlCol="0" anchor="ctr"/>
              <a:lstStyle/>
              <a:p>
                <a:endParaRPr lang="en-US"/>
              </a:p>
            </p:txBody>
          </p:sp>
        </p:grpSp>
        <p:grpSp>
          <p:nvGrpSpPr>
            <p:cNvPr id="30" name="Graphic 7">
              <a:extLst>
                <a:ext uri="{FF2B5EF4-FFF2-40B4-BE49-F238E27FC236}">
                  <a16:creationId xmlns:a16="http://schemas.microsoft.com/office/drawing/2014/main" id="{C94BCD52-0927-21AF-0770-66C500D1DA57}"/>
                </a:ext>
              </a:extLst>
            </p:cNvPr>
            <p:cNvGrpSpPr/>
            <p:nvPr/>
          </p:nvGrpSpPr>
          <p:grpSpPr>
            <a:xfrm>
              <a:off x="7496300" y="4895661"/>
              <a:ext cx="502062" cy="156575"/>
              <a:chOff x="7496300" y="4895661"/>
              <a:chExt cx="502062" cy="156575"/>
            </a:xfrm>
          </p:grpSpPr>
          <p:sp>
            <p:nvSpPr>
              <p:cNvPr id="162" name="Freeform: Shape 161">
                <a:extLst>
                  <a:ext uri="{FF2B5EF4-FFF2-40B4-BE49-F238E27FC236}">
                    <a16:creationId xmlns:a16="http://schemas.microsoft.com/office/drawing/2014/main" id="{85D59550-64F6-5FFE-235D-FD382DD18718}"/>
                  </a:ext>
                </a:extLst>
              </p:cNvPr>
              <p:cNvSpPr/>
              <p:nvPr/>
            </p:nvSpPr>
            <p:spPr>
              <a:xfrm>
                <a:off x="7496300" y="4895661"/>
                <a:ext cx="502062" cy="156575"/>
              </a:xfrm>
              <a:custGeom>
                <a:avLst/>
                <a:gdLst>
                  <a:gd name="connsiteX0" fmla="*/ 502062 w 502062"/>
                  <a:gd name="connsiteY0" fmla="*/ 33577 h 156575"/>
                  <a:gd name="connsiteX1" fmla="*/ 434735 w 502062"/>
                  <a:gd name="connsiteY1" fmla="*/ 41994 h 156575"/>
                  <a:gd name="connsiteX2" fmla="*/ 394589 w 502062"/>
                  <a:gd name="connsiteY2" fmla="*/ 42173 h 156575"/>
                  <a:gd name="connsiteX3" fmla="*/ 290342 w 502062"/>
                  <a:gd name="connsiteY3" fmla="*/ 46531 h 156575"/>
                  <a:gd name="connsiteX4" fmla="*/ 184601 w 502062"/>
                  <a:gd name="connsiteY4" fmla="*/ 60559 h 156575"/>
                  <a:gd name="connsiteX5" fmla="*/ 130177 w 502062"/>
                  <a:gd name="connsiteY5" fmla="*/ 74946 h 156575"/>
                  <a:gd name="connsiteX6" fmla="*/ 91525 w 502062"/>
                  <a:gd name="connsiteY6" fmla="*/ 119239 h 156575"/>
                  <a:gd name="connsiteX7" fmla="*/ 60699 w 502062"/>
                  <a:gd name="connsiteY7" fmla="*/ 151534 h 156575"/>
                  <a:gd name="connsiteX8" fmla="*/ 20971 w 502062"/>
                  <a:gd name="connsiteY8" fmla="*/ 149266 h 156575"/>
                  <a:gd name="connsiteX9" fmla="*/ 2093 w 502062"/>
                  <a:gd name="connsiteY9" fmla="*/ 109569 h 156575"/>
                  <a:gd name="connsiteX10" fmla="*/ 540 w 502062"/>
                  <a:gd name="connsiteY10" fmla="*/ 99958 h 156575"/>
                  <a:gd name="connsiteX11" fmla="*/ 27782 w 502062"/>
                  <a:gd name="connsiteY11" fmla="*/ 31010 h 156575"/>
                  <a:gd name="connsiteX12" fmla="*/ 60520 w 502062"/>
                  <a:gd name="connsiteY12" fmla="*/ 29458 h 156575"/>
                  <a:gd name="connsiteX13" fmla="*/ 111896 w 502062"/>
                  <a:gd name="connsiteY13" fmla="*/ 31368 h 156575"/>
                  <a:gd name="connsiteX14" fmla="*/ 226897 w 502062"/>
                  <a:gd name="connsiteY14" fmla="*/ 4147 h 156575"/>
                  <a:gd name="connsiteX15" fmla="*/ 231258 w 502062"/>
                  <a:gd name="connsiteY15" fmla="*/ 2953 h 156575"/>
                  <a:gd name="connsiteX16" fmla="*/ 319256 w 502062"/>
                  <a:gd name="connsiteY16" fmla="*/ 8983 h 156575"/>
                  <a:gd name="connsiteX17" fmla="*/ 415438 w 502062"/>
                  <a:gd name="connsiteY17" fmla="*/ 16564 h 156575"/>
                  <a:gd name="connsiteX18" fmla="*/ 496566 w 502062"/>
                  <a:gd name="connsiteY18" fmla="*/ 30771 h 156575"/>
                  <a:gd name="connsiteX19" fmla="*/ 502002 w 502062"/>
                  <a:gd name="connsiteY19" fmla="*/ 33577 h 15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2062" h="156575">
                    <a:moveTo>
                      <a:pt x="502062" y="33577"/>
                    </a:moveTo>
                    <a:cubicBezTo>
                      <a:pt x="487963" y="47128"/>
                      <a:pt x="453493" y="41934"/>
                      <a:pt x="434735" y="41994"/>
                    </a:cubicBezTo>
                    <a:cubicBezTo>
                      <a:pt x="421353" y="42054"/>
                      <a:pt x="407971" y="42113"/>
                      <a:pt x="394589" y="42173"/>
                    </a:cubicBezTo>
                    <a:cubicBezTo>
                      <a:pt x="359820" y="42292"/>
                      <a:pt x="324931" y="43068"/>
                      <a:pt x="290342" y="46531"/>
                    </a:cubicBezTo>
                    <a:cubicBezTo>
                      <a:pt x="255095" y="50053"/>
                      <a:pt x="219668" y="54231"/>
                      <a:pt x="184601" y="60559"/>
                    </a:cubicBezTo>
                    <a:cubicBezTo>
                      <a:pt x="166201" y="63902"/>
                      <a:pt x="147382" y="67245"/>
                      <a:pt x="130177" y="74946"/>
                    </a:cubicBezTo>
                    <a:cubicBezTo>
                      <a:pt x="109387" y="84258"/>
                      <a:pt x="100904" y="99301"/>
                      <a:pt x="91525" y="119239"/>
                    </a:cubicBezTo>
                    <a:cubicBezTo>
                      <a:pt x="84715" y="133745"/>
                      <a:pt x="75753" y="145147"/>
                      <a:pt x="60699" y="151534"/>
                    </a:cubicBezTo>
                    <a:cubicBezTo>
                      <a:pt x="48930" y="156549"/>
                      <a:pt x="30530" y="160668"/>
                      <a:pt x="20971" y="149266"/>
                    </a:cubicBezTo>
                    <a:cubicBezTo>
                      <a:pt x="11652" y="138163"/>
                      <a:pt x="5200" y="124254"/>
                      <a:pt x="2093" y="109569"/>
                    </a:cubicBezTo>
                    <a:cubicBezTo>
                      <a:pt x="1376" y="106405"/>
                      <a:pt x="898" y="103181"/>
                      <a:pt x="540" y="99958"/>
                    </a:cubicBezTo>
                    <a:cubicBezTo>
                      <a:pt x="-2268" y="73871"/>
                      <a:pt x="5737" y="47068"/>
                      <a:pt x="27782" y="31010"/>
                    </a:cubicBezTo>
                    <a:cubicBezTo>
                      <a:pt x="39252" y="22653"/>
                      <a:pt x="48273" y="23309"/>
                      <a:pt x="60520" y="29458"/>
                    </a:cubicBezTo>
                    <a:cubicBezTo>
                      <a:pt x="78083" y="38233"/>
                      <a:pt x="93496" y="35069"/>
                      <a:pt x="111896" y="31368"/>
                    </a:cubicBezTo>
                    <a:cubicBezTo>
                      <a:pt x="150549" y="23608"/>
                      <a:pt x="188842" y="14594"/>
                      <a:pt x="226897" y="4147"/>
                    </a:cubicBezTo>
                    <a:cubicBezTo>
                      <a:pt x="228331" y="3729"/>
                      <a:pt x="229824" y="3371"/>
                      <a:pt x="231258" y="2953"/>
                    </a:cubicBezTo>
                    <a:cubicBezTo>
                      <a:pt x="261487" y="-5464"/>
                      <a:pt x="288251" y="6535"/>
                      <a:pt x="319256" y="8983"/>
                    </a:cubicBezTo>
                    <a:cubicBezTo>
                      <a:pt x="351217" y="11490"/>
                      <a:pt x="383417" y="15848"/>
                      <a:pt x="415438" y="16564"/>
                    </a:cubicBezTo>
                    <a:cubicBezTo>
                      <a:pt x="442083" y="17161"/>
                      <a:pt x="473685" y="19966"/>
                      <a:pt x="496566" y="30771"/>
                    </a:cubicBezTo>
                    <a:cubicBezTo>
                      <a:pt x="498418" y="31667"/>
                      <a:pt x="500210" y="32562"/>
                      <a:pt x="502002" y="33577"/>
                    </a:cubicBezTo>
                    <a:close/>
                  </a:path>
                </a:pathLst>
              </a:custGeom>
              <a:solidFill>
                <a:srgbClr val="FFFCFF"/>
              </a:solidFill>
              <a:ln w="5960"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CD88E987-DA9F-211D-BD1B-6684C7CC2CEF}"/>
                  </a:ext>
                </a:extLst>
              </p:cNvPr>
              <p:cNvSpPr/>
              <p:nvPr/>
            </p:nvSpPr>
            <p:spPr>
              <a:xfrm>
                <a:off x="7496480" y="4899868"/>
                <a:ext cx="226897" cy="95810"/>
              </a:xfrm>
              <a:custGeom>
                <a:avLst/>
                <a:gdLst>
                  <a:gd name="connsiteX0" fmla="*/ 226778 w 226897"/>
                  <a:gd name="connsiteY0" fmla="*/ 0 h 95810"/>
                  <a:gd name="connsiteX1" fmla="*/ 214829 w 226897"/>
                  <a:gd name="connsiteY1" fmla="*/ 10447 h 95810"/>
                  <a:gd name="connsiteX2" fmla="*/ 136748 w 226897"/>
                  <a:gd name="connsiteY2" fmla="*/ 32295 h 95810"/>
                  <a:gd name="connsiteX3" fmla="*/ 62730 w 226897"/>
                  <a:gd name="connsiteY3" fmla="*/ 37011 h 95810"/>
                  <a:gd name="connsiteX4" fmla="*/ 20673 w 226897"/>
                  <a:gd name="connsiteY4" fmla="*/ 40115 h 95810"/>
                  <a:gd name="connsiteX5" fmla="*/ 4543 w 226897"/>
                  <a:gd name="connsiteY5" fmla="*/ 70201 h 95810"/>
                  <a:gd name="connsiteX6" fmla="*/ 540 w 226897"/>
                  <a:gd name="connsiteY6" fmla="*/ 95810 h 95810"/>
                  <a:gd name="connsiteX7" fmla="*/ 27782 w 226897"/>
                  <a:gd name="connsiteY7" fmla="*/ 26863 h 95810"/>
                  <a:gd name="connsiteX8" fmla="*/ 60520 w 226897"/>
                  <a:gd name="connsiteY8" fmla="*/ 25311 h 95810"/>
                  <a:gd name="connsiteX9" fmla="*/ 111896 w 226897"/>
                  <a:gd name="connsiteY9" fmla="*/ 27221 h 95810"/>
                  <a:gd name="connsiteX10" fmla="*/ 226897 w 226897"/>
                  <a:gd name="connsiteY10" fmla="*/ 0 h 95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897" h="95810">
                    <a:moveTo>
                      <a:pt x="226778" y="0"/>
                    </a:moveTo>
                    <a:cubicBezTo>
                      <a:pt x="224866" y="4179"/>
                      <a:pt x="218235" y="8715"/>
                      <a:pt x="214829" y="10447"/>
                    </a:cubicBezTo>
                    <a:cubicBezTo>
                      <a:pt x="189679" y="19759"/>
                      <a:pt x="162915" y="25967"/>
                      <a:pt x="136748" y="32295"/>
                    </a:cubicBezTo>
                    <a:cubicBezTo>
                      <a:pt x="113689" y="37847"/>
                      <a:pt x="86029" y="42682"/>
                      <a:pt x="62730" y="37011"/>
                    </a:cubicBezTo>
                    <a:cubicBezTo>
                      <a:pt x="47018" y="33190"/>
                      <a:pt x="33577" y="27102"/>
                      <a:pt x="20673" y="40115"/>
                    </a:cubicBezTo>
                    <a:cubicBezTo>
                      <a:pt x="12309" y="48592"/>
                      <a:pt x="8306" y="59635"/>
                      <a:pt x="4543" y="70201"/>
                    </a:cubicBezTo>
                    <a:cubicBezTo>
                      <a:pt x="2272" y="76410"/>
                      <a:pt x="2631" y="88050"/>
                      <a:pt x="540" y="95810"/>
                    </a:cubicBezTo>
                    <a:cubicBezTo>
                      <a:pt x="-2268" y="69724"/>
                      <a:pt x="5737" y="42921"/>
                      <a:pt x="27782" y="26863"/>
                    </a:cubicBezTo>
                    <a:cubicBezTo>
                      <a:pt x="39252" y="18505"/>
                      <a:pt x="48273" y="19162"/>
                      <a:pt x="60520" y="25311"/>
                    </a:cubicBezTo>
                    <a:cubicBezTo>
                      <a:pt x="78083" y="34086"/>
                      <a:pt x="93496" y="30922"/>
                      <a:pt x="111896" y="27221"/>
                    </a:cubicBezTo>
                    <a:cubicBezTo>
                      <a:pt x="150549" y="19461"/>
                      <a:pt x="188842" y="10447"/>
                      <a:pt x="226897" y="0"/>
                    </a:cubicBezTo>
                    <a:close/>
                  </a:path>
                </a:pathLst>
              </a:custGeom>
              <a:solidFill>
                <a:srgbClr val="D2C49F"/>
              </a:solidFill>
              <a:ln w="5960"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3D46A0AF-02C4-B1C3-DC4A-F6790BDE7F9D}"/>
                  </a:ext>
                </a:extLst>
              </p:cNvPr>
              <p:cNvSpPr/>
              <p:nvPr/>
            </p:nvSpPr>
            <p:spPr>
              <a:xfrm>
                <a:off x="7498394" y="4926432"/>
                <a:ext cx="499968" cy="125804"/>
              </a:xfrm>
              <a:custGeom>
                <a:avLst/>
                <a:gdLst>
                  <a:gd name="connsiteX0" fmla="*/ 499969 w 499968"/>
                  <a:gd name="connsiteY0" fmla="*/ 2806 h 125804"/>
                  <a:gd name="connsiteX1" fmla="*/ 432641 w 499968"/>
                  <a:gd name="connsiteY1" fmla="*/ 11223 h 125804"/>
                  <a:gd name="connsiteX2" fmla="*/ 392496 w 499968"/>
                  <a:gd name="connsiteY2" fmla="*/ 11402 h 125804"/>
                  <a:gd name="connsiteX3" fmla="*/ 288248 w 499968"/>
                  <a:gd name="connsiteY3" fmla="*/ 15759 h 125804"/>
                  <a:gd name="connsiteX4" fmla="*/ 182508 w 499968"/>
                  <a:gd name="connsiteY4" fmla="*/ 29788 h 125804"/>
                  <a:gd name="connsiteX5" fmla="*/ 128084 w 499968"/>
                  <a:gd name="connsiteY5" fmla="*/ 44174 h 125804"/>
                  <a:gd name="connsiteX6" fmla="*/ 89432 w 499968"/>
                  <a:gd name="connsiteY6" fmla="*/ 88468 h 125804"/>
                  <a:gd name="connsiteX7" fmla="*/ 58606 w 499968"/>
                  <a:gd name="connsiteY7" fmla="*/ 120763 h 125804"/>
                  <a:gd name="connsiteX8" fmla="*/ 18878 w 499968"/>
                  <a:gd name="connsiteY8" fmla="*/ 118495 h 125804"/>
                  <a:gd name="connsiteX9" fmla="*/ 0 w 499968"/>
                  <a:gd name="connsiteY9" fmla="*/ 78797 h 125804"/>
                  <a:gd name="connsiteX10" fmla="*/ 63444 w 499968"/>
                  <a:gd name="connsiteY10" fmla="*/ 95333 h 125804"/>
                  <a:gd name="connsiteX11" fmla="*/ 84772 w 499968"/>
                  <a:gd name="connsiteY11" fmla="*/ 26505 h 125804"/>
                  <a:gd name="connsiteX12" fmla="*/ 87998 w 499968"/>
                  <a:gd name="connsiteY12" fmla="*/ 50681 h 125804"/>
                  <a:gd name="connsiteX13" fmla="*/ 108429 w 499968"/>
                  <a:gd name="connsiteY13" fmla="*/ 40772 h 125804"/>
                  <a:gd name="connsiteX14" fmla="*/ 195292 w 499968"/>
                  <a:gd name="connsiteY14" fmla="*/ 13252 h 125804"/>
                  <a:gd name="connsiteX15" fmla="*/ 402353 w 499968"/>
                  <a:gd name="connsiteY15" fmla="*/ 6686 h 125804"/>
                  <a:gd name="connsiteX16" fmla="*/ 494413 w 499968"/>
                  <a:gd name="connsiteY16" fmla="*/ 0 h 125804"/>
                  <a:gd name="connsiteX17" fmla="*/ 499849 w 499968"/>
                  <a:gd name="connsiteY17" fmla="*/ 2806 h 125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9968" h="125804">
                    <a:moveTo>
                      <a:pt x="499969" y="2806"/>
                    </a:moveTo>
                    <a:cubicBezTo>
                      <a:pt x="485870" y="16356"/>
                      <a:pt x="451400" y="11163"/>
                      <a:pt x="432641" y="11223"/>
                    </a:cubicBezTo>
                    <a:cubicBezTo>
                      <a:pt x="419259" y="11282"/>
                      <a:pt x="405878" y="11342"/>
                      <a:pt x="392496" y="11402"/>
                    </a:cubicBezTo>
                    <a:cubicBezTo>
                      <a:pt x="357727" y="11521"/>
                      <a:pt x="322838" y="12297"/>
                      <a:pt x="288248" y="15759"/>
                    </a:cubicBezTo>
                    <a:cubicBezTo>
                      <a:pt x="253001" y="19281"/>
                      <a:pt x="217575" y="23460"/>
                      <a:pt x="182508" y="29788"/>
                    </a:cubicBezTo>
                    <a:cubicBezTo>
                      <a:pt x="164107" y="33131"/>
                      <a:pt x="145289" y="36474"/>
                      <a:pt x="128084" y="44174"/>
                    </a:cubicBezTo>
                    <a:cubicBezTo>
                      <a:pt x="107294" y="53487"/>
                      <a:pt x="98811" y="68530"/>
                      <a:pt x="89432" y="88468"/>
                    </a:cubicBezTo>
                    <a:cubicBezTo>
                      <a:pt x="82621" y="102974"/>
                      <a:pt x="73660" y="114376"/>
                      <a:pt x="58606" y="120763"/>
                    </a:cubicBezTo>
                    <a:cubicBezTo>
                      <a:pt x="46837" y="125777"/>
                      <a:pt x="28436" y="129896"/>
                      <a:pt x="18878" y="118495"/>
                    </a:cubicBezTo>
                    <a:cubicBezTo>
                      <a:pt x="9558" y="107391"/>
                      <a:pt x="3106" y="93482"/>
                      <a:pt x="0" y="78797"/>
                    </a:cubicBezTo>
                    <a:cubicBezTo>
                      <a:pt x="8483" y="106018"/>
                      <a:pt x="46239" y="132045"/>
                      <a:pt x="63444" y="95333"/>
                    </a:cubicBezTo>
                    <a:cubicBezTo>
                      <a:pt x="73421" y="74081"/>
                      <a:pt x="37278" y="26146"/>
                      <a:pt x="84772" y="26505"/>
                    </a:cubicBezTo>
                    <a:cubicBezTo>
                      <a:pt x="88117" y="31817"/>
                      <a:pt x="84413" y="47816"/>
                      <a:pt x="87998" y="50681"/>
                    </a:cubicBezTo>
                    <a:cubicBezTo>
                      <a:pt x="94271" y="55695"/>
                      <a:pt x="103590" y="43816"/>
                      <a:pt x="108429" y="40772"/>
                    </a:cubicBezTo>
                    <a:cubicBezTo>
                      <a:pt x="132684" y="25669"/>
                      <a:pt x="167453" y="18505"/>
                      <a:pt x="195292" y="13252"/>
                    </a:cubicBezTo>
                    <a:cubicBezTo>
                      <a:pt x="263396" y="358"/>
                      <a:pt x="333651" y="2806"/>
                      <a:pt x="402353" y="6686"/>
                    </a:cubicBezTo>
                    <a:cubicBezTo>
                      <a:pt x="432940" y="8417"/>
                      <a:pt x="463766" y="3104"/>
                      <a:pt x="494413" y="0"/>
                    </a:cubicBezTo>
                    <a:cubicBezTo>
                      <a:pt x="496265" y="895"/>
                      <a:pt x="498057" y="1791"/>
                      <a:pt x="499849" y="2806"/>
                    </a:cubicBezTo>
                    <a:close/>
                  </a:path>
                </a:pathLst>
              </a:custGeom>
              <a:solidFill>
                <a:srgbClr val="D2C49F"/>
              </a:solidFill>
              <a:ln w="5960" cap="flat">
                <a:noFill/>
                <a:prstDash val="solid"/>
                <a:miter/>
              </a:ln>
            </p:spPr>
            <p:txBody>
              <a:bodyPr rtlCol="0" anchor="ctr"/>
              <a:lstStyle/>
              <a:p>
                <a:endParaRPr lang="en-US"/>
              </a:p>
            </p:txBody>
          </p:sp>
        </p:grpSp>
        <p:grpSp>
          <p:nvGrpSpPr>
            <p:cNvPr id="31" name="Graphic 7">
              <a:extLst>
                <a:ext uri="{FF2B5EF4-FFF2-40B4-BE49-F238E27FC236}">
                  <a16:creationId xmlns:a16="http://schemas.microsoft.com/office/drawing/2014/main" id="{53953057-F7E4-4077-86F9-463F68704519}"/>
                </a:ext>
              </a:extLst>
            </p:cNvPr>
            <p:cNvGrpSpPr/>
            <p:nvPr/>
          </p:nvGrpSpPr>
          <p:grpSpPr>
            <a:xfrm>
              <a:off x="7426107" y="4711964"/>
              <a:ext cx="1007166" cy="236196"/>
              <a:chOff x="7426107" y="4711964"/>
              <a:chExt cx="1007166" cy="236196"/>
            </a:xfrm>
          </p:grpSpPr>
          <p:sp>
            <p:nvSpPr>
              <p:cNvPr id="121" name="Freeform: Shape 120">
                <a:extLst>
                  <a:ext uri="{FF2B5EF4-FFF2-40B4-BE49-F238E27FC236}">
                    <a16:creationId xmlns:a16="http://schemas.microsoft.com/office/drawing/2014/main" id="{2B316C49-98A9-73D0-3F19-072FC22A8B61}"/>
                  </a:ext>
                </a:extLst>
              </p:cNvPr>
              <p:cNvSpPr/>
              <p:nvPr/>
            </p:nvSpPr>
            <p:spPr>
              <a:xfrm>
                <a:off x="7426107" y="4711964"/>
                <a:ext cx="1007166" cy="236196"/>
              </a:xfrm>
              <a:custGeom>
                <a:avLst/>
                <a:gdLst>
                  <a:gd name="connsiteX0" fmla="*/ 60 w 1007166"/>
                  <a:gd name="connsiteY0" fmla="*/ 236197 h 236196"/>
                  <a:gd name="connsiteX1" fmla="*/ 28556 w 1007166"/>
                  <a:gd name="connsiteY1" fmla="*/ 180203 h 236196"/>
                  <a:gd name="connsiteX2" fmla="*/ 93912 w 1007166"/>
                  <a:gd name="connsiteY2" fmla="*/ 135372 h 236196"/>
                  <a:gd name="connsiteX3" fmla="*/ 280243 w 1007166"/>
                  <a:gd name="connsiteY3" fmla="*/ 60454 h 236196"/>
                  <a:gd name="connsiteX4" fmla="*/ 476969 w 1007166"/>
                  <a:gd name="connsiteY4" fmla="*/ 12042 h 236196"/>
                  <a:gd name="connsiteX5" fmla="*/ 756973 w 1007166"/>
                  <a:gd name="connsiteY5" fmla="*/ 6729 h 236196"/>
                  <a:gd name="connsiteX6" fmla="*/ 890493 w 1007166"/>
                  <a:gd name="connsiteY6" fmla="*/ 21056 h 236196"/>
                  <a:gd name="connsiteX7" fmla="*/ 973951 w 1007166"/>
                  <a:gd name="connsiteY7" fmla="*/ 28637 h 236196"/>
                  <a:gd name="connsiteX8" fmla="*/ 1007167 w 1007166"/>
                  <a:gd name="connsiteY8" fmla="*/ 30905 h 236196"/>
                  <a:gd name="connsiteX9" fmla="*/ 976340 w 1007166"/>
                  <a:gd name="connsiteY9" fmla="*/ 42068 h 236196"/>
                  <a:gd name="connsiteX10" fmla="*/ 1006868 w 1007166"/>
                  <a:gd name="connsiteY10" fmla="*/ 55142 h 236196"/>
                  <a:gd name="connsiteX11" fmla="*/ 925919 w 1007166"/>
                  <a:gd name="connsiteY11" fmla="*/ 94122 h 236196"/>
                  <a:gd name="connsiteX12" fmla="*/ 1003821 w 1007166"/>
                  <a:gd name="connsiteY12" fmla="*/ 109703 h 236196"/>
                  <a:gd name="connsiteX13" fmla="*/ 963974 w 1007166"/>
                  <a:gd name="connsiteY13" fmla="*/ 140565 h 236196"/>
                  <a:gd name="connsiteX14" fmla="*/ 927771 w 1007166"/>
                  <a:gd name="connsiteY14" fmla="*/ 167846 h 236196"/>
                  <a:gd name="connsiteX15" fmla="*/ 820238 w 1007166"/>
                  <a:gd name="connsiteY15" fmla="*/ 190231 h 236196"/>
                  <a:gd name="connsiteX16" fmla="*/ 607980 w 1007166"/>
                  <a:gd name="connsiteY16" fmla="*/ 201633 h 236196"/>
                  <a:gd name="connsiteX17" fmla="*/ 379592 w 1007166"/>
                  <a:gd name="connsiteY17" fmla="*/ 186948 h 236196"/>
                  <a:gd name="connsiteX18" fmla="*/ 148754 w 1007166"/>
                  <a:gd name="connsiteY18" fmla="*/ 162055 h 236196"/>
                  <a:gd name="connsiteX19" fmla="*/ 58725 w 1007166"/>
                  <a:gd name="connsiteY19" fmla="*/ 173815 h 236196"/>
                  <a:gd name="connsiteX20" fmla="*/ 0 w 1007166"/>
                  <a:gd name="connsiteY20" fmla="*/ 236197 h 236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07166" h="236196">
                    <a:moveTo>
                      <a:pt x="60" y="236197"/>
                    </a:moveTo>
                    <a:cubicBezTo>
                      <a:pt x="7886" y="216258"/>
                      <a:pt x="12784" y="196440"/>
                      <a:pt x="28556" y="180203"/>
                    </a:cubicBezTo>
                    <a:cubicBezTo>
                      <a:pt x="47852" y="160324"/>
                      <a:pt x="71330" y="147550"/>
                      <a:pt x="93912" y="135372"/>
                    </a:cubicBezTo>
                    <a:cubicBezTo>
                      <a:pt x="154071" y="102898"/>
                      <a:pt x="215186" y="80273"/>
                      <a:pt x="280243" y="60454"/>
                    </a:cubicBezTo>
                    <a:cubicBezTo>
                      <a:pt x="344584" y="40875"/>
                      <a:pt x="411135" y="25354"/>
                      <a:pt x="476969" y="12042"/>
                    </a:cubicBezTo>
                    <a:cubicBezTo>
                      <a:pt x="568073" y="-6404"/>
                      <a:pt x="664853" y="163"/>
                      <a:pt x="756973" y="6729"/>
                    </a:cubicBezTo>
                    <a:cubicBezTo>
                      <a:pt x="801181" y="9893"/>
                      <a:pt x="846942" y="13713"/>
                      <a:pt x="890493" y="21056"/>
                    </a:cubicBezTo>
                    <a:cubicBezTo>
                      <a:pt x="916182" y="25414"/>
                      <a:pt x="947665" y="33114"/>
                      <a:pt x="973951" y="28637"/>
                    </a:cubicBezTo>
                    <a:cubicBezTo>
                      <a:pt x="983270" y="27025"/>
                      <a:pt x="996413" y="30309"/>
                      <a:pt x="1007167" y="30905"/>
                    </a:cubicBezTo>
                    <a:cubicBezTo>
                      <a:pt x="996712" y="35084"/>
                      <a:pt x="986675" y="38308"/>
                      <a:pt x="976340" y="42068"/>
                    </a:cubicBezTo>
                    <a:cubicBezTo>
                      <a:pt x="985063" y="47381"/>
                      <a:pt x="998026" y="48515"/>
                      <a:pt x="1006868" y="55142"/>
                    </a:cubicBezTo>
                    <a:cubicBezTo>
                      <a:pt x="985122" y="76333"/>
                      <a:pt x="948382" y="74662"/>
                      <a:pt x="925919" y="94122"/>
                    </a:cubicBezTo>
                    <a:cubicBezTo>
                      <a:pt x="944857" y="96868"/>
                      <a:pt x="991992" y="94839"/>
                      <a:pt x="1003821" y="109703"/>
                    </a:cubicBezTo>
                    <a:cubicBezTo>
                      <a:pt x="990021" y="122239"/>
                      <a:pt x="975265" y="125104"/>
                      <a:pt x="963974" y="140565"/>
                    </a:cubicBezTo>
                    <a:cubicBezTo>
                      <a:pt x="953878" y="154414"/>
                      <a:pt x="944319" y="161876"/>
                      <a:pt x="927771" y="167846"/>
                    </a:cubicBezTo>
                    <a:cubicBezTo>
                      <a:pt x="894257" y="179964"/>
                      <a:pt x="855425" y="183963"/>
                      <a:pt x="820238" y="190231"/>
                    </a:cubicBezTo>
                    <a:cubicBezTo>
                      <a:pt x="749326" y="202946"/>
                      <a:pt x="679729" y="202648"/>
                      <a:pt x="607980" y="201633"/>
                    </a:cubicBezTo>
                    <a:cubicBezTo>
                      <a:pt x="531632" y="200559"/>
                      <a:pt x="455462" y="195425"/>
                      <a:pt x="379592" y="186948"/>
                    </a:cubicBezTo>
                    <a:cubicBezTo>
                      <a:pt x="302706" y="178412"/>
                      <a:pt x="226118" y="165637"/>
                      <a:pt x="148754" y="162055"/>
                    </a:cubicBezTo>
                    <a:cubicBezTo>
                      <a:pt x="118286" y="160623"/>
                      <a:pt x="87520" y="162951"/>
                      <a:pt x="58725" y="173815"/>
                    </a:cubicBezTo>
                    <a:cubicBezTo>
                      <a:pt x="17623" y="189276"/>
                      <a:pt x="1314" y="234585"/>
                      <a:pt x="0" y="236197"/>
                    </a:cubicBezTo>
                    <a:close/>
                  </a:path>
                </a:pathLst>
              </a:custGeom>
              <a:solidFill>
                <a:srgbClr val="D2C49F"/>
              </a:solidFill>
              <a:ln w="5960" cap="flat">
                <a:noFill/>
                <a:prstDash val="solid"/>
                <a:miter/>
              </a:ln>
            </p:spPr>
            <p:txBody>
              <a:bodyPr rtlCol="0" anchor="ctr"/>
              <a:lstStyle/>
              <a:p>
                <a:endParaRPr lang="en-US"/>
              </a:p>
            </p:txBody>
          </p:sp>
          <p:grpSp>
            <p:nvGrpSpPr>
              <p:cNvPr id="122" name="Graphic 7">
                <a:extLst>
                  <a:ext uri="{FF2B5EF4-FFF2-40B4-BE49-F238E27FC236}">
                    <a16:creationId xmlns:a16="http://schemas.microsoft.com/office/drawing/2014/main" id="{F116FC77-F8CA-AD29-13AC-7552DA1E3C22}"/>
                  </a:ext>
                </a:extLst>
              </p:cNvPr>
              <p:cNvGrpSpPr/>
              <p:nvPr/>
            </p:nvGrpSpPr>
            <p:grpSpPr>
              <a:xfrm>
                <a:off x="7469718" y="4712843"/>
                <a:ext cx="860682" cy="202103"/>
                <a:chOff x="7469718" y="4712843"/>
                <a:chExt cx="860682" cy="202103"/>
              </a:xfrm>
            </p:grpSpPr>
            <p:sp>
              <p:nvSpPr>
                <p:cNvPr id="124" name="Freeform: Shape 123">
                  <a:extLst>
                    <a:ext uri="{FF2B5EF4-FFF2-40B4-BE49-F238E27FC236}">
                      <a16:creationId xmlns:a16="http://schemas.microsoft.com/office/drawing/2014/main" id="{0A7641C7-588A-36D3-F28A-6CE8F66D5D90}"/>
                    </a:ext>
                  </a:extLst>
                </p:cNvPr>
                <p:cNvSpPr/>
                <p:nvPr/>
              </p:nvSpPr>
              <p:spPr>
                <a:xfrm>
                  <a:off x="7533461" y="4742768"/>
                  <a:ext cx="782900" cy="113582"/>
                </a:xfrm>
                <a:custGeom>
                  <a:avLst/>
                  <a:gdLst>
                    <a:gd name="connsiteX0" fmla="*/ 60 w 782900"/>
                    <a:gd name="connsiteY0" fmla="*/ 113523 h 113582"/>
                    <a:gd name="connsiteX1" fmla="*/ 188780 w 782900"/>
                    <a:gd name="connsiteY1" fmla="*/ 49231 h 113582"/>
                    <a:gd name="connsiteX2" fmla="*/ 385267 w 782900"/>
                    <a:gd name="connsiteY2" fmla="*/ 9414 h 113582"/>
                    <a:gd name="connsiteX3" fmla="*/ 585697 w 782900"/>
                    <a:gd name="connsiteY3" fmla="*/ 1296 h 113582"/>
                    <a:gd name="connsiteX4" fmla="*/ 782900 w 782900"/>
                    <a:gd name="connsiteY4" fmla="*/ 30726 h 113582"/>
                    <a:gd name="connsiteX5" fmla="*/ 585338 w 782900"/>
                    <a:gd name="connsiteY5" fmla="*/ 11981 h 113582"/>
                    <a:gd name="connsiteX6" fmla="*/ 387000 w 782900"/>
                    <a:gd name="connsiteY6" fmla="*/ 23562 h 113582"/>
                    <a:gd name="connsiteX7" fmla="*/ 191409 w 782900"/>
                    <a:gd name="connsiteY7" fmla="*/ 59558 h 113582"/>
                    <a:gd name="connsiteX8" fmla="*/ 0 w 782900"/>
                    <a:gd name="connsiteY8" fmla="*/ 113582 h 113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2900" h="113582">
                      <a:moveTo>
                        <a:pt x="60" y="113523"/>
                      </a:moveTo>
                      <a:cubicBezTo>
                        <a:pt x="61473" y="88809"/>
                        <a:pt x="124440" y="66960"/>
                        <a:pt x="188780" y="49231"/>
                      </a:cubicBezTo>
                      <a:cubicBezTo>
                        <a:pt x="253121" y="31502"/>
                        <a:pt x="318776" y="17772"/>
                        <a:pt x="385267" y="9414"/>
                      </a:cubicBezTo>
                      <a:cubicBezTo>
                        <a:pt x="451699" y="1057"/>
                        <a:pt x="518907" y="-1987"/>
                        <a:pt x="585697" y="1296"/>
                      </a:cubicBezTo>
                      <a:cubicBezTo>
                        <a:pt x="652427" y="4520"/>
                        <a:pt x="718799" y="14130"/>
                        <a:pt x="782900" y="30726"/>
                      </a:cubicBezTo>
                      <a:cubicBezTo>
                        <a:pt x="717723" y="18787"/>
                        <a:pt x="651591" y="12817"/>
                        <a:pt x="585338" y="11981"/>
                      </a:cubicBezTo>
                      <a:cubicBezTo>
                        <a:pt x="519086" y="11086"/>
                        <a:pt x="452774" y="15265"/>
                        <a:pt x="387000" y="23562"/>
                      </a:cubicBezTo>
                      <a:cubicBezTo>
                        <a:pt x="321225" y="31860"/>
                        <a:pt x="255929" y="44217"/>
                        <a:pt x="191409" y="59558"/>
                      </a:cubicBezTo>
                      <a:cubicBezTo>
                        <a:pt x="126889" y="74900"/>
                        <a:pt x="63086" y="93286"/>
                        <a:pt x="0" y="113582"/>
                      </a:cubicBezTo>
                      <a:close/>
                    </a:path>
                  </a:pathLst>
                </a:custGeom>
                <a:solidFill>
                  <a:srgbClr val="D2C49F"/>
                </a:solidFill>
                <a:ln w="5960"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67583238-812E-4EA2-177D-6060170877E8}"/>
                    </a:ext>
                  </a:extLst>
                </p:cNvPr>
                <p:cNvSpPr/>
                <p:nvPr/>
              </p:nvSpPr>
              <p:spPr>
                <a:xfrm>
                  <a:off x="7738431" y="4776333"/>
                  <a:ext cx="498833" cy="46707"/>
                </a:xfrm>
                <a:custGeom>
                  <a:avLst/>
                  <a:gdLst>
                    <a:gd name="connsiteX0" fmla="*/ 0 w 498833"/>
                    <a:gd name="connsiteY0" fmla="*/ 46648 h 46707"/>
                    <a:gd name="connsiteX1" fmla="*/ 247625 w 498833"/>
                    <a:gd name="connsiteY1" fmla="*/ 1996 h 46707"/>
                    <a:gd name="connsiteX2" fmla="*/ 498834 w 498833"/>
                    <a:gd name="connsiteY2" fmla="*/ 16263 h 46707"/>
                    <a:gd name="connsiteX3" fmla="*/ 60 w 498833"/>
                    <a:gd name="connsiteY3" fmla="*/ 46707 h 46707"/>
                  </a:gdLst>
                  <a:ahLst/>
                  <a:cxnLst>
                    <a:cxn ang="0">
                      <a:pos x="connsiteX0" y="connsiteY0"/>
                    </a:cxn>
                    <a:cxn ang="0">
                      <a:pos x="connsiteX1" y="connsiteY1"/>
                    </a:cxn>
                    <a:cxn ang="0">
                      <a:pos x="connsiteX2" y="connsiteY2"/>
                    </a:cxn>
                    <a:cxn ang="0">
                      <a:pos x="connsiteX3" y="connsiteY3"/>
                    </a:cxn>
                  </a:cxnLst>
                  <a:rect l="l" t="t" r="r" b="b"/>
                  <a:pathLst>
                    <a:path w="498833" h="46707">
                      <a:moveTo>
                        <a:pt x="0" y="46648"/>
                      </a:moveTo>
                      <a:cubicBezTo>
                        <a:pt x="79873" y="22173"/>
                        <a:pt x="163450" y="7130"/>
                        <a:pt x="247625" y="1996"/>
                      </a:cubicBezTo>
                      <a:cubicBezTo>
                        <a:pt x="331799" y="-3138"/>
                        <a:pt x="416571" y="1638"/>
                        <a:pt x="498834" y="16263"/>
                      </a:cubicBezTo>
                      <a:cubicBezTo>
                        <a:pt x="332695" y="-1049"/>
                        <a:pt x="162853" y="9279"/>
                        <a:pt x="60" y="46707"/>
                      </a:cubicBezTo>
                      <a:close/>
                    </a:path>
                  </a:pathLst>
                </a:custGeom>
                <a:solidFill>
                  <a:srgbClr val="D2C49F"/>
                </a:solidFill>
                <a:ln w="5960"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64E546F8-2C8F-9C14-A02A-02A54A6A2B7F}"/>
                    </a:ext>
                  </a:extLst>
                </p:cNvPr>
                <p:cNvSpPr/>
                <p:nvPr/>
              </p:nvSpPr>
              <p:spPr>
                <a:xfrm>
                  <a:off x="7791063" y="4787993"/>
                  <a:ext cx="443991" cy="39404"/>
                </a:xfrm>
                <a:custGeom>
                  <a:avLst/>
                  <a:gdLst>
                    <a:gd name="connsiteX0" fmla="*/ 60 w 443991"/>
                    <a:gd name="connsiteY0" fmla="*/ 39405 h 39404"/>
                    <a:gd name="connsiteX1" fmla="*/ 108549 w 443991"/>
                    <a:gd name="connsiteY1" fmla="*/ 11706 h 39404"/>
                    <a:gd name="connsiteX2" fmla="*/ 220562 w 443991"/>
                    <a:gd name="connsiteY2" fmla="*/ 484 h 39404"/>
                    <a:gd name="connsiteX3" fmla="*/ 443992 w 443991"/>
                    <a:gd name="connsiteY3" fmla="*/ 18213 h 39404"/>
                    <a:gd name="connsiteX4" fmla="*/ 220801 w 443991"/>
                    <a:gd name="connsiteY4" fmla="*/ 8423 h 39404"/>
                    <a:gd name="connsiteX5" fmla="*/ 109445 w 443991"/>
                    <a:gd name="connsiteY5" fmla="*/ 17556 h 39404"/>
                    <a:gd name="connsiteX6" fmla="*/ 0 w 443991"/>
                    <a:gd name="connsiteY6" fmla="*/ 39345 h 39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3991" h="39404">
                      <a:moveTo>
                        <a:pt x="60" y="39405"/>
                      </a:moveTo>
                      <a:cubicBezTo>
                        <a:pt x="35247" y="27287"/>
                        <a:pt x="71629" y="18094"/>
                        <a:pt x="108549" y="11706"/>
                      </a:cubicBezTo>
                      <a:cubicBezTo>
                        <a:pt x="145528" y="5319"/>
                        <a:pt x="182985" y="1678"/>
                        <a:pt x="220562" y="484"/>
                      </a:cubicBezTo>
                      <a:cubicBezTo>
                        <a:pt x="295716" y="-1964"/>
                        <a:pt x="370870" y="5020"/>
                        <a:pt x="443992" y="18213"/>
                      </a:cubicBezTo>
                      <a:cubicBezTo>
                        <a:pt x="370033" y="10333"/>
                        <a:pt x="295358" y="6035"/>
                        <a:pt x="220801" y="8423"/>
                      </a:cubicBezTo>
                      <a:cubicBezTo>
                        <a:pt x="183523" y="9617"/>
                        <a:pt x="146364" y="12542"/>
                        <a:pt x="109445" y="17556"/>
                      </a:cubicBezTo>
                      <a:cubicBezTo>
                        <a:pt x="72525" y="22571"/>
                        <a:pt x="35964" y="29734"/>
                        <a:pt x="0" y="39345"/>
                      </a:cubicBezTo>
                      <a:close/>
                    </a:path>
                  </a:pathLst>
                </a:custGeom>
                <a:solidFill>
                  <a:srgbClr val="D2C49F"/>
                </a:solidFill>
                <a:ln w="5960"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458162D7-A8A3-701B-3E1B-5FFE6578EE69}"/>
                    </a:ext>
                  </a:extLst>
                </p:cNvPr>
                <p:cNvSpPr/>
                <p:nvPr/>
              </p:nvSpPr>
              <p:spPr>
                <a:xfrm>
                  <a:off x="7612438" y="4850133"/>
                  <a:ext cx="681162" cy="51989"/>
                </a:xfrm>
                <a:custGeom>
                  <a:avLst/>
                  <a:gdLst>
                    <a:gd name="connsiteX0" fmla="*/ 0 w 681162"/>
                    <a:gd name="connsiteY0" fmla="*/ 68 h 51989"/>
                    <a:gd name="connsiteX1" fmla="*/ 85130 w 681162"/>
                    <a:gd name="connsiteY1" fmla="*/ 8843 h 51989"/>
                    <a:gd name="connsiteX2" fmla="*/ 169902 w 681162"/>
                    <a:gd name="connsiteY2" fmla="*/ 21140 h 51989"/>
                    <a:gd name="connsiteX3" fmla="*/ 340402 w 681162"/>
                    <a:gd name="connsiteY3" fmla="*/ 37676 h 51989"/>
                    <a:gd name="connsiteX4" fmla="*/ 351095 w 681162"/>
                    <a:gd name="connsiteY4" fmla="*/ 38213 h 51989"/>
                    <a:gd name="connsiteX5" fmla="*/ 361789 w 681162"/>
                    <a:gd name="connsiteY5" fmla="*/ 38691 h 51989"/>
                    <a:gd name="connsiteX6" fmla="*/ 383176 w 681162"/>
                    <a:gd name="connsiteY6" fmla="*/ 39646 h 51989"/>
                    <a:gd name="connsiteX7" fmla="*/ 404563 w 681162"/>
                    <a:gd name="connsiteY7" fmla="*/ 40123 h 51989"/>
                    <a:gd name="connsiteX8" fmla="*/ 425950 w 681162"/>
                    <a:gd name="connsiteY8" fmla="*/ 40482 h 51989"/>
                    <a:gd name="connsiteX9" fmla="*/ 447337 w 681162"/>
                    <a:gd name="connsiteY9" fmla="*/ 40482 h 51989"/>
                    <a:gd name="connsiteX10" fmla="*/ 458031 w 681162"/>
                    <a:gd name="connsiteY10" fmla="*/ 40482 h 51989"/>
                    <a:gd name="connsiteX11" fmla="*/ 468725 w 681162"/>
                    <a:gd name="connsiteY11" fmla="*/ 40183 h 51989"/>
                    <a:gd name="connsiteX12" fmla="*/ 490112 w 681162"/>
                    <a:gd name="connsiteY12" fmla="*/ 39706 h 51989"/>
                    <a:gd name="connsiteX13" fmla="*/ 495429 w 681162"/>
                    <a:gd name="connsiteY13" fmla="*/ 39586 h 51989"/>
                    <a:gd name="connsiteX14" fmla="*/ 500746 w 681162"/>
                    <a:gd name="connsiteY14" fmla="*/ 39288 h 51989"/>
                    <a:gd name="connsiteX15" fmla="*/ 511439 w 681162"/>
                    <a:gd name="connsiteY15" fmla="*/ 38750 h 51989"/>
                    <a:gd name="connsiteX16" fmla="*/ 681162 w 681162"/>
                    <a:gd name="connsiteY16" fmla="*/ 19350 h 51989"/>
                    <a:gd name="connsiteX17" fmla="*/ 512037 w 681162"/>
                    <a:gd name="connsiteY17" fmla="*/ 47884 h 51989"/>
                    <a:gd name="connsiteX18" fmla="*/ 501283 w 681162"/>
                    <a:gd name="connsiteY18" fmla="*/ 48779 h 51989"/>
                    <a:gd name="connsiteX19" fmla="*/ 495907 w 681162"/>
                    <a:gd name="connsiteY19" fmla="*/ 49257 h 51989"/>
                    <a:gd name="connsiteX20" fmla="*/ 490530 w 681162"/>
                    <a:gd name="connsiteY20" fmla="*/ 49555 h 51989"/>
                    <a:gd name="connsiteX21" fmla="*/ 469023 w 681162"/>
                    <a:gd name="connsiteY21" fmla="*/ 50689 h 51989"/>
                    <a:gd name="connsiteX22" fmla="*/ 458270 w 681162"/>
                    <a:gd name="connsiteY22" fmla="*/ 51227 h 51989"/>
                    <a:gd name="connsiteX23" fmla="*/ 447517 w 681162"/>
                    <a:gd name="connsiteY23" fmla="*/ 51465 h 51989"/>
                    <a:gd name="connsiteX24" fmla="*/ 425950 w 681162"/>
                    <a:gd name="connsiteY24" fmla="*/ 51883 h 51989"/>
                    <a:gd name="connsiteX25" fmla="*/ 404384 w 681162"/>
                    <a:gd name="connsiteY25" fmla="*/ 51883 h 51989"/>
                    <a:gd name="connsiteX26" fmla="*/ 382818 w 681162"/>
                    <a:gd name="connsiteY26" fmla="*/ 51645 h 51989"/>
                    <a:gd name="connsiteX27" fmla="*/ 361251 w 681162"/>
                    <a:gd name="connsiteY27" fmla="*/ 50809 h 51989"/>
                    <a:gd name="connsiteX28" fmla="*/ 350498 w 681162"/>
                    <a:gd name="connsiteY28" fmla="*/ 50391 h 51989"/>
                    <a:gd name="connsiteX29" fmla="*/ 339745 w 681162"/>
                    <a:gd name="connsiteY29" fmla="*/ 49854 h 51989"/>
                    <a:gd name="connsiteX30" fmla="*/ 168588 w 681162"/>
                    <a:gd name="connsiteY30" fmla="*/ 30154 h 51989"/>
                    <a:gd name="connsiteX31" fmla="*/ 84234 w 681162"/>
                    <a:gd name="connsiteY31" fmla="*/ 14037 h 51989"/>
                    <a:gd name="connsiteX32" fmla="*/ 60 w 681162"/>
                    <a:gd name="connsiteY32" fmla="*/ 8 h 5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81162" h="51989">
                      <a:moveTo>
                        <a:pt x="0" y="68"/>
                      </a:moveTo>
                      <a:cubicBezTo>
                        <a:pt x="28556" y="-648"/>
                        <a:pt x="56992" y="4426"/>
                        <a:pt x="85130" y="8843"/>
                      </a:cubicBezTo>
                      <a:cubicBezTo>
                        <a:pt x="113328" y="13201"/>
                        <a:pt x="141585" y="17499"/>
                        <a:pt x="169902" y="21140"/>
                      </a:cubicBezTo>
                      <a:cubicBezTo>
                        <a:pt x="226536" y="28602"/>
                        <a:pt x="283409" y="34393"/>
                        <a:pt x="340402" y="37676"/>
                      </a:cubicBezTo>
                      <a:cubicBezTo>
                        <a:pt x="343986" y="37974"/>
                        <a:pt x="347511" y="38094"/>
                        <a:pt x="351095" y="38213"/>
                      </a:cubicBezTo>
                      <a:lnTo>
                        <a:pt x="361789" y="38691"/>
                      </a:lnTo>
                      <a:lnTo>
                        <a:pt x="383176" y="39646"/>
                      </a:lnTo>
                      <a:lnTo>
                        <a:pt x="404563" y="40123"/>
                      </a:lnTo>
                      <a:cubicBezTo>
                        <a:pt x="411672" y="40243"/>
                        <a:pt x="418841" y="40601"/>
                        <a:pt x="425950" y="40482"/>
                      </a:cubicBezTo>
                      <a:lnTo>
                        <a:pt x="447337" y="40482"/>
                      </a:lnTo>
                      <a:cubicBezTo>
                        <a:pt x="447337" y="40482"/>
                        <a:pt x="458031" y="40482"/>
                        <a:pt x="458031" y="40482"/>
                      </a:cubicBezTo>
                      <a:lnTo>
                        <a:pt x="468725" y="40183"/>
                      </a:lnTo>
                      <a:lnTo>
                        <a:pt x="490112" y="39706"/>
                      </a:lnTo>
                      <a:cubicBezTo>
                        <a:pt x="491904" y="39706"/>
                        <a:pt x="493696" y="39706"/>
                        <a:pt x="495429" y="39586"/>
                      </a:cubicBezTo>
                      <a:lnTo>
                        <a:pt x="500746" y="39288"/>
                      </a:lnTo>
                      <a:lnTo>
                        <a:pt x="511439" y="38750"/>
                      </a:lnTo>
                      <a:cubicBezTo>
                        <a:pt x="568372" y="36004"/>
                        <a:pt x="625126" y="29796"/>
                        <a:pt x="681162" y="19350"/>
                      </a:cubicBezTo>
                      <a:cubicBezTo>
                        <a:pt x="626022" y="33736"/>
                        <a:pt x="569268" y="43048"/>
                        <a:pt x="512037" y="47884"/>
                      </a:cubicBezTo>
                      <a:lnTo>
                        <a:pt x="501283" y="48779"/>
                      </a:lnTo>
                      <a:lnTo>
                        <a:pt x="495907" y="49257"/>
                      </a:lnTo>
                      <a:cubicBezTo>
                        <a:pt x="494114" y="49376"/>
                        <a:pt x="492322" y="49436"/>
                        <a:pt x="490530" y="49555"/>
                      </a:cubicBezTo>
                      <a:lnTo>
                        <a:pt x="469023" y="50689"/>
                      </a:lnTo>
                      <a:lnTo>
                        <a:pt x="458270" y="51227"/>
                      </a:lnTo>
                      <a:cubicBezTo>
                        <a:pt x="454686" y="51346"/>
                        <a:pt x="451101" y="51406"/>
                        <a:pt x="447517" y="51465"/>
                      </a:cubicBezTo>
                      <a:lnTo>
                        <a:pt x="425950" y="51883"/>
                      </a:lnTo>
                      <a:cubicBezTo>
                        <a:pt x="418781" y="52122"/>
                        <a:pt x="411553" y="51883"/>
                        <a:pt x="404384" y="51883"/>
                      </a:cubicBezTo>
                      <a:lnTo>
                        <a:pt x="382818" y="51645"/>
                      </a:lnTo>
                      <a:lnTo>
                        <a:pt x="361251" y="50809"/>
                      </a:lnTo>
                      <a:lnTo>
                        <a:pt x="350498" y="50391"/>
                      </a:lnTo>
                      <a:cubicBezTo>
                        <a:pt x="346914" y="50272"/>
                        <a:pt x="343329" y="50092"/>
                        <a:pt x="339745" y="49854"/>
                      </a:cubicBezTo>
                      <a:cubicBezTo>
                        <a:pt x="282274" y="46511"/>
                        <a:pt x="225102" y="39646"/>
                        <a:pt x="168588" y="30154"/>
                      </a:cubicBezTo>
                      <a:cubicBezTo>
                        <a:pt x="140271" y="25498"/>
                        <a:pt x="112193" y="19947"/>
                        <a:pt x="84234" y="14037"/>
                      </a:cubicBezTo>
                      <a:cubicBezTo>
                        <a:pt x="56276" y="8127"/>
                        <a:pt x="28616" y="1381"/>
                        <a:pt x="60" y="8"/>
                      </a:cubicBezTo>
                      <a:close/>
                    </a:path>
                  </a:pathLst>
                </a:custGeom>
                <a:solidFill>
                  <a:srgbClr val="D2C49F"/>
                </a:solidFill>
                <a:ln w="5960"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8EB5D6B8-4E2B-74CA-B3C2-51C615E7F5FF}"/>
                    </a:ext>
                  </a:extLst>
                </p:cNvPr>
                <p:cNvSpPr/>
                <p:nvPr/>
              </p:nvSpPr>
              <p:spPr>
                <a:xfrm>
                  <a:off x="7799785" y="4863513"/>
                  <a:ext cx="436643" cy="28736"/>
                </a:xfrm>
                <a:custGeom>
                  <a:avLst/>
                  <a:gdLst>
                    <a:gd name="connsiteX0" fmla="*/ 0 w 436643"/>
                    <a:gd name="connsiteY0" fmla="*/ 60 h 28736"/>
                    <a:gd name="connsiteX1" fmla="*/ 436644 w 436643"/>
                    <a:gd name="connsiteY1" fmla="*/ 2985 h 28736"/>
                    <a:gd name="connsiteX2" fmla="*/ 218173 w 436643"/>
                    <a:gd name="connsiteY2" fmla="*/ 28713 h 28736"/>
                    <a:gd name="connsiteX3" fmla="*/ 60 w 436643"/>
                    <a:gd name="connsiteY3" fmla="*/ 0 h 28736"/>
                  </a:gdLst>
                  <a:ahLst/>
                  <a:cxnLst>
                    <a:cxn ang="0">
                      <a:pos x="connsiteX0" y="connsiteY0"/>
                    </a:cxn>
                    <a:cxn ang="0">
                      <a:pos x="connsiteX1" y="connsiteY1"/>
                    </a:cxn>
                    <a:cxn ang="0">
                      <a:pos x="connsiteX2" y="connsiteY2"/>
                    </a:cxn>
                    <a:cxn ang="0">
                      <a:pos x="connsiteX3" y="connsiteY3"/>
                    </a:cxn>
                  </a:cxnLst>
                  <a:rect l="l" t="t" r="r" b="b"/>
                  <a:pathLst>
                    <a:path w="436643" h="28736">
                      <a:moveTo>
                        <a:pt x="0" y="60"/>
                      </a:moveTo>
                      <a:cubicBezTo>
                        <a:pt x="143616" y="26922"/>
                        <a:pt x="292669" y="27878"/>
                        <a:pt x="436644" y="2985"/>
                      </a:cubicBezTo>
                      <a:cubicBezTo>
                        <a:pt x="365732" y="20535"/>
                        <a:pt x="291892" y="29251"/>
                        <a:pt x="218173" y="28713"/>
                      </a:cubicBezTo>
                      <a:cubicBezTo>
                        <a:pt x="144393" y="28236"/>
                        <a:pt x="70733" y="18505"/>
                        <a:pt x="60" y="0"/>
                      </a:cubicBezTo>
                      <a:close/>
                    </a:path>
                  </a:pathLst>
                </a:custGeom>
                <a:solidFill>
                  <a:srgbClr val="D2C49F"/>
                </a:solidFill>
                <a:ln w="5960"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348AA373-18C8-9AD2-9A95-43886BD930DB}"/>
                    </a:ext>
                  </a:extLst>
                </p:cNvPr>
                <p:cNvSpPr/>
                <p:nvPr/>
              </p:nvSpPr>
              <p:spPr>
                <a:xfrm>
                  <a:off x="7685561" y="4835575"/>
                  <a:ext cx="579782" cy="34427"/>
                </a:xfrm>
                <a:custGeom>
                  <a:avLst/>
                  <a:gdLst>
                    <a:gd name="connsiteX0" fmla="*/ 0 w 579782"/>
                    <a:gd name="connsiteY0" fmla="*/ 4419 h 34427"/>
                    <a:gd name="connsiteX1" fmla="*/ 72644 w 579782"/>
                    <a:gd name="connsiteY1" fmla="*/ 61 h 34427"/>
                    <a:gd name="connsiteX2" fmla="*/ 145588 w 579782"/>
                    <a:gd name="connsiteY2" fmla="*/ 4657 h 34427"/>
                    <a:gd name="connsiteX3" fmla="*/ 290459 w 579782"/>
                    <a:gd name="connsiteY3" fmla="*/ 20954 h 34427"/>
                    <a:gd name="connsiteX4" fmla="*/ 435628 w 579782"/>
                    <a:gd name="connsiteY4" fmla="*/ 23819 h 34427"/>
                    <a:gd name="connsiteX5" fmla="*/ 579782 w 579782"/>
                    <a:gd name="connsiteY5" fmla="*/ 7224 h 34427"/>
                    <a:gd name="connsiteX6" fmla="*/ 436166 w 579782"/>
                    <a:gd name="connsiteY6" fmla="*/ 31640 h 34427"/>
                    <a:gd name="connsiteX7" fmla="*/ 289622 w 579782"/>
                    <a:gd name="connsiteY7" fmla="*/ 31341 h 34427"/>
                    <a:gd name="connsiteX8" fmla="*/ 144692 w 579782"/>
                    <a:gd name="connsiteY8" fmla="*/ 12418 h 34427"/>
                    <a:gd name="connsiteX9" fmla="*/ 60 w 579782"/>
                    <a:gd name="connsiteY9" fmla="*/ 4478 h 34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9782" h="34427">
                      <a:moveTo>
                        <a:pt x="0" y="4419"/>
                      </a:moveTo>
                      <a:cubicBezTo>
                        <a:pt x="23956" y="897"/>
                        <a:pt x="48330" y="-297"/>
                        <a:pt x="72644" y="61"/>
                      </a:cubicBezTo>
                      <a:cubicBezTo>
                        <a:pt x="97019" y="359"/>
                        <a:pt x="121333" y="2210"/>
                        <a:pt x="145588" y="4657"/>
                      </a:cubicBezTo>
                      <a:cubicBezTo>
                        <a:pt x="194097" y="9672"/>
                        <a:pt x="242129" y="17253"/>
                        <a:pt x="290459" y="20954"/>
                      </a:cubicBezTo>
                      <a:cubicBezTo>
                        <a:pt x="338729" y="24834"/>
                        <a:pt x="387298" y="26028"/>
                        <a:pt x="435628" y="23819"/>
                      </a:cubicBezTo>
                      <a:cubicBezTo>
                        <a:pt x="484018" y="21670"/>
                        <a:pt x="532229" y="16298"/>
                        <a:pt x="579782" y="7224"/>
                      </a:cubicBezTo>
                      <a:cubicBezTo>
                        <a:pt x="533006" y="19701"/>
                        <a:pt x="484795" y="27700"/>
                        <a:pt x="436166" y="31640"/>
                      </a:cubicBezTo>
                      <a:cubicBezTo>
                        <a:pt x="387477" y="35579"/>
                        <a:pt x="338430" y="35221"/>
                        <a:pt x="289622" y="31341"/>
                      </a:cubicBezTo>
                      <a:cubicBezTo>
                        <a:pt x="240754" y="27580"/>
                        <a:pt x="192663" y="19104"/>
                        <a:pt x="144692" y="12418"/>
                      </a:cubicBezTo>
                      <a:cubicBezTo>
                        <a:pt x="96720" y="5732"/>
                        <a:pt x="48390" y="897"/>
                        <a:pt x="60" y="4478"/>
                      </a:cubicBezTo>
                      <a:close/>
                    </a:path>
                  </a:pathLst>
                </a:custGeom>
                <a:solidFill>
                  <a:srgbClr val="D2C49F"/>
                </a:solidFill>
                <a:ln w="5960"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C340584E-CDF5-1D06-797D-6B16354E9DE2}"/>
                    </a:ext>
                  </a:extLst>
                </p:cNvPr>
                <p:cNvSpPr/>
                <p:nvPr/>
              </p:nvSpPr>
              <p:spPr>
                <a:xfrm>
                  <a:off x="7856299" y="4806919"/>
                  <a:ext cx="378277" cy="17314"/>
                </a:xfrm>
                <a:custGeom>
                  <a:avLst/>
                  <a:gdLst>
                    <a:gd name="connsiteX0" fmla="*/ 0 w 378277"/>
                    <a:gd name="connsiteY0" fmla="*/ 17315 h 17314"/>
                    <a:gd name="connsiteX1" fmla="*/ 93793 w 378277"/>
                    <a:gd name="connsiteY1" fmla="*/ 3227 h 17314"/>
                    <a:gd name="connsiteX2" fmla="*/ 188960 w 378277"/>
                    <a:gd name="connsiteY2" fmla="*/ 122 h 17314"/>
                    <a:gd name="connsiteX3" fmla="*/ 378277 w 378277"/>
                    <a:gd name="connsiteY3" fmla="*/ 14509 h 17314"/>
                    <a:gd name="connsiteX4" fmla="*/ 188840 w 378277"/>
                    <a:gd name="connsiteY4" fmla="*/ 6868 h 17314"/>
                    <a:gd name="connsiteX5" fmla="*/ 0 w 378277"/>
                    <a:gd name="connsiteY5" fmla="*/ 17315 h 17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8277" h="17314">
                      <a:moveTo>
                        <a:pt x="0" y="17315"/>
                      </a:moveTo>
                      <a:cubicBezTo>
                        <a:pt x="30766" y="10509"/>
                        <a:pt x="62190" y="5913"/>
                        <a:pt x="93793" y="3227"/>
                      </a:cubicBezTo>
                      <a:cubicBezTo>
                        <a:pt x="125396" y="540"/>
                        <a:pt x="157237" y="-355"/>
                        <a:pt x="188960" y="122"/>
                      </a:cubicBezTo>
                      <a:cubicBezTo>
                        <a:pt x="252524" y="1018"/>
                        <a:pt x="315729" y="7226"/>
                        <a:pt x="378277" y="14509"/>
                      </a:cubicBezTo>
                      <a:cubicBezTo>
                        <a:pt x="315311" y="11703"/>
                        <a:pt x="252105" y="7823"/>
                        <a:pt x="188840" y="6868"/>
                      </a:cubicBezTo>
                      <a:cubicBezTo>
                        <a:pt x="125635" y="5913"/>
                        <a:pt x="62309" y="8062"/>
                        <a:pt x="0" y="17315"/>
                      </a:cubicBezTo>
                      <a:close/>
                    </a:path>
                  </a:pathLst>
                </a:custGeom>
                <a:solidFill>
                  <a:srgbClr val="D2C49F"/>
                </a:solidFill>
                <a:ln w="5960"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FFD7670B-BC0A-4D50-68B8-181A44B8BECD}"/>
                    </a:ext>
                  </a:extLst>
                </p:cNvPr>
                <p:cNvSpPr/>
                <p:nvPr/>
              </p:nvSpPr>
              <p:spPr>
                <a:xfrm>
                  <a:off x="7716447" y="4814325"/>
                  <a:ext cx="583665" cy="29044"/>
                </a:xfrm>
                <a:custGeom>
                  <a:avLst/>
                  <a:gdLst>
                    <a:gd name="connsiteX0" fmla="*/ 0 w 583665"/>
                    <a:gd name="connsiteY0" fmla="*/ 9372 h 29044"/>
                    <a:gd name="connsiteX1" fmla="*/ 292370 w 583665"/>
                    <a:gd name="connsiteY1" fmla="*/ 18565 h 29044"/>
                    <a:gd name="connsiteX2" fmla="*/ 438556 w 583665"/>
                    <a:gd name="connsiteY2" fmla="*/ 15163 h 29044"/>
                    <a:gd name="connsiteX3" fmla="*/ 583666 w 583665"/>
                    <a:gd name="connsiteY3" fmla="*/ 0 h 29044"/>
                    <a:gd name="connsiteX4" fmla="*/ 439153 w 583665"/>
                    <a:gd name="connsiteY4" fmla="*/ 22983 h 29044"/>
                    <a:gd name="connsiteX5" fmla="*/ 292311 w 583665"/>
                    <a:gd name="connsiteY5" fmla="*/ 29012 h 29044"/>
                    <a:gd name="connsiteX6" fmla="*/ 145588 w 583665"/>
                    <a:gd name="connsiteY6" fmla="*/ 22863 h 29044"/>
                    <a:gd name="connsiteX7" fmla="*/ 0 w 583665"/>
                    <a:gd name="connsiteY7" fmla="*/ 9372 h 29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3665" h="29044">
                      <a:moveTo>
                        <a:pt x="0" y="9372"/>
                      </a:moveTo>
                      <a:cubicBezTo>
                        <a:pt x="97138" y="12834"/>
                        <a:pt x="194814" y="18028"/>
                        <a:pt x="292370" y="18565"/>
                      </a:cubicBezTo>
                      <a:cubicBezTo>
                        <a:pt x="341179" y="18864"/>
                        <a:pt x="389927" y="17968"/>
                        <a:pt x="438556" y="15163"/>
                      </a:cubicBezTo>
                      <a:cubicBezTo>
                        <a:pt x="487185" y="12357"/>
                        <a:pt x="535634" y="7522"/>
                        <a:pt x="583666" y="0"/>
                      </a:cubicBezTo>
                      <a:cubicBezTo>
                        <a:pt x="536291" y="10924"/>
                        <a:pt x="487901" y="18386"/>
                        <a:pt x="439153" y="22983"/>
                      </a:cubicBezTo>
                      <a:cubicBezTo>
                        <a:pt x="390405" y="27579"/>
                        <a:pt x="341298" y="29310"/>
                        <a:pt x="292311" y="29012"/>
                      </a:cubicBezTo>
                      <a:cubicBezTo>
                        <a:pt x="243264" y="28713"/>
                        <a:pt x="194336" y="26385"/>
                        <a:pt x="145588" y="22863"/>
                      </a:cubicBezTo>
                      <a:cubicBezTo>
                        <a:pt x="96839" y="19341"/>
                        <a:pt x="48330" y="14566"/>
                        <a:pt x="0" y="9372"/>
                      </a:cubicBezTo>
                      <a:close/>
                    </a:path>
                  </a:pathLst>
                </a:custGeom>
                <a:solidFill>
                  <a:srgbClr val="D2C49F"/>
                </a:solidFill>
                <a:ln w="5960"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8AAAD475-0660-00A9-694E-B202B48BAC23}"/>
                    </a:ext>
                  </a:extLst>
                </p:cNvPr>
                <p:cNvSpPr/>
                <p:nvPr/>
              </p:nvSpPr>
              <p:spPr>
                <a:xfrm>
                  <a:off x="7771468" y="4721709"/>
                  <a:ext cx="555886" cy="41755"/>
                </a:xfrm>
                <a:custGeom>
                  <a:avLst/>
                  <a:gdLst>
                    <a:gd name="connsiteX0" fmla="*/ 0 w 555886"/>
                    <a:gd name="connsiteY0" fmla="*/ 41755 h 41755"/>
                    <a:gd name="connsiteX1" fmla="*/ 137523 w 555886"/>
                    <a:gd name="connsiteY1" fmla="*/ 16027 h 41755"/>
                    <a:gd name="connsiteX2" fmla="*/ 277376 w 555886"/>
                    <a:gd name="connsiteY2" fmla="*/ 1461 h 41755"/>
                    <a:gd name="connsiteX3" fmla="*/ 418065 w 555886"/>
                    <a:gd name="connsiteY3" fmla="*/ 3610 h 41755"/>
                    <a:gd name="connsiteX4" fmla="*/ 555886 w 555886"/>
                    <a:gd name="connsiteY4" fmla="*/ 28026 h 41755"/>
                    <a:gd name="connsiteX5" fmla="*/ 417527 w 555886"/>
                    <a:gd name="connsiteY5" fmla="*/ 11132 h 41755"/>
                    <a:gd name="connsiteX6" fmla="*/ 277853 w 555886"/>
                    <a:gd name="connsiteY6" fmla="*/ 11430 h 41755"/>
                    <a:gd name="connsiteX7" fmla="*/ 0 w 555886"/>
                    <a:gd name="connsiteY7" fmla="*/ 41755 h 4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5886" h="41755">
                      <a:moveTo>
                        <a:pt x="0" y="41755"/>
                      </a:moveTo>
                      <a:cubicBezTo>
                        <a:pt x="45463" y="31906"/>
                        <a:pt x="91284" y="23011"/>
                        <a:pt x="137523" y="16027"/>
                      </a:cubicBezTo>
                      <a:cubicBezTo>
                        <a:pt x="183762" y="9043"/>
                        <a:pt x="230479" y="3849"/>
                        <a:pt x="277376" y="1461"/>
                      </a:cubicBezTo>
                      <a:cubicBezTo>
                        <a:pt x="324272" y="-926"/>
                        <a:pt x="371348" y="-509"/>
                        <a:pt x="418065" y="3610"/>
                      </a:cubicBezTo>
                      <a:cubicBezTo>
                        <a:pt x="464782" y="7729"/>
                        <a:pt x="511081" y="15669"/>
                        <a:pt x="555886" y="28026"/>
                      </a:cubicBezTo>
                      <a:cubicBezTo>
                        <a:pt x="510244" y="18952"/>
                        <a:pt x="463946" y="13579"/>
                        <a:pt x="417527" y="11132"/>
                      </a:cubicBezTo>
                      <a:cubicBezTo>
                        <a:pt x="371049" y="8684"/>
                        <a:pt x="324391" y="9102"/>
                        <a:pt x="277853" y="11430"/>
                      </a:cubicBezTo>
                      <a:cubicBezTo>
                        <a:pt x="184718" y="16146"/>
                        <a:pt x="92001" y="28563"/>
                        <a:pt x="0" y="41755"/>
                      </a:cubicBezTo>
                      <a:close/>
                    </a:path>
                  </a:pathLst>
                </a:custGeom>
                <a:solidFill>
                  <a:srgbClr val="D2C49F"/>
                </a:solidFill>
                <a:ln w="5960"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278AD98E-F055-30F9-59B6-17E9F4BCA5E1}"/>
                    </a:ext>
                  </a:extLst>
                </p:cNvPr>
                <p:cNvSpPr/>
                <p:nvPr/>
              </p:nvSpPr>
              <p:spPr>
                <a:xfrm>
                  <a:off x="7759042" y="4731769"/>
                  <a:ext cx="536231" cy="40768"/>
                </a:xfrm>
                <a:custGeom>
                  <a:avLst/>
                  <a:gdLst>
                    <a:gd name="connsiteX0" fmla="*/ 60 w 536231"/>
                    <a:gd name="connsiteY0" fmla="*/ 40769 h 40768"/>
                    <a:gd name="connsiteX1" fmla="*/ 132803 w 536231"/>
                    <a:gd name="connsiteY1" fmla="*/ 17309 h 40768"/>
                    <a:gd name="connsiteX2" fmla="*/ 267399 w 536231"/>
                    <a:gd name="connsiteY2" fmla="*/ 2325 h 40768"/>
                    <a:gd name="connsiteX3" fmla="*/ 403010 w 536231"/>
                    <a:gd name="connsiteY3" fmla="*/ 2206 h 40768"/>
                    <a:gd name="connsiteX4" fmla="*/ 536232 w 536231"/>
                    <a:gd name="connsiteY4" fmla="*/ 23397 h 40768"/>
                    <a:gd name="connsiteX5" fmla="*/ 402592 w 536231"/>
                    <a:gd name="connsiteY5" fmla="*/ 9429 h 40768"/>
                    <a:gd name="connsiteX6" fmla="*/ 267996 w 536231"/>
                    <a:gd name="connsiteY6" fmla="*/ 11936 h 40768"/>
                    <a:gd name="connsiteX7" fmla="*/ 0 w 536231"/>
                    <a:gd name="connsiteY7" fmla="*/ 40769 h 40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231" h="40768">
                      <a:moveTo>
                        <a:pt x="60" y="40769"/>
                      </a:moveTo>
                      <a:cubicBezTo>
                        <a:pt x="44029" y="32232"/>
                        <a:pt x="88237" y="24054"/>
                        <a:pt x="132803" y="17309"/>
                      </a:cubicBezTo>
                      <a:cubicBezTo>
                        <a:pt x="177370" y="10563"/>
                        <a:pt x="222295" y="5250"/>
                        <a:pt x="267399" y="2325"/>
                      </a:cubicBezTo>
                      <a:cubicBezTo>
                        <a:pt x="312503" y="-540"/>
                        <a:pt x="357906" y="-958"/>
                        <a:pt x="403010" y="2206"/>
                      </a:cubicBezTo>
                      <a:cubicBezTo>
                        <a:pt x="448054" y="5370"/>
                        <a:pt x="492860" y="12175"/>
                        <a:pt x="536232" y="23397"/>
                      </a:cubicBezTo>
                      <a:cubicBezTo>
                        <a:pt x="492143" y="15339"/>
                        <a:pt x="447457" y="10981"/>
                        <a:pt x="402592" y="9429"/>
                      </a:cubicBezTo>
                      <a:cubicBezTo>
                        <a:pt x="357786" y="7877"/>
                        <a:pt x="312861" y="9071"/>
                        <a:pt x="267996" y="11936"/>
                      </a:cubicBezTo>
                      <a:cubicBezTo>
                        <a:pt x="178266" y="17667"/>
                        <a:pt x="88954" y="29964"/>
                        <a:pt x="0" y="40769"/>
                      </a:cubicBezTo>
                      <a:close/>
                    </a:path>
                  </a:pathLst>
                </a:custGeom>
                <a:solidFill>
                  <a:srgbClr val="D2C49F"/>
                </a:solidFill>
                <a:ln w="5960"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0C78AECB-49AB-90D5-3309-443491106BAB}"/>
                    </a:ext>
                  </a:extLst>
                </p:cNvPr>
                <p:cNvSpPr/>
                <p:nvPr/>
              </p:nvSpPr>
              <p:spPr>
                <a:xfrm>
                  <a:off x="7539077" y="4857860"/>
                  <a:ext cx="407908" cy="40753"/>
                </a:xfrm>
                <a:custGeom>
                  <a:avLst/>
                  <a:gdLst>
                    <a:gd name="connsiteX0" fmla="*/ 0 w 407908"/>
                    <a:gd name="connsiteY0" fmla="*/ 8757 h 40753"/>
                    <a:gd name="connsiteX1" fmla="*/ 50600 w 407908"/>
                    <a:gd name="connsiteY1" fmla="*/ 460 h 40753"/>
                    <a:gd name="connsiteX2" fmla="*/ 102156 w 407908"/>
                    <a:gd name="connsiteY2" fmla="*/ 1713 h 40753"/>
                    <a:gd name="connsiteX3" fmla="*/ 153354 w 407908"/>
                    <a:gd name="connsiteY3" fmla="*/ 8100 h 40753"/>
                    <a:gd name="connsiteX4" fmla="*/ 204193 w 407908"/>
                    <a:gd name="connsiteY4" fmla="*/ 15622 h 40753"/>
                    <a:gd name="connsiteX5" fmla="*/ 407909 w 407908"/>
                    <a:gd name="connsiteY5" fmla="*/ 40754 h 40753"/>
                    <a:gd name="connsiteX6" fmla="*/ 203178 w 407908"/>
                    <a:gd name="connsiteY6" fmla="*/ 22905 h 40753"/>
                    <a:gd name="connsiteX7" fmla="*/ 152279 w 407908"/>
                    <a:gd name="connsiteY7" fmla="*/ 14906 h 40753"/>
                    <a:gd name="connsiteX8" fmla="*/ 101619 w 407908"/>
                    <a:gd name="connsiteY8" fmla="*/ 7205 h 40753"/>
                    <a:gd name="connsiteX9" fmla="*/ 50720 w 407908"/>
                    <a:gd name="connsiteY9" fmla="*/ 3743 h 40753"/>
                    <a:gd name="connsiteX10" fmla="*/ 0 w 407908"/>
                    <a:gd name="connsiteY10" fmla="*/ 8877 h 40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7908" h="40753">
                      <a:moveTo>
                        <a:pt x="0" y="8757"/>
                      </a:moveTo>
                      <a:cubicBezTo>
                        <a:pt x="16369" y="4041"/>
                        <a:pt x="33455" y="1415"/>
                        <a:pt x="50600" y="460"/>
                      </a:cubicBezTo>
                      <a:cubicBezTo>
                        <a:pt x="67746" y="-555"/>
                        <a:pt x="85011" y="221"/>
                        <a:pt x="102156" y="1713"/>
                      </a:cubicBezTo>
                      <a:cubicBezTo>
                        <a:pt x="119302" y="3205"/>
                        <a:pt x="136328" y="5593"/>
                        <a:pt x="153354" y="8100"/>
                      </a:cubicBezTo>
                      <a:cubicBezTo>
                        <a:pt x="170320" y="10608"/>
                        <a:pt x="187227" y="13115"/>
                        <a:pt x="204193" y="15622"/>
                      </a:cubicBezTo>
                      <a:cubicBezTo>
                        <a:pt x="271999" y="25412"/>
                        <a:pt x="340043" y="33769"/>
                        <a:pt x="407909" y="40754"/>
                      </a:cubicBezTo>
                      <a:cubicBezTo>
                        <a:pt x="339745" y="38664"/>
                        <a:pt x="271163" y="32695"/>
                        <a:pt x="203178" y="22905"/>
                      </a:cubicBezTo>
                      <a:cubicBezTo>
                        <a:pt x="186152" y="20457"/>
                        <a:pt x="169185" y="17711"/>
                        <a:pt x="152279" y="14906"/>
                      </a:cubicBezTo>
                      <a:cubicBezTo>
                        <a:pt x="135372" y="12100"/>
                        <a:pt x="118525" y="9294"/>
                        <a:pt x="101619" y="7205"/>
                      </a:cubicBezTo>
                      <a:cubicBezTo>
                        <a:pt x="84712" y="5116"/>
                        <a:pt x="67746" y="3623"/>
                        <a:pt x="50720" y="3743"/>
                      </a:cubicBezTo>
                      <a:cubicBezTo>
                        <a:pt x="33753" y="3802"/>
                        <a:pt x="16727" y="5295"/>
                        <a:pt x="0" y="8877"/>
                      </a:cubicBezTo>
                      <a:close/>
                    </a:path>
                  </a:pathLst>
                </a:custGeom>
                <a:solidFill>
                  <a:srgbClr val="D2C49F"/>
                </a:solidFill>
                <a:ln w="5960"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64D2944F-7989-DA13-F898-9E71EB847259}"/>
                    </a:ext>
                  </a:extLst>
                </p:cNvPr>
                <p:cNvSpPr/>
                <p:nvPr/>
              </p:nvSpPr>
              <p:spPr>
                <a:xfrm>
                  <a:off x="7896445" y="4831039"/>
                  <a:ext cx="417168" cy="21920"/>
                </a:xfrm>
                <a:custGeom>
                  <a:avLst/>
                  <a:gdLst>
                    <a:gd name="connsiteX0" fmla="*/ 0 w 417168"/>
                    <a:gd name="connsiteY0" fmla="*/ 9790 h 21920"/>
                    <a:gd name="connsiteX1" fmla="*/ 417169 w 417168"/>
                    <a:gd name="connsiteY1" fmla="*/ 0 h 21920"/>
                    <a:gd name="connsiteX2" fmla="*/ 208973 w 417168"/>
                    <a:gd name="connsiteY2" fmla="*/ 21550 h 21920"/>
                    <a:gd name="connsiteX3" fmla="*/ 0 w 417168"/>
                    <a:gd name="connsiteY3" fmla="*/ 9850 h 21920"/>
                  </a:gdLst>
                  <a:ahLst/>
                  <a:cxnLst>
                    <a:cxn ang="0">
                      <a:pos x="connsiteX0" y="connsiteY0"/>
                    </a:cxn>
                    <a:cxn ang="0">
                      <a:pos x="connsiteX1" y="connsiteY1"/>
                    </a:cxn>
                    <a:cxn ang="0">
                      <a:pos x="connsiteX2" y="connsiteY2"/>
                    </a:cxn>
                    <a:cxn ang="0">
                      <a:pos x="connsiteX3" y="connsiteY3"/>
                    </a:cxn>
                  </a:cxnLst>
                  <a:rect l="l" t="t" r="r" b="b"/>
                  <a:pathLst>
                    <a:path w="417168" h="21920">
                      <a:moveTo>
                        <a:pt x="0" y="9790"/>
                      </a:moveTo>
                      <a:cubicBezTo>
                        <a:pt x="138598" y="18804"/>
                        <a:pt x="279108" y="15401"/>
                        <a:pt x="417169" y="0"/>
                      </a:cubicBezTo>
                      <a:cubicBezTo>
                        <a:pt x="348885" y="12655"/>
                        <a:pt x="278989" y="19878"/>
                        <a:pt x="208973" y="21550"/>
                      </a:cubicBezTo>
                      <a:cubicBezTo>
                        <a:pt x="138957" y="23221"/>
                        <a:pt x="68821" y="19222"/>
                        <a:pt x="0" y="9850"/>
                      </a:cubicBezTo>
                      <a:close/>
                    </a:path>
                  </a:pathLst>
                </a:custGeom>
                <a:solidFill>
                  <a:srgbClr val="D2C49F"/>
                </a:solidFill>
                <a:ln w="5960"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1B41E822-1427-B21E-21DE-4B0454C3C989}"/>
                    </a:ext>
                  </a:extLst>
                </p:cNvPr>
                <p:cNvSpPr/>
                <p:nvPr/>
              </p:nvSpPr>
              <p:spPr>
                <a:xfrm>
                  <a:off x="7806117" y="4755890"/>
                  <a:ext cx="524283" cy="39571"/>
                </a:xfrm>
                <a:custGeom>
                  <a:avLst/>
                  <a:gdLst>
                    <a:gd name="connsiteX0" fmla="*/ 0 w 524283"/>
                    <a:gd name="connsiteY0" fmla="*/ 39571 h 39571"/>
                    <a:gd name="connsiteX1" fmla="*/ 261305 w 524283"/>
                    <a:gd name="connsiteY1" fmla="*/ 352 h 39571"/>
                    <a:gd name="connsiteX2" fmla="*/ 524283 w 524283"/>
                    <a:gd name="connsiteY2" fmla="*/ 26200 h 39571"/>
                    <a:gd name="connsiteX3" fmla="*/ 60 w 524283"/>
                    <a:gd name="connsiteY3" fmla="*/ 39571 h 39571"/>
                  </a:gdLst>
                  <a:ahLst/>
                  <a:cxnLst>
                    <a:cxn ang="0">
                      <a:pos x="connsiteX0" y="connsiteY0"/>
                    </a:cxn>
                    <a:cxn ang="0">
                      <a:pos x="connsiteX1" y="connsiteY1"/>
                    </a:cxn>
                    <a:cxn ang="0">
                      <a:pos x="connsiteX2" y="connsiteY2"/>
                    </a:cxn>
                    <a:cxn ang="0">
                      <a:pos x="connsiteX3" y="connsiteY3"/>
                    </a:cxn>
                  </a:cxnLst>
                  <a:rect l="l" t="t" r="r" b="b"/>
                  <a:pathLst>
                    <a:path w="524283" h="39571">
                      <a:moveTo>
                        <a:pt x="0" y="39571"/>
                      </a:moveTo>
                      <a:cubicBezTo>
                        <a:pt x="84473" y="15872"/>
                        <a:pt x="172710" y="2620"/>
                        <a:pt x="261305" y="352"/>
                      </a:cubicBezTo>
                      <a:cubicBezTo>
                        <a:pt x="349841" y="-1917"/>
                        <a:pt x="438735" y="6799"/>
                        <a:pt x="524283" y="26200"/>
                      </a:cubicBezTo>
                      <a:cubicBezTo>
                        <a:pt x="350857" y="-186"/>
                        <a:pt x="171933" y="4292"/>
                        <a:pt x="60" y="39571"/>
                      </a:cubicBezTo>
                      <a:close/>
                    </a:path>
                  </a:pathLst>
                </a:custGeom>
                <a:solidFill>
                  <a:srgbClr val="D2C49F"/>
                </a:solidFill>
                <a:ln w="5960"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F1F32E66-E2AE-A329-69BB-04E47BD3D9D9}"/>
                    </a:ext>
                  </a:extLst>
                </p:cNvPr>
                <p:cNvSpPr/>
                <p:nvPr/>
              </p:nvSpPr>
              <p:spPr>
                <a:xfrm>
                  <a:off x="7469718" y="4712843"/>
                  <a:ext cx="701832" cy="168757"/>
                </a:xfrm>
                <a:custGeom>
                  <a:avLst/>
                  <a:gdLst>
                    <a:gd name="connsiteX0" fmla="*/ 0 w 701832"/>
                    <a:gd name="connsiteY0" fmla="*/ 168758 h 168757"/>
                    <a:gd name="connsiteX1" fmla="*/ 78260 w 701832"/>
                    <a:gd name="connsiteY1" fmla="*/ 121897 h 168757"/>
                    <a:gd name="connsiteX2" fmla="*/ 98990 w 701832"/>
                    <a:gd name="connsiteY2" fmla="*/ 112167 h 168757"/>
                    <a:gd name="connsiteX3" fmla="*/ 119899 w 701832"/>
                    <a:gd name="connsiteY3" fmla="*/ 102854 h 168757"/>
                    <a:gd name="connsiteX4" fmla="*/ 130354 w 701832"/>
                    <a:gd name="connsiteY4" fmla="*/ 98198 h 168757"/>
                    <a:gd name="connsiteX5" fmla="*/ 140928 w 701832"/>
                    <a:gd name="connsiteY5" fmla="*/ 93841 h 168757"/>
                    <a:gd name="connsiteX6" fmla="*/ 162136 w 701832"/>
                    <a:gd name="connsiteY6" fmla="*/ 85185 h 168757"/>
                    <a:gd name="connsiteX7" fmla="*/ 167453 w 701832"/>
                    <a:gd name="connsiteY7" fmla="*/ 83036 h 168757"/>
                    <a:gd name="connsiteX8" fmla="*/ 172829 w 701832"/>
                    <a:gd name="connsiteY8" fmla="*/ 81006 h 168757"/>
                    <a:gd name="connsiteX9" fmla="*/ 183583 w 701832"/>
                    <a:gd name="connsiteY9" fmla="*/ 77007 h 168757"/>
                    <a:gd name="connsiteX10" fmla="*/ 205089 w 701832"/>
                    <a:gd name="connsiteY10" fmla="*/ 69067 h 168757"/>
                    <a:gd name="connsiteX11" fmla="*/ 226835 w 701832"/>
                    <a:gd name="connsiteY11" fmla="*/ 61725 h 168757"/>
                    <a:gd name="connsiteX12" fmla="*/ 248700 w 701832"/>
                    <a:gd name="connsiteY12" fmla="*/ 54621 h 168757"/>
                    <a:gd name="connsiteX13" fmla="*/ 292848 w 701832"/>
                    <a:gd name="connsiteY13" fmla="*/ 41727 h 168757"/>
                    <a:gd name="connsiteX14" fmla="*/ 315072 w 701832"/>
                    <a:gd name="connsiteY14" fmla="*/ 35757 h 168757"/>
                    <a:gd name="connsiteX15" fmla="*/ 337475 w 701832"/>
                    <a:gd name="connsiteY15" fmla="*/ 30444 h 168757"/>
                    <a:gd name="connsiteX16" fmla="*/ 427802 w 701832"/>
                    <a:gd name="connsiteY16" fmla="*/ 13013 h 168757"/>
                    <a:gd name="connsiteX17" fmla="*/ 450564 w 701832"/>
                    <a:gd name="connsiteY17" fmla="*/ 9850 h 168757"/>
                    <a:gd name="connsiteX18" fmla="*/ 461974 w 701832"/>
                    <a:gd name="connsiteY18" fmla="*/ 8357 h 168757"/>
                    <a:gd name="connsiteX19" fmla="*/ 473384 w 701832"/>
                    <a:gd name="connsiteY19" fmla="*/ 6984 h 168757"/>
                    <a:gd name="connsiteX20" fmla="*/ 496265 w 701832"/>
                    <a:gd name="connsiteY20" fmla="*/ 4716 h 168757"/>
                    <a:gd name="connsiteX21" fmla="*/ 507675 w 701832"/>
                    <a:gd name="connsiteY21" fmla="*/ 3582 h 168757"/>
                    <a:gd name="connsiteX22" fmla="*/ 519146 w 701832"/>
                    <a:gd name="connsiteY22" fmla="*/ 2806 h 168757"/>
                    <a:gd name="connsiteX23" fmla="*/ 701833 w 701832"/>
                    <a:gd name="connsiteY23" fmla="*/ 4895 h 168757"/>
                    <a:gd name="connsiteX24" fmla="*/ 520042 w 701832"/>
                    <a:gd name="connsiteY24" fmla="*/ 12536 h 168757"/>
                    <a:gd name="connsiteX25" fmla="*/ 508691 w 701832"/>
                    <a:gd name="connsiteY25" fmla="*/ 13670 h 168757"/>
                    <a:gd name="connsiteX26" fmla="*/ 497400 w 701832"/>
                    <a:gd name="connsiteY26" fmla="*/ 15163 h 168757"/>
                    <a:gd name="connsiteX27" fmla="*/ 474818 w 701832"/>
                    <a:gd name="connsiteY27" fmla="*/ 18028 h 168757"/>
                    <a:gd name="connsiteX28" fmla="*/ 463527 w 701832"/>
                    <a:gd name="connsiteY28" fmla="*/ 19699 h 168757"/>
                    <a:gd name="connsiteX29" fmla="*/ 452296 w 701832"/>
                    <a:gd name="connsiteY29" fmla="*/ 21430 h 168757"/>
                    <a:gd name="connsiteX30" fmla="*/ 429774 w 701832"/>
                    <a:gd name="connsiteY30" fmla="*/ 25012 h 168757"/>
                    <a:gd name="connsiteX31" fmla="*/ 340462 w 701832"/>
                    <a:gd name="connsiteY31" fmla="*/ 43100 h 168757"/>
                    <a:gd name="connsiteX32" fmla="*/ 318298 w 701832"/>
                    <a:gd name="connsiteY32" fmla="*/ 48293 h 168757"/>
                    <a:gd name="connsiteX33" fmla="*/ 296254 w 701832"/>
                    <a:gd name="connsiteY33" fmla="*/ 54024 h 168757"/>
                    <a:gd name="connsiteX34" fmla="*/ 252344 w 701832"/>
                    <a:gd name="connsiteY34" fmla="*/ 66202 h 168757"/>
                    <a:gd name="connsiteX35" fmla="*/ 230539 w 701832"/>
                    <a:gd name="connsiteY35" fmla="*/ 72828 h 168757"/>
                    <a:gd name="connsiteX36" fmla="*/ 208793 w 701832"/>
                    <a:gd name="connsiteY36" fmla="*/ 79573 h 168757"/>
                    <a:gd name="connsiteX37" fmla="*/ 187227 w 701832"/>
                    <a:gd name="connsiteY37" fmla="*/ 86856 h 168757"/>
                    <a:gd name="connsiteX38" fmla="*/ 176414 w 701832"/>
                    <a:gd name="connsiteY38" fmla="*/ 90498 h 168757"/>
                    <a:gd name="connsiteX39" fmla="*/ 171037 w 701832"/>
                    <a:gd name="connsiteY39" fmla="*/ 92288 h 168757"/>
                    <a:gd name="connsiteX40" fmla="*/ 165661 w 701832"/>
                    <a:gd name="connsiteY40" fmla="*/ 94258 h 168757"/>
                    <a:gd name="connsiteX41" fmla="*/ 144273 w 701832"/>
                    <a:gd name="connsiteY41" fmla="*/ 102019 h 168757"/>
                    <a:gd name="connsiteX42" fmla="*/ 133580 w 701832"/>
                    <a:gd name="connsiteY42" fmla="*/ 105959 h 168757"/>
                    <a:gd name="connsiteX43" fmla="*/ 123006 w 701832"/>
                    <a:gd name="connsiteY43" fmla="*/ 110078 h 168757"/>
                    <a:gd name="connsiteX44" fmla="*/ 101798 w 701832"/>
                    <a:gd name="connsiteY44" fmla="*/ 118315 h 168757"/>
                    <a:gd name="connsiteX45" fmla="*/ 80769 w 701832"/>
                    <a:gd name="connsiteY45" fmla="*/ 126912 h 168757"/>
                    <a:gd name="connsiteX46" fmla="*/ 179 w 701832"/>
                    <a:gd name="connsiteY46" fmla="*/ 168638 h 168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701832" h="168757">
                      <a:moveTo>
                        <a:pt x="0" y="168758"/>
                      </a:moveTo>
                      <a:cubicBezTo>
                        <a:pt x="24075" y="150312"/>
                        <a:pt x="50839" y="135209"/>
                        <a:pt x="78260" y="121897"/>
                      </a:cubicBezTo>
                      <a:cubicBezTo>
                        <a:pt x="85130" y="118554"/>
                        <a:pt x="92000" y="115271"/>
                        <a:pt x="98990" y="112167"/>
                      </a:cubicBezTo>
                      <a:lnTo>
                        <a:pt x="119899" y="102854"/>
                      </a:lnTo>
                      <a:lnTo>
                        <a:pt x="130354" y="98198"/>
                      </a:lnTo>
                      <a:cubicBezTo>
                        <a:pt x="133879" y="96706"/>
                        <a:pt x="137403" y="95273"/>
                        <a:pt x="140928" y="93841"/>
                      </a:cubicBezTo>
                      <a:lnTo>
                        <a:pt x="162136" y="85185"/>
                      </a:lnTo>
                      <a:lnTo>
                        <a:pt x="167453" y="83036"/>
                      </a:lnTo>
                      <a:lnTo>
                        <a:pt x="172829" y="81006"/>
                      </a:lnTo>
                      <a:lnTo>
                        <a:pt x="183583" y="77007"/>
                      </a:lnTo>
                      <a:lnTo>
                        <a:pt x="205089" y="69067"/>
                      </a:lnTo>
                      <a:lnTo>
                        <a:pt x="226835" y="61725"/>
                      </a:lnTo>
                      <a:cubicBezTo>
                        <a:pt x="234123" y="59277"/>
                        <a:pt x="241352" y="56770"/>
                        <a:pt x="248700" y="54621"/>
                      </a:cubicBezTo>
                      <a:cubicBezTo>
                        <a:pt x="263396" y="50203"/>
                        <a:pt x="277973" y="45547"/>
                        <a:pt x="292848" y="41727"/>
                      </a:cubicBezTo>
                      <a:lnTo>
                        <a:pt x="315072" y="35757"/>
                      </a:lnTo>
                      <a:cubicBezTo>
                        <a:pt x="322539" y="33966"/>
                        <a:pt x="330007" y="32235"/>
                        <a:pt x="337475" y="30444"/>
                      </a:cubicBezTo>
                      <a:cubicBezTo>
                        <a:pt x="367285" y="23341"/>
                        <a:pt x="397514" y="17849"/>
                        <a:pt x="427802" y="13013"/>
                      </a:cubicBezTo>
                      <a:cubicBezTo>
                        <a:pt x="435389" y="11820"/>
                        <a:pt x="442976" y="10924"/>
                        <a:pt x="450564" y="9850"/>
                      </a:cubicBezTo>
                      <a:lnTo>
                        <a:pt x="461974" y="8357"/>
                      </a:lnTo>
                      <a:cubicBezTo>
                        <a:pt x="465797" y="7880"/>
                        <a:pt x="469561" y="7342"/>
                        <a:pt x="473384" y="6984"/>
                      </a:cubicBezTo>
                      <a:lnTo>
                        <a:pt x="496265" y="4716"/>
                      </a:lnTo>
                      <a:lnTo>
                        <a:pt x="507675" y="3582"/>
                      </a:lnTo>
                      <a:lnTo>
                        <a:pt x="519146" y="2806"/>
                      </a:lnTo>
                      <a:cubicBezTo>
                        <a:pt x="580201" y="-1492"/>
                        <a:pt x="641435" y="-895"/>
                        <a:pt x="701833" y="4895"/>
                      </a:cubicBezTo>
                      <a:cubicBezTo>
                        <a:pt x="641136" y="3462"/>
                        <a:pt x="580380" y="6149"/>
                        <a:pt x="520042" y="12536"/>
                      </a:cubicBezTo>
                      <a:lnTo>
                        <a:pt x="508691" y="13670"/>
                      </a:lnTo>
                      <a:lnTo>
                        <a:pt x="497400" y="15163"/>
                      </a:lnTo>
                      <a:lnTo>
                        <a:pt x="474818" y="18028"/>
                      </a:lnTo>
                      <a:cubicBezTo>
                        <a:pt x="471055" y="18446"/>
                        <a:pt x="467291" y="19102"/>
                        <a:pt x="463527" y="19699"/>
                      </a:cubicBezTo>
                      <a:lnTo>
                        <a:pt x="452296" y="21430"/>
                      </a:lnTo>
                      <a:cubicBezTo>
                        <a:pt x="444828" y="22624"/>
                        <a:pt x="437301" y="23639"/>
                        <a:pt x="429774" y="25012"/>
                      </a:cubicBezTo>
                      <a:cubicBezTo>
                        <a:pt x="399904" y="30325"/>
                        <a:pt x="370033" y="36056"/>
                        <a:pt x="340462" y="43100"/>
                      </a:cubicBezTo>
                      <a:lnTo>
                        <a:pt x="318298" y="48293"/>
                      </a:lnTo>
                      <a:lnTo>
                        <a:pt x="296254" y="54024"/>
                      </a:lnTo>
                      <a:cubicBezTo>
                        <a:pt x="281498" y="57665"/>
                        <a:pt x="266981" y="62083"/>
                        <a:pt x="252344" y="66202"/>
                      </a:cubicBezTo>
                      <a:cubicBezTo>
                        <a:pt x="244996" y="68172"/>
                        <a:pt x="237768" y="70559"/>
                        <a:pt x="230539" y="72828"/>
                      </a:cubicBezTo>
                      <a:lnTo>
                        <a:pt x="208793" y="79573"/>
                      </a:lnTo>
                      <a:lnTo>
                        <a:pt x="187227" y="86856"/>
                      </a:lnTo>
                      <a:lnTo>
                        <a:pt x="176414" y="90498"/>
                      </a:lnTo>
                      <a:lnTo>
                        <a:pt x="171037" y="92288"/>
                      </a:lnTo>
                      <a:lnTo>
                        <a:pt x="165661" y="94258"/>
                      </a:lnTo>
                      <a:lnTo>
                        <a:pt x="144273" y="102019"/>
                      </a:lnTo>
                      <a:cubicBezTo>
                        <a:pt x="140689" y="103332"/>
                        <a:pt x="137105" y="104586"/>
                        <a:pt x="133580" y="105959"/>
                      </a:cubicBezTo>
                      <a:lnTo>
                        <a:pt x="123006" y="110078"/>
                      </a:lnTo>
                      <a:lnTo>
                        <a:pt x="101798" y="118315"/>
                      </a:lnTo>
                      <a:cubicBezTo>
                        <a:pt x="94749" y="121061"/>
                        <a:pt x="87699" y="123987"/>
                        <a:pt x="80769" y="126912"/>
                      </a:cubicBezTo>
                      <a:cubicBezTo>
                        <a:pt x="52870" y="138731"/>
                        <a:pt x="25509" y="151924"/>
                        <a:pt x="179" y="168638"/>
                      </a:cubicBezTo>
                      <a:close/>
                    </a:path>
                  </a:pathLst>
                </a:custGeom>
                <a:solidFill>
                  <a:srgbClr val="8D7941"/>
                </a:solidFill>
                <a:ln w="5960"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E07CF615-70D4-7728-A148-B2197F7944CB}"/>
                    </a:ext>
                  </a:extLst>
                </p:cNvPr>
                <p:cNvSpPr/>
                <p:nvPr/>
              </p:nvSpPr>
              <p:spPr>
                <a:xfrm>
                  <a:off x="7659514" y="4865901"/>
                  <a:ext cx="669034" cy="49045"/>
                </a:xfrm>
                <a:custGeom>
                  <a:avLst/>
                  <a:gdLst>
                    <a:gd name="connsiteX0" fmla="*/ 669035 w 669034"/>
                    <a:gd name="connsiteY0" fmla="*/ 20237 h 49045"/>
                    <a:gd name="connsiteX1" fmla="*/ 333352 w 669034"/>
                    <a:gd name="connsiteY1" fmla="*/ 48353 h 49045"/>
                    <a:gd name="connsiteX2" fmla="*/ 0 w 669034"/>
                    <a:gd name="connsiteY2" fmla="*/ 0 h 49045"/>
                    <a:gd name="connsiteX3" fmla="*/ 333711 w 669034"/>
                    <a:gd name="connsiteY3" fmla="*/ 36354 h 49045"/>
                    <a:gd name="connsiteX4" fmla="*/ 669035 w 669034"/>
                    <a:gd name="connsiteY4" fmla="*/ 20177 h 490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9034" h="49045">
                      <a:moveTo>
                        <a:pt x="669035" y="20237"/>
                      </a:moveTo>
                      <a:cubicBezTo>
                        <a:pt x="559411" y="42264"/>
                        <a:pt x="446202" y="51815"/>
                        <a:pt x="333352" y="48353"/>
                      </a:cubicBezTo>
                      <a:cubicBezTo>
                        <a:pt x="220502" y="44950"/>
                        <a:pt x="108071" y="28654"/>
                        <a:pt x="0" y="0"/>
                      </a:cubicBezTo>
                      <a:cubicBezTo>
                        <a:pt x="109863" y="20774"/>
                        <a:pt x="221638" y="32952"/>
                        <a:pt x="333711" y="36354"/>
                      </a:cubicBezTo>
                      <a:cubicBezTo>
                        <a:pt x="445784" y="39757"/>
                        <a:pt x="558097" y="34384"/>
                        <a:pt x="669035" y="20177"/>
                      </a:cubicBezTo>
                      <a:close/>
                    </a:path>
                  </a:pathLst>
                </a:custGeom>
                <a:solidFill>
                  <a:srgbClr val="8D7941"/>
                </a:solidFill>
                <a:ln w="5960"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386FD142-7180-6120-CF75-1DD7F11A0D51}"/>
                    </a:ext>
                  </a:extLst>
                </p:cNvPr>
                <p:cNvSpPr/>
                <p:nvPr/>
              </p:nvSpPr>
              <p:spPr>
                <a:xfrm>
                  <a:off x="7805400" y="4845545"/>
                  <a:ext cx="453789" cy="36369"/>
                </a:xfrm>
                <a:custGeom>
                  <a:avLst/>
                  <a:gdLst>
                    <a:gd name="connsiteX0" fmla="*/ 453730 w 453789"/>
                    <a:gd name="connsiteY0" fmla="*/ 6925 h 36369"/>
                    <a:gd name="connsiteX1" fmla="*/ 341836 w 453789"/>
                    <a:gd name="connsiteY1" fmla="*/ 31638 h 36369"/>
                    <a:gd name="connsiteX2" fmla="*/ 226656 w 453789"/>
                    <a:gd name="connsiteY2" fmla="*/ 35638 h 36369"/>
                    <a:gd name="connsiteX3" fmla="*/ 112133 w 453789"/>
                    <a:gd name="connsiteY3" fmla="*/ 23400 h 36369"/>
                    <a:gd name="connsiteX4" fmla="*/ 0 w 453789"/>
                    <a:gd name="connsiteY4" fmla="*/ 0 h 36369"/>
                    <a:gd name="connsiteX5" fmla="*/ 227014 w 453789"/>
                    <a:gd name="connsiteY5" fmla="*/ 27460 h 36369"/>
                    <a:gd name="connsiteX6" fmla="*/ 341238 w 453789"/>
                    <a:gd name="connsiteY6" fmla="*/ 25549 h 36369"/>
                    <a:gd name="connsiteX7" fmla="*/ 453789 w 453789"/>
                    <a:gd name="connsiteY7" fmla="*/ 6925 h 36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3789" h="36369">
                      <a:moveTo>
                        <a:pt x="453730" y="6925"/>
                      </a:moveTo>
                      <a:cubicBezTo>
                        <a:pt x="417646" y="18983"/>
                        <a:pt x="379950" y="27042"/>
                        <a:pt x="341836" y="31638"/>
                      </a:cubicBezTo>
                      <a:cubicBezTo>
                        <a:pt x="303661" y="36175"/>
                        <a:pt x="265069" y="37309"/>
                        <a:pt x="226656" y="35638"/>
                      </a:cubicBezTo>
                      <a:cubicBezTo>
                        <a:pt x="188243" y="33966"/>
                        <a:pt x="149949" y="29609"/>
                        <a:pt x="112133" y="23400"/>
                      </a:cubicBezTo>
                      <a:cubicBezTo>
                        <a:pt x="74317" y="17192"/>
                        <a:pt x="36920" y="9133"/>
                        <a:pt x="0" y="0"/>
                      </a:cubicBezTo>
                      <a:cubicBezTo>
                        <a:pt x="75034" y="12834"/>
                        <a:pt x="150785" y="24176"/>
                        <a:pt x="227014" y="27460"/>
                      </a:cubicBezTo>
                      <a:cubicBezTo>
                        <a:pt x="265129" y="29071"/>
                        <a:pt x="303303" y="28713"/>
                        <a:pt x="341238" y="25549"/>
                      </a:cubicBezTo>
                      <a:cubicBezTo>
                        <a:pt x="379174" y="22386"/>
                        <a:pt x="416870" y="16416"/>
                        <a:pt x="453789" y="6925"/>
                      </a:cubicBezTo>
                      <a:close/>
                    </a:path>
                  </a:pathLst>
                </a:custGeom>
                <a:solidFill>
                  <a:srgbClr val="8D7941"/>
                </a:solidFill>
                <a:ln w="5960"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9624EAE9-5B43-BB91-49E3-BF06D792892C}"/>
                    </a:ext>
                  </a:extLst>
                </p:cNvPr>
                <p:cNvSpPr/>
                <p:nvPr/>
              </p:nvSpPr>
              <p:spPr>
                <a:xfrm>
                  <a:off x="7838915" y="4768518"/>
                  <a:ext cx="455760" cy="24436"/>
                </a:xfrm>
                <a:custGeom>
                  <a:avLst/>
                  <a:gdLst>
                    <a:gd name="connsiteX0" fmla="*/ 455701 w 455760"/>
                    <a:gd name="connsiteY0" fmla="*/ 16377 h 24436"/>
                    <a:gd name="connsiteX1" fmla="*/ 398828 w 455760"/>
                    <a:gd name="connsiteY1" fmla="*/ 11721 h 24436"/>
                    <a:gd name="connsiteX2" fmla="*/ 341776 w 455760"/>
                    <a:gd name="connsiteY2" fmla="*/ 9095 h 24436"/>
                    <a:gd name="connsiteX3" fmla="*/ 284544 w 455760"/>
                    <a:gd name="connsiteY3" fmla="*/ 8080 h 24436"/>
                    <a:gd name="connsiteX4" fmla="*/ 227253 w 455760"/>
                    <a:gd name="connsiteY4" fmla="*/ 8199 h 24436"/>
                    <a:gd name="connsiteX5" fmla="*/ 169962 w 455760"/>
                    <a:gd name="connsiteY5" fmla="*/ 9035 h 24436"/>
                    <a:gd name="connsiteX6" fmla="*/ 112730 w 455760"/>
                    <a:gd name="connsiteY6" fmla="*/ 10109 h 24436"/>
                    <a:gd name="connsiteX7" fmla="*/ 55857 w 455760"/>
                    <a:gd name="connsiteY7" fmla="*/ 13631 h 24436"/>
                    <a:gd name="connsiteX8" fmla="*/ 0 w 455760"/>
                    <a:gd name="connsiteY8" fmla="*/ 24436 h 24436"/>
                    <a:gd name="connsiteX9" fmla="*/ 55320 w 455760"/>
                    <a:gd name="connsiteY9" fmla="*/ 10109 h 24436"/>
                    <a:gd name="connsiteX10" fmla="*/ 112432 w 455760"/>
                    <a:gd name="connsiteY10" fmla="*/ 4020 h 24436"/>
                    <a:gd name="connsiteX11" fmla="*/ 169783 w 455760"/>
                    <a:gd name="connsiteY11" fmla="*/ 1394 h 24436"/>
                    <a:gd name="connsiteX12" fmla="*/ 227193 w 455760"/>
                    <a:gd name="connsiteY12" fmla="*/ 81 h 24436"/>
                    <a:gd name="connsiteX13" fmla="*/ 284664 w 455760"/>
                    <a:gd name="connsiteY13" fmla="*/ 439 h 24436"/>
                    <a:gd name="connsiteX14" fmla="*/ 342075 w 455760"/>
                    <a:gd name="connsiteY14" fmla="*/ 3006 h 24436"/>
                    <a:gd name="connsiteX15" fmla="*/ 399187 w 455760"/>
                    <a:gd name="connsiteY15" fmla="*/ 8199 h 24436"/>
                    <a:gd name="connsiteX16" fmla="*/ 455761 w 455760"/>
                    <a:gd name="connsiteY16" fmla="*/ 16437 h 2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5760" h="24436">
                      <a:moveTo>
                        <a:pt x="455701" y="16377"/>
                      </a:moveTo>
                      <a:cubicBezTo>
                        <a:pt x="436763" y="14527"/>
                        <a:pt x="417826" y="12855"/>
                        <a:pt x="398828" y="11721"/>
                      </a:cubicBezTo>
                      <a:cubicBezTo>
                        <a:pt x="379831" y="10587"/>
                        <a:pt x="360773" y="9632"/>
                        <a:pt x="341776" y="9095"/>
                      </a:cubicBezTo>
                      <a:cubicBezTo>
                        <a:pt x="322719" y="8557"/>
                        <a:pt x="303661" y="8139"/>
                        <a:pt x="284544" y="8080"/>
                      </a:cubicBezTo>
                      <a:cubicBezTo>
                        <a:pt x="265487" y="7960"/>
                        <a:pt x="246370" y="8020"/>
                        <a:pt x="227253" y="8199"/>
                      </a:cubicBezTo>
                      <a:cubicBezTo>
                        <a:pt x="208136" y="8378"/>
                        <a:pt x="189079" y="8677"/>
                        <a:pt x="169962" y="9035"/>
                      </a:cubicBezTo>
                      <a:cubicBezTo>
                        <a:pt x="150845" y="9393"/>
                        <a:pt x="131728" y="9691"/>
                        <a:pt x="112730" y="10109"/>
                      </a:cubicBezTo>
                      <a:cubicBezTo>
                        <a:pt x="93673" y="10647"/>
                        <a:pt x="74676" y="11482"/>
                        <a:pt x="55857" y="13631"/>
                      </a:cubicBezTo>
                      <a:cubicBezTo>
                        <a:pt x="36979" y="15661"/>
                        <a:pt x="18281" y="19123"/>
                        <a:pt x="0" y="24436"/>
                      </a:cubicBezTo>
                      <a:cubicBezTo>
                        <a:pt x="17803" y="17810"/>
                        <a:pt x="36442" y="13154"/>
                        <a:pt x="55320" y="10109"/>
                      </a:cubicBezTo>
                      <a:cubicBezTo>
                        <a:pt x="74198" y="6946"/>
                        <a:pt x="93315" y="5214"/>
                        <a:pt x="112432" y="4020"/>
                      </a:cubicBezTo>
                      <a:cubicBezTo>
                        <a:pt x="131549" y="2886"/>
                        <a:pt x="150666" y="2051"/>
                        <a:pt x="169783" y="1394"/>
                      </a:cubicBezTo>
                      <a:cubicBezTo>
                        <a:pt x="188900" y="737"/>
                        <a:pt x="208076" y="260"/>
                        <a:pt x="227193" y="81"/>
                      </a:cubicBezTo>
                      <a:cubicBezTo>
                        <a:pt x="246370" y="-99"/>
                        <a:pt x="265487" y="21"/>
                        <a:pt x="284664" y="439"/>
                      </a:cubicBezTo>
                      <a:cubicBezTo>
                        <a:pt x="303841" y="857"/>
                        <a:pt x="322958" y="1752"/>
                        <a:pt x="342075" y="3006"/>
                      </a:cubicBezTo>
                      <a:cubicBezTo>
                        <a:pt x="361192" y="4200"/>
                        <a:pt x="380189" y="6050"/>
                        <a:pt x="399187" y="8199"/>
                      </a:cubicBezTo>
                      <a:cubicBezTo>
                        <a:pt x="418124" y="10408"/>
                        <a:pt x="437002" y="13214"/>
                        <a:pt x="455761" y="16437"/>
                      </a:cubicBezTo>
                      <a:close/>
                    </a:path>
                  </a:pathLst>
                </a:custGeom>
                <a:solidFill>
                  <a:srgbClr val="8D7941"/>
                </a:solidFill>
                <a:ln w="5960"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EB8F3A5E-DD45-4CFB-4439-A4FC6BD78274}"/>
                    </a:ext>
                  </a:extLst>
                </p:cNvPr>
                <p:cNvSpPr/>
                <p:nvPr/>
              </p:nvSpPr>
              <p:spPr>
                <a:xfrm>
                  <a:off x="7876014" y="4811638"/>
                  <a:ext cx="385983" cy="21811"/>
                </a:xfrm>
                <a:custGeom>
                  <a:avLst/>
                  <a:gdLst>
                    <a:gd name="connsiteX0" fmla="*/ 0 w 385983"/>
                    <a:gd name="connsiteY0" fmla="*/ 13551 h 21811"/>
                    <a:gd name="connsiteX1" fmla="*/ 193440 w 385983"/>
                    <a:gd name="connsiteY1" fmla="*/ 14804 h 21811"/>
                    <a:gd name="connsiteX2" fmla="*/ 385984 w 385983"/>
                    <a:gd name="connsiteY2" fmla="*/ 0 h 21811"/>
                    <a:gd name="connsiteX3" fmla="*/ 290578 w 385983"/>
                    <a:gd name="connsiteY3" fmla="*/ 15998 h 21811"/>
                    <a:gd name="connsiteX4" fmla="*/ 193560 w 385983"/>
                    <a:gd name="connsiteY4" fmla="*/ 21669 h 21811"/>
                    <a:gd name="connsiteX5" fmla="*/ 0 w 385983"/>
                    <a:gd name="connsiteY5" fmla="*/ 13491 h 21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5983" h="21811">
                      <a:moveTo>
                        <a:pt x="0" y="13551"/>
                      </a:moveTo>
                      <a:cubicBezTo>
                        <a:pt x="64281" y="14088"/>
                        <a:pt x="128920" y="15819"/>
                        <a:pt x="193440" y="14804"/>
                      </a:cubicBezTo>
                      <a:cubicBezTo>
                        <a:pt x="257960" y="13849"/>
                        <a:pt x="322480" y="10148"/>
                        <a:pt x="385984" y="0"/>
                      </a:cubicBezTo>
                      <a:cubicBezTo>
                        <a:pt x="354680" y="7342"/>
                        <a:pt x="322719" y="12536"/>
                        <a:pt x="290578" y="15998"/>
                      </a:cubicBezTo>
                      <a:cubicBezTo>
                        <a:pt x="258378" y="19461"/>
                        <a:pt x="225999" y="21192"/>
                        <a:pt x="193560" y="21669"/>
                      </a:cubicBezTo>
                      <a:cubicBezTo>
                        <a:pt x="128741" y="22624"/>
                        <a:pt x="64042" y="18625"/>
                        <a:pt x="0" y="13491"/>
                      </a:cubicBezTo>
                      <a:close/>
                    </a:path>
                  </a:pathLst>
                </a:custGeom>
                <a:solidFill>
                  <a:srgbClr val="8D7941"/>
                </a:solidFill>
                <a:ln w="5960"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BD8D14B9-923A-3451-763D-48D447F7D018}"/>
                    </a:ext>
                  </a:extLst>
                </p:cNvPr>
                <p:cNvSpPr/>
                <p:nvPr/>
              </p:nvSpPr>
              <p:spPr>
                <a:xfrm>
                  <a:off x="7903913" y="4818857"/>
                  <a:ext cx="305632" cy="6511"/>
                </a:xfrm>
                <a:custGeom>
                  <a:avLst/>
                  <a:gdLst>
                    <a:gd name="connsiteX0" fmla="*/ 0 w 305632"/>
                    <a:gd name="connsiteY0" fmla="*/ 2512 h 6511"/>
                    <a:gd name="connsiteX1" fmla="*/ 38055 w 305632"/>
                    <a:gd name="connsiteY1" fmla="*/ 5 h 6511"/>
                    <a:gd name="connsiteX2" fmla="*/ 57172 w 305632"/>
                    <a:gd name="connsiteY2" fmla="*/ 303 h 6511"/>
                    <a:gd name="connsiteX3" fmla="*/ 76289 w 305632"/>
                    <a:gd name="connsiteY3" fmla="*/ 602 h 6511"/>
                    <a:gd name="connsiteX4" fmla="*/ 152757 w 305632"/>
                    <a:gd name="connsiteY4" fmla="*/ 1020 h 6511"/>
                    <a:gd name="connsiteX5" fmla="*/ 305633 w 305632"/>
                    <a:gd name="connsiteY5" fmla="*/ 841 h 6511"/>
                    <a:gd name="connsiteX6" fmla="*/ 152817 w 305632"/>
                    <a:gd name="connsiteY6" fmla="*/ 6512 h 6511"/>
                    <a:gd name="connsiteX7" fmla="*/ 76169 w 305632"/>
                    <a:gd name="connsiteY7" fmla="*/ 4721 h 6511"/>
                    <a:gd name="connsiteX8" fmla="*/ 57052 w 305632"/>
                    <a:gd name="connsiteY8" fmla="*/ 3646 h 6511"/>
                    <a:gd name="connsiteX9" fmla="*/ 37995 w 305632"/>
                    <a:gd name="connsiteY9" fmla="*/ 2393 h 6511"/>
                    <a:gd name="connsiteX10" fmla="*/ 0 w 305632"/>
                    <a:gd name="connsiteY10" fmla="*/ 2512 h 6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5632" h="6511">
                      <a:moveTo>
                        <a:pt x="0" y="2512"/>
                      </a:moveTo>
                      <a:cubicBezTo>
                        <a:pt x="12546" y="423"/>
                        <a:pt x="25330" y="-55"/>
                        <a:pt x="38055" y="5"/>
                      </a:cubicBezTo>
                      <a:cubicBezTo>
                        <a:pt x="44447" y="5"/>
                        <a:pt x="50780" y="184"/>
                        <a:pt x="57172" y="303"/>
                      </a:cubicBezTo>
                      <a:cubicBezTo>
                        <a:pt x="63504" y="423"/>
                        <a:pt x="69897" y="482"/>
                        <a:pt x="76289" y="602"/>
                      </a:cubicBezTo>
                      <a:cubicBezTo>
                        <a:pt x="101738" y="960"/>
                        <a:pt x="127248" y="1079"/>
                        <a:pt x="152757" y="1020"/>
                      </a:cubicBezTo>
                      <a:cubicBezTo>
                        <a:pt x="203775" y="960"/>
                        <a:pt x="254853" y="423"/>
                        <a:pt x="305633" y="841"/>
                      </a:cubicBezTo>
                      <a:cubicBezTo>
                        <a:pt x="254973" y="4064"/>
                        <a:pt x="203895" y="6392"/>
                        <a:pt x="152817" y="6512"/>
                      </a:cubicBezTo>
                      <a:cubicBezTo>
                        <a:pt x="127248" y="6512"/>
                        <a:pt x="101679" y="5974"/>
                        <a:pt x="76169" y="4721"/>
                      </a:cubicBezTo>
                      <a:cubicBezTo>
                        <a:pt x="69777" y="4422"/>
                        <a:pt x="63445" y="4004"/>
                        <a:pt x="57052" y="3646"/>
                      </a:cubicBezTo>
                      <a:cubicBezTo>
                        <a:pt x="50720" y="3228"/>
                        <a:pt x="44328" y="2810"/>
                        <a:pt x="37995" y="2393"/>
                      </a:cubicBezTo>
                      <a:cubicBezTo>
                        <a:pt x="25330" y="1676"/>
                        <a:pt x="12605" y="1318"/>
                        <a:pt x="0" y="2512"/>
                      </a:cubicBezTo>
                      <a:close/>
                    </a:path>
                  </a:pathLst>
                </a:custGeom>
                <a:solidFill>
                  <a:srgbClr val="D2C49F"/>
                </a:solidFill>
                <a:ln w="5960"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9D6C5C45-086A-463D-22D1-C4184DE6A4BE}"/>
                    </a:ext>
                  </a:extLst>
                </p:cNvPr>
                <p:cNvSpPr/>
                <p:nvPr/>
              </p:nvSpPr>
              <p:spPr>
                <a:xfrm>
                  <a:off x="7967238" y="4816224"/>
                  <a:ext cx="188541" cy="6229"/>
                </a:xfrm>
                <a:custGeom>
                  <a:avLst/>
                  <a:gdLst>
                    <a:gd name="connsiteX0" fmla="*/ 0 w 188541"/>
                    <a:gd name="connsiteY0" fmla="*/ 11 h 6229"/>
                    <a:gd name="connsiteX1" fmla="*/ 188541 w 188541"/>
                    <a:gd name="connsiteY1" fmla="*/ 6219 h 6229"/>
                    <a:gd name="connsiteX2" fmla="*/ 0 w 188541"/>
                    <a:gd name="connsiteY2" fmla="*/ 11 h 6229"/>
                  </a:gdLst>
                  <a:ahLst/>
                  <a:cxnLst>
                    <a:cxn ang="0">
                      <a:pos x="connsiteX0" y="connsiteY0"/>
                    </a:cxn>
                    <a:cxn ang="0">
                      <a:pos x="connsiteX1" y="connsiteY1"/>
                    </a:cxn>
                    <a:cxn ang="0">
                      <a:pos x="connsiteX2" y="connsiteY2"/>
                    </a:cxn>
                  </a:cxnLst>
                  <a:rect l="l" t="t" r="r" b="b"/>
                  <a:pathLst>
                    <a:path w="188541" h="6229">
                      <a:moveTo>
                        <a:pt x="0" y="11"/>
                      </a:moveTo>
                      <a:cubicBezTo>
                        <a:pt x="62608" y="-168"/>
                        <a:pt x="126053" y="1921"/>
                        <a:pt x="188541" y="6219"/>
                      </a:cubicBezTo>
                      <a:cubicBezTo>
                        <a:pt x="125933" y="6398"/>
                        <a:pt x="62489" y="4309"/>
                        <a:pt x="0" y="11"/>
                      </a:cubicBezTo>
                      <a:close/>
                    </a:path>
                  </a:pathLst>
                </a:custGeom>
                <a:solidFill>
                  <a:srgbClr val="D2C49F"/>
                </a:solidFill>
                <a:ln w="5960"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BBE3F4AD-DC4B-697D-7E49-A31C74BF8EAA}"/>
                    </a:ext>
                  </a:extLst>
                </p:cNvPr>
                <p:cNvSpPr/>
                <p:nvPr/>
              </p:nvSpPr>
              <p:spPr>
                <a:xfrm>
                  <a:off x="7894294" y="4802471"/>
                  <a:ext cx="308978" cy="12570"/>
                </a:xfrm>
                <a:custGeom>
                  <a:avLst/>
                  <a:gdLst>
                    <a:gd name="connsiteX0" fmla="*/ 0 w 308978"/>
                    <a:gd name="connsiteY0" fmla="*/ 12570 h 12570"/>
                    <a:gd name="connsiteX1" fmla="*/ 154370 w 308978"/>
                    <a:gd name="connsiteY1" fmla="*/ 34 h 12570"/>
                    <a:gd name="connsiteX2" fmla="*/ 308978 w 308978"/>
                    <a:gd name="connsiteY2" fmla="*/ 9526 h 12570"/>
                    <a:gd name="connsiteX3" fmla="*/ 154310 w 308978"/>
                    <a:gd name="connsiteY3" fmla="*/ 5526 h 12570"/>
                    <a:gd name="connsiteX4" fmla="*/ 0 w 308978"/>
                    <a:gd name="connsiteY4" fmla="*/ 12570 h 12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78" h="12570">
                      <a:moveTo>
                        <a:pt x="0" y="12570"/>
                      </a:moveTo>
                      <a:cubicBezTo>
                        <a:pt x="50541" y="2959"/>
                        <a:pt x="102575" y="-383"/>
                        <a:pt x="154370" y="34"/>
                      </a:cubicBezTo>
                      <a:cubicBezTo>
                        <a:pt x="206225" y="452"/>
                        <a:pt x="257840" y="4512"/>
                        <a:pt x="308978" y="9526"/>
                      </a:cubicBezTo>
                      <a:cubicBezTo>
                        <a:pt x="257601" y="8213"/>
                        <a:pt x="205926" y="5944"/>
                        <a:pt x="154310" y="5526"/>
                      </a:cubicBezTo>
                      <a:cubicBezTo>
                        <a:pt x="102694" y="5108"/>
                        <a:pt x="51078" y="6541"/>
                        <a:pt x="0" y="12570"/>
                      </a:cubicBezTo>
                      <a:close/>
                    </a:path>
                  </a:pathLst>
                </a:custGeom>
                <a:solidFill>
                  <a:srgbClr val="D2C49F"/>
                </a:solidFill>
                <a:ln w="5960" cap="flat">
                  <a:noFill/>
                  <a:prstDash val="solid"/>
                  <a:miter/>
                </a:ln>
              </p:spPr>
              <p:txBody>
                <a:bodyPr rtlCol="0" anchor="ctr"/>
                <a:lstStyle/>
                <a:p>
                  <a:endParaRPr lang="en-US"/>
                </a:p>
              </p:txBody>
            </p:sp>
          </p:grpSp>
          <p:sp>
            <p:nvSpPr>
              <p:cNvPr id="123" name="Freeform: Shape 122">
                <a:extLst>
                  <a:ext uri="{FF2B5EF4-FFF2-40B4-BE49-F238E27FC236}">
                    <a16:creationId xmlns:a16="http://schemas.microsoft.com/office/drawing/2014/main" id="{7B64D37F-503D-88AE-F949-E9CD30F8D2B1}"/>
                  </a:ext>
                </a:extLst>
              </p:cNvPr>
              <p:cNvSpPr/>
              <p:nvPr/>
            </p:nvSpPr>
            <p:spPr>
              <a:xfrm>
                <a:off x="7428079" y="4869260"/>
                <a:ext cx="306349" cy="71319"/>
              </a:xfrm>
              <a:custGeom>
                <a:avLst/>
                <a:gdLst>
                  <a:gd name="connsiteX0" fmla="*/ 0 w 306349"/>
                  <a:gd name="connsiteY0" fmla="*/ 71320 h 71319"/>
                  <a:gd name="connsiteX1" fmla="*/ 22642 w 306349"/>
                  <a:gd name="connsiteY1" fmla="*/ 36577 h 71319"/>
                  <a:gd name="connsiteX2" fmla="*/ 57709 w 306349"/>
                  <a:gd name="connsiteY2" fmla="*/ 13356 h 71319"/>
                  <a:gd name="connsiteX3" fmla="*/ 98512 w 306349"/>
                  <a:gd name="connsiteY3" fmla="*/ 2253 h 71319"/>
                  <a:gd name="connsiteX4" fmla="*/ 140629 w 306349"/>
                  <a:gd name="connsiteY4" fmla="*/ 103 h 71319"/>
                  <a:gd name="connsiteX5" fmla="*/ 223967 w 306349"/>
                  <a:gd name="connsiteY5" fmla="*/ 8282 h 71319"/>
                  <a:gd name="connsiteX6" fmla="*/ 306350 w 306349"/>
                  <a:gd name="connsiteY6" fmla="*/ 20280 h 71319"/>
                  <a:gd name="connsiteX7" fmla="*/ 223430 w 306349"/>
                  <a:gd name="connsiteY7" fmla="*/ 12699 h 71319"/>
                  <a:gd name="connsiteX8" fmla="*/ 140450 w 306349"/>
                  <a:gd name="connsiteY8" fmla="*/ 6013 h 71319"/>
                  <a:gd name="connsiteX9" fmla="*/ 99229 w 306349"/>
                  <a:gd name="connsiteY9" fmla="*/ 7744 h 71319"/>
                  <a:gd name="connsiteX10" fmla="*/ 59442 w 306349"/>
                  <a:gd name="connsiteY10" fmla="*/ 17475 h 71319"/>
                  <a:gd name="connsiteX11" fmla="*/ 24434 w 306349"/>
                  <a:gd name="connsiteY11" fmla="*/ 38487 h 71319"/>
                  <a:gd name="connsiteX12" fmla="*/ 0 w 306349"/>
                  <a:gd name="connsiteY12" fmla="*/ 71320 h 71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6349" h="71319">
                    <a:moveTo>
                      <a:pt x="0" y="71320"/>
                    </a:moveTo>
                    <a:cubicBezTo>
                      <a:pt x="4540" y="58246"/>
                      <a:pt x="12605" y="46367"/>
                      <a:pt x="22642" y="36577"/>
                    </a:cubicBezTo>
                    <a:cubicBezTo>
                      <a:pt x="32738" y="26787"/>
                      <a:pt x="44746" y="19027"/>
                      <a:pt x="57709" y="13356"/>
                    </a:cubicBezTo>
                    <a:cubicBezTo>
                      <a:pt x="70673" y="7744"/>
                      <a:pt x="84533" y="4222"/>
                      <a:pt x="98512" y="2253"/>
                    </a:cubicBezTo>
                    <a:cubicBezTo>
                      <a:pt x="112492" y="283"/>
                      <a:pt x="126590" y="-255"/>
                      <a:pt x="140629" y="103"/>
                    </a:cubicBezTo>
                    <a:cubicBezTo>
                      <a:pt x="168707" y="760"/>
                      <a:pt x="196427" y="4581"/>
                      <a:pt x="223967" y="8282"/>
                    </a:cubicBezTo>
                    <a:cubicBezTo>
                      <a:pt x="251508" y="12042"/>
                      <a:pt x="278989" y="16042"/>
                      <a:pt x="306350" y="20280"/>
                    </a:cubicBezTo>
                    <a:cubicBezTo>
                      <a:pt x="278750" y="18012"/>
                      <a:pt x="251090" y="15505"/>
                      <a:pt x="223430" y="12699"/>
                    </a:cubicBezTo>
                    <a:cubicBezTo>
                      <a:pt x="195770" y="9953"/>
                      <a:pt x="168110" y="6670"/>
                      <a:pt x="140450" y="6013"/>
                    </a:cubicBezTo>
                    <a:cubicBezTo>
                      <a:pt x="126650" y="5715"/>
                      <a:pt x="112850" y="6013"/>
                      <a:pt x="99229" y="7744"/>
                    </a:cubicBezTo>
                    <a:cubicBezTo>
                      <a:pt x="85608" y="9416"/>
                      <a:pt x="72167" y="12460"/>
                      <a:pt x="59442" y="17475"/>
                    </a:cubicBezTo>
                    <a:cubicBezTo>
                      <a:pt x="46717" y="22429"/>
                      <a:pt x="34769" y="29473"/>
                      <a:pt x="24434" y="38487"/>
                    </a:cubicBezTo>
                    <a:cubicBezTo>
                      <a:pt x="14099" y="47501"/>
                      <a:pt x="5496" y="58605"/>
                      <a:pt x="0" y="71320"/>
                    </a:cubicBezTo>
                    <a:close/>
                  </a:path>
                </a:pathLst>
              </a:custGeom>
              <a:solidFill>
                <a:srgbClr val="8D7941"/>
              </a:solidFill>
              <a:ln w="5960" cap="flat">
                <a:noFill/>
                <a:prstDash val="solid"/>
                <a:miter/>
              </a:ln>
            </p:spPr>
            <p:txBody>
              <a:bodyPr rtlCol="0" anchor="ctr"/>
              <a:lstStyle/>
              <a:p>
                <a:endParaRPr lang="en-US"/>
              </a:p>
            </p:txBody>
          </p:sp>
        </p:grpSp>
        <p:sp>
          <p:nvSpPr>
            <p:cNvPr id="32" name="Freeform: Shape 31">
              <a:extLst>
                <a:ext uri="{FF2B5EF4-FFF2-40B4-BE49-F238E27FC236}">
                  <a16:creationId xmlns:a16="http://schemas.microsoft.com/office/drawing/2014/main" id="{8AD0B3A2-2F1C-3260-12A8-523EEB4833B8}"/>
                </a:ext>
              </a:extLst>
            </p:cNvPr>
            <p:cNvSpPr/>
            <p:nvPr/>
          </p:nvSpPr>
          <p:spPr>
            <a:xfrm>
              <a:off x="6580360" y="5904475"/>
              <a:ext cx="17621" cy="17670"/>
            </a:xfrm>
            <a:custGeom>
              <a:avLst/>
              <a:gdLst>
                <a:gd name="connsiteX0" fmla="*/ 0 w 17621"/>
                <a:gd name="connsiteY0" fmla="*/ 60 h 17670"/>
                <a:gd name="connsiteX1" fmla="*/ 1255 w 17621"/>
                <a:gd name="connsiteY1" fmla="*/ 10566 h 17670"/>
                <a:gd name="connsiteX2" fmla="*/ 12127 w 17621"/>
                <a:gd name="connsiteY2" fmla="*/ 17670 h 17670"/>
                <a:gd name="connsiteX3" fmla="*/ 17564 w 17621"/>
                <a:gd name="connsiteY3" fmla="*/ 6268 h 17670"/>
                <a:gd name="connsiteX4" fmla="*/ 11709 w 17621"/>
                <a:gd name="connsiteY4" fmla="*/ 2746 h 17670"/>
                <a:gd name="connsiteX5" fmla="*/ 60 w 17621"/>
                <a:gd name="connsiteY5" fmla="*/ 0 h 17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21" h="17670">
                  <a:moveTo>
                    <a:pt x="0" y="60"/>
                  </a:moveTo>
                  <a:cubicBezTo>
                    <a:pt x="2748" y="1671"/>
                    <a:pt x="418" y="7880"/>
                    <a:pt x="1255" y="10566"/>
                  </a:cubicBezTo>
                  <a:cubicBezTo>
                    <a:pt x="2270" y="14028"/>
                    <a:pt x="8543" y="17729"/>
                    <a:pt x="12127" y="17670"/>
                  </a:cubicBezTo>
                  <a:cubicBezTo>
                    <a:pt x="16847" y="17550"/>
                    <a:pt x="17146" y="9730"/>
                    <a:pt x="17564" y="6268"/>
                  </a:cubicBezTo>
                  <a:cubicBezTo>
                    <a:pt x="18042" y="1731"/>
                    <a:pt x="15533" y="3403"/>
                    <a:pt x="11709" y="2746"/>
                  </a:cubicBezTo>
                  <a:cubicBezTo>
                    <a:pt x="8125" y="2149"/>
                    <a:pt x="2927" y="597"/>
                    <a:pt x="60" y="0"/>
                  </a:cubicBezTo>
                  <a:close/>
                </a:path>
              </a:pathLst>
            </a:custGeom>
            <a:solidFill>
              <a:srgbClr val="F9F7F3"/>
            </a:solidFill>
            <a:ln w="5960"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16152573-A855-1E8E-7E70-AA0430ECF24E}"/>
                </a:ext>
              </a:extLst>
            </p:cNvPr>
            <p:cNvSpPr/>
            <p:nvPr/>
          </p:nvSpPr>
          <p:spPr>
            <a:xfrm>
              <a:off x="6565544" y="5869231"/>
              <a:ext cx="23441" cy="22859"/>
            </a:xfrm>
            <a:custGeom>
              <a:avLst/>
              <a:gdLst>
                <a:gd name="connsiteX0" fmla="*/ 20192 w 23441"/>
                <a:gd name="connsiteY0" fmla="*/ 22768 h 22859"/>
                <a:gd name="connsiteX1" fmla="*/ 14935 w 23441"/>
                <a:gd name="connsiteY1" fmla="*/ 21813 h 22859"/>
                <a:gd name="connsiteX2" fmla="*/ 2390 w 23441"/>
                <a:gd name="connsiteY2" fmla="*/ 14172 h 22859"/>
                <a:gd name="connsiteX3" fmla="*/ 2390 w 23441"/>
                <a:gd name="connsiteY3" fmla="*/ 6650 h 22859"/>
                <a:gd name="connsiteX4" fmla="*/ 0 w 23441"/>
                <a:gd name="connsiteY4" fmla="*/ 322 h 22859"/>
                <a:gd name="connsiteX5" fmla="*/ 597 w 23441"/>
                <a:gd name="connsiteY5" fmla="*/ 322 h 22859"/>
                <a:gd name="connsiteX6" fmla="*/ 597 w 23441"/>
                <a:gd name="connsiteY6" fmla="*/ 203 h 22859"/>
                <a:gd name="connsiteX7" fmla="*/ 18221 w 23441"/>
                <a:gd name="connsiteY7" fmla="*/ 6650 h 22859"/>
                <a:gd name="connsiteX8" fmla="*/ 23060 w 23441"/>
                <a:gd name="connsiteY8" fmla="*/ 8322 h 22859"/>
                <a:gd name="connsiteX9" fmla="*/ 22104 w 23441"/>
                <a:gd name="connsiteY9" fmla="*/ 18291 h 22859"/>
                <a:gd name="connsiteX10" fmla="*/ 20133 w 23441"/>
                <a:gd name="connsiteY10" fmla="*/ 22827 h 22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441" h="22859">
                  <a:moveTo>
                    <a:pt x="20192" y="22768"/>
                  </a:moveTo>
                  <a:cubicBezTo>
                    <a:pt x="19177" y="23186"/>
                    <a:pt x="16010" y="22051"/>
                    <a:pt x="14935" y="21813"/>
                  </a:cubicBezTo>
                  <a:cubicBezTo>
                    <a:pt x="10992" y="20917"/>
                    <a:pt x="3047" y="18589"/>
                    <a:pt x="2390" y="14172"/>
                  </a:cubicBezTo>
                  <a:cubicBezTo>
                    <a:pt x="2031" y="11664"/>
                    <a:pt x="2927" y="9217"/>
                    <a:pt x="2390" y="6650"/>
                  </a:cubicBezTo>
                  <a:cubicBezTo>
                    <a:pt x="1971" y="4561"/>
                    <a:pt x="1016" y="2233"/>
                    <a:pt x="0" y="322"/>
                  </a:cubicBezTo>
                  <a:cubicBezTo>
                    <a:pt x="358" y="203"/>
                    <a:pt x="538" y="322"/>
                    <a:pt x="597" y="322"/>
                  </a:cubicBezTo>
                  <a:cubicBezTo>
                    <a:pt x="597" y="322"/>
                    <a:pt x="597" y="322"/>
                    <a:pt x="597" y="203"/>
                  </a:cubicBezTo>
                  <a:cubicBezTo>
                    <a:pt x="5914" y="-931"/>
                    <a:pt x="10216" y="2889"/>
                    <a:pt x="18221" y="6650"/>
                  </a:cubicBezTo>
                  <a:cubicBezTo>
                    <a:pt x="19894" y="7426"/>
                    <a:pt x="21507" y="7963"/>
                    <a:pt x="23060" y="8322"/>
                  </a:cubicBezTo>
                  <a:cubicBezTo>
                    <a:pt x="24075" y="11485"/>
                    <a:pt x="22821" y="15067"/>
                    <a:pt x="22104" y="18291"/>
                  </a:cubicBezTo>
                  <a:cubicBezTo>
                    <a:pt x="21746" y="19962"/>
                    <a:pt x="21985" y="22111"/>
                    <a:pt x="20133" y="22827"/>
                  </a:cubicBezTo>
                  <a:close/>
                </a:path>
              </a:pathLst>
            </a:custGeom>
            <a:solidFill>
              <a:srgbClr val="F9F7F3"/>
            </a:solidFill>
            <a:ln w="5960"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F8762714-A64F-03E2-EA2E-5D16BA48D702}"/>
                </a:ext>
              </a:extLst>
            </p:cNvPr>
            <p:cNvSpPr/>
            <p:nvPr/>
          </p:nvSpPr>
          <p:spPr>
            <a:xfrm>
              <a:off x="6601628" y="5923517"/>
              <a:ext cx="23936" cy="16985"/>
            </a:xfrm>
            <a:custGeom>
              <a:avLst/>
              <a:gdLst>
                <a:gd name="connsiteX0" fmla="*/ 0 w 23936"/>
                <a:gd name="connsiteY0" fmla="*/ 3224 h 16985"/>
                <a:gd name="connsiteX1" fmla="*/ 6034 w 23936"/>
                <a:gd name="connsiteY1" fmla="*/ 10029 h 16985"/>
                <a:gd name="connsiteX2" fmla="*/ 12187 w 23936"/>
                <a:gd name="connsiteY2" fmla="*/ 16715 h 16985"/>
                <a:gd name="connsiteX3" fmla="*/ 18998 w 23936"/>
                <a:gd name="connsiteY3" fmla="*/ 15759 h 16985"/>
                <a:gd name="connsiteX4" fmla="*/ 23777 w 23936"/>
                <a:gd name="connsiteY4" fmla="*/ 9909 h 16985"/>
                <a:gd name="connsiteX5" fmla="*/ 16190 w 23936"/>
                <a:gd name="connsiteY5" fmla="*/ 0 h 16985"/>
                <a:gd name="connsiteX6" fmla="*/ 60 w 23936"/>
                <a:gd name="connsiteY6" fmla="*/ 3224 h 1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36" h="16985">
                  <a:moveTo>
                    <a:pt x="0" y="3224"/>
                  </a:moveTo>
                  <a:cubicBezTo>
                    <a:pt x="2927" y="3224"/>
                    <a:pt x="4899" y="7760"/>
                    <a:pt x="6034" y="10029"/>
                  </a:cubicBezTo>
                  <a:cubicBezTo>
                    <a:pt x="7229" y="12417"/>
                    <a:pt x="9499" y="15640"/>
                    <a:pt x="12187" y="16715"/>
                  </a:cubicBezTo>
                  <a:cubicBezTo>
                    <a:pt x="14099" y="17431"/>
                    <a:pt x="17086" y="16595"/>
                    <a:pt x="18998" y="15759"/>
                  </a:cubicBezTo>
                  <a:cubicBezTo>
                    <a:pt x="22044" y="14446"/>
                    <a:pt x="24613" y="13431"/>
                    <a:pt x="23777" y="9909"/>
                  </a:cubicBezTo>
                  <a:cubicBezTo>
                    <a:pt x="22881" y="6387"/>
                    <a:pt x="19416" y="1791"/>
                    <a:pt x="16190" y="0"/>
                  </a:cubicBezTo>
                  <a:cubicBezTo>
                    <a:pt x="12426" y="3462"/>
                    <a:pt x="3943" y="2865"/>
                    <a:pt x="60" y="3224"/>
                  </a:cubicBezTo>
                  <a:close/>
                </a:path>
              </a:pathLst>
            </a:custGeom>
            <a:solidFill>
              <a:srgbClr val="F9F7F3"/>
            </a:solidFill>
            <a:ln w="5960"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C4104DB4-654D-70C8-B1BD-6B55C37534F6}"/>
                </a:ext>
              </a:extLst>
            </p:cNvPr>
            <p:cNvSpPr/>
            <p:nvPr/>
          </p:nvSpPr>
          <p:spPr>
            <a:xfrm>
              <a:off x="6682755" y="5971990"/>
              <a:ext cx="19759" cy="20575"/>
            </a:xfrm>
            <a:custGeom>
              <a:avLst/>
              <a:gdLst>
                <a:gd name="connsiteX0" fmla="*/ 657 w 19759"/>
                <a:gd name="connsiteY0" fmla="*/ 4358 h 20575"/>
                <a:gd name="connsiteX1" fmla="*/ 1971 w 19759"/>
                <a:gd name="connsiteY1" fmla="*/ 8656 h 20575"/>
                <a:gd name="connsiteX2" fmla="*/ 4122 w 19759"/>
                <a:gd name="connsiteY2" fmla="*/ 14625 h 20575"/>
                <a:gd name="connsiteX3" fmla="*/ 14457 w 19759"/>
                <a:gd name="connsiteY3" fmla="*/ 20058 h 20575"/>
                <a:gd name="connsiteX4" fmla="*/ 19714 w 19759"/>
                <a:gd name="connsiteY4" fmla="*/ 13969 h 20575"/>
                <a:gd name="connsiteX5" fmla="*/ 11709 w 19759"/>
                <a:gd name="connsiteY5" fmla="*/ 5014 h 20575"/>
                <a:gd name="connsiteX6" fmla="*/ 5197 w 19759"/>
                <a:gd name="connsiteY6" fmla="*/ 0 h 20575"/>
                <a:gd name="connsiteX7" fmla="*/ 0 w 19759"/>
                <a:gd name="connsiteY7" fmla="*/ 2149 h 20575"/>
                <a:gd name="connsiteX8" fmla="*/ 597 w 19759"/>
                <a:gd name="connsiteY8" fmla="*/ 4358 h 2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59" h="20575">
                  <a:moveTo>
                    <a:pt x="657" y="4358"/>
                  </a:moveTo>
                  <a:cubicBezTo>
                    <a:pt x="2509" y="5253"/>
                    <a:pt x="1912" y="6984"/>
                    <a:pt x="1971" y="8656"/>
                  </a:cubicBezTo>
                  <a:cubicBezTo>
                    <a:pt x="2091" y="11103"/>
                    <a:pt x="2390" y="12596"/>
                    <a:pt x="4122" y="14625"/>
                  </a:cubicBezTo>
                  <a:cubicBezTo>
                    <a:pt x="6392" y="17431"/>
                    <a:pt x="11112" y="22147"/>
                    <a:pt x="14457" y="20058"/>
                  </a:cubicBezTo>
                  <a:cubicBezTo>
                    <a:pt x="16727" y="18684"/>
                    <a:pt x="20192" y="16595"/>
                    <a:pt x="19714" y="13969"/>
                  </a:cubicBezTo>
                  <a:cubicBezTo>
                    <a:pt x="19057" y="10566"/>
                    <a:pt x="14397" y="6865"/>
                    <a:pt x="11709" y="5014"/>
                  </a:cubicBezTo>
                  <a:cubicBezTo>
                    <a:pt x="9439" y="3462"/>
                    <a:pt x="6810" y="2149"/>
                    <a:pt x="5197" y="0"/>
                  </a:cubicBezTo>
                  <a:cubicBezTo>
                    <a:pt x="3883" y="1194"/>
                    <a:pt x="1732" y="1671"/>
                    <a:pt x="0" y="2149"/>
                  </a:cubicBezTo>
                  <a:cubicBezTo>
                    <a:pt x="358" y="3104"/>
                    <a:pt x="956" y="3940"/>
                    <a:pt x="597" y="4358"/>
                  </a:cubicBezTo>
                  <a:close/>
                </a:path>
              </a:pathLst>
            </a:custGeom>
            <a:solidFill>
              <a:srgbClr val="F9F7F3"/>
            </a:solidFill>
            <a:ln w="5960"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9F40AAD8-9D53-4755-7032-8882B0FE9564}"/>
                </a:ext>
              </a:extLst>
            </p:cNvPr>
            <p:cNvSpPr/>
            <p:nvPr/>
          </p:nvSpPr>
          <p:spPr>
            <a:xfrm>
              <a:off x="6635242" y="5941953"/>
              <a:ext cx="23272" cy="18255"/>
            </a:xfrm>
            <a:custGeom>
              <a:avLst/>
              <a:gdLst>
                <a:gd name="connsiteX0" fmla="*/ 916 w 23272"/>
                <a:gd name="connsiteY0" fmla="*/ 2756 h 18255"/>
                <a:gd name="connsiteX1" fmla="*/ 8443 w 23272"/>
                <a:gd name="connsiteY1" fmla="*/ 13621 h 18255"/>
                <a:gd name="connsiteX2" fmla="*/ 19973 w 23272"/>
                <a:gd name="connsiteY2" fmla="*/ 17322 h 18255"/>
                <a:gd name="connsiteX3" fmla="*/ 21706 w 23272"/>
                <a:gd name="connsiteY3" fmla="*/ 7830 h 18255"/>
                <a:gd name="connsiteX4" fmla="*/ 12984 w 23272"/>
                <a:gd name="connsiteY4" fmla="*/ 129 h 18255"/>
                <a:gd name="connsiteX5" fmla="*/ 199 w 23272"/>
                <a:gd name="connsiteY5" fmla="*/ 1920 h 18255"/>
                <a:gd name="connsiteX6" fmla="*/ 916 w 23272"/>
                <a:gd name="connsiteY6" fmla="*/ 2696 h 18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72" h="18255">
                  <a:moveTo>
                    <a:pt x="916" y="2756"/>
                  </a:moveTo>
                  <a:cubicBezTo>
                    <a:pt x="6293" y="2935"/>
                    <a:pt x="6173" y="10457"/>
                    <a:pt x="8443" y="13621"/>
                  </a:cubicBezTo>
                  <a:cubicBezTo>
                    <a:pt x="10713" y="16844"/>
                    <a:pt x="16867" y="19829"/>
                    <a:pt x="19973" y="17322"/>
                  </a:cubicBezTo>
                  <a:cubicBezTo>
                    <a:pt x="23498" y="14516"/>
                    <a:pt x="24394" y="11412"/>
                    <a:pt x="21706" y="7830"/>
                  </a:cubicBezTo>
                  <a:cubicBezTo>
                    <a:pt x="19854" y="5383"/>
                    <a:pt x="16030" y="726"/>
                    <a:pt x="12984" y="129"/>
                  </a:cubicBezTo>
                  <a:cubicBezTo>
                    <a:pt x="8921" y="-647"/>
                    <a:pt x="4261" y="2338"/>
                    <a:pt x="199" y="1920"/>
                  </a:cubicBezTo>
                  <a:cubicBezTo>
                    <a:pt x="-339" y="2159"/>
                    <a:pt x="319" y="2099"/>
                    <a:pt x="916" y="2696"/>
                  </a:cubicBezTo>
                  <a:close/>
                </a:path>
              </a:pathLst>
            </a:custGeom>
            <a:solidFill>
              <a:srgbClr val="F9F7F3"/>
            </a:solidFill>
            <a:ln w="5960"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8C65F095-0AE7-4905-3F7D-990C00840879}"/>
                </a:ext>
              </a:extLst>
            </p:cNvPr>
            <p:cNvSpPr/>
            <p:nvPr/>
          </p:nvSpPr>
          <p:spPr>
            <a:xfrm>
              <a:off x="7518526" y="5215296"/>
              <a:ext cx="9020" cy="16953"/>
            </a:xfrm>
            <a:custGeom>
              <a:avLst/>
              <a:gdLst>
                <a:gd name="connsiteX0" fmla="*/ 8961 w 9020"/>
                <a:gd name="connsiteY0" fmla="*/ 0 h 16953"/>
                <a:gd name="connsiteX1" fmla="*/ 0 w 9020"/>
                <a:gd name="connsiteY1" fmla="*/ 16953 h 16953"/>
                <a:gd name="connsiteX2" fmla="*/ 1673 w 9020"/>
                <a:gd name="connsiteY2" fmla="*/ 13551 h 16953"/>
                <a:gd name="connsiteX3" fmla="*/ 9021 w 9020"/>
                <a:gd name="connsiteY3" fmla="*/ 60 h 16953"/>
              </a:gdLst>
              <a:ahLst/>
              <a:cxnLst>
                <a:cxn ang="0">
                  <a:pos x="connsiteX0" y="connsiteY0"/>
                </a:cxn>
                <a:cxn ang="0">
                  <a:pos x="connsiteX1" y="connsiteY1"/>
                </a:cxn>
                <a:cxn ang="0">
                  <a:pos x="connsiteX2" y="connsiteY2"/>
                </a:cxn>
                <a:cxn ang="0">
                  <a:pos x="connsiteX3" y="connsiteY3"/>
                </a:cxn>
              </a:cxnLst>
              <a:rect l="l" t="t" r="r" b="b"/>
              <a:pathLst>
                <a:path w="9020" h="16953">
                  <a:moveTo>
                    <a:pt x="8961" y="0"/>
                  </a:moveTo>
                  <a:cubicBezTo>
                    <a:pt x="5855" y="5611"/>
                    <a:pt x="2868" y="11282"/>
                    <a:pt x="0" y="16953"/>
                  </a:cubicBezTo>
                  <a:cubicBezTo>
                    <a:pt x="538" y="15819"/>
                    <a:pt x="1075" y="14625"/>
                    <a:pt x="1673" y="13551"/>
                  </a:cubicBezTo>
                  <a:cubicBezTo>
                    <a:pt x="3943" y="8954"/>
                    <a:pt x="6392" y="4477"/>
                    <a:pt x="9021" y="60"/>
                  </a:cubicBezTo>
                  <a:close/>
                </a:path>
              </a:pathLst>
            </a:custGeom>
            <a:solidFill>
              <a:srgbClr val="EBBDA9"/>
            </a:solidFill>
            <a:ln w="5960"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0D264089-6D12-85F4-79F8-9567C02FB18A}"/>
                </a:ext>
              </a:extLst>
            </p:cNvPr>
            <p:cNvSpPr/>
            <p:nvPr/>
          </p:nvSpPr>
          <p:spPr>
            <a:xfrm>
              <a:off x="7041930" y="5839049"/>
              <a:ext cx="71973" cy="102973"/>
            </a:xfrm>
            <a:custGeom>
              <a:avLst/>
              <a:gdLst>
                <a:gd name="connsiteX0" fmla="*/ 71913 w 71973"/>
                <a:gd name="connsiteY0" fmla="*/ 0 h 102973"/>
                <a:gd name="connsiteX1" fmla="*/ 42222 w 71973"/>
                <a:gd name="connsiteY1" fmla="*/ 61366 h 102973"/>
                <a:gd name="connsiteX2" fmla="*/ 15339 w 71973"/>
                <a:gd name="connsiteY2" fmla="*/ 78260 h 102973"/>
                <a:gd name="connsiteX3" fmla="*/ 703 w 71973"/>
                <a:gd name="connsiteY3" fmla="*/ 102974 h 102973"/>
                <a:gd name="connsiteX4" fmla="*/ 25495 w 71973"/>
                <a:gd name="connsiteY4" fmla="*/ 88766 h 102973"/>
                <a:gd name="connsiteX5" fmla="*/ 49212 w 71973"/>
                <a:gd name="connsiteY5" fmla="*/ 79454 h 102973"/>
                <a:gd name="connsiteX6" fmla="*/ 64625 w 71973"/>
                <a:gd name="connsiteY6" fmla="*/ 28773 h 102973"/>
                <a:gd name="connsiteX7" fmla="*/ 71973 w 71973"/>
                <a:gd name="connsiteY7" fmla="*/ 60 h 102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973" h="102973">
                  <a:moveTo>
                    <a:pt x="71913" y="0"/>
                  </a:moveTo>
                  <a:cubicBezTo>
                    <a:pt x="57516" y="18685"/>
                    <a:pt x="55604" y="42324"/>
                    <a:pt x="42222" y="61366"/>
                  </a:cubicBezTo>
                  <a:cubicBezTo>
                    <a:pt x="33978" y="73186"/>
                    <a:pt x="26511" y="71694"/>
                    <a:pt x="15339" y="78260"/>
                  </a:cubicBezTo>
                  <a:cubicBezTo>
                    <a:pt x="8051" y="82558"/>
                    <a:pt x="-2882" y="93482"/>
                    <a:pt x="703" y="102974"/>
                  </a:cubicBezTo>
                  <a:cubicBezTo>
                    <a:pt x="10381" y="98616"/>
                    <a:pt x="14264" y="91274"/>
                    <a:pt x="25495" y="88766"/>
                  </a:cubicBezTo>
                  <a:cubicBezTo>
                    <a:pt x="34874" y="86677"/>
                    <a:pt x="42700" y="87393"/>
                    <a:pt x="49212" y="79454"/>
                  </a:cubicBezTo>
                  <a:cubicBezTo>
                    <a:pt x="58651" y="67933"/>
                    <a:pt x="60145" y="42682"/>
                    <a:pt x="64625" y="28773"/>
                  </a:cubicBezTo>
                  <a:cubicBezTo>
                    <a:pt x="67373" y="20177"/>
                    <a:pt x="68687" y="11044"/>
                    <a:pt x="71973" y="60"/>
                  </a:cubicBezTo>
                  <a:close/>
                </a:path>
              </a:pathLst>
            </a:custGeom>
            <a:solidFill>
              <a:srgbClr val="D2C49F"/>
            </a:solidFill>
            <a:ln w="5960"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49879208-2292-83A4-9FDF-A87E32559773}"/>
                </a:ext>
              </a:extLst>
            </p:cNvPr>
            <p:cNvSpPr/>
            <p:nvPr/>
          </p:nvSpPr>
          <p:spPr>
            <a:xfrm>
              <a:off x="7489651" y="5243415"/>
              <a:ext cx="319" cy="952"/>
            </a:xfrm>
            <a:custGeom>
              <a:avLst/>
              <a:gdLst>
                <a:gd name="connsiteX0" fmla="*/ 320 w 319"/>
                <a:gd name="connsiteY0" fmla="*/ 296 h 952"/>
                <a:gd name="connsiteX1" fmla="*/ 21 w 319"/>
                <a:gd name="connsiteY1" fmla="*/ 953 h 952"/>
                <a:gd name="connsiteX2" fmla="*/ 320 w 319"/>
                <a:gd name="connsiteY2" fmla="*/ 296 h 952"/>
              </a:gdLst>
              <a:ahLst/>
              <a:cxnLst>
                <a:cxn ang="0">
                  <a:pos x="connsiteX0" y="connsiteY0"/>
                </a:cxn>
                <a:cxn ang="0">
                  <a:pos x="connsiteX1" y="connsiteY1"/>
                </a:cxn>
                <a:cxn ang="0">
                  <a:pos x="connsiteX2" y="connsiteY2"/>
                </a:cxn>
              </a:cxnLst>
              <a:rect l="l" t="t" r="r" b="b"/>
              <a:pathLst>
                <a:path w="319" h="952">
                  <a:moveTo>
                    <a:pt x="320" y="296"/>
                  </a:moveTo>
                  <a:cubicBezTo>
                    <a:pt x="320" y="296"/>
                    <a:pt x="140" y="714"/>
                    <a:pt x="21" y="953"/>
                  </a:cubicBezTo>
                  <a:cubicBezTo>
                    <a:pt x="-39" y="-62"/>
                    <a:pt x="21" y="-241"/>
                    <a:pt x="320" y="296"/>
                  </a:cubicBezTo>
                  <a:close/>
                </a:path>
              </a:pathLst>
            </a:custGeom>
            <a:solidFill>
              <a:srgbClr val="EBBDA9"/>
            </a:solidFill>
            <a:ln w="5960"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2A9DBFED-D44C-1A44-C24B-D995BFEB2916}"/>
                </a:ext>
              </a:extLst>
            </p:cNvPr>
            <p:cNvSpPr/>
            <p:nvPr/>
          </p:nvSpPr>
          <p:spPr>
            <a:xfrm>
              <a:off x="7500186" y="5232428"/>
              <a:ext cx="18280" cy="39816"/>
            </a:xfrm>
            <a:custGeom>
              <a:avLst/>
              <a:gdLst>
                <a:gd name="connsiteX0" fmla="*/ 0 w 18280"/>
                <a:gd name="connsiteY0" fmla="*/ 39817 h 39816"/>
                <a:gd name="connsiteX1" fmla="*/ 18281 w 18280"/>
                <a:gd name="connsiteY1" fmla="*/ 0 h 39816"/>
                <a:gd name="connsiteX2" fmla="*/ 0 w 18280"/>
                <a:gd name="connsiteY2" fmla="*/ 39817 h 39816"/>
              </a:gdLst>
              <a:ahLst/>
              <a:cxnLst>
                <a:cxn ang="0">
                  <a:pos x="connsiteX0" y="connsiteY0"/>
                </a:cxn>
                <a:cxn ang="0">
                  <a:pos x="connsiteX1" y="connsiteY1"/>
                </a:cxn>
                <a:cxn ang="0">
                  <a:pos x="connsiteX2" y="connsiteY2"/>
                </a:cxn>
              </a:cxnLst>
              <a:rect l="l" t="t" r="r" b="b"/>
              <a:pathLst>
                <a:path w="18280" h="39816">
                  <a:moveTo>
                    <a:pt x="0" y="39817"/>
                  </a:moveTo>
                  <a:cubicBezTo>
                    <a:pt x="5377" y="26803"/>
                    <a:pt x="11470" y="13431"/>
                    <a:pt x="18281" y="0"/>
                  </a:cubicBezTo>
                  <a:lnTo>
                    <a:pt x="0" y="39817"/>
                  </a:lnTo>
                  <a:close/>
                </a:path>
              </a:pathLst>
            </a:custGeom>
            <a:solidFill>
              <a:srgbClr val="EBBDA9"/>
            </a:solidFill>
            <a:ln w="5960"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D2DA3169-E156-6362-7BD2-0314A4D357D6}"/>
                </a:ext>
              </a:extLst>
            </p:cNvPr>
            <p:cNvSpPr/>
            <p:nvPr/>
          </p:nvSpPr>
          <p:spPr>
            <a:xfrm>
              <a:off x="6591890" y="5940113"/>
              <a:ext cx="81187" cy="39159"/>
            </a:xfrm>
            <a:custGeom>
              <a:avLst/>
              <a:gdLst>
                <a:gd name="connsiteX0" fmla="*/ 80949 w 81187"/>
                <a:gd name="connsiteY0" fmla="*/ 39160 h 39159"/>
                <a:gd name="connsiteX1" fmla="*/ 57650 w 81187"/>
                <a:gd name="connsiteY1" fmla="*/ 36354 h 39159"/>
                <a:gd name="connsiteX2" fmla="*/ 36442 w 81187"/>
                <a:gd name="connsiteY2" fmla="*/ 24953 h 39159"/>
                <a:gd name="connsiteX3" fmla="*/ 27421 w 81187"/>
                <a:gd name="connsiteY3" fmla="*/ 20177 h 39159"/>
                <a:gd name="connsiteX4" fmla="*/ 15294 w 81187"/>
                <a:gd name="connsiteY4" fmla="*/ 18505 h 39159"/>
                <a:gd name="connsiteX5" fmla="*/ 7468 w 81187"/>
                <a:gd name="connsiteY5" fmla="*/ 11820 h 39159"/>
                <a:gd name="connsiteX6" fmla="*/ 4242 w 81187"/>
                <a:gd name="connsiteY6" fmla="*/ 4119 h 39159"/>
                <a:gd name="connsiteX7" fmla="*/ 0 w 81187"/>
                <a:gd name="connsiteY7" fmla="*/ 418 h 39159"/>
                <a:gd name="connsiteX8" fmla="*/ 179 w 81187"/>
                <a:gd name="connsiteY8" fmla="*/ 0 h 39159"/>
                <a:gd name="connsiteX9" fmla="*/ 5855 w 81187"/>
                <a:gd name="connsiteY9" fmla="*/ 2448 h 39159"/>
                <a:gd name="connsiteX10" fmla="*/ 11171 w 81187"/>
                <a:gd name="connsiteY10" fmla="*/ 10029 h 39159"/>
                <a:gd name="connsiteX11" fmla="*/ 28078 w 81187"/>
                <a:gd name="connsiteY11" fmla="*/ 15879 h 39159"/>
                <a:gd name="connsiteX12" fmla="*/ 34291 w 81187"/>
                <a:gd name="connsiteY12" fmla="*/ 18505 h 39159"/>
                <a:gd name="connsiteX13" fmla="*/ 38353 w 81187"/>
                <a:gd name="connsiteY13" fmla="*/ 23341 h 39159"/>
                <a:gd name="connsiteX14" fmla="*/ 47076 w 81187"/>
                <a:gd name="connsiteY14" fmla="*/ 30504 h 39159"/>
                <a:gd name="connsiteX15" fmla="*/ 69956 w 81187"/>
                <a:gd name="connsiteY15" fmla="*/ 34325 h 39159"/>
                <a:gd name="connsiteX16" fmla="*/ 81187 w 81187"/>
                <a:gd name="connsiteY16" fmla="*/ 38742 h 39159"/>
                <a:gd name="connsiteX17" fmla="*/ 81008 w 81187"/>
                <a:gd name="connsiteY17" fmla="*/ 39160 h 39159"/>
                <a:gd name="connsiteX18" fmla="*/ 81008 w 81187"/>
                <a:gd name="connsiteY18" fmla="*/ 39160 h 39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1187" h="39159">
                  <a:moveTo>
                    <a:pt x="80949" y="39160"/>
                  </a:moveTo>
                  <a:cubicBezTo>
                    <a:pt x="73063" y="37668"/>
                    <a:pt x="65535" y="38085"/>
                    <a:pt x="57650" y="36354"/>
                  </a:cubicBezTo>
                  <a:cubicBezTo>
                    <a:pt x="49883" y="34086"/>
                    <a:pt x="42416" y="30444"/>
                    <a:pt x="36442" y="24953"/>
                  </a:cubicBezTo>
                  <a:cubicBezTo>
                    <a:pt x="33694" y="22207"/>
                    <a:pt x="31244" y="20475"/>
                    <a:pt x="27421" y="20177"/>
                  </a:cubicBezTo>
                  <a:cubicBezTo>
                    <a:pt x="23836" y="19819"/>
                    <a:pt x="19595" y="20177"/>
                    <a:pt x="15294" y="18505"/>
                  </a:cubicBezTo>
                  <a:cubicBezTo>
                    <a:pt x="12008" y="17192"/>
                    <a:pt x="9021" y="15103"/>
                    <a:pt x="7468" y="11820"/>
                  </a:cubicBezTo>
                  <a:cubicBezTo>
                    <a:pt x="6452" y="8835"/>
                    <a:pt x="6213" y="6626"/>
                    <a:pt x="4242" y="4119"/>
                  </a:cubicBezTo>
                  <a:cubicBezTo>
                    <a:pt x="3166" y="2686"/>
                    <a:pt x="1673" y="1492"/>
                    <a:pt x="0" y="418"/>
                  </a:cubicBezTo>
                  <a:lnTo>
                    <a:pt x="179" y="0"/>
                  </a:lnTo>
                  <a:cubicBezTo>
                    <a:pt x="2151" y="358"/>
                    <a:pt x="4182" y="1134"/>
                    <a:pt x="5855" y="2448"/>
                  </a:cubicBezTo>
                  <a:cubicBezTo>
                    <a:pt x="8304" y="4119"/>
                    <a:pt x="10036" y="7462"/>
                    <a:pt x="11171" y="10029"/>
                  </a:cubicBezTo>
                  <a:cubicBezTo>
                    <a:pt x="15174" y="15163"/>
                    <a:pt x="22104" y="14745"/>
                    <a:pt x="28078" y="15879"/>
                  </a:cubicBezTo>
                  <a:cubicBezTo>
                    <a:pt x="30169" y="16297"/>
                    <a:pt x="32439" y="17073"/>
                    <a:pt x="34291" y="18505"/>
                  </a:cubicBezTo>
                  <a:cubicBezTo>
                    <a:pt x="36143" y="19938"/>
                    <a:pt x="37218" y="21789"/>
                    <a:pt x="38353" y="23341"/>
                  </a:cubicBezTo>
                  <a:cubicBezTo>
                    <a:pt x="40504" y="26564"/>
                    <a:pt x="43431" y="29072"/>
                    <a:pt x="47076" y="30504"/>
                  </a:cubicBezTo>
                  <a:cubicBezTo>
                    <a:pt x="54483" y="33250"/>
                    <a:pt x="62250" y="32355"/>
                    <a:pt x="69956" y="34325"/>
                  </a:cubicBezTo>
                  <a:cubicBezTo>
                    <a:pt x="73839" y="35160"/>
                    <a:pt x="77842" y="36474"/>
                    <a:pt x="81187" y="38742"/>
                  </a:cubicBezTo>
                  <a:lnTo>
                    <a:pt x="81008" y="39160"/>
                  </a:lnTo>
                  <a:lnTo>
                    <a:pt x="81008" y="39160"/>
                  </a:lnTo>
                  <a:close/>
                </a:path>
              </a:pathLst>
            </a:custGeom>
            <a:solidFill>
              <a:srgbClr val="D2C49F"/>
            </a:solidFill>
            <a:ln w="5960" cap="flat">
              <a:noFill/>
              <a:prstDash val="solid"/>
              <a:miter/>
            </a:ln>
          </p:spPr>
          <p:txBody>
            <a:bodyPr rtlCol="0" anchor="ctr"/>
            <a:lstStyle/>
            <a:p>
              <a:endParaRPr lang="en-US"/>
            </a:p>
          </p:txBody>
        </p:sp>
        <p:grpSp>
          <p:nvGrpSpPr>
            <p:cNvPr id="108" name="Graphic 7">
              <a:extLst>
                <a:ext uri="{FF2B5EF4-FFF2-40B4-BE49-F238E27FC236}">
                  <a16:creationId xmlns:a16="http://schemas.microsoft.com/office/drawing/2014/main" id="{68349C3A-7B2D-1B38-0870-0CD0DD6940F7}"/>
                </a:ext>
              </a:extLst>
            </p:cNvPr>
            <p:cNvGrpSpPr/>
            <p:nvPr/>
          </p:nvGrpSpPr>
          <p:grpSpPr>
            <a:xfrm>
              <a:off x="7305491" y="4964875"/>
              <a:ext cx="52213" cy="52173"/>
              <a:chOff x="7305491" y="4964875"/>
              <a:chExt cx="52213" cy="52173"/>
            </a:xfrm>
            <a:solidFill>
              <a:srgbClr val="BE1E2D"/>
            </a:solidFill>
          </p:grpSpPr>
          <p:sp>
            <p:nvSpPr>
              <p:cNvPr id="118" name="Freeform: Shape 117">
                <a:extLst>
                  <a:ext uri="{FF2B5EF4-FFF2-40B4-BE49-F238E27FC236}">
                    <a16:creationId xmlns:a16="http://schemas.microsoft.com/office/drawing/2014/main" id="{73A15233-783D-9890-3D05-2907F3C6F3E2}"/>
                  </a:ext>
                </a:extLst>
              </p:cNvPr>
              <p:cNvSpPr/>
              <p:nvPr/>
            </p:nvSpPr>
            <p:spPr>
              <a:xfrm>
                <a:off x="7307629" y="4967011"/>
                <a:ext cx="47938" cy="47902"/>
              </a:xfrm>
              <a:custGeom>
                <a:avLst/>
                <a:gdLst>
                  <a:gd name="connsiteX0" fmla="*/ 109206 w 109205"/>
                  <a:gd name="connsiteY0" fmla="*/ 54561 h 109122"/>
                  <a:gd name="connsiteX1" fmla="*/ 54603 w 109205"/>
                  <a:gd name="connsiteY1" fmla="*/ 109122 h 109122"/>
                  <a:gd name="connsiteX2" fmla="*/ 0 w 109205"/>
                  <a:gd name="connsiteY2" fmla="*/ 54561 h 109122"/>
                  <a:gd name="connsiteX3" fmla="*/ 54603 w 109205"/>
                  <a:gd name="connsiteY3" fmla="*/ 0 h 109122"/>
                  <a:gd name="connsiteX4" fmla="*/ 109206 w 109205"/>
                  <a:gd name="connsiteY4" fmla="*/ 54561 h 109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05" h="109122">
                    <a:moveTo>
                      <a:pt x="109206" y="54561"/>
                    </a:moveTo>
                    <a:cubicBezTo>
                      <a:pt x="109206" y="84695"/>
                      <a:pt x="84759" y="109122"/>
                      <a:pt x="54603" y="109122"/>
                    </a:cubicBezTo>
                    <a:cubicBezTo>
                      <a:pt x="24447" y="109122"/>
                      <a:pt x="0" y="84695"/>
                      <a:pt x="0" y="54561"/>
                    </a:cubicBezTo>
                    <a:cubicBezTo>
                      <a:pt x="0" y="24428"/>
                      <a:pt x="24447" y="0"/>
                      <a:pt x="54603" y="0"/>
                    </a:cubicBezTo>
                    <a:cubicBezTo>
                      <a:pt x="84759" y="0"/>
                      <a:pt x="109206" y="24428"/>
                      <a:pt x="109206" y="54561"/>
                    </a:cubicBezTo>
                    <a:close/>
                  </a:path>
                </a:pathLst>
              </a:custGeom>
              <a:solidFill>
                <a:srgbClr val="BE1E2D"/>
              </a:solidFill>
              <a:ln w="63500" cap="flat">
                <a:solidFill>
                  <a:srgbClr val="FF0000">
                    <a:alpha val="30000"/>
                  </a:srgbClr>
                </a:solid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685E63D1-2E04-4418-1C10-B271A217B584}"/>
                  </a:ext>
                </a:extLst>
              </p:cNvPr>
              <p:cNvSpPr/>
              <p:nvPr/>
            </p:nvSpPr>
            <p:spPr>
              <a:xfrm>
                <a:off x="7305491" y="4964875"/>
                <a:ext cx="52213" cy="52173"/>
              </a:xfrm>
              <a:custGeom>
                <a:avLst/>
                <a:gdLst>
                  <a:gd name="connsiteX0" fmla="*/ 52213 w 52213"/>
                  <a:gd name="connsiteY0" fmla="*/ 26087 h 52173"/>
                  <a:gd name="connsiteX1" fmla="*/ 26107 w 52213"/>
                  <a:gd name="connsiteY1" fmla="*/ 52173 h 52173"/>
                  <a:gd name="connsiteX2" fmla="*/ 0 w 52213"/>
                  <a:gd name="connsiteY2" fmla="*/ 26087 h 52173"/>
                  <a:gd name="connsiteX3" fmla="*/ 26107 w 52213"/>
                  <a:gd name="connsiteY3" fmla="*/ 0 h 52173"/>
                  <a:gd name="connsiteX4" fmla="*/ 52213 w 52213"/>
                  <a:gd name="connsiteY4" fmla="*/ 26087 h 52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13" h="52173">
                    <a:moveTo>
                      <a:pt x="52213" y="26087"/>
                    </a:moveTo>
                    <a:cubicBezTo>
                      <a:pt x="52213" y="40494"/>
                      <a:pt x="40525" y="52173"/>
                      <a:pt x="26107" y="52173"/>
                    </a:cubicBezTo>
                    <a:cubicBezTo>
                      <a:pt x="11688" y="52173"/>
                      <a:pt x="0" y="40494"/>
                      <a:pt x="0" y="26087"/>
                    </a:cubicBezTo>
                    <a:cubicBezTo>
                      <a:pt x="0" y="11679"/>
                      <a:pt x="11688" y="0"/>
                      <a:pt x="26107" y="0"/>
                    </a:cubicBezTo>
                    <a:cubicBezTo>
                      <a:pt x="40525" y="0"/>
                      <a:pt x="52213" y="11679"/>
                      <a:pt x="52213" y="26087"/>
                    </a:cubicBezTo>
                    <a:close/>
                  </a:path>
                </a:pathLst>
              </a:custGeom>
              <a:solidFill>
                <a:srgbClr val="BE1E2D"/>
              </a:solidFill>
              <a:ln w="5960"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938B8845-F80D-6578-0FCD-528758F742E7}"/>
                  </a:ext>
                </a:extLst>
              </p:cNvPr>
              <p:cNvSpPr/>
              <p:nvPr/>
            </p:nvSpPr>
            <p:spPr>
              <a:xfrm>
                <a:off x="7315767" y="4975143"/>
                <a:ext cx="31662" cy="31638"/>
              </a:xfrm>
              <a:custGeom>
                <a:avLst/>
                <a:gdLst>
                  <a:gd name="connsiteX0" fmla="*/ 31663 w 31662"/>
                  <a:gd name="connsiteY0" fmla="*/ 15819 h 31638"/>
                  <a:gd name="connsiteX1" fmla="*/ 15831 w 31662"/>
                  <a:gd name="connsiteY1" fmla="*/ 31638 h 31638"/>
                  <a:gd name="connsiteX2" fmla="*/ 0 w 31662"/>
                  <a:gd name="connsiteY2" fmla="*/ 15819 h 31638"/>
                  <a:gd name="connsiteX3" fmla="*/ 15831 w 31662"/>
                  <a:gd name="connsiteY3" fmla="*/ 0 h 31638"/>
                  <a:gd name="connsiteX4" fmla="*/ 31663 w 31662"/>
                  <a:gd name="connsiteY4" fmla="*/ 15819 h 31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662" h="31638">
                    <a:moveTo>
                      <a:pt x="31663" y="15819"/>
                    </a:moveTo>
                    <a:cubicBezTo>
                      <a:pt x="31663" y="24556"/>
                      <a:pt x="24575" y="31638"/>
                      <a:pt x="15831" y="31638"/>
                    </a:cubicBezTo>
                    <a:cubicBezTo>
                      <a:pt x="7088" y="31638"/>
                      <a:pt x="0" y="24556"/>
                      <a:pt x="0" y="15819"/>
                    </a:cubicBezTo>
                    <a:cubicBezTo>
                      <a:pt x="0" y="7082"/>
                      <a:pt x="7088" y="0"/>
                      <a:pt x="15831" y="0"/>
                    </a:cubicBezTo>
                    <a:cubicBezTo>
                      <a:pt x="24575" y="0"/>
                      <a:pt x="31663" y="7082"/>
                      <a:pt x="31663" y="15819"/>
                    </a:cubicBezTo>
                    <a:close/>
                  </a:path>
                </a:pathLst>
              </a:custGeom>
              <a:solidFill>
                <a:srgbClr val="BE1E2D"/>
              </a:solidFill>
              <a:ln w="5960" cap="flat">
                <a:noFill/>
                <a:prstDash val="solid"/>
                <a:miter/>
              </a:ln>
            </p:spPr>
            <p:txBody>
              <a:bodyPr rtlCol="0" anchor="ctr"/>
              <a:lstStyle/>
              <a:p>
                <a:endParaRPr lang="en-US"/>
              </a:p>
            </p:txBody>
          </p:sp>
        </p:grpSp>
        <p:grpSp>
          <p:nvGrpSpPr>
            <p:cNvPr id="109" name="Graphic 7">
              <a:extLst>
                <a:ext uri="{FF2B5EF4-FFF2-40B4-BE49-F238E27FC236}">
                  <a16:creationId xmlns:a16="http://schemas.microsoft.com/office/drawing/2014/main" id="{359AA857-86CE-CB8C-EC89-597C22579A75}"/>
                </a:ext>
              </a:extLst>
            </p:cNvPr>
            <p:cNvGrpSpPr/>
            <p:nvPr/>
          </p:nvGrpSpPr>
          <p:grpSpPr>
            <a:xfrm>
              <a:off x="7071333" y="4541509"/>
              <a:ext cx="271850" cy="453775"/>
              <a:chOff x="7071333" y="4541509"/>
              <a:chExt cx="271850" cy="453775"/>
            </a:xfrm>
          </p:grpSpPr>
          <p:grpSp>
            <p:nvGrpSpPr>
              <p:cNvPr id="110" name="Graphic 7">
                <a:extLst>
                  <a:ext uri="{FF2B5EF4-FFF2-40B4-BE49-F238E27FC236}">
                    <a16:creationId xmlns:a16="http://schemas.microsoft.com/office/drawing/2014/main" id="{D15EFB94-34C7-3EF0-3725-16E4858E9425}"/>
                  </a:ext>
                </a:extLst>
              </p:cNvPr>
              <p:cNvGrpSpPr/>
              <p:nvPr/>
            </p:nvGrpSpPr>
            <p:grpSpPr>
              <a:xfrm>
                <a:off x="7071333" y="4854039"/>
                <a:ext cx="248733" cy="141246"/>
                <a:chOff x="7071333" y="4854039"/>
                <a:chExt cx="248733" cy="141246"/>
              </a:xfrm>
              <a:solidFill>
                <a:srgbClr val="939598"/>
              </a:solidFill>
            </p:grpSpPr>
            <p:sp>
              <p:nvSpPr>
                <p:cNvPr id="116" name="Freeform: Shape 115">
                  <a:extLst>
                    <a:ext uri="{FF2B5EF4-FFF2-40B4-BE49-F238E27FC236}">
                      <a16:creationId xmlns:a16="http://schemas.microsoft.com/office/drawing/2014/main" id="{385EAB39-05B0-90DE-8038-95986D77032C}"/>
                    </a:ext>
                  </a:extLst>
                </p:cNvPr>
                <p:cNvSpPr/>
                <p:nvPr/>
              </p:nvSpPr>
              <p:spPr>
                <a:xfrm>
                  <a:off x="7071333" y="4854039"/>
                  <a:ext cx="248733" cy="141246"/>
                </a:xfrm>
                <a:custGeom>
                  <a:avLst/>
                  <a:gdLst>
                    <a:gd name="connsiteX0" fmla="*/ 246823 w 248733"/>
                    <a:gd name="connsiteY0" fmla="*/ 127313 h 141246"/>
                    <a:gd name="connsiteX1" fmla="*/ 206737 w 248733"/>
                    <a:gd name="connsiteY1" fmla="*/ 140207 h 141246"/>
                    <a:gd name="connsiteX2" fmla="*/ 143890 w 248733"/>
                    <a:gd name="connsiteY2" fmla="*/ 131372 h 141246"/>
                    <a:gd name="connsiteX3" fmla="*/ 21064 w 248733"/>
                    <a:gd name="connsiteY3" fmla="*/ 109703 h 141246"/>
                    <a:gd name="connsiteX4" fmla="*/ 3321 w 248733"/>
                    <a:gd name="connsiteY4" fmla="*/ 101524 h 141246"/>
                    <a:gd name="connsiteX5" fmla="*/ 7383 w 248733"/>
                    <a:gd name="connsiteY5" fmla="*/ 63439 h 141246"/>
                    <a:gd name="connsiteX6" fmla="*/ 8817 w 248733"/>
                    <a:gd name="connsiteY6" fmla="*/ 59499 h 141246"/>
                    <a:gd name="connsiteX7" fmla="*/ 45677 w 248733"/>
                    <a:gd name="connsiteY7" fmla="*/ 3445 h 141246"/>
                    <a:gd name="connsiteX8" fmla="*/ 82955 w 248733"/>
                    <a:gd name="connsiteY8" fmla="*/ 7564 h 141246"/>
                    <a:gd name="connsiteX9" fmla="*/ 127223 w 248733"/>
                    <a:gd name="connsiteY9" fmla="*/ 31860 h 141246"/>
                    <a:gd name="connsiteX10" fmla="*/ 127581 w 248733"/>
                    <a:gd name="connsiteY10" fmla="*/ 32039 h 141246"/>
                    <a:gd name="connsiteX11" fmla="*/ 198971 w 248733"/>
                    <a:gd name="connsiteY11" fmla="*/ 73945 h 141246"/>
                    <a:gd name="connsiteX12" fmla="*/ 238221 w 248733"/>
                    <a:gd name="connsiteY12" fmla="*/ 98480 h 141246"/>
                    <a:gd name="connsiteX13" fmla="*/ 246823 w 248733"/>
                    <a:gd name="connsiteY13" fmla="*/ 127193 h 141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8733" h="141246">
                      <a:moveTo>
                        <a:pt x="246823" y="127313"/>
                      </a:moveTo>
                      <a:cubicBezTo>
                        <a:pt x="239893" y="143371"/>
                        <a:pt x="221075" y="141998"/>
                        <a:pt x="206737" y="140207"/>
                      </a:cubicBezTo>
                      <a:cubicBezTo>
                        <a:pt x="185768" y="137580"/>
                        <a:pt x="164799" y="134595"/>
                        <a:pt x="143890" y="131372"/>
                      </a:cubicBezTo>
                      <a:cubicBezTo>
                        <a:pt x="102908" y="124925"/>
                        <a:pt x="61269" y="117343"/>
                        <a:pt x="21064" y="109703"/>
                      </a:cubicBezTo>
                      <a:cubicBezTo>
                        <a:pt x="14492" y="108449"/>
                        <a:pt x="7323" y="106837"/>
                        <a:pt x="3321" y="101524"/>
                      </a:cubicBezTo>
                      <a:cubicBezTo>
                        <a:pt x="-4505" y="91137"/>
                        <a:pt x="3440" y="73945"/>
                        <a:pt x="7383" y="63439"/>
                      </a:cubicBezTo>
                      <a:cubicBezTo>
                        <a:pt x="7861" y="62126"/>
                        <a:pt x="8339" y="60872"/>
                        <a:pt x="8817" y="59499"/>
                      </a:cubicBezTo>
                      <a:cubicBezTo>
                        <a:pt x="16643" y="38665"/>
                        <a:pt x="26142" y="15325"/>
                        <a:pt x="45677" y="3445"/>
                      </a:cubicBezTo>
                      <a:cubicBezTo>
                        <a:pt x="56729" y="-3300"/>
                        <a:pt x="70111" y="819"/>
                        <a:pt x="82955" y="7564"/>
                      </a:cubicBezTo>
                      <a:cubicBezTo>
                        <a:pt x="97711" y="15384"/>
                        <a:pt x="112526" y="23503"/>
                        <a:pt x="127223" y="31860"/>
                      </a:cubicBezTo>
                      <a:cubicBezTo>
                        <a:pt x="127342" y="31920"/>
                        <a:pt x="127462" y="31980"/>
                        <a:pt x="127581" y="32039"/>
                      </a:cubicBezTo>
                      <a:cubicBezTo>
                        <a:pt x="151656" y="45650"/>
                        <a:pt x="175493" y="59797"/>
                        <a:pt x="198971" y="73945"/>
                      </a:cubicBezTo>
                      <a:cubicBezTo>
                        <a:pt x="208589" y="79736"/>
                        <a:pt x="226691" y="87735"/>
                        <a:pt x="238221" y="98480"/>
                      </a:cubicBezTo>
                      <a:cubicBezTo>
                        <a:pt x="246763" y="106479"/>
                        <a:pt x="251662" y="115970"/>
                        <a:pt x="246823" y="127193"/>
                      </a:cubicBezTo>
                      <a:close/>
                    </a:path>
                  </a:pathLst>
                </a:custGeom>
                <a:solidFill>
                  <a:srgbClr val="939598"/>
                </a:solidFill>
                <a:ln w="5960"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98D59555-2E6D-F327-66C3-C41B5F59A8E4}"/>
                    </a:ext>
                  </a:extLst>
                </p:cNvPr>
                <p:cNvSpPr/>
                <p:nvPr/>
              </p:nvSpPr>
              <p:spPr>
                <a:xfrm>
                  <a:off x="7071333" y="4885660"/>
                  <a:ext cx="248733" cy="109624"/>
                </a:xfrm>
                <a:custGeom>
                  <a:avLst/>
                  <a:gdLst>
                    <a:gd name="connsiteX0" fmla="*/ 246823 w 248733"/>
                    <a:gd name="connsiteY0" fmla="*/ 95691 h 109624"/>
                    <a:gd name="connsiteX1" fmla="*/ 206737 w 248733"/>
                    <a:gd name="connsiteY1" fmla="*/ 108585 h 109624"/>
                    <a:gd name="connsiteX2" fmla="*/ 143890 w 248733"/>
                    <a:gd name="connsiteY2" fmla="*/ 99750 h 109624"/>
                    <a:gd name="connsiteX3" fmla="*/ 21064 w 248733"/>
                    <a:gd name="connsiteY3" fmla="*/ 78081 h 109624"/>
                    <a:gd name="connsiteX4" fmla="*/ 3321 w 248733"/>
                    <a:gd name="connsiteY4" fmla="*/ 69903 h 109624"/>
                    <a:gd name="connsiteX5" fmla="*/ 7383 w 248733"/>
                    <a:gd name="connsiteY5" fmla="*/ 31817 h 109624"/>
                    <a:gd name="connsiteX6" fmla="*/ 8817 w 248733"/>
                    <a:gd name="connsiteY6" fmla="*/ 27878 h 109624"/>
                    <a:gd name="connsiteX7" fmla="*/ 8936 w 248733"/>
                    <a:gd name="connsiteY7" fmla="*/ 27878 h 109624"/>
                    <a:gd name="connsiteX8" fmla="*/ 53443 w 248733"/>
                    <a:gd name="connsiteY8" fmla="*/ 73067 h 109624"/>
                    <a:gd name="connsiteX9" fmla="*/ 94664 w 248733"/>
                    <a:gd name="connsiteY9" fmla="*/ 23460 h 109624"/>
                    <a:gd name="connsiteX10" fmla="*/ 127223 w 248733"/>
                    <a:gd name="connsiteY10" fmla="*/ 239 h 109624"/>
                    <a:gd name="connsiteX11" fmla="*/ 128119 w 248733"/>
                    <a:gd name="connsiteY11" fmla="*/ 0 h 109624"/>
                    <a:gd name="connsiteX12" fmla="*/ 127581 w 248733"/>
                    <a:gd name="connsiteY12" fmla="*/ 418 h 109624"/>
                    <a:gd name="connsiteX13" fmla="*/ 108165 w 248733"/>
                    <a:gd name="connsiteY13" fmla="*/ 71574 h 109624"/>
                    <a:gd name="connsiteX14" fmla="*/ 170295 w 248733"/>
                    <a:gd name="connsiteY14" fmla="*/ 80648 h 109624"/>
                    <a:gd name="connsiteX15" fmla="*/ 218327 w 248733"/>
                    <a:gd name="connsiteY15" fmla="*/ 89065 h 109624"/>
                    <a:gd name="connsiteX16" fmla="*/ 238221 w 248733"/>
                    <a:gd name="connsiteY16" fmla="*/ 66858 h 109624"/>
                    <a:gd name="connsiteX17" fmla="*/ 246823 w 248733"/>
                    <a:gd name="connsiteY17" fmla="*/ 95572 h 109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8733" h="109624">
                      <a:moveTo>
                        <a:pt x="246823" y="95691"/>
                      </a:moveTo>
                      <a:cubicBezTo>
                        <a:pt x="239893" y="111749"/>
                        <a:pt x="221075" y="110376"/>
                        <a:pt x="206737" y="108585"/>
                      </a:cubicBezTo>
                      <a:cubicBezTo>
                        <a:pt x="185768" y="105959"/>
                        <a:pt x="164799" y="102974"/>
                        <a:pt x="143890" y="99750"/>
                      </a:cubicBezTo>
                      <a:cubicBezTo>
                        <a:pt x="102908" y="93303"/>
                        <a:pt x="61269" y="85722"/>
                        <a:pt x="21064" y="78081"/>
                      </a:cubicBezTo>
                      <a:cubicBezTo>
                        <a:pt x="14492" y="76827"/>
                        <a:pt x="7323" y="75216"/>
                        <a:pt x="3321" y="69903"/>
                      </a:cubicBezTo>
                      <a:cubicBezTo>
                        <a:pt x="-4505" y="59516"/>
                        <a:pt x="3440" y="42324"/>
                        <a:pt x="7383" y="31817"/>
                      </a:cubicBezTo>
                      <a:cubicBezTo>
                        <a:pt x="7861" y="30504"/>
                        <a:pt x="8339" y="29251"/>
                        <a:pt x="8817" y="27878"/>
                      </a:cubicBezTo>
                      <a:cubicBezTo>
                        <a:pt x="8817" y="27878"/>
                        <a:pt x="8876" y="27878"/>
                        <a:pt x="8936" y="27878"/>
                      </a:cubicBezTo>
                      <a:cubicBezTo>
                        <a:pt x="9115" y="57247"/>
                        <a:pt x="23812" y="72888"/>
                        <a:pt x="53443" y="73067"/>
                      </a:cubicBezTo>
                      <a:cubicBezTo>
                        <a:pt x="86121" y="73246"/>
                        <a:pt x="79550" y="42861"/>
                        <a:pt x="94664" y="23460"/>
                      </a:cubicBezTo>
                      <a:cubicBezTo>
                        <a:pt x="103326" y="12417"/>
                        <a:pt x="113661" y="3403"/>
                        <a:pt x="127223" y="239"/>
                      </a:cubicBezTo>
                      <a:cubicBezTo>
                        <a:pt x="127521" y="179"/>
                        <a:pt x="127820" y="60"/>
                        <a:pt x="128119" y="0"/>
                      </a:cubicBezTo>
                      <a:lnTo>
                        <a:pt x="127581" y="418"/>
                      </a:lnTo>
                      <a:cubicBezTo>
                        <a:pt x="114259" y="11103"/>
                        <a:pt x="95321" y="58322"/>
                        <a:pt x="108165" y="71574"/>
                      </a:cubicBezTo>
                      <a:cubicBezTo>
                        <a:pt x="119158" y="82916"/>
                        <a:pt x="155779" y="79215"/>
                        <a:pt x="170295" y="80648"/>
                      </a:cubicBezTo>
                      <a:cubicBezTo>
                        <a:pt x="186127" y="82200"/>
                        <a:pt x="202675" y="88826"/>
                        <a:pt x="218327" y="89065"/>
                      </a:cubicBezTo>
                      <a:cubicBezTo>
                        <a:pt x="236010" y="89304"/>
                        <a:pt x="236488" y="80827"/>
                        <a:pt x="238221" y="66858"/>
                      </a:cubicBezTo>
                      <a:cubicBezTo>
                        <a:pt x="246763" y="74858"/>
                        <a:pt x="251662" y="84349"/>
                        <a:pt x="246823" y="95572"/>
                      </a:cubicBezTo>
                      <a:close/>
                    </a:path>
                  </a:pathLst>
                </a:custGeom>
                <a:solidFill>
                  <a:srgbClr val="939598"/>
                </a:solidFill>
                <a:ln w="5960" cap="flat">
                  <a:noFill/>
                  <a:prstDash val="solid"/>
                  <a:miter/>
                </a:ln>
              </p:spPr>
              <p:txBody>
                <a:bodyPr rtlCol="0" anchor="ctr"/>
                <a:lstStyle/>
                <a:p>
                  <a:endParaRPr lang="en-US"/>
                </a:p>
              </p:txBody>
            </p:sp>
          </p:grpSp>
          <p:grpSp>
            <p:nvGrpSpPr>
              <p:cNvPr id="111" name="Graphic 7">
                <a:extLst>
                  <a:ext uri="{FF2B5EF4-FFF2-40B4-BE49-F238E27FC236}">
                    <a16:creationId xmlns:a16="http://schemas.microsoft.com/office/drawing/2014/main" id="{332183B1-FD31-B732-D61C-FE560BD0936E}"/>
                  </a:ext>
                </a:extLst>
              </p:cNvPr>
              <p:cNvGrpSpPr/>
              <p:nvPr/>
            </p:nvGrpSpPr>
            <p:grpSpPr>
              <a:xfrm>
                <a:off x="7119865" y="4541597"/>
                <a:ext cx="223166" cy="451375"/>
                <a:chOff x="7119865" y="4541597"/>
                <a:chExt cx="223166" cy="451375"/>
              </a:xfrm>
              <a:solidFill>
                <a:srgbClr val="BCBEC0"/>
              </a:solidFill>
            </p:grpSpPr>
            <p:sp>
              <p:nvSpPr>
                <p:cNvPr id="114" name="Freeform: Shape 113">
                  <a:extLst>
                    <a:ext uri="{FF2B5EF4-FFF2-40B4-BE49-F238E27FC236}">
                      <a16:creationId xmlns:a16="http://schemas.microsoft.com/office/drawing/2014/main" id="{5BBD6ECB-9C60-C681-2F61-43DCB095C6EC}"/>
                    </a:ext>
                  </a:extLst>
                </p:cNvPr>
                <p:cNvSpPr/>
                <p:nvPr/>
              </p:nvSpPr>
              <p:spPr>
                <a:xfrm>
                  <a:off x="7119865" y="4541656"/>
                  <a:ext cx="223166" cy="451315"/>
                </a:xfrm>
                <a:custGeom>
                  <a:avLst/>
                  <a:gdLst>
                    <a:gd name="connsiteX0" fmla="*/ 223083 w 223166"/>
                    <a:gd name="connsiteY0" fmla="*/ 25949 h 451315"/>
                    <a:gd name="connsiteX1" fmla="*/ 192496 w 223166"/>
                    <a:gd name="connsiteY1" fmla="*/ 101881 h 451315"/>
                    <a:gd name="connsiteX2" fmla="*/ 121703 w 223166"/>
                    <a:gd name="connsiteY2" fmla="*/ 233508 h 451315"/>
                    <a:gd name="connsiteX3" fmla="*/ 84186 w 223166"/>
                    <a:gd name="connsiteY3" fmla="*/ 324245 h 451315"/>
                    <a:gd name="connsiteX4" fmla="*/ 86158 w 223166"/>
                    <a:gd name="connsiteY4" fmla="*/ 344601 h 451315"/>
                    <a:gd name="connsiteX5" fmla="*/ 63158 w 223166"/>
                    <a:gd name="connsiteY5" fmla="*/ 353256 h 451315"/>
                    <a:gd name="connsiteX6" fmla="*/ 42487 w 223166"/>
                    <a:gd name="connsiteY6" fmla="*/ 392178 h 451315"/>
                    <a:gd name="connsiteX7" fmla="*/ 37230 w 223166"/>
                    <a:gd name="connsiteY7" fmla="*/ 444709 h 451315"/>
                    <a:gd name="connsiteX8" fmla="*/ 5687 w 223166"/>
                    <a:gd name="connsiteY8" fmla="*/ 443814 h 451315"/>
                    <a:gd name="connsiteX9" fmla="*/ 788 w 223166"/>
                    <a:gd name="connsiteY9" fmla="*/ 433725 h 451315"/>
                    <a:gd name="connsiteX10" fmla="*/ 2162 w 223166"/>
                    <a:gd name="connsiteY10" fmla="*/ 405251 h 451315"/>
                    <a:gd name="connsiteX11" fmla="*/ 34064 w 223166"/>
                    <a:gd name="connsiteY11" fmla="*/ 327707 h 451315"/>
                    <a:gd name="connsiteX12" fmla="*/ 58617 w 223166"/>
                    <a:gd name="connsiteY12" fmla="*/ 302635 h 451315"/>
                    <a:gd name="connsiteX13" fmla="*/ 119254 w 223166"/>
                    <a:gd name="connsiteY13" fmla="*/ 164501 h 451315"/>
                    <a:gd name="connsiteX14" fmla="*/ 172304 w 223166"/>
                    <a:gd name="connsiteY14" fmla="*/ 28754 h 451315"/>
                    <a:gd name="connsiteX15" fmla="*/ 207610 w 223166"/>
                    <a:gd name="connsiteY15" fmla="*/ 101 h 451315"/>
                    <a:gd name="connsiteX16" fmla="*/ 223143 w 223166"/>
                    <a:gd name="connsiteY16" fmla="*/ 25949 h 45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3166" h="451315">
                      <a:moveTo>
                        <a:pt x="223083" y="25949"/>
                      </a:moveTo>
                      <a:cubicBezTo>
                        <a:pt x="222366" y="53946"/>
                        <a:pt x="206595" y="78719"/>
                        <a:pt x="192496" y="101881"/>
                      </a:cubicBezTo>
                      <a:cubicBezTo>
                        <a:pt x="166568" y="144443"/>
                        <a:pt x="144106" y="189036"/>
                        <a:pt x="121703" y="233508"/>
                      </a:cubicBezTo>
                      <a:cubicBezTo>
                        <a:pt x="107784" y="261147"/>
                        <a:pt x="82454" y="291711"/>
                        <a:pt x="84186" y="324245"/>
                      </a:cubicBezTo>
                      <a:cubicBezTo>
                        <a:pt x="84545" y="330751"/>
                        <a:pt x="86994" y="337198"/>
                        <a:pt x="86158" y="344601"/>
                      </a:cubicBezTo>
                      <a:cubicBezTo>
                        <a:pt x="71700" y="343287"/>
                        <a:pt x="71641" y="342213"/>
                        <a:pt x="63158" y="353256"/>
                      </a:cubicBezTo>
                      <a:cubicBezTo>
                        <a:pt x="54854" y="364061"/>
                        <a:pt x="49238" y="379940"/>
                        <a:pt x="42487" y="392178"/>
                      </a:cubicBezTo>
                      <a:cubicBezTo>
                        <a:pt x="34124" y="407400"/>
                        <a:pt x="21339" y="429845"/>
                        <a:pt x="37230" y="444709"/>
                      </a:cubicBezTo>
                      <a:cubicBezTo>
                        <a:pt x="28926" y="453604"/>
                        <a:pt x="14110" y="453723"/>
                        <a:pt x="5687" y="443814"/>
                      </a:cubicBezTo>
                      <a:cubicBezTo>
                        <a:pt x="3118" y="440829"/>
                        <a:pt x="1625" y="437367"/>
                        <a:pt x="788" y="433725"/>
                      </a:cubicBezTo>
                      <a:cubicBezTo>
                        <a:pt x="-1183" y="424711"/>
                        <a:pt x="1027" y="414324"/>
                        <a:pt x="2162" y="405251"/>
                      </a:cubicBezTo>
                      <a:cubicBezTo>
                        <a:pt x="4731" y="384238"/>
                        <a:pt x="15305" y="341497"/>
                        <a:pt x="34064" y="327707"/>
                      </a:cubicBezTo>
                      <a:cubicBezTo>
                        <a:pt x="47326" y="317977"/>
                        <a:pt x="52105" y="318156"/>
                        <a:pt x="58617" y="302635"/>
                      </a:cubicBezTo>
                      <a:cubicBezTo>
                        <a:pt x="78033" y="256252"/>
                        <a:pt x="99719" y="210824"/>
                        <a:pt x="119254" y="164501"/>
                      </a:cubicBezTo>
                      <a:cubicBezTo>
                        <a:pt x="137833" y="120506"/>
                        <a:pt x="147989" y="69884"/>
                        <a:pt x="172304" y="28754"/>
                      </a:cubicBezTo>
                      <a:cubicBezTo>
                        <a:pt x="180070" y="15681"/>
                        <a:pt x="195722" y="1474"/>
                        <a:pt x="207610" y="101"/>
                      </a:cubicBezTo>
                      <a:cubicBezTo>
                        <a:pt x="216751" y="-914"/>
                        <a:pt x="223621" y="5593"/>
                        <a:pt x="223143" y="25949"/>
                      </a:cubicBezTo>
                      <a:close/>
                    </a:path>
                  </a:pathLst>
                </a:custGeom>
                <a:solidFill>
                  <a:srgbClr val="BCBEC0"/>
                </a:solidFill>
                <a:ln w="5960"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8B358392-EEF8-4F97-89FC-DF852A08F522}"/>
                    </a:ext>
                  </a:extLst>
                </p:cNvPr>
                <p:cNvSpPr/>
                <p:nvPr/>
              </p:nvSpPr>
              <p:spPr>
                <a:xfrm>
                  <a:off x="7120654" y="4541597"/>
                  <a:ext cx="222318" cy="451375"/>
                </a:xfrm>
                <a:custGeom>
                  <a:avLst/>
                  <a:gdLst>
                    <a:gd name="connsiteX0" fmla="*/ 222295 w 222318"/>
                    <a:gd name="connsiteY0" fmla="*/ 26008 h 451375"/>
                    <a:gd name="connsiteX1" fmla="*/ 191708 w 222318"/>
                    <a:gd name="connsiteY1" fmla="*/ 101941 h 451375"/>
                    <a:gd name="connsiteX2" fmla="*/ 120915 w 222318"/>
                    <a:gd name="connsiteY2" fmla="*/ 233568 h 451375"/>
                    <a:gd name="connsiteX3" fmla="*/ 83398 w 222318"/>
                    <a:gd name="connsiteY3" fmla="*/ 324304 h 451375"/>
                    <a:gd name="connsiteX4" fmla="*/ 85369 w 222318"/>
                    <a:gd name="connsiteY4" fmla="*/ 344660 h 451375"/>
                    <a:gd name="connsiteX5" fmla="*/ 62369 w 222318"/>
                    <a:gd name="connsiteY5" fmla="*/ 353316 h 451375"/>
                    <a:gd name="connsiteX6" fmla="*/ 41699 w 222318"/>
                    <a:gd name="connsiteY6" fmla="*/ 392237 h 451375"/>
                    <a:gd name="connsiteX7" fmla="*/ 36442 w 222318"/>
                    <a:gd name="connsiteY7" fmla="*/ 444769 h 451375"/>
                    <a:gd name="connsiteX8" fmla="*/ 4899 w 222318"/>
                    <a:gd name="connsiteY8" fmla="*/ 443873 h 451375"/>
                    <a:gd name="connsiteX9" fmla="*/ 0 w 222318"/>
                    <a:gd name="connsiteY9" fmla="*/ 433785 h 451375"/>
                    <a:gd name="connsiteX10" fmla="*/ 2330 w 222318"/>
                    <a:gd name="connsiteY10" fmla="*/ 433845 h 451375"/>
                    <a:gd name="connsiteX11" fmla="*/ 24733 w 222318"/>
                    <a:gd name="connsiteY11" fmla="*/ 444470 h 451375"/>
                    <a:gd name="connsiteX12" fmla="*/ 24075 w 222318"/>
                    <a:gd name="connsiteY12" fmla="*/ 406146 h 451375"/>
                    <a:gd name="connsiteX13" fmla="*/ 45283 w 222318"/>
                    <a:gd name="connsiteY13" fmla="*/ 364181 h 451375"/>
                    <a:gd name="connsiteX14" fmla="*/ 57112 w 222318"/>
                    <a:gd name="connsiteY14" fmla="*/ 347227 h 451375"/>
                    <a:gd name="connsiteX15" fmla="*/ 70434 w 222318"/>
                    <a:gd name="connsiteY15" fmla="*/ 336422 h 451375"/>
                    <a:gd name="connsiteX16" fmla="*/ 81068 w 222318"/>
                    <a:gd name="connsiteY16" fmla="*/ 294099 h 451375"/>
                    <a:gd name="connsiteX17" fmla="*/ 151084 w 222318"/>
                    <a:gd name="connsiteY17" fmla="*/ 158472 h 451375"/>
                    <a:gd name="connsiteX18" fmla="*/ 208793 w 222318"/>
                    <a:gd name="connsiteY18" fmla="*/ 27561 h 451375"/>
                    <a:gd name="connsiteX19" fmla="*/ 206941 w 222318"/>
                    <a:gd name="connsiteY19" fmla="*/ 399 h 451375"/>
                    <a:gd name="connsiteX20" fmla="*/ 206762 w 222318"/>
                    <a:gd name="connsiteY20" fmla="*/ 101 h 451375"/>
                    <a:gd name="connsiteX21" fmla="*/ 222295 w 222318"/>
                    <a:gd name="connsiteY21" fmla="*/ 25949 h 451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2318" h="451375">
                      <a:moveTo>
                        <a:pt x="222295" y="26008"/>
                      </a:moveTo>
                      <a:cubicBezTo>
                        <a:pt x="221578" y="54005"/>
                        <a:pt x="205806" y="78779"/>
                        <a:pt x="191708" y="101941"/>
                      </a:cubicBezTo>
                      <a:cubicBezTo>
                        <a:pt x="165780" y="144503"/>
                        <a:pt x="143318" y="189095"/>
                        <a:pt x="120915" y="233568"/>
                      </a:cubicBezTo>
                      <a:cubicBezTo>
                        <a:pt x="106995" y="261207"/>
                        <a:pt x="81665" y="291771"/>
                        <a:pt x="83398" y="324304"/>
                      </a:cubicBezTo>
                      <a:cubicBezTo>
                        <a:pt x="83756" y="330811"/>
                        <a:pt x="86206" y="337258"/>
                        <a:pt x="85369" y="344660"/>
                      </a:cubicBezTo>
                      <a:cubicBezTo>
                        <a:pt x="70912" y="343347"/>
                        <a:pt x="70852" y="342273"/>
                        <a:pt x="62369" y="353316"/>
                      </a:cubicBezTo>
                      <a:cubicBezTo>
                        <a:pt x="54065" y="364121"/>
                        <a:pt x="48450" y="380000"/>
                        <a:pt x="41699" y="392237"/>
                      </a:cubicBezTo>
                      <a:cubicBezTo>
                        <a:pt x="33335" y="407460"/>
                        <a:pt x="20551" y="429905"/>
                        <a:pt x="36442" y="444769"/>
                      </a:cubicBezTo>
                      <a:cubicBezTo>
                        <a:pt x="28138" y="453663"/>
                        <a:pt x="13322" y="453783"/>
                        <a:pt x="4899" y="443873"/>
                      </a:cubicBezTo>
                      <a:cubicBezTo>
                        <a:pt x="2330" y="440889"/>
                        <a:pt x="836" y="437426"/>
                        <a:pt x="0" y="433785"/>
                      </a:cubicBezTo>
                      <a:cubicBezTo>
                        <a:pt x="777" y="433785"/>
                        <a:pt x="1553" y="433785"/>
                        <a:pt x="2330" y="433845"/>
                      </a:cubicBezTo>
                      <a:cubicBezTo>
                        <a:pt x="4481" y="439158"/>
                        <a:pt x="18579" y="445664"/>
                        <a:pt x="24733" y="444470"/>
                      </a:cubicBezTo>
                      <a:cubicBezTo>
                        <a:pt x="26644" y="430920"/>
                        <a:pt x="19894" y="420652"/>
                        <a:pt x="24075" y="406146"/>
                      </a:cubicBezTo>
                      <a:cubicBezTo>
                        <a:pt x="28078" y="392178"/>
                        <a:pt x="37278" y="376717"/>
                        <a:pt x="45283" y="364181"/>
                      </a:cubicBezTo>
                      <a:cubicBezTo>
                        <a:pt x="48689" y="358868"/>
                        <a:pt x="52870" y="352063"/>
                        <a:pt x="57112" y="347227"/>
                      </a:cubicBezTo>
                      <a:cubicBezTo>
                        <a:pt x="61174" y="342631"/>
                        <a:pt x="66670" y="340900"/>
                        <a:pt x="70434" y="336422"/>
                      </a:cubicBezTo>
                      <a:cubicBezTo>
                        <a:pt x="79156" y="326334"/>
                        <a:pt x="75452" y="306933"/>
                        <a:pt x="81068" y="294099"/>
                      </a:cubicBezTo>
                      <a:cubicBezTo>
                        <a:pt x="101380" y="247417"/>
                        <a:pt x="126829" y="203183"/>
                        <a:pt x="151084" y="158472"/>
                      </a:cubicBezTo>
                      <a:cubicBezTo>
                        <a:pt x="172949" y="118178"/>
                        <a:pt x="201266" y="73347"/>
                        <a:pt x="208793" y="27561"/>
                      </a:cubicBezTo>
                      <a:cubicBezTo>
                        <a:pt x="210406" y="17950"/>
                        <a:pt x="210944" y="8637"/>
                        <a:pt x="206941" y="399"/>
                      </a:cubicBezTo>
                      <a:cubicBezTo>
                        <a:pt x="206941" y="280"/>
                        <a:pt x="206822" y="220"/>
                        <a:pt x="206762" y="101"/>
                      </a:cubicBezTo>
                      <a:cubicBezTo>
                        <a:pt x="215902" y="-914"/>
                        <a:pt x="222773" y="5593"/>
                        <a:pt x="222295" y="25949"/>
                      </a:cubicBezTo>
                      <a:close/>
                    </a:path>
                  </a:pathLst>
                </a:custGeom>
                <a:solidFill>
                  <a:srgbClr val="BCBEC0"/>
                </a:solidFill>
                <a:ln w="5960" cap="flat">
                  <a:noFill/>
                  <a:prstDash val="solid"/>
                  <a:miter/>
                </a:ln>
              </p:spPr>
              <p:txBody>
                <a:bodyPr rtlCol="0" anchor="ctr"/>
                <a:lstStyle/>
                <a:p>
                  <a:endParaRPr lang="en-US"/>
                </a:p>
              </p:txBody>
            </p:sp>
          </p:grpSp>
          <p:sp>
            <p:nvSpPr>
              <p:cNvPr id="112" name="Freeform: Shape 111">
                <a:extLst>
                  <a:ext uri="{FF2B5EF4-FFF2-40B4-BE49-F238E27FC236}">
                    <a16:creationId xmlns:a16="http://schemas.microsoft.com/office/drawing/2014/main" id="{F4B02F46-0D02-BD31-2DAD-930260CE0AEE}"/>
                  </a:ext>
                </a:extLst>
              </p:cNvPr>
              <p:cNvSpPr/>
              <p:nvPr/>
            </p:nvSpPr>
            <p:spPr>
              <a:xfrm>
                <a:off x="7119418" y="4541509"/>
                <a:ext cx="223765" cy="451775"/>
              </a:xfrm>
              <a:custGeom>
                <a:avLst/>
                <a:gdLst>
                  <a:gd name="connsiteX0" fmla="*/ 223591 w 223765"/>
                  <a:gd name="connsiteY0" fmla="*/ 26096 h 451775"/>
                  <a:gd name="connsiteX1" fmla="*/ 190494 w 223765"/>
                  <a:gd name="connsiteY1" fmla="*/ 106684 h 451775"/>
                  <a:gd name="connsiteX2" fmla="*/ 117969 w 223765"/>
                  <a:gd name="connsiteY2" fmla="*/ 242670 h 451775"/>
                  <a:gd name="connsiteX3" fmla="*/ 85052 w 223765"/>
                  <a:gd name="connsiteY3" fmla="*/ 322840 h 451775"/>
                  <a:gd name="connsiteX4" fmla="*/ 86964 w 223765"/>
                  <a:gd name="connsiteY4" fmla="*/ 344748 h 451775"/>
                  <a:gd name="connsiteX5" fmla="*/ 86964 w 223765"/>
                  <a:gd name="connsiteY5" fmla="*/ 345106 h 451775"/>
                  <a:gd name="connsiteX6" fmla="*/ 86546 w 223765"/>
                  <a:gd name="connsiteY6" fmla="*/ 345106 h 451775"/>
                  <a:gd name="connsiteX7" fmla="*/ 71013 w 223765"/>
                  <a:gd name="connsiteY7" fmla="*/ 345703 h 451775"/>
                  <a:gd name="connsiteX8" fmla="*/ 60857 w 223765"/>
                  <a:gd name="connsiteY8" fmla="*/ 357821 h 451775"/>
                  <a:gd name="connsiteX9" fmla="*/ 46281 w 223765"/>
                  <a:gd name="connsiteY9" fmla="*/ 386355 h 451775"/>
                  <a:gd name="connsiteX10" fmla="*/ 32481 w 223765"/>
                  <a:gd name="connsiteY10" fmla="*/ 415188 h 451775"/>
                  <a:gd name="connsiteX11" fmla="*/ 37917 w 223765"/>
                  <a:gd name="connsiteY11" fmla="*/ 444618 h 451775"/>
                  <a:gd name="connsiteX12" fmla="*/ 38156 w 223765"/>
                  <a:gd name="connsiteY12" fmla="*/ 444856 h 451775"/>
                  <a:gd name="connsiteX13" fmla="*/ 37917 w 223765"/>
                  <a:gd name="connsiteY13" fmla="*/ 445095 h 451775"/>
                  <a:gd name="connsiteX14" fmla="*/ 5597 w 223765"/>
                  <a:gd name="connsiteY14" fmla="*/ 443961 h 451775"/>
                  <a:gd name="connsiteX15" fmla="*/ 1654 w 223765"/>
                  <a:gd name="connsiteY15" fmla="*/ 408980 h 451775"/>
                  <a:gd name="connsiteX16" fmla="*/ 14618 w 223765"/>
                  <a:gd name="connsiteY16" fmla="*/ 356627 h 451775"/>
                  <a:gd name="connsiteX17" fmla="*/ 34691 w 223765"/>
                  <a:gd name="connsiteY17" fmla="*/ 326899 h 451775"/>
                  <a:gd name="connsiteX18" fmla="*/ 49327 w 223765"/>
                  <a:gd name="connsiteY18" fmla="*/ 316572 h 451775"/>
                  <a:gd name="connsiteX19" fmla="*/ 58707 w 223765"/>
                  <a:gd name="connsiteY19" fmla="*/ 301827 h 451775"/>
                  <a:gd name="connsiteX20" fmla="*/ 65756 w 223765"/>
                  <a:gd name="connsiteY20" fmla="*/ 285292 h 451775"/>
                  <a:gd name="connsiteX21" fmla="*/ 123346 w 223765"/>
                  <a:gd name="connsiteY21" fmla="*/ 153545 h 451775"/>
                  <a:gd name="connsiteX22" fmla="*/ 147003 w 223765"/>
                  <a:gd name="connsiteY22" fmla="*/ 85672 h 451775"/>
                  <a:gd name="connsiteX23" fmla="*/ 168331 w 223765"/>
                  <a:gd name="connsiteY23" fmla="*/ 36125 h 451775"/>
                  <a:gd name="connsiteX24" fmla="*/ 190853 w 223765"/>
                  <a:gd name="connsiteY24" fmla="*/ 8307 h 451775"/>
                  <a:gd name="connsiteX25" fmla="*/ 223710 w 223765"/>
                  <a:gd name="connsiteY25" fmla="*/ 26096 h 451775"/>
                  <a:gd name="connsiteX26" fmla="*/ 223710 w 223765"/>
                  <a:gd name="connsiteY26" fmla="*/ 26096 h 451775"/>
                  <a:gd name="connsiteX27" fmla="*/ 223411 w 223765"/>
                  <a:gd name="connsiteY27" fmla="*/ 26096 h 451775"/>
                  <a:gd name="connsiteX28" fmla="*/ 191032 w 223765"/>
                  <a:gd name="connsiteY28" fmla="*/ 8665 h 451775"/>
                  <a:gd name="connsiteX29" fmla="*/ 168868 w 223765"/>
                  <a:gd name="connsiteY29" fmla="*/ 36423 h 451775"/>
                  <a:gd name="connsiteX30" fmla="*/ 147959 w 223765"/>
                  <a:gd name="connsiteY30" fmla="*/ 85970 h 451775"/>
                  <a:gd name="connsiteX31" fmla="*/ 124720 w 223765"/>
                  <a:gd name="connsiteY31" fmla="*/ 154022 h 451775"/>
                  <a:gd name="connsiteX32" fmla="*/ 67011 w 223765"/>
                  <a:gd name="connsiteY32" fmla="*/ 285769 h 451775"/>
                  <a:gd name="connsiteX33" fmla="*/ 59961 w 223765"/>
                  <a:gd name="connsiteY33" fmla="*/ 302305 h 451775"/>
                  <a:gd name="connsiteX34" fmla="*/ 50223 w 223765"/>
                  <a:gd name="connsiteY34" fmla="*/ 317587 h 451775"/>
                  <a:gd name="connsiteX35" fmla="*/ 35468 w 223765"/>
                  <a:gd name="connsiteY35" fmla="*/ 327974 h 451775"/>
                  <a:gd name="connsiteX36" fmla="*/ 15753 w 223765"/>
                  <a:gd name="connsiteY36" fmla="*/ 357045 h 451775"/>
                  <a:gd name="connsiteX37" fmla="*/ 2610 w 223765"/>
                  <a:gd name="connsiteY37" fmla="*/ 409039 h 451775"/>
                  <a:gd name="connsiteX38" fmla="*/ 6195 w 223765"/>
                  <a:gd name="connsiteY38" fmla="*/ 443364 h 451775"/>
                  <a:gd name="connsiteX39" fmla="*/ 37439 w 223765"/>
                  <a:gd name="connsiteY39" fmla="*/ 444558 h 451775"/>
                  <a:gd name="connsiteX40" fmla="*/ 37439 w 223765"/>
                  <a:gd name="connsiteY40" fmla="*/ 445036 h 451775"/>
                  <a:gd name="connsiteX41" fmla="*/ 31943 w 223765"/>
                  <a:gd name="connsiteY41" fmla="*/ 414949 h 451775"/>
                  <a:gd name="connsiteX42" fmla="*/ 45862 w 223765"/>
                  <a:gd name="connsiteY42" fmla="*/ 386057 h 451775"/>
                  <a:gd name="connsiteX43" fmla="*/ 70655 w 223765"/>
                  <a:gd name="connsiteY43" fmla="*/ 345046 h 451775"/>
                  <a:gd name="connsiteX44" fmla="*/ 86606 w 223765"/>
                  <a:gd name="connsiteY44" fmla="*/ 344270 h 451775"/>
                  <a:gd name="connsiteX45" fmla="*/ 86187 w 223765"/>
                  <a:gd name="connsiteY45" fmla="*/ 344629 h 451775"/>
                  <a:gd name="connsiteX46" fmla="*/ 84156 w 223765"/>
                  <a:gd name="connsiteY46" fmla="*/ 322840 h 451775"/>
                  <a:gd name="connsiteX47" fmla="*/ 116834 w 223765"/>
                  <a:gd name="connsiteY47" fmla="*/ 242013 h 451775"/>
                  <a:gd name="connsiteX48" fmla="*/ 189897 w 223765"/>
                  <a:gd name="connsiteY48" fmla="*/ 106266 h 451775"/>
                  <a:gd name="connsiteX49" fmla="*/ 223411 w 223765"/>
                  <a:gd name="connsiteY49" fmla="*/ 26036 h 451775"/>
                  <a:gd name="connsiteX50" fmla="*/ 223411 w 223765"/>
                  <a:gd name="connsiteY50" fmla="*/ 26036 h 451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23765" h="451775">
                    <a:moveTo>
                      <a:pt x="223591" y="26096"/>
                    </a:moveTo>
                    <a:cubicBezTo>
                      <a:pt x="222814" y="56063"/>
                      <a:pt x="205310" y="81791"/>
                      <a:pt x="190494" y="106684"/>
                    </a:cubicBezTo>
                    <a:cubicBezTo>
                      <a:pt x="163910" y="150680"/>
                      <a:pt x="141866" y="197182"/>
                      <a:pt x="117969" y="242670"/>
                    </a:cubicBezTo>
                    <a:cubicBezTo>
                      <a:pt x="104050" y="267801"/>
                      <a:pt x="84634" y="292873"/>
                      <a:pt x="85052" y="322840"/>
                    </a:cubicBezTo>
                    <a:cubicBezTo>
                      <a:pt x="85052" y="330182"/>
                      <a:pt x="87980" y="337346"/>
                      <a:pt x="86964" y="344748"/>
                    </a:cubicBezTo>
                    <a:lnTo>
                      <a:pt x="86964" y="345106"/>
                    </a:lnTo>
                    <a:cubicBezTo>
                      <a:pt x="86964" y="345106"/>
                      <a:pt x="86546" y="345106"/>
                      <a:pt x="86546" y="345106"/>
                    </a:cubicBezTo>
                    <a:cubicBezTo>
                      <a:pt x="81468" y="344987"/>
                      <a:pt x="75613" y="342957"/>
                      <a:pt x="71013" y="345703"/>
                    </a:cubicBezTo>
                    <a:cubicBezTo>
                      <a:pt x="66891" y="348867"/>
                      <a:pt x="63844" y="353583"/>
                      <a:pt x="60857" y="357821"/>
                    </a:cubicBezTo>
                    <a:cubicBezTo>
                      <a:pt x="55122" y="366835"/>
                      <a:pt x="51060" y="376745"/>
                      <a:pt x="46281" y="386355"/>
                    </a:cubicBezTo>
                    <a:cubicBezTo>
                      <a:pt x="41501" y="395907"/>
                      <a:pt x="35647" y="404980"/>
                      <a:pt x="32481" y="415188"/>
                    </a:cubicBezTo>
                    <a:cubicBezTo>
                      <a:pt x="29075" y="425097"/>
                      <a:pt x="29553" y="437275"/>
                      <a:pt x="37917" y="444618"/>
                    </a:cubicBezTo>
                    <a:lnTo>
                      <a:pt x="38156" y="444856"/>
                    </a:lnTo>
                    <a:lnTo>
                      <a:pt x="37917" y="445095"/>
                    </a:lnTo>
                    <a:cubicBezTo>
                      <a:pt x="29553" y="454527"/>
                      <a:pt x="13364" y="453811"/>
                      <a:pt x="5597" y="443961"/>
                    </a:cubicBezTo>
                    <a:cubicBezTo>
                      <a:pt x="-2468" y="434171"/>
                      <a:pt x="101" y="420501"/>
                      <a:pt x="1654" y="408980"/>
                    </a:cubicBezTo>
                    <a:cubicBezTo>
                      <a:pt x="3745" y="391131"/>
                      <a:pt x="7987" y="373402"/>
                      <a:pt x="14618" y="356627"/>
                    </a:cubicBezTo>
                    <a:cubicBezTo>
                      <a:pt x="19218" y="345584"/>
                      <a:pt x="24834" y="334242"/>
                      <a:pt x="34691" y="326899"/>
                    </a:cubicBezTo>
                    <a:cubicBezTo>
                      <a:pt x="39410" y="323317"/>
                      <a:pt x="44847" y="320452"/>
                      <a:pt x="49327" y="316572"/>
                    </a:cubicBezTo>
                    <a:cubicBezTo>
                      <a:pt x="53808" y="312751"/>
                      <a:pt x="56436" y="307260"/>
                      <a:pt x="58707" y="301827"/>
                    </a:cubicBezTo>
                    <a:lnTo>
                      <a:pt x="65756" y="285292"/>
                    </a:lnTo>
                    <a:cubicBezTo>
                      <a:pt x="84574" y="241237"/>
                      <a:pt x="105424" y="198018"/>
                      <a:pt x="123346" y="153545"/>
                    </a:cubicBezTo>
                    <a:cubicBezTo>
                      <a:pt x="132008" y="131219"/>
                      <a:pt x="138938" y="108296"/>
                      <a:pt x="147003" y="85672"/>
                    </a:cubicBezTo>
                    <a:cubicBezTo>
                      <a:pt x="152977" y="68838"/>
                      <a:pt x="159847" y="51884"/>
                      <a:pt x="168331" y="36125"/>
                    </a:cubicBezTo>
                    <a:cubicBezTo>
                      <a:pt x="173887" y="25439"/>
                      <a:pt x="181175" y="15649"/>
                      <a:pt x="190853" y="8307"/>
                    </a:cubicBezTo>
                    <a:cubicBezTo>
                      <a:pt x="211702" y="-7572"/>
                      <a:pt x="224726" y="-170"/>
                      <a:pt x="223710" y="26096"/>
                    </a:cubicBezTo>
                    <a:lnTo>
                      <a:pt x="223710" y="26096"/>
                    </a:lnTo>
                    <a:close/>
                    <a:moveTo>
                      <a:pt x="223411" y="26096"/>
                    </a:moveTo>
                    <a:cubicBezTo>
                      <a:pt x="224248" y="1024"/>
                      <a:pt x="212300" y="-7691"/>
                      <a:pt x="191032" y="8665"/>
                    </a:cubicBezTo>
                    <a:cubicBezTo>
                      <a:pt x="181474" y="16008"/>
                      <a:pt x="174305" y="25798"/>
                      <a:pt x="168868" y="36423"/>
                    </a:cubicBezTo>
                    <a:cubicBezTo>
                      <a:pt x="160505" y="52242"/>
                      <a:pt x="153754" y="69136"/>
                      <a:pt x="147959" y="85970"/>
                    </a:cubicBezTo>
                    <a:cubicBezTo>
                      <a:pt x="140073" y="108595"/>
                      <a:pt x="133323" y="131637"/>
                      <a:pt x="124720" y="154022"/>
                    </a:cubicBezTo>
                    <a:cubicBezTo>
                      <a:pt x="106798" y="198495"/>
                      <a:pt x="85889" y="241714"/>
                      <a:pt x="67011" y="285769"/>
                    </a:cubicBezTo>
                    <a:lnTo>
                      <a:pt x="59961" y="302305"/>
                    </a:lnTo>
                    <a:cubicBezTo>
                      <a:pt x="57631" y="307856"/>
                      <a:pt x="54883" y="313528"/>
                      <a:pt x="50223" y="317587"/>
                    </a:cubicBezTo>
                    <a:cubicBezTo>
                      <a:pt x="45623" y="321586"/>
                      <a:pt x="40307" y="324332"/>
                      <a:pt x="35468" y="327974"/>
                    </a:cubicBezTo>
                    <a:cubicBezTo>
                      <a:pt x="25909" y="335137"/>
                      <a:pt x="20293" y="346300"/>
                      <a:pt x="15753" y="357045"/>
                    </a:cubicBezTo>
                    <a:cubicBezTo>
                      <a:pt x="9062" y="373700"/>
                      <a:pt x="4821" y="391250"/>
                      <a:pt x="2610" y="409039"/>
                    </a:cubicBezTo>
                    <a:cubicBezTo>
                      <a:pt x="1057" y="420441"/>
                      <a:pt x="-1631" y="433694"/>
                      <a:pt x="6195" y="443364"/>
                    </a:cubicBezTo>
                    <a:cubicBezTo>
                      <a:pt x="13662" y="452856"/>
                      <a:pt x="29314" y="453632"/>
                      <a:pt x="37439" y="444558"/>
                    </a:cubicBezTo>
                    <a:cubicBezTo>
                      <a:pt x="37439" y="444558"/>
                      <a:pt x="37439" y="445036"/>
                      <a:pt x="37439" y="445036"/>
                    </a:cubicBezTo>
                    <a:cubicBezTo>
                      <a:pt x="28956" y="437514"/>
                      <a:pt x="28418" y="425038"/>
                      <a:pt x="31943" y="414949"/>
                    </a:cubicBezTo>
                    <a:cubicBezTo>
                      <a:pt x="35169" y="404682"/>
                      <a:pt x="41143" y="395608"/>
                      <a:pt x="45862" y="386057"/>
                    </a:cubicBezTo>
                    <a:cubicBezTo>
                      <a:pt x="52972" y="371909"/>
                      <a:pt x="58408" y="355792"/>
                      <a:pt x="70655" y="345046"/>
                    </a:cubicBezTo>
                    <a:cubicBezTo>
                      <a:pt x="75554" y="342121"/>
                      <a:pt x="81348" y="344151"/>
                      <a:pt x="86606" y="344270"/>
                    </a:cubicBezTo>
                    <a:lnTo>
                      <a:pt x="86187" y="344629"/>
                    </a:lnTo>
                    <a:cubicBezTo>
                      <a:pt x="87083" y="337286"/>
                      <a:pt x="84156" y="330182"/>
                      <a:pt x="84156" y="322840"/>
                    </a:cubicBezTo>
                    <a:cubicBezTo>
                      <a:pt x="83559" y="292634"/>
                      <a:pt x="102974" y="267324"/>
                      <a:pt x="116834" y="242013"/>
                    </a:cubicBezTo>
                    <a:cubicBezTo>
                      <a:pt x="140432" y="196406"/>
                      <a:pt x="163133" y="150202"/>
                      <a:pt x="189897" y="106266"/>
                    </a:cubicBezTo>
                    <a:cubicBezTo>
                      <a:pt x="204832" y="81433"/>
                      <a:pt x="222456" y="55944"/>
                      <a:pt x="223411" y="26036"/>
                    </a:cubicBezTo>
                    <a:lnTo>
                      <a:pt x="223411" y="26036"/>
                    </a:lnTo>
                    <a:close/>
                  </a:path>
                </a:pathLst>
              </a:custGeom>
              <a:solidFill>
                <a:srgbClr val="6E6F70"/>
              </a:solidFill>
              <a:ln w="5960"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12C4E182-53C1-5C30-9251-FF542A1FDC99}"/>
                  </a:ext>
                </a:extLst>
              </p:cNvPr>
              <p:cNvSpPr/>
              <p:nvPr/>
            </p:nvSpPr>
            <p:spPr>
              <a:xfrm>
                <a:off x="7122927" y="4555109"/>
                <a:ext cx="201921" cy="422608"/>
              </a:xfrm>
              <a:custGeom>
                <a:avLst/>
                <a:gdLst>
                  <a:gd name="connsiteX0" fmla="*/ 188300 w 201921"/>
                  <a:gd name="connsiteY0" fmla="*/ 3423 h 422608"/>
                  <a:gd name="connsiteX1" fmla="*/ 144749 w 201921"/>
                  <a:gd name="connsiteY1" fmla="*/ 96308 h 422608"/>
                  <a:gd name="connsiteX2" fmla="*/ 115237 w 201921"/>
                  <a:gd name="connsiteY2" fmla="*/ 174031 h 422608"/>
                  <a:gd name="connsiteX3" fmla="*/ 87876 w 201921"/>
                  <a:gd name="connsiteY3" fmla="*/ 226085 h 422608"/>
                  <a:gd name="connsiteX4" fmla="*/ 69476 w 201921"/>
                  <a:gd name="connsiteY4" fmla="*/ 270737 h 422608"/>
                  <a:gd name="connsiteX5" fmla="*/ 53525 w 201921"/>
                  <a:gd name="connsiteY5" fmla="*/ 307390 h 422608"/>
                  <a:gd name="connsiteX6" fmla="*/ 25507 w 201921"/>
                  <a:gd name="connsiteY6" fmla="*/ 329656 h 422608"/>
                  <a:gd name="connsiteX7" fmla="*/ 4358 w 201921"/>
                  <a:gd name="connsiteY7" fmla="*/ 373591 h 422608"/>
                  <a:gd name="connsiteX8" fmla="*/ 1312 w 201921"/>
                  <a:gd name="connsiteY8" fmla="*/ 413348 h 422608"/>
                  <a:gd name="connsiteX9" fmla="*/ 8779 w 201921"/>
                  <a:gd name="connsiteY9" fmla="*/ 422183 h 422608"/>
                  <a:gd name="connsiteX10" fmla="*/ 14873 w 201921"/>
                  <a:gd name="connsiteY10" fmla="*/ 412214 h 422608"/>
                  <a:gd name="connsiteX11" fmla="*/ 21922 w 201921"/>
                  <a:gd name="connsiteY11" fmla="*/ 362249 h 422608"/>
                  <a:gd name="connsiteX12" fmla="*/ 52748 w 201921"/>
                  <a:gd name="connsiteY12" fmla="*/ 323328 h 422608"/>
                  <a:gd name="connsiteX13" fmla="*/ 68520 w 201921"/>
                  <a:gd name="connsiteY13" fmla="*/ 314613 h 422608"/>
                  <a:gd name="connsiteX14" fmla="*/ 74374 w 201921"/>
                  <a:gd name="connsiteY14" fmla="*/ 291809 h 422608"/>
                  <a:gd name="connsiteX15" fmla="*/ 114759 w 201921"/>
                  <a:gd name="connsiteY15" fmla="*/ 197013 h 422608"/>
                  <a:gd name="connsiteX16" fmla="*/ 123899 w 201921"/>
                  <a:gd name="connsiteY16" fmla="*/ 182328 h 422608"/>
                  <a:gd name="connsiteX17" fmla="*/ 136624 w 201921"/>
                  <a:gd name="connsiteY17" fmla="*/ 158033 h 422608"/>
                  <a:gd name="connsiteX18" fmla="*/ 165419 w 201921"/>
                  <a:gd name="connsiteY18" fmla="*/ 100725 h 422608"/>
                  <a:gd name="connsiteX19" fmla="*/ 201921 w 201921"/>
                  <a:gd name="connsiteY19" fmla="*/ 10228 h 422608"/>
                  <a:gd name="connsiteX20" fmla="*/ 188240 w 201921"/>
                  <a:gd name="connsiteY20" fmla="*/ 3423 h 422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1921" h="422608">
                    <a:moveTo>
                      <a:pt x="188300" y="3423"/>
                    </a:moveTo>
                    <a:cubicBezTo>
                      <a:pt x="159206" y="23361"/>
                      <a:pt x="152097" y="64849"/>
                      <a:pt x="144749" y="96308"/>
                    </a:cubicBezTo>
                    <a:cubicBezTo>
                      <a:pt x="138416" y="123529"/>
                      <a:pt x="128798" y="149556"/>
                      <a:pt x="115237" y="174031"/>
                    </a:cubicBezTo>
                    <a:cubicBezTo>
                      <a:pt x="105798" y="191104"/>
                      <a:pt x="97673" y="209191"/>
                      <a:pt x="87876" y="226085"/>
                    </a:cubicBezTo>
                    <a:cubicBezTo>
                      <a:pt x="79811" y="239994"/>
                      <a:pt x="74912" y="256291"/>
                      <a:pt x="69476" y="270737"/>
                    </a:cubicBezTo>
                    <a:cubicBezTo>
                      <a:pt x="65533" y="281243"/>
                      <a:pt x="61351" y="299390"/>
                      <a:pt x="53525" y="307390"/>
                    </a:cubicBezTo>
                    <a:cubicBezTo>
                      <a:pt x="45102" y="315926"/>
                      <a:pt x="33572" y="319209"/>
                      <a:pt x="25507" y="329656"/>
                    </a:cubicBezTo>
                    <a:cubicBezTo>
                      <a:pt x="16366" y="341595"/>
                      <a:pt x="7346" y="359026"/>
                      <a:pt x="4358" y="373591"/>
                    </a:cubicBezTo>
                    <a:cubicBezTo>
                      <a:pt x="2088" y="384814"/>
                      <a:pt x="-2153" y="402305"/>
                      <a:pt x="1312" y="413348"/>
                    </a:cubicBezTo>
                    <a:cubicBezTo>
                      <a:pt x="2268" y="416333"/>
                      <a:pt x="5673" y="421288"/>
                      <a:pt x="8779" y="422183"/>
                    </a:cubicBezTo>
                    <a:cubicBezTo>
                      <a:pt x="15649" y="424213"/>
                      <a:pt x="14514" y="418661"/>
                      <a:pt x="14873" y="412214"/>
                    </a:cubicBezTo>
                    <a:cubicBezTo>
                      <a:pt x="15829" y="393768"/>
                      <a:pt x="13379" y="379740"/>
                      <a:pt x="21922" y="362249"/>
                    </a:cubicBezTo>
                    <a:cubicBezTo>
                      <a:pt x="28195" y="349415"/>
                      <a:pt x="40561" y="330969"/>
                      <a:pt x="52748" y="323328"/>
                    </a:cubicBezTo>
                    <a:cubicBezTo>
                      <a:pt x="58006" y="320045"/>
                      <a:pt x="64458" y="321657"/>
                      <a:pt x="68520" y="314613"/>
                    </a:cubicBezTo>
                    <a:cubicBezTo>
                      <a:pt x="72045" y="308464"/>
                      <a:pt x="72582" y="298734"/>
                      <a:pt x="74374" y="291809"/>
                    </a:cubicBezTo>
                    <a:cubicBezTo>
                      <a:pt x="83037" y="258320"/>
                      <a:pt x="95164" y="226324"/>
                      <a:pt x="114759" y="197013"/>
                    </a:cubicBezTo>
                    <a:cubicBezTo>
                      <a:pt x="117686" y="192656"/>
                      <a:pt x="120972" y="186806"/>
                      <a:pt x="123899" y="182328"/>
                    </a:cubicBezTo>
                    <a:cubicBezTo>
                      <a:pt x="129037" y="174508"/>
                      <a:pt x="133159" y="165912"/>
                      <a:pt x="136624" y="158033"/>
                    </a:cubicBezTo>
                    <a:cubicBezTo>
                      <a:pt x="145287" y="138512"/>
                      <a:pt x="154487" y="119052"/>
                      <a:pt x="165419" y="100725"/>
                    </a:cubicBezTo>
                    <a:cubicBezTo>
                      <a:pt x="182146" y="72669"/>
                      <a:pt x="202100" y="44373"/>
                      <a:pt x="201921" y="10228"/>
                    </a:cubicBezTo>
                    <a:cubicBezTo>
                      <a:pt x="201921" y="1214"/>
                      <a:pt x="198635" y="-3741"/>
                      <a:pt x="188240" y="3423"/>
                    </a:cubicBezTo>
                    <a:close/>
                  </a:path>
                </a:pathLst>
              </a:custGeom>
              <a:solidFill>
                <a:srgbClr val="BCBEC0"/>
              </a:solidFill>
              <a:ln w="5960" cap="flat">
                <a:noFill/>
                <a:prstDash val="solid"/>
                <a:miter/>
              </a:ln>
            </p:spPr>
            <p:txBody>
              <a:bodyPr rtlCol="0" anchor="ctr"/>
              <a:lstStyle/>
              <a:p>
                <a:endParaRPr lang="en-US"/>
              </a:p>
            </p:txBody>
          </p:sp>
        </p:grpSp>
      </p:grpSp>
      <p:sp>
        <p:nvSpPr>
          <p:cNvPr id="169" name="TextBox 168">
            <a:extLst>
              <a:ext uri="{FF2B5EF4-FFF2-40B4-BE49-F238E27FC236}">
                <a16:creationId xmlns:a16="http://schemas.microsoft.com/office/drawing/2014/main" id="{C47B532A-D6E7-24F6-76EF-90003E507798}"/>
              </a:ext>
            </a:extLst>
          </p:cNvPr>
          <p:cNvSpPr txBox="1"/>
          <p:nvPr/>
        </p:nvSpPr>
        <p:spPr>
          <a:xfrm>
            <a:off x="5676900" y="1069766"/>
            <a:ext cx="5829299" cy="307777"/>
          </a:xfrm>
          <a:prstGeom prst="rect">
            <a:avLst/>
          </a:prstGeom>
          <a:noFill/>
        </p:spPr>
        <p:txBody>
          <a:bodyPr wrap="square" lIns="90000" rtlCol="0" anchor="ctr" anchorCtr="0">
            <a:spAutoFit/>
          </a:bodyPr>
          <a:lstStyle/>
          <a:p>
            <a:pPr algn="ctr"/>
            <a:r>
              <a:rPr lang="en-GB" sz="1400" b="1" dirty="0">
                <a:solidFill>
                  <a:schemeClr val="accent2">
                    <a:lumMod val="50000"/>
                  </a:schemeClr>
                </a:solidFill>
              </a:rPr>
              <a:t>The neurocircuitry of a reflex</a:t>
            </a:r>
            <a:r>
              <a:rPr lang="en-GB" sz="1400" b="1" baseline="30000" dirty="0">
                <a:solidFill>
                  <a:schemeClr val="accent2">
                    <a:lumMod val="50000"/>
                  </a:schemeClr>
                </a:solidFill>
              </a:rPr>
              <a:t>5,6</a:t>
            </a:r>
          </a:p>
        </p:txBody>
      </p:sp>
      <p:cxnSp>
        <p:nvCxnSpPr>
          <p:cNvPr id="170" name="Straight Connector 169">
            <a:extLst>
              <a:ext uri="{FF2B5EF4-FFF2-40B4-BE49-F238E27FC236}">
                <a16:creationId xmlns:a16="http://schemas.microsoft.com/office/drawing/2014/main" id="{BAB2F0EE-782C-5232-4F74-EF5891665B6D}"/>
              </a:ext>
            </a:extLst>
          </p:cNvPr>
          <p:cNvCxnSpPr>
            <a:cxnSpLocks/>
            <a:endCxn id="140" idx="13"/>
          </p:cNvCxnSpPr>
          <p:nvPr/>
        </p:nvCxnSpPr>
        <p:spPr>
          <a:xfrm flipH="1">
            <a:off x="9640722" y="4278854"/>
            <a:ext cx="304225" cy="244172"/>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3A1C987C-499D-52F1-5055-3CF09BA1FF9B}"/>
              </a:ext>
            </a:extLst>
          </p:cNvPr>
          <p:cNvCxnSpPr>
            <a:cxnSpLocks/>
          </p:cNvCxnSpPr>
          <p:nvPr/>
        </p:nvCxnSpPr>
        <p:spPr>
          <a:xfrm flipV="1">
            <a:off x="8476291" y="4868033"/>
            <a:ext cx="348945" cy="273524"/>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sp>
        <p:nvSpPr>
          <p:cNvPr id="172" name="TextBox 171">
            <a:extLst>
              <a:ext uri="{FF2B5EF4-FFF2-40B4-BE49-F238E27FC236}">
                <a16:creationId xmlns:a16="http://schemas.microsoft.com/office/drawing/2014/main" id="{1FAE603E-7F37-A85D-9A75-17085AC9231B}"/>
              </a:ext>
            </a:extLst>
          </p:cNvPr>
          <p:cNvSpPr txBox="1"/>
          <p:nvPr/>
        </p:nvSpPr>
        <p:spPr>
          <a:xfrm>
            <a:off x="7795733" y="5065101"/>
            <a:ext cx="826016" cy="246221"/>
          </a:xfrm>
          <a:prstGeom prst="rect">
            <a:avLst/>
          </a:prstGeom>
          <a:noFill/>
        </p:spPr>
        <p:txBody>
          <a:bodyPr wrap="none" lIns="90000" rtlCol="0" anchor="ctr" anchorCtr="0">
            <a:spAutoFit/>
          </a:bodyPr>
          <a:lstStyle/>
          <a:p>
            <a:pPr algn="r"/>
            <a:r>
              <a:rPr lang="en-US" sz="1000" dirty="0"/>
              <a:t>Tendon tap</a:t>
            </a:r>
          </a:p>
        </p:txBody>
      </p:sp>
      <p:grpSp>
        <p:nvGrpSpPr>
          <p:cNvPr id="173" name="Group 172">
            <a:extLst>
              <a:ext uri="{FF2B5EF4-FFF2-40B4-BE49-F238E27FC236}">
                <a16:creationId xmlns:a16="http://schemas.microsoft.com/office/drawing/2014/main" id="{EB7BB853-EB92-4E44-0F15-14C226BD1B45}"/>
              </a:ext>
            </a:extLst>
          </p:cNvPr>
          <p:cNvGrpSpPr/>
          <p:nvPr/>
        </p:nvGrpSpPr>
        <p:grpSpPr>
          <a:xfrm>
            <a:off x="8312184" y="1941680"/>
            <a:ext cx="2454814" cy="1094400"/>
            <a:chOff x="6661691" y="2504329"/>
            <a:chExt cx="2454814" cy="1094400"/>
          </a:xfrm>
        </p:grpSpPr>
        <p:grpSp>
          <p:nvGrpSpPr>
            <p:cNvPr id="176" name="Group 175">
              <a:extLst>
                <a:ext uri="{FF2B5EF4-FFF2-40B4-BE49-F238E27FC236}">
                  <a16:creationId xmlns:a16="http://schemas.microsoft.com/office/drawing/2014/main" id="{5165267B-B106-DFCD-52B6-ECFE6C870FE4}"/>
                </a:ext>
              </a:extLst>
            </p:cNvPr>
            <p:cNvGrpSpPr>
              <a:grpSpLocks noChangeAspect="1"/>
            </p:cNvGrpSpPr>
            <p:nvPr/>
          </p:nvGrpSpPr>
          <p:grpSpPr>
            <a:xfrm>
              <a:off x="6661691" y="2504329"/>
              <a:ext cx="2454814" cy="1094400"/>
              <a:chOff x="5598850" y="2811050"/>
              <a:chExt cx="4522569" cy="2016242"/>
            </a:xfrm>
          </p:grpSpPr>
          <p:grpSp>
            <p:nvGrpSpPr>
              <p:cNvPr id="207" name="Group 206">
                <a:extLst>
                  <a:ext uri="{FF2B5EF4-FFF2-40B4-BE49-F238E27FC236}">
                    <a16:creationId xmlns:a16="http://schemas.microsoft.com/office/drawing/2014/main" id="{A4CB0545-A4F1-601A-1D00-D8F920305FBA}"/>
                  </a:ext>
                </a:extLst>
              </p:cNvPr>
              <p:cNvGrpSpPr/>
              <p:nvPr/>
            </p:nvGrpSpPr>
            <p:grpSpPr>
              <a:xfrm>
                <a:off x="5598850" y="2811050"/>
                <a:ext cx="4522569" cy="2016242"/>
                <a:chOff x="426775" y="2931700"/>
                <a:chExt cx="4522569" cy="2016242"/>
              </a:xfrm>
            </p:grpSpPr>
            <p:sp>
              <p:nvSpPr>
                <p:cNvPr id="213" name="Freeform: Shape 212">
                  <a:extLst>
                    <a:ext uri="{FF2B5EF4-FFF2-40B4-BE49-F238E27FC236}">
                      <a16:creationId xmlns:a16="http://schemas.microsoft.com/office/drawing/2014/main" id="{E153D1FF-A00E-7BDD-6AC0-41A7D4A67E7F}"/>
                    </a:ext>
                  </a:extLst>
                </p:cNvPr>
                <p:cNvSpPr/>
                <p:nvPr/>
              </p:nvSpPr>
              <p:spPr>
                <a:xfrm>
                  <a:off x="850437" y="3421539"/>
                  <a:ext cx="385092" cy="372780"/>
                </a:xfrm>
                <a:custGeom>
                  <a:avLst/>
                  <a:gdLst>
                    <a:gd name="connsiteX0" fmla="*/ 619697 w 619696"/>
                    <a:gd name="connsiteY0" fmla="*/ 299942 h 599884"/>
                    <a:gd name="connsiteX1" fmla="*/ 309848 w 619696"/>
                    <a:gd name="connsiteY1" fmla="*/ 599884 h 599884"/>
                    <a:gd name="connsiteX2" fmla="*/ 0 w 619696"/>
                    <a:gd name="connsiteY2" fmla="*/ 299942 h 599884"/>
                    <a:gd name="connsiteX3" fmla="*/ 309848 w 619696"/>
                    <a:gd name="connsiteY3" fmla="*/ 0 h 599884"/>
                    <a:gd name="connsiteX4" fmla="*/ 619697 w 619696"/>
                    <a:gd name="connsiteY4" fmla="*/ 299942 h 599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696" h="599884">
                      <a:moveTo>
                        <a:pt x="619697" y="299942"/>
                      </a:moveTo>
                      <a:cubicBezTo>
                        <a:pt x="619697" y="465596"/>
                        <a:pt x="480973" y="599884"/>
                        <a:pt x="309848" y="599884"/>
                      </a:cubicBezTo>
                      <a:cubicBezTo>
                        <a:pt x="138724" y="599884"/>
                        <a:pt x="0" y="465596"/>
                        <a:pt x="0" y="299942"/>
                      </a:cubicBezTo>
                      <a:cubicBezTo>
                        <a:pt x="0" y="134289"/>
                        <a:pt x="138724" y="0"/>
                        <a:pt x="309848" y="0"/>
                      </a:cubicBezTo>
                      <a:cubicBezTo>
                        <a:pt x="480973" y="0"/>
                        <a:pt x="619697" y="134289"/>
                        <a:pt x="619697" y="299942"/>
                      </a:cubicBezTo>
                      <a:close/>
                    </a:path>
                  </a:pathLst>
                </a:custGeom>
                <a:solidFill>
                  <a:srgbClr val="D8D8D8"/>
                </a:solidFill>
                <a:ln w="0" cap="flat">
                  <a:noFill/>
                  <a:prstDash val="solid"/>
                  <a:miter/>
                </a:ln>
              </p:spPr>
              <p:txBody>
                <a:bodyPr rtlCol="0" anchor="ctr"/>
                <a:lstStyle/>
                <a:p>
                  <a:endParaRPr lang="en-US"/>
                </a:p>
              </p:txBody>
            </p:sp>
            <p:sp>
              <p:nvSpPr>
                <p:cNvPr id="214" name="Freeform: Shape 213">
                  <a:extLst>
                    <a:ext uri="{FF2B5EF4-FFF2-40B4-BE49-F238E27FC236}">
                      <a16:creationId xmlns:a16="http://schemas.microsoft.com/office/drawing/2014/main" id="{15AEF110-55F8-5DCE-F6BF-7706CEDAE1B0}"/>
                    </a:ext>
                  </a:extLst>
                </p:cNvPr>
                <p:cNvSpPr/>
                <p:nvPr/>
              </p:nvSpPr>
              <p:spPr>
                <a:xfrm>
                  <a:off x="845110" y="3416212"/>
                  <a:ext cx="395746" cy="383435"/>
                </a:xfrm>
                <a:custGeom>
                  <a:avLst/>
                  <a:gdLst>
                    <a:gd name="connsiteX0" fmla="*/ 318421 w 636841"/>
                    <a:gd name="connsiteY0" fmla="*/ 617030 h 617029"/>
                    <a:gd name="connsiteX1" fmla="*/ 0 w 636841"/>
                    <a:gd name="connsiteY1" fmla="*/ 308515 h 617029"/>
                    <a:gd name="connsiteX2" fmla="*/ 318421 w 636841"/>
                    <a:gd name="connsiteY2" fmla="*/ 0 h 617029"/>
                    <a:gd name="connsiteX3" fmla="*/ 636842 w 636841"/>
                    <a:gd name="connsiteY3" fmla="*/ 308515 h 617029"/>
                    <a:gd name="connsiteX4" fmla="*/ 318421 w 636841"/>
                    <a:gd name="connsiteY4" fmla="*/ 617030 h 617029"/>
                    <a:gd name="connsiteX5" fmla="*/ 318421 w 636841"/>
                    <a:gd name="connsiteY5" fmla="*/ 17240 h 617029"/>
                    <a:gd name="connsiteX6" fmla="*/ 17145 w 636841"/>
                    <a:gd name="connsiteY6" fmla="*/ 308610 h 617029"/>
                    <a:gd name="connsiteX7" fmla="*/ 318421 w 636841"/>
                    <a:gd name="connsiteY7" fmla="*/ 599980 h 617029"/>
                    <a:gd name="connsiteX8" fmla="*/ 619697 w 636841"/>
                    <a:gd name="connsiteY8" fmla="*/ 308610 h 617029"/>
                    <a:gd name="connsiteX9" fmla="*/ 318421 w 636841"/>
                    <a:gd name="connsiteY9" fmla="*/ 17240 h 61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6841" h="617029">
                      <a:moveTo>
                        <a:pt x="318421" y="617030"/>
                      </a:moveTo>
                      <a:cubicBezTo>
                        <a:pt x="142875" y="617030"/>
                        <a:pt x="0" y="478631"/>
                        <a:pt x="0" y="308515"/>
                      </a:cubicBezTo>
                      <a:cubicBezTo>
                        <a:pt x="0" y="138398"/>
                        <a:pt x="142875" y="0"/>
                        <a:pt x="318421" y="0"/>
                      </a:cubicBezTo>
                      <a:cubicBezTo>
                        <a:pt x="493967" y="0"/>
                        <a:pt x="636842" y="138398"/>
                        <a:pt x="636842" y="308515"/>
                      </a:cubicBezTo>
                      <a:cubicBezTo>
                        <a:pt x="636842" y="478631"/>
                        <a:pt x="493967" y="617030"/>
                        <a:pt x="318421" y="617030"/>
                      </a:cubicBezTo>
                      <a:close/>
                      <a:moveTo>
                        <a:pt x="318421" y="17240"/>
                      </a:moveTo>
                      <a:cubicBezTo>
                        <a:pt x="152305" y="17240"/>
                        <a:pt x="17145" y="147923"/>
                        <a:pt x="17145" y="308610"/>
                      </a:cubicBezTo>
                      <a:cubicBezTo>
                        <a:pt x="17145" y="469297"/>
                        <a:pt x="152305" y="599980"/>
                        <a:pt x="318421" y="599980"/>
                      </a:cubicBezTo>
                      <a:cubicBezTo>
                        <a:pt x="484537" y="599980"/>
                        <a:pt x="619697" y="469297"/>
                        <a:pt x="619697" y="308610"/>
                      </a:cubicBezTo>
                      <a:cubicBezTo>
                        <a:pt x="619697" y="147923"/>
                        <a:pt x="484537" y="17240"/>
                        <a:pt x="318421" y="17240"/>
                      </a:cubicBezTo>
                      <a:close/>
                    </a:path>
                  </a:pathLst>
                </a:custGeom>
                <a:solidFill>
                  <a:srgbClr val="8D7941"/>
                </a:solidFill>
                <a:ln w="0" cap="flat">
                  <a:noFill/>
                  <a:prstDash val="solid"/>
                  <a:miter/>
                </a:ln>
              </p:spPr>
              <p:txBody>
                <a:bodyPr rtlCol="0" anchor="ctr"/>
                <a:lstStyle/>
                <a:p>
                  <a:endParaRPr lang="en-US"/>
                </a:p>
              </p:txBody>
            </p:sp>
            <p:sp>
              <p:nvSpPr>
                <p:cNvPr id="215" name="Freeform: Shape 214">
                  <a:extLst>
                    <a:ext uri="{FF2B5EF4-FFF2-40B4-BE49-F238E27FC236}">
                      <a16:creationId xmlns:a16="http://schemas.microsoft.com/office/drawing/2014/main" id="{9235E843-AE43-4480-9869-FF66B5D59479}"/>
                    </a:ext>
                  </a:extLst>
                </p:cNvPr>
                <p:cNvSpPr/>
                <p:nvPr/>
              </p:nvSpPr>
              <p:spPr>
                <a:xfrm rot="20642401">
                  <a:off x="4122803" y="3360254"/>
                  <a:ext cx="372780" cy="385092"/>
                </a:xfrm>
                <a:custGeom>
                  <a:avLst/>
                  <a:gdLst>
                    <a:gd name="connsiteX0" fmla="*/ 599884 w 599884"/>
                    <a:gd name="connsiteY0" fmla="*/ 309848 h 619696"/>
                    <a:gd name="connsiteX1" fmla="*/ 299942 w 599884"/>
                    <a:gd name="connsiteY1" fmla="*/ 619697 h 619696"/>
                    <a:gd name="connsiteX2" fmla="*/ 0 w 599884"/>
                    <a:gd name="connsiteY2" fmla="*/ 309848 h 619696"/>
                    <a:gd name="connsiteX3" fmla="*/ 299942 w 599884"/>
                    <a:gd name="connsiteY3" fmla="*/ 0 h 619696"/>
                    <a:gd name="connsiteX4" fmla="*/ 599884 w 599884"/>
                    <a:gd name="connsiteY4" fmla="*/ 309848 h 619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884" h="619696">
                      <a:moveTo>
                        <a:pt x="599884" y="309848"/>
                      </a:moveTo>
                      <a:cubicBezTo>
                        <a:pt x="599884" y="480973"/>
                        <a:pt x="465595" y="619697"/>
                        <a:pt x="299942" y="619697"/>
                      </a:cubicBezTo>
                      <a:cubicBezTo>
                        <a:pt x="134289" y="619697"/>
                        <a:pt x="0" y="480973"/>
                        <a:pt x="0" y="309848"/>
                      </a:cubicBezTo>
                      <a:cubicBezTo>
                        <a:pt x="0" y="138724"/>
                        <a:pt x="134289" y="0"/>
                        <a:pt x="299942" y="0"/>
                      </a:cubicBezTo>
                      <a:cubicBezTo>
                        <a:pt x="465595" y="0"/>
                        <a:pt x="599884" y="138724"/>
                        <a:pt x="599884" y="309848"/>
                      </a:cubicBezTo>
                      <a:close/>
                    </a:path>
                  </a:pathLst>
                </a:custGeom>
                <a:solidFill>
                  <a:srgbClr val="D8D8D8"/>
                </a:solidFill>
                <a:ln w="0" cap="flat">
                  <a:noFill/>
                  <a:prstDash val="solid"/>
                  <a:miter/>
                </a:ln>
              </p:spPr>
              <p:txBody>
                <a:bodyPr rtlCol="0" anchor="ctr"/>
                <a:lstStyle/>
                <a:p>
                  <a:endParaRPr lang="en-US"/>
                </a:p>
              </p:txBody>
            </p:sp>
            <p:sp>
              <p:nvSpPr>
                <p:cNvPr id="216" name="Freeform: Shape 215">
                  <a:extLst>
                    <a:ext uri="{FF2B5EF4-FFF2-40B4-BE49-F238E27FC236}">
                      <a16:creationId xmlns:a16="http://schemas.microsoft.com/office/drawing/2014/main" id="{92893DD5-CAD9-2162-66AE-B0F4B5694509}"/>
                    </a:ext>
                  </a:extLst>
                </p:cNvPr>
                <p:cNvSpPr/>
                <p:nvPr/>
              </p:nvSpPr>
              <p:spPr>
                <a:xfrm>
                  <a:off x="4117874" y="3356197"/>
                  <a:ext cx="382692" cy="393138"/>
                </a:xfrm>
                <a:custGeom>
                  <a:avLst/>
                  <a:gdLst>
                    <a:gd name="connsiteX0" fmla="*/ 313161 w 615834"/>
                    <a:gd name="connsiteY0" fmla="*/ 632645 h 632644"/>
                    <a:gd name="connsiteX1" fmla="*/ 12647 w 615834"/>
                    <a:gd name="connsiteY1" fmla="*/ 400806 h 632644"/>
                    <a:gd name="connsiteX2" fmla="*/ 220674 w 615834"/>
                    <a:gd name="connsiteY2" fmla="*/ 11615 h 632644"/>
                    <a:gd name="connsiteX3" fmla="*/ 455084 w 615834"/>
                    <a:gd name="connsiteY3" fmla="*/ 41237 h 632644"/>
                    <a:gd name="connsiteX4" fmla="*/ 603102 w 615834"/>
                    <a:gd name="connsiteY4" fmla="*/ 231928 h 632644"/>
                    <a:gd name="connsiteX5" fmla="*/ 578337 w 615834"/>
                    <a:gd name="connsiteY5" fmla="*/ 472053 h 632644"/>
                    <a:gd name="connsiteX6" fmla="*/ 395076 w 615834"/>
                    <a:gd name="connsiteY6" fmla="*/ 621119 h 632644"/>
                    <a:gd name="connsiteX7" fmla="*/ 395076 w 615834"/>
                    <a:gd name="connsiteY7" fmla="*/ 621119 h 632644"/>
                    <a:gd name="connsiteX8" fmla="*/ 313161 w 615834"/>
                    <a:gd name="connsiteY8" fmla="*/ 632645 h 632644"/>
                    <a:gd name="connsiteX9" fmla="*/ 303160 w 615834"/>
                    <a:gd name="connsiteY9" fmla="*/ 14281 h 632644"/>
                    <a:gd name="connsiteX10" fmla="*/ 224674 w 615834"/>
                    <a:gd name="connsiteY10" fmla="*/ 25331 h 632644"/>
                    <a:gd name="connsiteX11" fmla="*/ 26459 w 615834"/>
                    <a:gd name="connsiteY11" fmla="*/ 396901 h 632644"/>
                    <a:gd name="connsiteX12" fmla="*/ 391171 w 615834"/>
                    <a:gd name="connsiteY12" fmla="*/ 607403 h 632644"/>
                    <a:gd name="connsiteX13" fmla="*/ 391171 w 615834"/>
                    <a:gd name="connsiteY13" fmla="*/ 607403 h 632644"/>
                    <a:gd name="connsiteX14" fmla="*/ 565764 w 615834"/>
                    <a:gd name="connsiteY14" fmla="*/ 465386 h 632644"/>
                    <a:gd name="connsiteX15" fmla="*/ 589386 w 615834"/>
                    <a:gd name="connsiteY15" fmla="*/ 235928 h 632644"/>
                    <a:gd name="connsiteX16" fmla="*/ 447940 w 615834"/>
                    <a:gd name="connsiteY16" fmla="*/ 53715 h 632644"/>
                    <a:gd name="connsiteX17" fmla="*/ 303160 w 615834"/>
                    <a:gd name="connsiteY17" fmla="*/ 14377 h 632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5834" h="632644">
                      <a:moveTo>
                        <a:pt x="313161" y="632645"/>
                      </a:moveTo>
                      <a:cubicBezTo>
                        <a:pt x="178287" y="632645"/>
                        <a:pt x="52653" y="540728"/>
                        <a:pt x="12647" y="400806"/>
                      </a:cubicBezTo>
                      <a:cubicBezTo>
                        <a:pt x="-35454" y="232785"/>
                        <a:pt x="57891" y="58192"/>
                        <a:pt x="220674" y="11615"/>
                      </a:cubicBezTo>
                      <a:cubicBezTo>
                        <a:pt x="299540" y="-10960"/>
                        <a:pt x="382789" y="-387"/>
                        <a:pt x="455084" y="41237"/>
                      </a:cubicBezTo>
                      <a:cubicBezTo>
                        <a:pt x="527283" y="82862"/>
                        <a:pt x="579766" y="150584"/>
                        <a:pt x="603102" y="231928"/>
                      </a:cubicBezTo>
                      <a:cubicBezTo>
                        <a:pt x="626343" y="313271"/>
                        <a:pt x="617580" y="398520"/>
                        <a:pt x="578337" y="472053"/>
                      </a:cubicBezTo>
                      <a:cubicBezTo>
                        <a:pt x="539094" y="545586"/>
                        <a:pt x="473943" y="598545"/>
                        <a:pt x="395076" y="621119"/>
                      </a:cubicBezTo>
                      <a:lnTo>
                        <a:pt x="395076" y="621119"/>
                      </a:lnTo>
                      <a:cubicBezTo>
                        <a:pt x="367834" y="628930"/>
                        <a:pt x="340308" y="632645"/>
                        <a:pt x="313161" y="632645"/>
                      </a:cubicBezTo>
                      <a:close/>
                      <a:moveTo>
                        <a:pt x="303160" y="14281"/>
                      </a:moveTo>
                      <a:cubicBezTo>
                        <a:pt x="276871" y="14281"/>
                        <a:pt x="250487" y="17901"/>
                        <a:pt x="224674" y="25331"/>
                      </a:cubicBezTo>
                      <a:cubicBezTo>
                        <a:pt x="69512" y="69717"/>
                        <a:pt x="-19452" y="236404"/>
                        <a:pt x="26459" y="396901"/>
                      </a:cubicBezTo>
                      <a:cubicBezTo>
                        <a:pt x="72369" y="557397"/>
                        <a:pt x="236009" y="651790"/>
                        <a:pt x="391171" y="607403"/>
                      </a:cubicBezTo>
                      <a:lnTo>
                        <a:pt x="391171" y="607403"/>
                      </a:lnTo>
                      <a:cubicBezTo>
                        <a:pt x="466323" y="585877"/>
                        <a:pt x="528331" y="535490"/>
                        <a:pt x="565764" y="465386"/>
                      </a:cubicBezTo>
                      <a:cubicBezTo>
                        <a:pt x="603293" y="395186"/>
                        <a:pt x="611675" y="313652"/>
                        <a:pt x="589386" y="235928"/>
                      </a:cubicBezTo>
                      <a:cubicBezTo>
                        <a:pt x="567098" y="158109"/>
                        <a:pt x="516901" y="93434"/>
                        <a:pt x="447940" y="53715"/>
                      </a:cubicBezTo>
                      <a:cubicBezTo>
                        <a:pt x="402792" y="27712"/>
                        <a:pt x="353166" y="14377"/>
                        <a:pt x="303160" y="14377"/>
                      </a:cubicBezTo>
                      <a:close/>
                    </a:path>
                  </a:pathLst>
                </a:custGeom>
                <a:solidFill>
                  <a:srgbClr val="8D7941"/>
                </a:solidFill>
                <a:ln w="0" cap="flat">
                  <a:noFill/>
                  <a:prstDash val="solid"/>
                  <a:miter/>
                </a:ln>
              </p:spPr>
              <p:txBody>
                <a:bodyPr rtlCol="0" anchor="ctr"/>
                <a:lstStyle/>
                <a:p>
                  <a:endParaRPr lang="en-US"/>
                </a:p>
              </p:txBody>
            </p:sp>
            <p:sp>
              <p:nvSpPr>
                <p:cNvPr id="217" name="Freeform: Shape 216">
                  <a:extLst>
                    <a:ext uri="{FF2B5EF4-FFF2-40B4-BE49-F238E27FC236}">
                      <a16:creationId xmlns:a16="http://schemas.microsoft.com/office/drawing/2014/main" id="{BFE3BC73-523E-3D88-C2B7-EF46C191B7BE}"/>
                    </a:ext>
                  </a:extLst>
                </p:cNvPr>
                <p:cNvSpPr/>
                <p:nvPr/>
              </p:nvSpPr>
              <p:spPr>
                <a:xfrm>
                  <a:off x="1404001" y="3929215"/>
                  <a:ext cx="2621566" cy="1018727"/>
                </a:xfrm>
                <a:custGeom>
                  <a:avLst/>
                  <a:gdLst>
                    <a:gd name="connsiteX0" fmla="*/ 4133539 w 4218666"/>
                    <a:gd name="connsiteY0" fmla="*/ 639604 h 1639352"/>
                    <a:gd name="connsiteX1" fmla="*/ 3501270 w 4218666"/>
                    <a:gd name="connsiteY1" fmla="*/ 1251299 h 1639352"/>
                    <a:gd name="connsiteX2" fmla="*/ 2823471 w 4218666"/>
                    <a:gd name="connsiteY2" fmla="*/ 1619060 h 1639352"/>
                    <a:gd name="connsiteX3" fmla="*/ 2294452 w 4218666"/>
                    <a:gd name="connsiteY3" fmla="*/ 1528096 h 1639352"/>
                    <a:gd name="connsiteX4" fmla="*/ 2116716 w 4218666"/>
                    <a:gd name="connsiteY4" fmla="*/ 1342168 h 1639352"/>
                    <a:gd name="connsiteX5" fmla="*/ 1732382 w 4218666"/>
                    <a:gd name="connsiteY5" fmla="*/ 1627346 h 1639352"/>
                    <a:gd name="connsiteX6" fmla="*/ 1182694 w 4218666"/>
                    <a:gd name="connsiteY6" fmla="*/ 1515809 h 1639352"/>
                    <a:gd name="connsiteX7" fmla="*/ 347923 w 4218666"/>
                    <a:gd name="connsiteY7" fmla="*/ 1019842 h 1639352"/>
                    <a:gd name="connsiteX8" fmla="*/ 9023 w 4218666"/>
                    <a:gd name="connsiteY8" fmla="*/ 362712 h 1639352"/>
                    <a:gd name="connsiteX9" fmla="*/ 165 w 4218666"/>
                    <a:gd name="connsiteY9" fmla="*/ 209740 h 1639352"/>
                    <a:gd name="connsiteX10" fmla="*/ 326301 w 4218666"/>
                    <a:gd name="connsiteY10" fmla="*/ 688848 h 1639352"/>
                    <a:gd name="connsiteX11" fmla="*/ 1161072 w 4218666"/>
                    <a:gd name="connsiteY11" fmla="*/ 1184719 h 1639352"/>
                    <a:gd name="connsiteX12" fmla="*/ 1710760 w 4218666"/>
                    <a:gd name="connsiteY12" fmla="*/ 1296257 h 1639352"/>
                    <a:gd name="connsiteX13" fmla="*/ 2095094 w 4218666"/>
                    <a:gd name="connsiteY13" fmla="*/ 1011079 h 1639352"/>
                    <a:gd name="connsiteX14" fmla="*/ 2272830 w 4218666"/>
                    <a:gd name="connsiteY14" fmla="*/ 1197102 h 1639352"/>
                    <a:gd name="connsiteX15" fmla="*/ 2801849 w 4218666"/>
                    <a:gd name="connsiteY15" fmla="*/ 1287970 h 1639352"/>
                    <a:gd name="connsiteX16" fmla="*/ 3479648 w 4218666"/>
                    <a:gd name="connsiteY16" fmla="*/ 920210 h 1639352"/>
                    <a:gd name="connsiteX17" fmla="*/ 4111917 w 4218666"/>
                    <a:gd name="connsiteY17" fmla="*/ 308610 h 1639352"/>
                    <a:gd name="connsiteX18" fmla="*/ 4197547 w 4218666"/>
                    <a:gd name="connsiteY18" fmla="*/ 0 h 1639352"/>
                    <a:gd name="connsiteX19" fmla="*/ 4133539 w 4218666"/>
                    <a:gd name="connsiteY19" fmla="*/ 639604 h 1639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18666" h="1639352">
                      <a:moveTo>
                        <a:pt x="4133539" y="639604"/>
                      </a:moveTo>
                      <a:cubicBezTo>
                        <a:pt x="4089343" y="738568"/>
                        <a:pt x="3918274" y="940308"/>
                        <a:pt x="3501270" y="1251299"/>
                      </a:cubicBezTo>
                      <a:cubicBezTo>
                        <a:pt x="3063405" y="1577721"/>
                        <a:pt x="2887764" y="1609820"/>
                        <a:pt x="2823471" y="1619060"/>
                      </a:cubicBezTo>
                      <a:cubicBezTo>
                        <a:pt x="2719457" y="1634204"/>
                        <a:pt x="2494858" y="1663446"/>
                        <a:pt x="2294452" y="1528096"/>
                      </a:cubicBezTo>
                      <a:cubicBezTo>
                        <a:pt x="2204155" y="1467136"/>
                        <a:pt x="2148529" y="1392841"/>
                        <a:pt x="2116716" y="1342168"/>
                      </a:cubicBezTo>
                      <a:cubicBezTo>
                        <a:pt x="2059661" y="1424273"/>
                        <a:pt x="1934216" y="1577340"/>
                        <a:pt x="1732382" y="1627346"/>
                      </a:cubicBezTo>
                      <a:cubicBezTo>
                        <a:pt x="1645514" y="1648873"/>
                        <a:pt x="1523213" y="1656493"/>
                        <a:pt x="1182694" y="1515809"/>
                      </a:cubicBezTo>
                      <a:cubicBezTo>
                        <a:pt x="808552" y="1361123"/>
                        <a:pt x="576523" y="1265206"/>
                        <a:pt x="347923" y="1019842"/>
                      </a:cubicBezTo>
                      <a:cubicBezTo>
                        <a:pt x="247910" y="912590"/>
                        <a:pt x="53315" y="691229"/>
                        <a:pt x="9023" y="362712"/>
                      </a:cubicBezTo>
                      <a:cubicBezTo>
                        <a:pt x="546" y="299752"/>
                        <a:pt x="-502" y="246602"/>
                        <a:pt x="165" y="209740"/>
                      </a:cubicBezTo>
                      <a:cubicBezTo>
                        <a:pt x="105512" y="435769"/>
                        <a:pt x="233242" y="591788"/>
                        <a:pt x="326301" y="688848"/>
                      </a:cubicBezTo>
                      <a:cubicBezTo>
                        <a:pt x="578238" y="951738"/>
                        <a:pt x="838746" y="1051465"/>
                        <a:pt x="1161072" y="1184719"/>
                      </a:cubicBezTo>
                      <a:cubicBezTo>
                        <a:pt x="1501496" y="1325499"/>
                        <a:pt x="1623892" y="1317784"/>
                        <a:pt x="1710760" y="1296257"/>
                      </a:cubicBezTo>
                      <a:cubicBezTo>
                        <a:pt x="1912595" y="1246346"/>
                        <a:pt x="2038039" y="1093184"/>
                        <a:pt x="2095094" y="1011079"/>
                      </a:cubicBezTo>
                      <a:cubicBezTo>
                        <a:pt x="2126812" y="1061847"/>
                        <a:pt x="2182533" y="1136142"/>
                        <a:pt x="2272830" y="1197102"/>
                      </a:cubicBezTo>
                      <a:cubicBezTo>
                        <a:pt x="2473236" y="1332357"/>
                        <a:pt x="2697741" y="1303115"/>
                        <a:pt x="2801849" y="1287970"/>
                      </a:cubicBezTo>
                      <a:cubicBezTo>
                        <a:pt x="2866143" y="1278636"/>
                        <a:pt x="3041783" y="1246632"/>
                        <a:pt x="3479648" y="920210"/>
                      </a:cubicBezTo>
                      <a:cubicBezTo>
                        <a:pt x="4028574" y="510921"/>
                        <a:pt x="4063530" y="415004"/>
                        <a:pt x="4111917" y="308610"/>
                      </a:cubicBezTo>
                      <a:cubicBezTo>
                        <a:pt x="4167829" y="185642"/>
                        <a:pt x="4188689" y="74009"/>
                        <a:pt x="4197547" y="0"/>
                      </a:cubicBezTo>
                      <a:cubicBezTo>
                        <a:pt x="4223931" y="143827"/>
                        <a:pt x="4245363" y="389287"/>
                        <a:pt x="4133539" y="639604"/>
                      </a:cubicBezTo>
                      <a:close/>
                    </a:path>
                  </a:pathLst>
                </a:custGeom>
                <a:solidFill>
                  <a:srgbClr val="8D7941"/>
                </a:solidFill>
                <a:ln w="0" cap="flat">
                  <a:noFill/>
                  <a:prstDash val="solid"/>
                  <a:miter/>
                </a:ln>
              </p:spPr>
              <p:txBody>
                <a:bodyPr rtlCol="0" anchor="ctr"/>
                <a:lstStyle/>
                <a:p>
                  <a:endParaRPr lang="en-US"/>
                </a:p>
              </p:txBody>
            </p:sp>
            <p:grpSp>
              <p:nvGrpSpPr>
                <p:cNvPr id="218" name="Graphic 8">
                  <a:extLst>
                    <a:ext uri="{FF2B5EF4-FFF2-40B4-BE49-F238E27FC236}">
                      <a16:creationId xmlns:a16="http://schemas.microsoft.com/office/drawing/2014/main" id="{AAF62878-CCFC-624E-F34E-B7B776BF773D}"/>
                    </a:ext>
                  </a:extLst>
                </p:cNvPr>
                <p:cNvGrpSpPr/>
                <p:nvPr/>
              </p:nvGrpSpPr>
              <p:grpSpPr>
                <a:xfrm>
                  <a:off x="4835845" y="3755846"/>
                  <a:ext cx="113499" cy="246409"/>
                  <a:chOff x="9580063" y="3131152"/>
                  <a:chExt cx="182644" cy="396525"/>
                </a:xfrm>
                <a:solidFill>
                  <a:srgbClr val="8D7941"/>
                </a:solidFill>
              </p:grpSpPr>
              <p:sp>
                <p:nvSpPr>
                  <p:cNvPr id="253" name="Freeform: Shape 252">
                    <a:extLst>
                      <a:ext uri="{FF2B5EF4-FFF2-40B4-BE49-F238E27FC236}">
                        <a16:creationId xmlns:a16="http://schemas.microsoft.com/office/drawing/2014/main" id="{AED08E7E-2F99-6CD0-4DB0-77257103C46B}"/>
                      </a:ext>
                    </a:extLst>
                  </p:cNvPr>
                  <p:cNvSpPr/>
                  <p:nvPr/>
                </p:nvSpPr>
                <p:spPr>
                  <a:xfrm>
                    <a:off x="9589115" y="3142011"/>
                    <a:ext cx="164630" cy="376428"/>
                  </a:xfrm>
                  <a:custGeom>
                    <a:avLst/>
                    <a:gdLst>
                      <a:gd name="connsiteX0" fmla="*/ 41421 w 164630"/>
                      <a:gd name="connsiteY0" fmla="*/ 376428 h 376428"/>
                      <a:gd name="connsiteX1" fmla="*/ 100381 w 164630"/>
                      <a:gd name="connsiteY1" fmla="*/ 355854 h 376428"/>
                      <a:gd name="connsiteX2" fmla="*/ 95999 w 164630"/>
                      <a:gd name="connsiteY2" fmla="*/ 27813 h 376428"/>
                      <a:gd name="connsiteX3" fmla="*/ 44945 w 164630"/>
                      <a:gd name="connsiteY3" fmla="*/ 0 h 376428"/>
                      <a:gd name="connsiteX4" fmla="*/ 82 w 164630"/>
                      <a:gd name="connsiteY4" fmla="*/ 183547 h 376428"/>
                      <a:gd name="connsiteX5" fmla="*/ 41421 w 164630"/>
                      <a:gd name="connsiteY5" fmla="*/ 376333 h 376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630" h="376428">
                        <a:moveTo>
                          <a:pt x="41421" y="376428"/>
                        </a:moveTo>
                        <a:cubicBezTo>
                          <a:pt x="62661" y="375380"/>
                          <a:pt x="81902" y="369570"/>
                          <a:pt x="100381" y="355854"/>
                        </a:cubicBezTo>
                        <a:cubicBezTo>
                          <a:pt x="186010" y="291941"/>
                          <a:pt x="187534" y="105918"/>
                          <a:pt x="95999" y="27813"/>
                        </a:cubicBezTo>
                        <a:cubicBezTo>
                          <a:pt x="79902" y="14097"/>
                          <a:pt x="62852" y="5334"/>
                          <a:pt x="44945" y="0"/>
                        </a:cubicBezTo>
                        <a:cubicBezTo>
                          <a:pt x="23990" y="43053"/>
                          <a:pt x="1606" y="106108"/>
                          <a:pt x="82" y="183547"/>
                        </a:cubicBezTo>
                        <a:cubicBezTo>
                          <a:pt x="-1442" y="261175"/>
                          <a:pt x="18465" y="326708"/>
                          <a:pt x="41421" y="376333"/>
                        </a:cubicBezTo>
                        <a:close/>
                      </a:path>
                    </a:pathLst>
                  </a:custGeom>
                  <a:solidFill>
                    <a:srgbClr val="8D7941"/>
                  </a:solidFill>
                  <a:ln w="0" cap="flat">
                    <a:noFill/>
                    <a:prstDash val="solid"/>
                    <a:miter/>
                  </a:ln>
                </p:spPr>
                <p:txBody>
                  <a:bodyPr rtlCol="0" anchor="ctr"/>
                  <a:lstStyle/>
                  <a:p>
                    <a:endParaRPr lang="en-US"/>
                  </a:p>
                </p:txBody>
              </p:sp>
              <p:sp>
                <p:nvSpPr>
                  <p:cNvPr id="254" name="Freeform: Shape 253">
                    <a:extLst>
                      <a:ext uri="{FF2B5EF4-FFF2-40B4-BE49-F238E27FC236}">
                        <a16:creationId xmlns:a16="http://schemas.microsoft.com/office/drawing/2014/main" id="{E4328D7A-1DBC-6B6F-CA2A-5A0C8BFAC7EF}"/>
                      </a:ext>
                    </a:extLst>
                  </p:cNvPr>
                  <p:cNvSpPr/>
                  <p:nvPr/>
                </p:nvSpPr>
                <p:spPr>
                  <a:xfrm>
                    <a:off x="9580063" y="3131152"/>
                    <a:ext cx="182644" cy="396525"/>
                  </a:xfrm>
                  <a:custGeom>
                    <a:avLst/>
                    <a:gdLst>
                      <a:gd name="connsiteX0" fmla="*/ 44853 w 182644"/>
                      <a:gd name="connsiteY0" fmla="*/ 396526 h 396525"/>
                      <a:gd name="connsiteX1" fmla="*/ 42282 w 182644"/>
                      <a:gd name="connsiteY1" fmla="*/ 391001 h 396525"/>
                      <a:gd name="connsiteX2" fmla="*/ 86 w 182644"/>
                      <a:gd name="connsiteY2" fmla="*/ 194215 h 396525"/>
                      <a:gd name="connsiteX3" fmla="*/ 45901 w 182644"/>
                      <a:gd name="connsiteY3" fmla="*/ 6858 h 396525"/>
                      <a:gd name="connsiteX4" fmla="*/ 49235 w 182644"/>
                      <a:gd name="connsiteY4" fmla="*/ 0 h 396525"/>
                      <a:gd name="connsiteX5" fmla="*/ 56569 w 182644"/>
                      <a:gd name="connsiteY5" fmla="*/ 2191 h 396525"/>
                      <a:gd name="connsiteX6" fmla="*/ 110862 w 182644"/>
                      <a:gd name="connsiteY6" fmla="*/ 31814 h 396525"/>
                      <a:gd name="connsiteX7" fmla="*/ 182490 w 182644"/>
                      <a:gd name="connsiteY7" fmla="*/ 218980 h 396525"/>
                      <a:gd name="connsiteX8" fmla="*/ 114767 w 182644"/>
                      <a:gd name="connsiteY8" fmla="*/ 373856 h 396525"/>
                      <a:gd name="connsiteX9" fmla="*/ 50854 w 182644"/>
                      <a:gd name="connsiteY9" fmla="*/ 396145 h 396525"/>
                      <a:gd name="connsiteX10" fmla="*/ 44853 w 182644"/>
                      <a:gd name="connsiteY10" fmla="*/ 396431 h 396525"/>
                      <a:gd name="connsiteX11" fmla="*/ 58760 w 182644"/>
                      <a:gd name="connsiteY11" fmla="*/ 21908 h 396525"/>
                      <a:gd name="connsiteX12" fmla="*/ 18088 w 182644"/>
                      <a:gd name="connsiteY12" fmla="*/ 194691 h 396525"/>
                      <a:gd name="connsiteX13" fmla="*/ 55998 w 182644"/>
                      <a:gd name="connsiteY13" fmla="*/ 377952 h 396525"/>
                      <a:gd name="connsiteX14" fmla="*/ 104004 w 182644"/>
                      <a:gd name="connsiteY14" fmla="*/ 359569 h 396525"/>
                      <a:gd name="connsiteX15" fmla="*/ 164487 w 182644"/>
                      <a:gd name="connsiteY15" fmla="*/ 218504 h 396525"/>
                      <a:gd name="connsiteX16" fmla="*/ 99146 w 182644"/>
                      <a:gd name="connsiteY16" fmla="*/ 45529 h 396525"/>
                      <a:gd name="connsiteX17" fmla="*/ 58665 w 182644"/>
                      <a:gd name="connsiteY17" fmla="*/ 21908 h 39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2644" h="396525">
                        <a:moveTo>
                          <a:pt x="44853" y="396526"/>
                        </a:moveTo>
                        <a:lnTo>
                          <a:pt x="42282" y="391001"/>
                        </a:lnTo>
                        <a:cubicBezTo>
                          <a:pt x="12945" y="327660"/>
                          <a:pt x="-1247" y="261461"/>
                          <a:pt x="86" y="194215"/>
                        </a:cubicBezTo>
                        <a:cubicBezTo>
                          <a:pt x="1324" y="129635"/>
                          <a:pt x="16755" y="66580"/>
                          <a:pt x="45901" y="6858"/>
                        </a:cubicBezTo>
                        <a:lnTo>
                          <a:pt x="49235" y="0"/>
                        </a:lnTo>
                        <a:lnTo>
                          <a:pt x="56569" y="2191"/>
                        </a:lnTo>
                        <a:cubicBezTo>
                          <a:pt x="76857" y="8287"/>
                          <a:pt x="94669" y="17907"/>
                          <a:pt x="110862" y="31814"/>
                        </a:cubicBezTo>
                        <a:cubicBezTo>
                          <a:pt x="157534" y="71628"/>
                          <a:pt x="184966" y="143351"/>
                          <a:pt x="182490" y="218980"/>
                        </a:cubicBezTo>
                        <a:cubicBezTo>
                          <a:pt x="180299" y="285941"/>
                          <a:pt x="154962" y="343853"/>
                          <a:pt x="114767" y="373856"/>
                        </a:cubicBezTo>
                        <a:cubicBezTo>
                          <a:pt x="95907" y="387858"/>
                          <a:pt x="75619" y="395002"/>
                          <a:pt x="50854" y="396145"/>
                        </a:cubicBezTo>
                        <a:lnTo>
                          <a:pt x="44853" y="396431"/>
                        </a:lnTo>
                        <a:close/>
                        <a:moveTo>
                          <a:pt x="58760" y="21908"/>
                        </a:moveTo>
                        <a:cubicBezTo>
                          <a:pt x="32947" y="77153"/>
                          <a:pt x="19327" y="135255"/>
                          <a:pt x="18088" y="194691"/>
                        </a:cubicBezTo>
                        <a:cubicBezTo>
                          <a:pt x="16850" y="257175"/>
                          <a:pt x="29614" y="318802"/>
                          <a:pt x="55998" y="377952"/>
                        </a:cubicBezTo>
                        <a:cubicBezTo>
                          <a:pt x="74381" y="376142"/>
                          <a:pt x="89716" y="370237"/>
                          <a:pt x="104004" y="359569"/>
                        </a:cubicBezTo>
                        <a:cubicBezTo>
                          <a:pt x="139818" y="332804"/>
                          <a:pt x="162488" y="280130"/>
                          <a:pt x="164487" y="218504"/>
                        </a:cubicBezTo>
                        <a:cubicBezTo>
                          <a:pt x="166773" y="148209"/>
                          <a:pt x="141818" y="81915"/>
                          <a:pt x="99146" y="45529"/>
                        </a:cubicBezTo>
                        <a:cubicBezTo>
                          <a:pt x="86859" y="35052"/>
                          <a:pt x="73524" y="27242"/>
                          <a:pt x="58665" y="21908"/>
                        </a:cubicBezTo>
                        <a:close/>
                      </a:path>
                    </a:pathLst>
                  </a:custGeom>
                  <a:solidFill>
                    <a:srgbClr val="8D7941"/>
                  </a:solidFill>
                  <a:ln w="0" cap="flat">
                    <a:noFill/>
                    <a:prstDash val="solid"/>
                    <a:miter/>
                  </a:ln>
                </p:spPr>
                <p:txBody>
                  <a:bodyPr rtlCol="0" anchor="ctr"/>
                  <a:lstStyle/>
                  <a:p>
                    <a:endParaRPr lang="en-US"/>
                  </a:p>
                </p:txBody>
              </p:sp>
            </p:grpSp>
            <p:sp>
              <p:nvSpPr>
                <p:cNvPr id="219" name="Freeform: Shape 218">
                  <a:extLst>
                    <a:ext uri="{FF2B5EF4-FFF2-40B4-BE49-F238E27FC236}">
                      <a16:creationId xmlns:a16="http://schemas.microsoft.com/office/drawing/2014/main" id="{AD5E109B-0468-D068-E3C0-3F6632DBA8A9}"/>
                    </a:ext>
                  </a:extLst>
                </p:cNvPr>
                <p:cNvSpPr/>
                <p:nvPr/>
              </p:nvSpPr>
              <p:spPr>
                <a:xfrm>
                  <a:off x="3419618" y="3045948"/>
                  <a:ext cx="1052319" cy="662959"/>
                </a:xfrm>
                <a:custGeom>
                  <a:avLst/>
                  <a:gdLst>
                    <a:gd name="connsiteX0" fmla="*/ 1693409 w 1693409"/>
                    <a:gd name="connsiteY0" fmla="*/ 917304 h 1066846"/>
                    <a:gd name="connsiteX1" fmla="*/ 1525865 w 1693409"/>
                    <a:gd name="connsiteY1" fmla="*/ 1066847 h 1066846"/>
                    <a:gd name="connsiteX2" fmla="*/ 912455 w 1693409"/>
                    <a:gd name="connsiteY2" fmla="*/ 485060 h 1066846"/>
                    <a:gd name="connsiteX3" fmla="*/ 788058 w 1693409"/>
                    <a:gd name="connsiteY3" fmla="*/ 372188 h 1066846"/>
                    <a:gd name="connsiteX4" fmla="*/ 783867 w 1693409"/>
                    <a:gd name="connsiteY4" fmla="*/ 369426 h 1066846"/>
                    <a:gd name="connsiteX5" fmla="*/ 678235 w 1693409"/>
                    <a:gd name="connsiteY5" fmla="*/ 317039 h 1066846"/>
                    <a:gd name="connsiteX6" fmla="*/ 559458 w 1693409"/>
                    <a:gd name="connsiteY6" fmla="*/ 289892 h 1066846"/>
                    <a:gd name="connsiteX7" fmla="*/ 557744 w 1693409"/>
                    <a:gd name="connsiteY7" fmla="*/ 289702 h 1066846"/>
                    <a:gd name="connsiteX8" fmla="*/ 402391 w 1693409"/>
                    <a:gd name="connsiteY8" fmla="*/ 309990 h 1066846"/>
                    <a:gd name="connsiteX9" fmla="*/ 253420 w 1693409"/>
                    <a:gd name="connsiteY9" fmla="*/ 421052 h 1066846"/>
                    <a:gd name="connsiteX10" fmla="*/ 253229 w 1693409"/>
                    <a:gd name="connsiteY10" fmla="*/ 421147 h 1066846"/>
                    <a:gd name="connsiteX11" fmla="*/ 213986 w 1693409"/>
                    <a:gd name="connsiteY11" fmla="*/ 433053 h 1066846"/>
                    <a:gd name="connsiteX12" fmla="*/ 117403 w 1693409"/>
                    <a:gd name="connsiteY12" fmla="*/ 405431 h 1066846"/>
                    <a:gd name="connsiteX13" fmla="*/ 110640 w 1693409"/>
                    <a:gd name="connsiteY13" fmla="*/ 401049 h 1066846"/>
                    <a:gd name="connsiteX14" fmla="*/ 1484 w 1693409"/>
                    <a:gd name="connsiteY14" fmla="*/ 201024 h 1066846"/>
                    <a:gd name="connsiteX15" fmla="*/ 59872 w 1693409"/>
                    <a:gd name="connsiteY15" fmla="*/ 100345 h 1066846"/>
                    <a:gd name="connsiteX16" fmla="*/ 60825 w 1693409"/>
                    <a:gd name="connsiteY16" fmla="*/ 99488 h 1066846"/>
                    <a:gd name="connsiteX17" fmla="*/ 127214 w 1693409"/>
                    <a:gd name="connsiteY17" fmla="*/ 53006 h 1066846"/>
                    <a:gd name="connsiteX18" fmla="*/ 751959 w 1693409"/>
                    <a:gd name="connsiteY18" fmla="*/ 105012 h 1066846"/>
                    <a:gd name="connsiteX19" fmla="*/ 916550 w 1693409"/>
                    <a:gd name="connsiteY19" fmla="*/ 212073 h 1066846"/>
                    <a:gd name="connsiteX20" fmla="*/ 1693409 w 1693409"/>
                    <a:gd name="connsiteY20" fmla="*/ 917304 h 1066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93409" h="1066846">
                      <a:moveTo>
                        <a:pt x="1693409" y="917304"/>
                      </a:moveTo>
                      <a:cubicBezTo>
                        <a:pt x="1693409" y="917304"/>
                        <a:pt x="1526246" y="1066180"/>
                        <a:pt x="1525865" y="1066847"/>
                      </a:cubicBezTo>
                      <a:cubicBezTo>
                        <a:pt x="1513482" y="1052559"/>
                        <a:pt x="927028" y="501157"/>
                        <a:pt x="912455" y="485060"/>
                      </a:cubicBezTo>
                      <a:cubicBezTo>
                        <a:pt x="877594" y="446674"/>
                        <a:pt x="838541" y="406383"/>
                        <a:pt x="788058" y="372188"/>
                      </a:cubicBezTo>
                      <a:cubicBezTo>
                        <a:pt x="786725" y="371236"/>
                        <a:pt x="785296" y="370283"/>
                        <a:pt x="783867" y="369426"/>
                      </a:cubicBezTo>
                      <a:cubicBezTo>
                        <a:pt x="753387" y="349138"/>
                        <a:pt x="718621" y="331136"/>
                        <a:pt x="678235" y="317039"/>
                      </a:cubicBezTo>
                      <a:cubicBezTo>
                        <a:pt x="655661" y="309133"/>
                        <a:pt x="612417" y="294845"/>
                        <a:pt x="559458" y="289892"/>
                      </a:cubicBezTo>
                      <a:cubicBezTo>
                        <a:pt x="558887" y="289797"/>
                        <a:pt x="558315" y="289702"/>
                        <a:pt x="557744" y="289702"/>
                      </a:cubicBezTo>
                      <a:cubicBezTo>
                        <a:pt x="510881" y="285511"/>
                        <a:pt x="456588" y="288654"/>
                        <a:pt x="402391" y="309990"/>
                      </a:cubicBezTo>
                      <a:cubicBezTo>
                        <a:pt x="317047" y="343709"/>
                        <a:pt x="295330" y="397049"/>
                        <a:pt x="253420" y="421052"/>
                      </a:cubicBezTo>
                      <a:cubicBezTo>
                        <a:pt x="253325" y="421052"/>
                        <a:pt x="253325" y="421147"/>
                        <a:pt x="253229" y="421147"/>
                      </a:cubicBezTo>
                      <a:cubicBezTo>
                        <a:pt x="242181" y="427529"/>
                        <a:pt x="229512" y="431815"/>
                        <a:pt x="213986" y="433053"/>
                      </a:cubicBezTo>
                      <a:cubicBezTo>
                        <a:pt x="183316" y="435530"/>
                        <a:pt x="149216" y="424862"/>
                        <a:pt x="117403" y="405431"/>
                      </a:cubicBezTo>
                      <a:cubicBezTo>
                        <a:pt x="115117" y="404097"/>
                        <a:pt x="112831" y="402573"/>
                        <a:pt x="110640" y="401049"/>
                      </a:cubicBezTo>
                      <a:cubicBezTo>
                        <a:pt x="44441" y="357806"/>
                        <a:pt x="-9756" y="277224"/>
                        <a:pt x="1484" y="201024"/>
                      </a:cubicBezTo>
                      <a:cubicBezTo>
                        <a:pt x="7770" y="158638"/>
                        <a:pt x="33107" y="125015"/>
                        <a:pt x="59872" y="100345"/>
                      </a:cubicBezTo>
                      <a:cubicBezTo>
                        <a:pt x="60158" y="100059"/>
                        <a:pt x="60539" y="99773"/>
                        <a:pt x="60825" y="99488"/>
                      </a:cubicBezTo>
                      <a:cubicBezTo>
                        <a:pt x="87590" y="75104"/>
                        <a:pt x="115403" y="59578"/>
                        <a:pt x="127214" y="53006"/>
                      </a:cubicBezTo>
                      <a:cubicBezTo>
                        <a:pt x="358290" y="-75391"/>
                        <a:pt x="695380" y="64721"/>
                        <a:pt x="751959" y="105012"/>
                      </a:cubicBezTo>
                      <a:cubicBezTo>
                        <a:pt x="783677" y="127682"/>
                        <a:pt x="853876" y="153590"/>
                        <a:pt x="916550" y="212073"/>
                      </a:cubicBezTo>
                      <a:cubicBezTo>
                        <a:pt x="1184870" y="462390"/>
                        <a:pt x="1693409" y="917304"/>
                        <a:pt x="1693409" y="917304"/>
                      </a:cubicBezTo>
                      <a:close/>
                    </a:path>
                  </a:pathLst>
                </a:custGeom>
                <a:solidFill>
                  <a:srgbClr val="D8D8D8"/>
                </a:solidFill>
                <a:ln w="0" cap="flat">
                  <a:noFill/>
                  <a:prstDash val="solid"/>
                  <a:miter/>
                </a:ln>
              </p:spPr>
              <p:txBody>
                <a:bodyPr rtlCol="0" anchor="ctr"/>
                <a:lstStyle/>
                <a:p>
                  <a:endParaRPr lang="en-US"/>
                </a:p>
              </p:txBody>
            </p:sp>
            <p:sp>
              <p:nvSpPr>
                <p:cNvPr id="220" name="Freeform: Shape 219">
                  <a:extLst>
                    <a:ext uri="{FF2B5EF4-FFF2-40B4-BE49-F238E27FC236}">
                      <a16:creationId xmlns:a16="http://schemas.microsoft.com/office/drawing/2014/main" id="{8D7E10DC-C307-A5D5-5801-F4CF6749095B}"/>
                    </a:ext>
                  </a:extLst>
                </p:cNvPr>
                <p:cNvSpPr/>
                <p:nvPr/>
              </p:nvSpPr>
              <p:spPr>
                <a:xfrm>
                  <a:off x="3490931" y="3615979"/>
                  <a:ext cx="1379654" cy="1142506"/>
                </a:xfrm>
                <a:custGeom>
                  <a:avLst/>
                  <a:gdLst>
                    <a:gd name="connsiteX0" fmla="*/ 1578650 w 2220159"/>
                    <a:gd name="connsiteY0" fmla="*/ 0 h 1838539"/>
                    <a:gd name="connsiteX1" fmla="*/ 1880784 w 2220159"/>
                    <a:gd name="connsiteY1" fmla="*/ 199739 h 1838539"/>
                    <a:gd name="connsiteX2" fmla="*/ 2220160 w 2220159"/>
                    <a:gd name="connsiteY2" fmla="*/ 231934 h 1838539"/>
                    <a:gd name="connsiteX3" fmla="*/ 2219493 w 2220159"/>
                    <a:gd name="connsiteY3" fmla="*/ 233458 h 1838539"/>
                    <a:gd name="connsiteX4" fmla="*/ 2175297 w 2220159"/>
                    <a:gd name="connsiteY4" fmla="*/ 415481 h 1838539"/>
                    <a:gd name="connsiteX5" fmla="*/ 2216635 w 2220159"/>
                    <a:gd name="connsiteY5" fmla="*/ 608267 h 1838539"/>
                    <a:gd name="connsiteX6" fmla="*/ 2202729 w 2220159"/>
                    <a:gd name="connsiteY6" fmla="*/ 608267 h 1838539"/>
                    <a:gd name="connsiteX7" fmla="*/ 2202633 w 2220159"/>
                    <a:gd name="connsiteY7" fmla="*/ 608267 h 1838539"/>
                    <a:gd name="connsiteX8" fmla="*/ 1876402 w 2220159"/>
                    <a:gd name="connsiteY8" fmla="*/ 583787 h 1838539"/>
                    <a:gd name="connsiteX9" fmla="*/ 1564077 w 2220159"/>
                    <a:gd name="connsiteY9" fmla="*/ 707803 h 1838539"/>
                    <a:gd name="connsiteX10" fmla="*/ 1520834 w 2220159"/>
                    <a:gd name="connsiteY10" fmla="*/ 743140 h 1838539"/>
                    <a:gd name="connsiteX11" fmla="*/ 1519119 w 2220159"/>
                    <a:gd name="connsiteY11" fmla="*/ 744665 h 1838539"/>
                    <a:gd name="connsiteX12" fmla="*/ 1329857 w 2220159"/>
                    <a:gd name="connsiteY12" fmla="*/ 1055751 h 1838539"/>
                    <a:gd name="connsiteX13" fmla="*/ 975051 w 2220159"/>
                    <a:gd name="connsiteY13" fmla="*/ 1532954 h 1838539"/>
                    <a:gd name="connsiteX14" fmla="*/ 957716 w 2220159"/>
                    <a:gd name="connsiteY14" fmla="*/ 1548575 h 1838539"/>
                    <a:gd name="connsiteX15" fmla="*/ 895994 w 2220159"/>
                    <a:gd name="connsiteY15" fmla="*/ 1599819 h 1838539"/>
                    <a:gd name="connsiteX16" fmla="*/ 397170 w 2220159"/>
                    <a:gd name="connsiteY16" fmla="*/ 1819751 h 1838539"/>
                    <a:gd name="connsiteX17" fmla="*/ 73700 w 2220159"/>
                    <a:gd name="connsiteY17" fmla="*/ 1807178 h 1838539"/>
                    <a:gd name="connsiteX18" fmla="*/ 73034 w 2220159"/>
                    <a:gd name="connsiteY18" fmla="*/ 1806797 h 1838539"/>
                    <a:gd name="connsiteX19" fmla="*/ 37029 w 2220159"/>
                    <a:gd name="connsiteY19" fmla="*/ 1775746 h 1838539"/>
                    <a:gd name="connsiteX20" fmla="*/ 69509 w 2220159"/>
                    <a:gd name="connsiteY20" fmla="*/ 1488758 h 1838539"/>
                    <a:gd name="connsiteX21" fmla="*/ 69605 w 2220159"/>
                    <a:gd name="connsiteY21" fmla="*/ 1488758 h 1838539"/>
                    <a:gd name="connsiteX22" fmla="*/ 97799 w 2220159"/>
                    <a:gd name="connsiteY22" fmla="*/ 1467803 h 1838539"/>
                    <a:gd name="connsiteX23" fmla="*/ 540330 w 2220159"/>
                    <a:gd name="connsiteY23" fmla="*/ 1499807 h 1838539"/>
                    <a:gd name="connsiteX24" fmla="*/ 813602 w 2220159"/>
                    <a:gd name="connsiteY24" fmla="*/ 1307783 h 1838539"/>
                    <a:gd name="connsiteX25" fmla="*/ 849036 w 2220159"/>
                    <a:gd name="connsiteY25" fmla="*/ 1277493 h 1838539"/>
                    <a:gd name="connsiteX26" fmla="*/ 861132 w 2220159"/>
                    <a:gd name="connsiteY26" fmla="*/ 1267016 h 1838539"/>
                    <a:gd name="connsiteX27" fmla="*/ 888945 w 2220159"/>
                    <a:gd name="connsiteY27" fmla="*/ 1242632 h 1838539"/>
                    <a:gd name="connsiteX28" fmla="*/ 905709 w 2220159"/>
                    <a:gd name="connsiteY28" fmla="*/ 1227487 h 1838539"/>
                    <a:gd name="connsiteX29" fmla="*/ 927045 w 2220159"/>
                    <a:gd name="connsiteY29" fmla="*/ 1207865 h 1838539"/>
                    <a:gd name="connsiteX30" fmla="*/ 927617 w 2220159"/>
                    <a:gd name="connsiteY30" fmla="*/ 1207389 h 1838539"/>
                    <a:gd name="connsiteX31" fmla="*/ 937999 w 2220159"/>
                    <a:gd name="connsiteY31" fmla="*/ 1197769 h 1838539"/>
                    <a:gd name="connsiteX32" fmla="*/ 947143 w 2220159"/>
                    <a:gd name="connsiteY32" fmla="*/ 1189101 h 1838539"/>
                    <a:gd name="connsiteX33" fmla="*/ 1091256 w 2220159"/>
                    <a:gd name="connsiteY33" fmla="*/ 1035749 h 1838539"/>
                    <a:gd name="connsiteX34" fmla="*/ 1377578 w 2220159"/>
                    <a:gd name="connsiteY34" fmla="*/ 615791 h 1838539"/>
                    <a:gd name="connsiteX35" fmla="*/ 1428822 w 2220159"/>
                    <a:gd name="connsiteY35" fmla="*/ 561880 h 1838539"/>
                    <a:gd name="connsiteX36" fmla="*/ 1437300 w 2220159"/>
                    <a:gd name="connsiteY36" fmla="*/ 553688 h 1838539"/>
                    <a:gd name="connsiteX37" fmla="*/ 1447301 w 2220159"/>
                    <a:gd name="connsiteY37" fmla="*/ 544163 h 1838539"/>
                    <a:gd name="connsiteX38" fmla="*/ 1449015 w 2220159"/>
                    <a:gd name="connsiteY38" fmla="*/ 542544 h 1838539"/>
                    <a:gd name="connsiteX39" fmla="*/ 1454159 w 2220159"/>
                    <a:gd name="connsiteY39" fmla="*/ 537686 h 1838539"/>
                    <a:gd name="connsiteX40" fmla="*/ 1455588 w 2220159"/>
                    <a:gd name="connsiteY40" fmla="*/ 536353 h 1838539"/>
                    <a:gd name="connsiteX41" fmla="*/ 1471876 w 2220159"/>
                    <a:gd name="connsiteY41" fmla="*/ 521780 h 1838539"/>
                    <a:gd name="connsiteX42" fmla="*/ 1669995 w 2220159"/>
                    <a:gd name="connsiteY42" fmla="*/ 377761 h 1838539"/>
                    <a:gd name="connsiteX43" fmla="*/ 1691998 w 2220159"/>
                    <a:gd name="connsiteY43" fmla="*/ 364998 h 1838539"/>
                    <a:gd name="connsiteX44" fmla="*/ 1694189 w 2220159"/>
                    <a:gd name="connsiteY44" fmla="*/ 363760 h 1838539"/>
                    <a:gd name="connsiteX45" fmla="*/ 1671710 w 2220159"/>
                    <a:gd name="connsiteY45" fmla="*/ 359759 h 1838539"/>
                    <a:gd name="connsiteX46" fmla="*/ 1671519 w 2220159"/>
                    <a:gd name="connsiteY46" fmla="*/ 359759 h 1838539"/>
                    <a:gd name="connsiteX47" fmla="*/ 1567602 w 2220159"/>
                    <a:gd name="connsiteY47" fmla="*/ 312515 h 1838539"/>
                    <a:gd name="connsiteX48" fmla="*/ 1411106 w 2220159"/>
                    <a:gd name="connsiteY48" fmla="*/ 149543 h 1838539"/>
                    <a:gd name="connsiteX49" fmla="*/ 1578650 w 2220159"/>
                    <a:gd name="connsiteY49" fmla="*/ 0 h 183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220159" h="1838539">
                      <a:moveTo>
                        <a:pt x="1578650" y="0"/>
                      </a:moveTo>
                      <a:cubicBezTo>
                        <a:pt x="1595224" y="22384"/>
                        <a:pt x="1854019" y="185833"/>
                        <a:pt x="1880784" y="199739"/>
                      </a:cubicBezTo>
                      <a:cubicBezTo>
                        <a:pt x="2010704" y="267176"/>
                        <a:pt x="2127291" y="204026"/>
                        <a:pt x="2220160" y="231934"/>
                      </a:cubicBezTo>
                      <a:cubicBezTo>
                        <a:pt x="2219874" y="232410"/>
                        <a:pt x="2219683" y="232886"/>
                        <a:pt x="2219493" y="233458"/>
                      </a:cubicBezTo>
                      <a:cubicBezTo>
                        <a:pt x="2198728" y="276415"/>
                        <a:pt x="2176820" y="338899"/>
                        <a:pt x="2175297" y="415481"/>
                      </a:cubicBezTo>
                      <a:cubicBezTo>
                        <a:pt x="2173773" y="493109"/>
                        <a:pt x="2193680" y="558736"/>
                        <a:pt x="2216635" y="608267"/>
                      </a:cubicBezTo>
                      <a:cubicBezTo>
                        <a:pt x="2212063" y="608457"/>
                        <a:pt x="2207396" y="608457"/>
                        <a:pt x="2202729" y="608267"/>
                      </a:cubicBezTo>
                      <a:lnTo>
                        <a:pt x="2202633" y="608267"/>
                      </a:lnTo>
                      <a:cubicBezTo>
                        <a:pt x="2131482" y="605695"/>
                        <a:pt x="2036613" y="561689"/>
                        <a:pt x="1876402" y="583787"/>
                      </a:cubicBezTo>
                      <a:cubicBezTo>
                        <a:pt x="1854685" y="586740"/>
                        <a:pt x="1698380" y="609790"/>
                        <a:pt x="1564077" y="707803"/>
                      </a:cubicBezTo>
                      <a:cubicBezTo>
                        <a:pt x="1547980" y="719519"/>
                        <a:pt x="1533693" y="731139"/>
                        <a:pt x="1520834" y="743140"/>
                      </a:cubicBezTo>
                      <a:cubicBezTo>
                        <a:pt x="1520262" y="743617"/>
                        <a:pt x="1519691" y="744188"/>
                        <a:pt x="1519119" y="744665"/>
                      </a:cubicBezTo>
                      <a:cubicBezTo>
                        <a:pt x="1433776" y="824103"/>
                        <a:pt x="1408153" y="912114"/>
                        <a:pt x="1329857" y="1055751"/>
                      </a:cubicBezTo>
                      <a:cubicBezTo>
                        <a:pt x="1273374" y="1159288"/>
                        <a:pt x="1163551" y="1360551"/>
                        <a:pt x="975051" y="1532954"/>
                      </a:cubicBezTo>
                      <a:cubicBezTo>
                        <a:pt x="969336" y="1538192"/>
                        <a:pt x="963526" y="1543526"/>
                        <a:pt x="957716" y="1548575"/>
                      </a:cubicBezTo>
                      <a:cubicBezTo>
                        <a:pt x="937999" y="1566100"/>
                        <a:pt x="917425" y="1583246"/>
                        <a:pt x="895994" y="1599819"/>
                      </a:cubicBezTo>
                      <a:cubicBezTo>
                        <a:pt x="804744" y="1670590"/>
                        <a:pt x="633389" y="1782794"/>
                        <a:pt x="397170" y="1819751"/>
                      </a:cubicBezTo>
                      <a:cubicBezTo>
                        <a:pt x="293633" y="1836039"/>
                        <a:pt x="156759" y="1857470"/>
                        <a:pt x="73700" y="1807178"/>
                      </a:cubicBezTo>
                      <a:cubicBezTo>
                        <a:pt x="73510" y="1807178"/>
                        <a:pt x="73224" y="1807083"/>
                        <a:pt x="73034" y="1806797"/>
                      </a:cubicBezTo>
                      <a:cubicBezTo>
                        <a:pt x="59413" y="1798511"/>
                        <a:pt x="47317" y="1788224"/>
                        <a:pt x="37029" y="1775746"/>
                      </a:cubicBezTo>
                      <a:cubicBezTo>
                        <a:pt x="-25741" y="1699546"/>
                        <a:pt x="-4595" y="1557242"/>
                        <a:pt x="69509" y="1488758"/>
                      </a:cubicBezTo>
                      <a:lnTo>
                        <a:pt x="69605" y="1488758"/>
                      </a:lnTo>
                      <a:cubicBezTo>
                        <a:pt x="78273" y="1480566"/>
                        <a:pt x="87702" y="1473613"/>
                        <a:pt x="97799" y="1467803"/>
                      </a:cubicBezTo>
                      <a:cubicBezTo>
                        <a:pt x="215813" y="1400080"/>
                        <a:pt x="337543" y="1552289"/>
                        <a:pt x="540330" y="1499807"/>
                      </a:cubicBezTo>
                      <a:cubicBezTo>
                        <a:pt x="609863" y="1481709"/>
                        <a:pt x="677776" y="1423797"/>
                        <a:pt x="813602" y="1307783"/>
                      </a:cubicBezTo>
                      <a:cubicBezTo>
                        <a:pt x="825128" y="1297877"/>
                        <a:pt x="836939" y="1287875"/>
                        <a:pt x="849036" y="1277493"/>
                      </a:cubicBezTo>
                      <a:cubicBezTo>
                        <a:pt x="853036" y="1274159"/>
                        <a:pt x="857036" y="1270635"/>
                        <a:pt x="861132" y="1267016"/>
                      </a:cubicBezTo>
                      <a:cubicBezTo>
                        <a:pt x="870276" y="1259015"/>
                        <a:pt x="879516" y="1250918"/>
                        <a:pt x="888945" y="1242632"/>
                      </a:cubicBezTo>
                      <a:cubicBezTo>
                        <a:pt x="894469" y="1237583"/>
                        <a:pt x="900089" y="1232630"/>
                        <a:pt x="905709" y="1227487"/>
                      </a:cubicBezTo>
                      <a:cubicBezTo>
                        <a:pt x="912758" y="1221105"/>
                        <a:pt x="919902" y="1214628"/>
                        <a:pt x="927045" y="1207865"/>
                      </a:cubicBezTo>
                      <a:cubicBezTo>
                        <a:pt x="927236" y="1207675"/>
                        <a:pt x="927426" y="1207484"/>
                        <a:pt x="927617" y="1207389"/>
                      </a:cubicBezTo>
                      <a:cubicBezTo>
                        <a:pt x="931046" y="1204151"/>
                        <a:pt x="934475" y="1200912"/>
                        <a:pt x="937999" y="1197769"/>
                      </a:cubicBezTo>
                      <a:cubicBezTo>
                        <a:pt x="941047" y="1194911"/>
                        <a:pt x="944095" y="1191959"/>
                        <a:pt x="947143" y="1189101"/>
                      </a:cubicBezTo>
                      <a:cubicBezTo>
                        <a:pt x="993054" y="1145572"/>
                        <a:pt x="1041250" y="1095661"/>
                        <a:pt x="1091256" y="1035749"/>
                      </a:cubicBezTo>
                      <a:cubicBezTo>
                        <a:pt x="1257658" y="836295"/>
                        <a:pt x="1240704" y="769620"/>
                        <a:pt x="1377578" y="615791"/>
                      </a:cubicBezTo>
                      <a:cubicBezTo>
                        <a:pt x="1392437" y="599123"/>
                        <a:pt x="1409392" y="581025"/>
                        <a:pt x="1428822" y="561880"/>
                      </a:cubicBezTo>
                      <a:cubicBezTo>
                        <a:pt x="1431584" y="559213"/>
                        <a:pt x="1434442" y="556451"/>
                        <a:pt x="1437300" y="553688"/>
                      </a:cubicBezTo>
                      <a:cubicBezTo>
                        <a:pt x="1440633" y="550355"/>
                        <a:pt x="1443967" y="547211"/>
                        <a:pt x="1447301" y="544163"/>
                      </a:cubicBezTo>
                      <a:cubicBezTo>
                        <a:pt x="1447872" y="543497"/>
                        <a:pt x="1448444" y="542925"/>
                        <a:pt x="1449015" y="542544"/>
                      </a:cubicBezTo>
                      <a:cubicBezTo>
                        <a:pt x="1450730" y="540830"/>
                        <a:pt x="1452444" y="539306"/>
                        <a:pt x="1454159" y="537686"/>
                      </a:cubicBezTo>
                      <a:cubicBezTo>
                        <a:pt x="1454635" y="537305"/>
                        <a:pt x="1455111" y="536829"/>
                        <a:pt x="1455588" y="536353"/>
                      </a:cubicBezTo>
                      <a:cubicBezTo>
                        <a:pt x="1460922" y="531495"/>
                        <a:pt x="1466351" y="526637"/>
                        <a:pt x="1471876" y="521780"/>
                      </a:cubicBezTo>
                      <a:cubicBezTo>
                        <a:pt x="1523596" y="475774"/>
                        <a:pt x="1588652" y="426148"/>
                        <a:pt x="1669995" y="377761"/>
                      </a:cubicBezTo>
                      <a:cubicBezTo>
                        <a:pt x="1677139" y="373571"/>
                        <a:pt x="1684473" y="369284"/>
                        <a:pt x="1691998" y="364998"/>
                      </a:cubicBezTo>
                      <a:cubicBezTo>
                        <a:pt x="1692665" y="364617"/>
                        <a:pt x="1693427" y="364141"/>
                        <a:pt x="1694189" y="363760"/>
                      </a:cubicBezTo>
                      <a:cubicBezTo>
                        <a:pt x="1686664" y="362522"/>
                        <a:pt x="1679139" y="361188"/>
                        <a:pt x="1671710" y="359759"/>
                      </a:cubicBezTo>
                      <a:cubicBezTo>
                        <a:pt x="1671615" y="359759"/>
                        <a:pt x="1671615" y="359759"/>
                        <a:pt x="1671519" y="359759"/>
                      </a:cubicBezTo>
                      <a:cubicBezTo>
                        <a:pt x="1632181" y="352425"/>
                        <a:pt x="1567697" y="312515"/>
                        <a:pt x="1567602" y="312515"/>
                      </a:cubicBezTo>
                      <a:cubicBezTo>
                        <a:pt x="1558553" y="315659"/>
                        <a:pt x="1420250" y="146780"/>
                        <a:pt x="1411106" y="149543"/>
                      </a:cubicBezTo>
                      <a:lnTo>
                        <a:pt x="1578650" y="0"/>
                      </a:lnTo>
                      <a:close/>
                    </a:path>
                  </a:pathLst>
                </a:custGeom>
                <a:solidFill>
                  <a:srgbClr val="D8D8D8"/>
                </a:solidFill>
                <a:ln w="0" cap="flat">
                  <a:noFill/>
                  <a:prstDash val="solid"/>
                  <a:miter/>
                </a:ln>
              </p:spPr>
              <p:txBody>
                <a:bodyPr rtlCol="0" anchor="ctr"/>
                <a:lstStyle/>
                <a:p>
                  <a:endParaRPr lang="en-US"/>
                </a:p>
              </p:txBody>
            </p:sp>
            <p:sp>
              <p:nvSpPr>
                <p:cNvPr id="221" name="Freeform: Shape 220">
                  <a:extLst>
                    <a:ext uri="{FF2B5EF4-FFF2-40B4-BE49-F238E27FC236}">
                      <a16:creationId xmlns:a16="http://schemas.microsoft.com/office/drawing/2014/main" id="{98BF751B-9F79-4EE6-1D12-ABCA0E97D62B}"/>
                    </a:ext>
                  </a:extLst>
                </p:cNvPr>
                <p:cNvSpPr/>
                <p:nvPr/>
              </p:nvSpPr>
              <p:spPr>
                <a:xfrm>
                  <a:off x="3414599" y="3043048"/>
                  <a:ext cx="1462674" cy="1722407"/>
                </a:xfrm>
                <a:custGeom>
                  <a:avLst/>
                  <a:gdLst>
                    <a:gd name="connsiteX0" fmla="*/ 1008257 w 2353758"/>
                    <a:gd name="connsiteY0" fmla="*/ 280176 h 2771725"/>
                    <a:gd name="connsiteX1" fmla="*/ 764702 w 2353758"/>
                    <a:gd name="connsiteY1" fmla="*/ 103868 h 2771725"/>
                    <a:gd name="connsiteX2" fmla="*/ 513433 w 2353758"/>
                    <a:gd name="connsiteY2" fmla="*/ 18238 h 2771725"/>
                    <a:gd name="connsiteX3" fmla="*/ 131957 w 2353758"/>
                    <a:gd name="connsiteY3" fmla="*/ 52147 h 2771725"/>
                    <a:gd name="connsiteX4" fmla="*/ 68996 w 2353758"/>
                    <a:gd name="connsiteY4" fmla="*/ 95200 h 2771725"/>
                    <a:gd name="connsiteX5" fmla="*/ 68044 w 2353758"/>
                    <a:gd name="connsiteY5" fmla="*/ 96058 h 2771725"/>
                    <a:gd name="connsiteX6" fmla="*/ 1559 w 2353758"/>
                    <a:gd name="connsiteY6" fmla="*/ 206738 h 2771725"/>
                    <a:gd name="connsiteX7" fmla="*/ 64710 w 2353758"/>
                    <a:gd name="connsiteY7" fmla="*/ 373521 h 2771725"/>
                    <a:gd name="connsiteX8" fmla="*/ 213967 w 2353758"/>
                    <a:gd name="connsiteY8" fmla="*/ 449340 h 2771725"/>
                    <a:gd name="connsiteX9" fmla="*/ 223777 w 2353758"/>
                    <a:gd name="connsiteY9" fmla="*/ 448959 h 2771725"/>
                    <a:gd name="connsiteX10" fmla="*/ 307788 w 2353758"/>
                    <a:gd name="connsiteY10" fmla="*/ 396095 h 2771725"/>
                    <a:gd name="connsiteX11" fmla="*/ 408562 w 2353758"/>
                    <a:gd name="connsiteY11" fmla="*/ 320371 h 2771725"/>
                    <a:gd name="connsiteX12" fmla="*/ 684311 w 2353758"/>
                    <a:gd name="connsiteY12" fmla="*/ 332468 h 2771725"/>
                    <a:gd name="connsiteX13" fmla="*/ 914816 w 2353758"/>
                    <a:gd name="connsiteY13" fmla="*/ 498013 h 2771725"/>
                    <a:gd name="connsiteX14" fmla="*/ 952535 w 2353758"/>
                    <a:gd name="connsiteY14" fmla="*/ 540685 h 2771725"/>
                    <a:gd name="connsiteX15" fmla="*/ 961965 w 2353758"/>
                    <a:gd name="connsiteY15" fmla="*/ 527064 h 2771725"/>
                    <a:gd name="connsiteX16" fmla="*/ 928151 w 2353758"/>
                    <a:gd name="connsiteY16" fmla="*/ 486011 h 2771725"/>
                    <a:gd name="connsiteX17" fmla="*/ 796230 w 2353758"/>
                    <a:gd name="connsiteY17" fmla="*/ 367901 h 2771725"/>
                    <a:gd name="connsiteX18" fmla="*/ 792039 w 2353758"/>
                    <a:gd name="connsiteY18" fmla="*/ 365139 h 2771725"/>
                    <a:gd name="connsiteX19" fmla="*/ 690121 w 2353758"/>
                    <a:gd name="connsiteY19" fmla="*/ 315514 h 2771725"/>
                    <a:gd name="connsiteX20" fmla="*/ 567630 w 2353758"/>
                    <a:gd name="connsiteY20" fmla="*/ 285605 h 2771725"/>
                    <a:gd name="connsiteX21" fmla="*/ 565916 w 2353758"/>
                    <a:gd name="connsiteY21" fmla="*/ 285415 h 2771725"/>
                    <a:gd name="connsiteX22" fmla="*/ 401990 w 2353758"/>
                    <a:gd name="connsiteY22" fmla="*/ 303703 h 2771725"/>
                    <a:gd name="connsiteX23" fmla="*/ 294262 w 2353758"/>
                    <a:gd name="connsiteY23" fmla="*/ 384284 h 2771725"/>
                    <a:gd name="connsiteX24" fmla="*/ 261592 w 2353758"/>
                    <a:gd name="connsiteY24" fmla="*/ 416765 h 2771725"/>
                    <a:gd name="connsiteX25" fmla="*/ 261401 w 2353758"/>
                    <a:gd name="connsiteY25" fmla="*/ 416860 h 2771725"/>
                    <a:gd name="connsiteX26" fmla="*/ 222253 w 2353758"/>
                    <a:gd name="connsiteY26" fmla="*/ 431052 h 2771725"/>
                    <a:gd name="connsiteX27" fmla="*/ 125574 w 2353758"/>
                    <a:gd name="connsiteY27" fmla="*/ 401143 h 2771725"/>
                    <a:gd name="connsiteX28" fmla="*/ 118812 w 2353758"/>
                    <a:gd name="connsiteY28" fmla="*/ 396762 h 2771725"/>
                    <a:gd name="connsiteX29" fmla="*/ 77855 w 2353758"/>
                    <a:gd name="connsiteY29" fmla="*/ 361234 h 2771725"/>
                    <a:gd name="connsiteX30" fmla="*/ 19371 w 2353758"/>
                    <a:gd name="connsiteY30" fmla="*/ 209310 h 2771725"/>
                    <a:gd name="connsiteX31" fmla="*/ 140624 w 2353758"/>
                    <a:gd name="connsiteY31" fmla="*/ 67864 h 2771725"/>
                    <a:gd name="connsiteX32" fmla="*/ 757273 w 2353758"/>
                    <a:gd name="connsiteY32" fmla="*/ 120156 h 2771725"/>
                    <a:gd name="connsiteX33" fmla="*/ 995398 w 2353758"/>
                    <a:gd name="connsiteY33" fmla="*/ 292654 h 2771725"/>
                    <a:gd name="connsiteX34" fmla="*/ 1084457 w 2353758"/>
                    <a:gd name="connsiteY34" fmla="*/ 379807 h 2771725"/>
                    <a:gd name="connsiteX35" fmla="*/ 1098267 w 2353758"/>
                    <a:gd name="connsiteY35" fmla="*/ 367996 h 2771725"/>
                    <a:gd name="connsiteX36" fmla="*/ 1008257 w 2353758"/>
                    <a:gd name="connsiteY36" fmla="*/ 280176 h 2771725"/>
                    <a:gd name="connsiteX37" fmla="*/ 2305181 w 2353758"/>
                    <a:gd name="connsiteY37" fmla="*/ 1339928 h 2771725"/>
                    <a:gd name="connsiteX38" fmla="*/ 2349186 w 2353758"/>
                    <a:gd name="connsiteY38" fmla="*/ 1160096 h 2771725"/>
                    <a:gd name="connsiteX39" fmla="*/ 2353758 w 2353758"/>
                    <a:gd name="connsiteY39" fmla="*/ 1150666 h 2771725"/>
                    <a:gd name="connsiteX40" fmla="*/ 2343661 w 2353758"/>
                    <a:gd name="connsiteY40" fmla="*/ 1147618 h 2771725"/>
                    <a:gd name="connsiteX41" fmla="*/ 2339566 w 2353758"/>
                    <a:gd name="connsiteY41" fmla="*/ 1146475 h 2771725"/>
                    <a:gd name="connsiteX42" fmla="*/ 2217074 w 2353758"/>
                    <a:gd name="connsiteY42" fmla="*/ 1143427 h 2771725"/>
                    <a:gd name="connsiteX43" fmla="*/ 2005810 w 2353758"/>
                    <a:gd name="connsiteY43" fmla="*/ 1116090 h 2771725"/>
                    <a:gd name="connsiteX44" fmla="*/ 1997618 w 2353758"/>
                    <a:gd name="connsiteY44" fmla="*/ 1131997 h 2771725"/>
                    <a:gd name="connsiteX45" fmla="*/ 2218693 w 2353758"/>
                    <a:gd name="connsiteY45" fmla="*/ 1161334 h 2771725"/>
                    <a:gd name="connsiteX46" fmla="*/ 2328326 w 2353758"/>
                    <a:gd name="connsiteY46" fmla="*/ 1162191 h 2771725"/>
                    <a:gd name="connsiteX47" fmla="*/ 2287273 w 2353758"/>
                    <a:gd name="connsiteY47" fmla="*/ 1339642 h 2771725"/>
                    <a:gd name="connsiteX48" fmla="*/ 2322707 w 2353758"/>
                    <a:gd name="connsiteY48" fmla="*/ 1521284 h 2771725"/>
                    <a:gd name="connsiteX49" fmla="*/ 2322802 w 2353758"/>
                    <a:gd name="connsiteY49" fmla="*/ 1521284 h 2771725"/>
                    <a:gd name="connsiteX50" fmla="*/ 2323754 w 2353758"/>
                    <a:gd name="connsiteY50" fmla="*/ 1523665 h 2771725"/>
                    <a:gd name="connsiteX51" fmla="*/ 2249364 w 2353758"/>
                    <a:gd name="connsiteY51" fmla="*/ 1512330 h 2771725"/>
                    <a:gd name="connsiteX52" fmla="*/ 1996189 w 2353758"/>
                    <a:gd name="connsiteY52" fmla="*/ 1499186 h 2771725"/>
                    <a:gd name="connsiteX53" fmla="*/ 1679769 w 2353758"/>
                    <a:gd name="connsiteY53" fmla="*/ 1624820 h 2771725"/>
                    <a:gd name="connsiteX54" fmla="*/ 1640907 w 2353758"/>
                    <a:gd name="connsiteY54" fmla="*/ 1656157 h 2771725"/>
                    <a:gd name="connsiteX55" fmla="*/ 1639193 w 2353758"/>
                    <a:gd name="connsiteY55" fmla="*/ 1657682 h 2771725"/>
                    <a:gd name="connsiteX56" fmla="*/ 1498984 w 2353758"/>
                    <a:gd name="connsiteY56" fmla="*/ 1866660 h 2771725"/>
                    <a:gd name="connsiteX57" fmla="*/ 1442883 w 2353758"/>
                    <a:gd name="connsiteY57" fmla="*/ 1975817 h 2771725"/>
                    <a:gd name="connsiteX58" fmla="*/ 1095125 w 2353758"/>
                    <a:gd name="connsiteY58" fmla="*/ 2445971 h 2771725"/>
                    <a:gd name="connsiteX59" fmla="*/ 1077789 w 2353758"/>
                    <a:gd name="connsiteY59" fmla="*/ 2461592 h 2771725"/>
                    <a:gd name="connsiteX60" fmla="*/ 1011400 w 2353758"/>
                    <a:gd name="connsiteY60" fmla="*/ 2517027 h 2771725"/>
                    <a:gd name="connsiteX61" fmla="*/ 516671 w 2353758"/>
                    <a:gd name="connsiteY61" fmla="*/ 2735245 h 2771725"/>
                    <a:gd name="connsiteX62" fmla="*/ 193774 w 2353758"/>
                    <a:gd name="connsiteY62" fmla="*/ 2720195 h 2771725"/>
                    <a:gd name="connsiteX63" fmla="*/ 193107 w 2353758"/>
                    <a:gd name="connsiteY63" fmla="*/ 2719814 h 2771725"/>
                    <a:gd name="connsiteX64" fmla="*/ 164913 w 2353758"/>
                    <a:gd name="connsiteY64" fmla="*/ 2694383 h 2771725"/>
                    <a:gd name="connsiteX65" fmla="*/ 133957 w 2353758"/>
                    <a:gd name="connsiteY65" fmla="*/ 2540744 h 2771725"/>
                    <a:gd name="connsiteX66" fmla="*/ 223206 w 2353758"/>
                    <a:gd name="connsiteY66" fmla="*/ 2399870 h 2771725"/>
                    <a:gd name="connsiteX67" fmla="*/ 286261 w 2353758"/>
                    <a:gd name="connsiteY67" fmla="*/ 2383201 h 2771725"/>
                    <a:gd name="connsiteX68" fmla="*/ 399514 w 2353758"/>
                    <a:gd name="connsiteY68" fmla="*/ 2409014 h 2771725"/>
                    <a:gd name="connsiteX69" fmla="*/ 663452 w 2353758"/>
                    <a:gd name="connsiteY69" fmla="*/ 2432731 h 2771725"/>
                    <a:gd name="connsiteX70" fmla="*/ 940343 w 2353758"/>
                    <a:gd name="connsiteY70" fmla="*/ 2238897 h 2771725"/>
                    <a:gd name="connsiteX71" fmla="*/ 1219045 w 2353758"/>
                    <a:gd name="connsiteY71" fmla="*/ 1965815 h 2771725"/>
                    <a:gd name="connsiteX72" fmla="*/ 1376302 w 2353758"/>
                    <a:gd name="connsiteY72" fmla="*/ 1733596 h 2771725"/>
                    <a:gd name="connsiteX73" fmla="*/ 1505176 w 2353758"/>
                    <a:gd name="connsiteY73" fmla="*/ 1546048 h 2771725"/>
                    <a:gd name="connsiteX74" fmla="*/ 1819596 w 2353758"/>
                    <a:gd name="connsiteY74" fmla="*/ 1295827 h 2771725"/>
                    <a:gd name="connsiteX75" fmla="*/ 1838932 w 2353758"/>
                    <a:gd name="connsiteY75" fmla="*/ 1284778 h 2771725"/>
                    <a:gd name="connsiteX76" fmla="*/ 1817310 w 2353758"/>
                    <a:gd name="connsiteY76" fmla="*/ 1279348 h 2771725"/>
                    <a:gd name="connsiteX77" fmla="*/ 1812071 w 2353758"/>
                    <a:gd name="connsiteY77" fmla="*/ 1278015 h 2771725"/>
                    <a:gd name="connsiteX78" fmla="*/ 1791783 w 2353758"/>
                    <a:gd name="connsiteY78" fmla="*/ 1272776 h 2771725"/>
                    <a:gd name="connsiteX79" fmla="*/ 1791593 w 2353758"/>
                    <a:gd name="connsiteY79" fmla="*/ 1272776 h 2771725"/>
                    <a:gd name="connsiteX80" fmla="*/ 1751111 w 2353758"/>
                    <a:gd name="connsiteY80" fmla="*/ 1255536 h 2771725"/>
                    <a:gd name="connsiteX81" fmla="*/ 1699581 w 2353758"/>
                    <a:gd name="connsiteY81" fmla="*/ 1228294 h 2771725"/>
                    <a:gd name="connsiteX82" fmla="*/ 1684436 w 2353758"/>
                    <a:gd name="connsiteY82" fmla="*/ 1238486 h 2771725"/>
                    <a:gd name="connsiteX83" fmla="*/ 1790068 w 2353758"/>
                    <a:gd name="connsiteY83" fmla="*/ 1290683 h 2771725"/>
                    <a:gd name="connsiteX84" fmla="*/ 1791783 w 2353758"/>
                    <a:gd name="connsiteY84" fmla="*/ 1291160 h 2771725"/>
                    <a:gd name="connsiteX85" fmla="*/ 1591948 w 2353758"/>
                    <a:gd name="connsiteY85" fmla="*/ 1434701 h 2771725"/>
                    <a:gd name="connsiteX86" fmla="*/ 1575661 w 2353758"/>
                    <a:gd name="connsiteY86" fmla="*/ 1449275 h 2771725"/>
                    <a:gd name="connsiteX87" fmla="*/ 1574232 w 2353758"/>
                    <a:gd name="connsiteY87" fmla="*/ 1450608 h 2771725"/>
                    <a:gd name="connsiteX88" fmla="*/ 1569089 w 2353758"/>
                    <a:gd name="connsiteY88" fmla="*/ 1455466 h 2771725"/>
                    <a:gd name="connsiteX89" fmla="*/ 1567374 w 2353758"/>
                    <a:gd name="connsiteY89" fmla="*/ 1457085 h 2771725"/>
                    <a:gd name="connsiteX90" fmla="*/ 1557373 w 2353758"/>
                    <a:gd name="connsiteY90" fmla="*/ 1466610 h 2771725"/>
                    <a:gd name="connsiteX91" fmla="*/ 1548896 w 2353758"/>
                    <a:gd name="connsiteY91" fmla="*/ 1474802 h 2771725"/>
                    <a:gd name="connsiteX92" fmla="*/ 1491746 w 2353758"/>
                    <a:gd name="connsiteY92" fmla="*/ 1533952 h 2771725"/>
                    <a:gd name="connsiteX93" fmla="*/ 1360586 w 2353758"/>
                    <a:gd name="connsiteY93" fmla="*/ 1724833 h 2771725"/>
                    <a:gd name="connsiteX94" fmla="*/ 1205234 w 2353758"/>
                    <a:gd name="connsiteY94" fmla="*/ 1954195 h 2771725"/>
                    <a:gd name="connsiteX95" fmla="*/ 1067216 w 2353758"/>
                    <a:gd name="connsiteY95" fmla="*/ 2102023 h 2771725"/>
                    <a:gd name="connsiteX96" fmla="*/ 1058072 w 2353758"/>
                    <a:gd name="connsiteY96" fmla="*/ 2110691 h 2771725"/>
                    <a:gd name="connsiteX97" fmla="*/ 1047690 w 2353758"/>
                    <a:gd name="connsiteY97" fmla="*/ 2120311 h 2771725"/>
                    <a:gd name="connsiteX98" fmla="*/ 1047118 w 2353758"/>
                    <a:gd name="connsiteY98" fmla="*/ 2120787 h 2771725"/>
                    <a:gd name="connsiteX99" fmla="*/ 1025782 w 2353758"/>
                    <a:gd name="connsiteY99" fmla="*/ 2140409 h 2771725"/>
                    <a:gd name="connsiteX100" fmla="*/ 1009018 w 2353758"/>
                    <a:gd name="connsiteY100" fmla="*/ 2155553 h 2771725"/>
                    <a:gd name="connsiteX101" fmla="*/ 981205 w 2353758"/>
                    <a:gd name="connsiteY101" fmla="*/ 2179937 h 2771725"/>
                    <a:gd name="connsiteX102" fmla="*/ 969108 w 2353758"/>
                    <a:gd name="connsiteY102" fmla="*/ 2190415 h 2771725"/>
                    <a:gd name="connsiteX103" fmla="*/ 928723 w 2353758"/>
                    <a:gd name="connsiteY103" fmla="*/ 2225181 h 2771725"/>
                    <a:gd name="connsiteX104" fmla="*/ 658975 w 2353758"/>
                    <a:gd name="connsiteY104" fmla="*/ 2415300 h 2771725"/>
                    <a:gd name="connsiteX105" fmla="*/ 405038 w 2353758"/>
                    <a:gd name="connsiteY105" fmla="*/ 2391869 h 2771725"/>
                    <a:gd name="connsiteX106" fmla="*/ 214252 w 2353758"/>
                    <a:gd name="connsiteY106" fmla="*/ 2384153 h 2771725"/>
                    <a:gd name="connsiteX107" fmla="*/ 189678 w 2353758"/>
                    <a:gd name="connsiteY107" fmla="*/ 2401584 h 2771725"/>
                    <a:gd name="connsiteX108" fmla="*/ 189583 w 2353758"/>
                    <a:gd name="connsiteY108" fmla="*/ 2401584 h 2771725"/>
                    <a:gd name="connsiteX109" fmla="*/ 116336 w 2353758"/>
                    <a:gd name="connsiteY109" fmla="*/ 2537506 h 2771725"/>
                    <a:gd name="connsiteX110" fmla="*/ 151007 w 2353758"/>
                    <a:gd name="connsiteY110" fmla="*/ 2705622 h 2771725"/>
                    <a:gd name="connsiteX111" fmla="*/ 337601 w 2353758"/>
                    <a:gd name="connsiteY111" fmla="*/ 2771725 h 2771725"/>
                    <a:gd name="connsiteX112" fmla="*/ 519434 w 2353758"/>
                    <a:gd name="connsiteY112" fmla="*/ 2752866 h 2771725"/>
                    <a:gd name="connsiteX113" fmla="*/ 825853 w 2353758"/>
                    <a:gd name="connsiteY113" fmla="*/ 2654663 h 2771725"/>
                    <a:gd name="connsiteX114" fmla="*/ 1022449 w 2353758"/>
                    <a:gd name="connsiteY114" fmla="*/ 2531029 h 2771725"/>
                    <a:gd name="connsiteX115" fmla="*/ 1458598 w 2353758"/>
                    <a:gd name="connsiteY115" fmla="*/ 1984294 h 2771725"/>
                    <a:gd name="connsiteX116" fmla="*/ 1515082 w 2353758"/>
                    <a:gd name="connsiteY116" fmla="*/ 1874566 h 2771725"/>
                    <a:gd name="connsiteX117" fmla="*/ 1690342 w 2353758"/>
                    <a:gd name="connsiteY117" fmla="*/ 1639203 h 2771725"/>
                    <a:gd name="connsiteX118" fmla="*/ 1998571 w 2353758"/>
                    <a:gd name="connsiteY118" fmla="*/ 1516807 h 2771725"/>
                    <a:gd name="connsiteX119" fmla="*/ 2245935 w 2353758"/>
                    <a:gd name="connsiteY119" fmla="*/ 1529856 h 2771725"/>
                    <a:gd name="connsiteX120" fmla="*/ 2337947 w 2353758"/>
                    <a:gd name="connsiteY120" fmla="*/ 1541477 h 2771725"/>
                    <a:gd name="connsiteX121" fmla="*/ 2351282 w 2353758"/>
                    <a:gd name="connsiteY121" fmla="*/ 1540810 h 2771725"/>
                    <a:gd name="connsiteX122" fmla="*/ 2345662 w 2353758"/>
                    <a:gd name="connsiteY122" fmla="*/ 1528713 h 2771725"/>
                    <a:gd name="connsiteX123" fmla="*/ 2305181 w 2353758"/>
                    <a:gd name="connsiteY123" fmla="*/ 1339832 h 277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2353758" h="2771725">
                      <a:moveTo>
                        <a:pt x="1008257" y="280176"/>
                      </a:moveTo>
                      <a:cubicBezTo>
                        <a:pt x="948821" y="218263"/>
                        <a:pt x="897481" y="164733"/>
                        <a:pt x="764702" y="103868"/>
                      </a:cubicBezTo>
                      <a:cubicBezTo>
                        <a:pt x="732317" y="89009"/>
                        <a:pt x="633829" y="43861"/>
                        <a:pt x="513433" y="18238"/>
                      </a:cubicBezTo>
                      <a:cubicBezTo>
                        <a:pt x="359699" y="-14528"/>
                        <a:pt x="231398" y="-3098"/>
                        <a:pt x="131957" y="52147"/>
                      </a:cubicBezTo>
                      <a:cubicBezTo>
                        <a:pt x="107667" y="65673"/>
                        <a:pt x="86618" y="80056"/>
                        <a:pt x="68996" y="95200"/>
                      </a:cubicBezTo>
                      <a:cubicBezTo>
                        <a:pt x="68711" y="95486"/>
                        <a:pt x="68330" y="95772"/>
                        <a:pt x="68044" y="96058"/>
                      </a:cubicBezTo>
                      <a:cubicBezTo>
                        <a:pt x="29753" y="129205"/>
                        <a:pt x="7560" y="166257"/>
                        <a:pt x="1559" y="206738"/>
                      </a:cubicBezTo>
                      <a:cubicBezTo>
                        <a:pt x="-6442" y="261412"/>
                        <a:pt x="16608" y="322181"/>
                        <a:pt x="64710" y="373521"/>
                      </a:cubicBezTo>
                      <a:cubicBezTo>
                        <a:pt x="109287" y="420955"/>
                        <a:pt x="165580" y="449340"/>
                        <a:pt x="213967" y="449340"/>
                      </a:cubicBezTo>
                      <a:cubicBezTo>
                        <a:pt x="217300" y="449340"/>
                        <a:pt x="220539" y="449245"/>
                        <a:pt x="223777" y="448959"/>
                      </a:cubicBezTo>
                      <a:cubicBezTo>
                        <a:pt x="264258" y="445625"/>
                        <a:pt x="284452" y="422670"/>
                        <a:pt x="307788" y="396095"/>
                      </a:cubicBezTo>
                      <a:cubicBezTo>
                        <a:pt x="330457" y="370282"/>
                        <a:pt x="356175" y="341041"/>
                        <a:pt x="408562" y="320371"/>
                      </a:cubicBezTo>
                      <a:cubicBezTo>
                        <a:pt x="521529" y="275699"/>
                        <a:pt x="644021" y="318467"/>
                        <a:pt x="684311" y="332468"/>
                      </a:cubicBezTo>
                      <a:cubicBezTo>
                        <a:pt x="792706" y="370282"/>
                        <a:pt x="860142" y="437815"/>
                        <a:pt x="914816" y="498013"/>
                      </a:cubicBezTo>
                      <a:cubicBezTo>
                        <a:pt x="927675" y="512014"/>
                        <a:pt x="940343" y="526207"/>
                        <a:pt x="952535" y="540685"/>
                      </a:cubicBezTo>
                      <a:cubicBezTo>
                        <a:pt x="955298" y="535827"/>
                        <a:pt x="959012" y="531827"/>
                        <a:pt x="961965" y="527064"/>
                      </a:cubicBezTo>
                      <a:cubicBezTo>
                        <a:pt x="962346" y="526397"/>
                        <a:pt x="939677" y="498680"/>
                        <a:pt x="928151" y="486011"/>
                      </a:cubicBezTo>
                      <a:cubicBezTo>
                        <a:pt x="892147" y="446387"/>
                        <a:pt x="850808" y="403715"/>
                        <a:pt x="796230" y="367901"/>
                      </a:cubicBezTo>
                      <a:cubicBezTo>
                        <a:pt x="794896" y="366949"/>
                        <a:pt x="793467" y="365996"/>
                        <a:pt x="792039" y="365139"/>
                      </a:cubicBezTo>
                      <a:cubicBezTo>
                        <a:pt x="762321" y="346089"/>
                        <a:pt x="728793" y="329039"/>
                        <a:pt x="690121" y="315514"/>
                      </a:cubicBezTo>
                      <a:cubicBezTo>
                        <a:pt x="668214" y="307894"/>
                        <a:pt x="622970" y="292082"/>
                        <a:pt x="567630" y="285605"/>
                      </a:cubicBezTo>
                      <a:cubicBezTo>
                        <a:pt x="567059" y="285510"/>
                        <a:pt x="566487" y="285415"/>
                        <a:pt x="565916" y="285415"/>
                      </a:cubicBezTo>
                      <a:cubicBezTo>
                        <a:pt x="516005" y="279604"/>
                        <a:pt x="458093" y="281510"/>
                        <a:pt x="401990" y="303703"/>
                      </a:cubicBezTo>
                      <a:cubicBezTo>
                        <a:pt x="345507" y="325896"/>
                        <a:pt x="317123" y="358281"/>
                        <a:pt x="294262" y="384284"/>
                      </a:cubicBezTo>
                      <a:cubicBezTo>
                        <a:pt x="282737" y="397333"/>
                        <a:pt x="272927" y="408573"/>
                        <a:pt x="261592" y="416765"/>
                      </a:cubicBezTo>
                      <a:cubicBezTo>
                        <a:pt x="261496" y="416765"/>
                        <a:pt x="261496" y="416860"/>
                        <a:pt x="261401" y="416860"/>
                      </a:cubicBezTo>
                      <a:cubicBezTo>
                        <a:pt x="250638" y="424670"/>
                        <a:pt x="238446" y="429718"/>
                        <a:pt x="222253" y="431052"/>
                      </a:cubicBezTo>
                      <a:cubicBezTo>
                        <a:pt x="192916" y="433528"/>
                        <a:pt x="158246" y="422384"/>
                        <a:pt x="125574" y="401143"/>
                      </a:cubicBezTo>
                      <a:cubicBezTo>
                        <a:pt x="123289" y="399810"/>
                        <a:pt x="121003" y="398286"/>
                        <a:pt x="118812" y="396762"/>
                      </a:cubicBezTo>
                      <a:cubicBezTo>
                        <a:pt x="104429" y="386666"/>
                        <a:pt x="90523" y="374759"/>
                        <a:pt x="77855" y="361234"/>
                      </a:cubicBezTo>
                      <a:cubicBezTo>
                        <a:pt x="34039" y="314656"/>
                        <a:pt x="12227" y="257887"/>
                        <a:pt x="19371" y="209310"/>
                      </a:cubicBezTo>
                      <a:cubicBezTo>
                        <a:pt x="27182" y="155779"/>
                        <a:pt x="68044" y="108250"/>
                        <a:pt x="140624" y="67864"/>
                      </a:cubicBezTo>
                      <a:cubicBezTo>
                        <a:pt x="338173" y="-41960"/>
                        <a:pt x="611731" y="53481"/>
                        <a:pt x="757273" y="120156"/>
                      </a:cubicBezTo>
                      <a:cubicBezTo>
                        <a:pt x="886908" y="179592"/>
                        <a:pt x="934723" y="229503"/>
                        <a:pt x="995398" y="292654"/>
                      </a:cubicBezTo>
                      <a:cubicBezTo>
                        <a:pt x="1021211" y="319514"/>
                        <a:pt x="1048547" y="347994"/>
                        <a:pt x="1084457" y="379807"/>
                      </a:cubicBezTo>
                      <a:cubicBezTo>
                        <a:pt x="1089029" y="375807"/>
                        <a:pt x="1093600" y="371806"/>
                        <a:pt x="1098267" y="367996"/>
                      </a:cubicBezTo>
                      <a:cubicBezTo>
                        <a:pt x="1061692" y="335993"/>
                        <a:pt x="1034260" y="307227"/>
                        <a:pt x="1008257" y="280176"/>
                      </a:cubicBezTo>
                      <a:close/>
                      <a:moveTo>
                        <a:pt x="2305181" y="1339928"/>
                      </a:moveTo>
                      <a:cubicBezTo>
                        <a:pt x="2306419" y="1278015"/>
                        <a:pt x="2321182" y="1217531"/>
                        <a:pt x="2349186" y="1160096"/>
                      </a:cubicBezTo>
                      <a:lnTo>
                        <a:pt x="2353758" y="1150666"/>
                      </a:lnTo>
                      <a:lnTo>
                        <a:pt x="2343661" y="1147618"/>
                      </a:lnTo>
                      <a:cubicBezTo>
                        <a:pt x="2342328" y="1147237"/>
                        <a:pt x="2340995" y="1146856"/>
                        <a:pt x="2339566" y="1146475"/>
                      </a:cubicBezTo>
                      <a:cubicBezTo>
                        <a:pt x="2301656" y="1136188"/>
                        <a:pt x="2260604" y="1139617"/>
                        <a:pt x="2217074" y="1143427"/>
                      </a:cubicBezTo>
                      <a:cubicBezTo>
                        <a:pt x="2153352" y="1148951"/>
                        <a:pt x="2005810" y="1116090"/>
                        <a:pt x="2005810" y="1116090"/>
                      </a:cubicBezTo>
                      <a:lnTo>
                        <a:pt x="1997618" y="1131997"/>
                      </a:lnTo>
                      <a:cubicBezTo>
                        <a:pt x="1997618" y="1131997"/>
                        <a:pt x="2152400" y="1166954"/>
                        <a:pt x="2218693" y="1161334"/>
                      </a:cubicBezTo>
                      <a:cubicBezTo>
                        <a:pt x="2257842" y="1157905"/>
                        <a:pt x="2295084" y="1154761"/>
                        <a:pt x="2328326" y="1162191"/>
                      </a:cubicBezTo>
                      <a:cubicBezTo>
                        <a:pt x="2302323" y="1218960"/>
                        <a:pt x="2288416" y="1278586"/>
                        <a:pt x="2287273" y="1339642"/>
                      </a:cubicBezTo>
                      <a:cubicBezTo>
                        <a:pt x="2286035" y="1401554"/>
                        <a:pt x="2297941" y="1462610"/>
                        <a:pt x="2322707" y="1521284"/>
                      </a:cubicBezTo>
                      <a:lnTo>
                        <a:pt x="2322802" y="1521284"/>
                      </a:lnTo>
                      <a:cubicBezTo>
                        <a:pt x="2323088" y="1522046"/>
                        <a:pt x="2323374" y="1522903"/>
                        <a:pt x="2323754" y="1523665"/>
                      </a:cubicBezTo>
                      <a:cubicBezTo>
                        <a:pt x="2301942" y="1522807"/>
                        <a:pt x="2277177" y="1517855"/>
                        <a:pt x="2249364" y="1512330"/>
                      </a:cubicBezTo>
                      <a:cubicBezTo>
                        <a:pt x="2186023" y="1499662"/>
                        <a:pt x="2107156" y="1483946"/>
                        <a:pt x="1996189" y="1499186"/>
                      </a:cubicBezTo>
                      <a:cubicBezTo>
                        <a:pt x="1966471" y="1503186"/>
                        <a:pt x="1811976" y="1528427"/>
                        <a:pt x="1679769" y="1624820"/>
                      </a:cubicBezTo>
                      <a:cubicBezTo>
                        <a:pt x="1665577" y="1635203"/>
                        <a:pt x="1652718" y="1645585"/>
                        <a:pt x="1640907" y="1656157"/>
                      </a:cubicBezTo>
                      <a:cubicBezTo>
                        <a:pt x="1640336" y="1656634"/>
                        <a:pt x="1639764" y="1657205"/>
                        <a:pt x="1639193" y="1657682"/>
                      </a:cubicBezTo>
                      <a:cubicBezTo>
                        <a:pt x="1572994" y="1717498"/>
                        <a:pt x="1540895" y="1782173"/>
                        <a:pt x="1498984" y="1866660"/>
                      </a:cubicBezTo>
                      <a:cubicBezTo>
                        <a:pt x="1483078" y="1898855"/>
                        <a:pt x="1464885" y="1935335"/>
                        <a:pt x="1442883" y="1975817"/>
                      </a:cubicBezTo>
                      <a:cubicBezTo>
                        <a:pt x="1387352" y="2077544"/>
                        <a:pt x="1279338" y="2275473"/>
                        <a:pt x="1095125" y="2445971"/>
                      </a:cubicBezTo>
                      <a:cubicBezTo>
                        <a:pt x="1089409" y="2451209"/>
                        <a:pt x="1083599" y="2456543"/>
                        <a:pt x="1077789" y="2461592"/>
                      </a:cubicBezTo>
                      <a:cubicBezTo>
                        <a:pt x="1056643" y="2480642"/>
                        <a:pt x="1034546" y="2499120"/>
                        <a:pt x="1011400" y="2517027"/>
                      </a:cubicBezTo>
                      <a:cubicBezTo>
                        <a:pt x="862619" y="2632375"/>
                        <a:pt x="691550" y="2707813"/>
                        <a:pt x="516671" y="2735245"/>
                      </a:cubicBezTo>
                      <a:cubicBezTo>
                        <a:pt x="411991" y="2751628"/>
                        <a:pt x="273117" y="2773345"/>
                        <a:pt x="193774" y="2720195"/>
                      </a:cubicBezTo>
                      <a:cubicBezTo>
                        <a:pt x="193583" y="2720195"/>
                        <a:pt x="193298" y="2720100"/>
                        <a:pt x="193107" y="2719814"/>
                      </a:cubicBezTo>
                      <a:cubicBezTo>
                        <a:pt x="182534" y="2712766"/>
                        <a:pt x="173105" y="2704384"/>
                        <a:pt x="164913" y="2694383"/>
                      </a:cubicBezTo>
                      <a:cubicBezTo>
                        <a:pt x="134623" y="2657616"/>
                        <a:pt x="123098" y="2600180"/>
                        <a:pt x="133957" y="2540744"/>
                      </a:cubicBezTo>
                      <a:cubicBezTo>
                        <a:pt x="145387" y="2477975"/>
                        <a:pt x="178819" y="2425301"/>
                        <a:pt x="223206" y="2399870"/>
                      </a:cubicBezTo>
                      <a:cubicBezTo>
                        <a:pt x="243971" y="2387963"/>
                        <a:pt x="264735" y="2383201"/>
                        <a:pt x="286261" y="2383201"/>
                      </a:cubicBezTo>
                      <a:cubicBezTo>
                        <a:pt x="320837" y="2383201"/>
                        <a:pt x="357413" y="2395202"/>
                        <a:pt x="399514" y="2409014"/>
                      </a:cubicBezTo>
                      <a:cubicBezTo>
                        <a:pt x="473142" y="2433112"/>
                        <a:pt x="556676" y="2460449"/>
                        <a:pt x="663452" y="2432731"/>
                      </a:cubicBezTo>
                      <a:cubicBezTo>
                        <a:pt x="735080" y="2414157"/>
                        <a:pt x="803659" y="2355578"/>
                        <a:pt x="940343" y="2238897"/>
                      </a:cubicBezTo>
                      <a:cubicBezTo>
                        <a:pt x="1023211" y="2168126"/>
                        <a:pt x="1117223" y="2087831"/>
                        <a:pt x="1219045" y="1965815"/>
                      </a:cubicBezTo>
                      <a:cubicBezTo>
                        <a:pt x="1304484" y="1863422"/>
                        <a:pt x="1342679" y="1794461"/>
                        <a:pt x="1376302" y="1733596"/>
                      </a:cubicBezTo>
                      <a:cubicBezTo>
                        <a:pt x="1408402" y="1675493"/>
                        <a:pt x="1438786" y="1620629"/>
                        <a:pt x="1505176" y="1546048"/>
                      </a:cubicBezTo>
                      <a:cubicBezTo>
                        <a:pt x="1590425" y="1450132"/>
                        <a:pt x="1696247" y="1366026"/>
                        <a:pt x="1819596" y="1295827"/>
                      </a:cubicBezTo>
                      <a:lnTo>
                        <a:pt x="1838932" y="1284778"/>
                      </a:lnTo>
                      <a:lnTo>
                        <a:pt x="1817310" y="1279348"/>
                      </a:lnTo>
                      <a:cubicBezTo>
                        <a:pt x="1815596" y="1278872"/>
                        <a:pt x="1813786" y="1278491"/>
                        <a:pt x="1812071" y="1278015"/>
                      </a:cubicBezTo>
                      <a:cubicBezTo>
                        <a:pt x="1805309" y="1276301"/>
                        <a:pt x="1798546" y="1274586"/>
                        <a:pt x="1791783" y="1272776"/>
                      </a:cubicBezTo>
                      <a:cubicBezTo>
                        <a:pt x="1791688" y="1272872"/>
                        <a:pt x="1791688" y="1272776"/>
                        <a:pt x="1791593" y="1272776"/>
                      </a:cubicBezTo>
                      <a:cubicBezTo>
                        <a:pt x="1776638" y="1268966"/>
                        <a:pt x="1764637" y="1263156"/>
                        <a:pt x="1751111" y="1255536"/>
                      </a:cubicBezTo>
                      <a:cubicBezTo>
                        <a:pt x="1733204" y="1245535"/>
                        <a:pt x="1699581" y="1228294"/>
                        <a:pt x="1699581" y="1228294"/>
                      </a:cubicBezTo>
                      <a:lnTo>
                        <a:pt x="1684436" y="1238486"/>
                      </a:lnTo>
                      <a:cubicBezTo>
                        <a:pt x="1684436" y="1238486"/>
                        <a:pt x="1743968" y="1278396"/>
                        <a:pt x="1790068" y="1290683"/>
                      </a:cubicBezTo>
                      <a:cubicBezTo>
                        <a:pt x="1790640" y="1290874"/>
                        <a:pt x="1791211" y="1290969"/>
                        <a:pt x="1791783" y="1291160"/>
                      </a:cubicBezTo>
                      <a:cubicBezTo>
                        <a:pt x="1718631" y="1334213"/>
                        <a:pt x="1651861" y="1382219"/>
                        <a:pt x="1591948" y="1434701"/>
                      </a:cubicBezTo>
                      <a:cubicBezTo>
                        <a:pt x="1586424" y="1439559"/>
                        <a:pt x="1580995" y="1444417"/>
                        <a:pt x="1575661" y="1449275"/>
                      </a:cubicBezTo>
                      <a:cubicBezTo>
                        <a:pt x="1575184" y="1449751"/>
                        <a:pt x="1574708" y="1450227"/>
                        <a:pt x="1574232" y="1450608"/>
                      </a:cubicBezTo>
                      <a:cubicBezTo>
                        <a:pt x="1572518" y="1452227"/>
                        <a:pt x="1570803" y="1453751"/>
                        <a:pt x="1569089" y="1455466"/>
                      </a:cubicBezTo>
                      <a:cubicBezTo>
                        <a:pt x="1568517" y="1455847"/>
                        <a:pt x="1567946" y="1456418"/>
                        <a:pt x="1567374" y="1457085"/>
                      </a:cubicBezTo>
                      <a:cubicBezTo>
                        <a:pt x="1564040" y="1460133"/>
                        <a:pt x="1560707" y="1463276"/>
                        <a:pt x="1557373" y="1466610"/>
                      </a:cubicBezTo>
                      <a:cubicBezTo>
                        <a:pt x="1554515" y="1469372"/>
                        <a:pt x="1551658" y="1472135"/>
                        <a:pt x="1548896" y="1474802"/>
                      </a:cubicBezTo>
                      <a:cubicBezTo>
                        <a:pt x="1528988" y="1493756"/>
                        <a:pt x="1509938" y="1513568"/>
                        <a:pt x="1491746" y="1533952"/>
                      </a:cubicBezTo>
                      <a:cubicBezTo>
                        <a:pt x="1424118" y="1610057"/>
                        <a:pt x="1393257" y="1665873"/>
                        <a:pt x="1360586" y="1724833"/>
                      </a:cubicBezTo>
                      <a:cubicBezTo>
                        <a:pt x="1325725" y="1787888"/>
                        <a:pt x="1289625" y="1853135"/>
                        <a:pt x="1205234" y="1954195"/>
                      </a:cubicBezTo>
                      <a:cubicBezTo>
                        <a:pt x="1157418" y="2011440"/>
                        <a:pt x="1111222" y="2059636"/>
                        <a:pt x="1067216" y="2102023"/>
                      </a:cubicBezTo>
                      <a:cubicBezTo>
                        <a:pt x="1064168" y="2104880"/>
                        <a:pt x="1061120" y="2107833"/>
                        <a:pt x="1058072" y="2110691"/>
                      </a:cubicBezTo>
                      <a:cubicBezTo>
                        <a:pt x="1054548" y="2113834"/>
                        <a:pt x="1051119" y="2117072"/>
                        <a:pt x="1047690" y="2120311"/>
                      </a:cubicBezTo>
                      <a:cubicBezTo>
                        <a:pt x="1047500" y="2120406"/>
                        <a:pt x="1047309" y="2120597"/>
                        <a:pt x="1047118" y="2120787"/>
                      </a:cubicBezTo>
                      <a:cubicBezTo>
                        <a:pt x="1039975" y="2127455"/>
                        <a:pt x="1032831" y="2134027"/>
                        <a:pt x="1025782" y="2140409"/>
                      </a:cubicBezTo>
                      <a:cubicBezTo>
                        <a:pt x="1020163" y="2145552"/>
                        <a:pt x="1014543" y="2150505"/>
                        <a:pt x="1009018" y="2155553"/>
                      </a:cubicBezTo>
                      <a:cubicBezTo>
                        <a:pt x="999589" y="2163935"/>
                        <a:pt x="990350" y="2172032"/>
                        <a:pt x="981205" y="2179937"/>
                      </a:cubicBezTo>
                      <a:cubicBezTo>
                        <a:pt x="977110" y="2183557"/>
                        <a:pt x="973109" y="2187081"/>
                        <a:pt x="969108" y="2190415"/>
                      </a:cubicBezTo>
                      <a:cubicBezTo>
                        <a:pt x="955392" y="2202416"/>
                        <a:pt x="941867" y="2213942"/>
                        <a:pt x="928723" y="2225181"/>
                      </a:cubicBezTo>
                      <a:cubicBezTo>
                        <a:pt x="794134" y="2340053"/>
                        <a:pt x="726507" y="2397774"/>
                        <a:pt x="658975" y="2415300"/>
                      </a:cubicBezTo>
                      <a:cubicBezTo>
                        <a:pt x="557248" y="2441589"/>
                        <a:pt x="476380" y="2415205"/>
                        <a:pt x="405038" y="2391869"/>
                      </a:cubicBezTo>
                      <a:cubicBezTo>
                        <a:pt x="335315" y="2369008"/>
                        <a:pt x="275022" y="2349292"/>
                        <a:pt x="214252" y="2384153"/>
                      </a:cubicBezTo>
                      <a:cubicBezTo>
                        <a:pt x="205680" y="2389106"/>
                        <a:pt x="197393" y="2394917"/>
                        <a:pt x="189678" y="2401584"/>
                      </a:cubicBezTo>
                      <a:lnTo>
                        <a:pt x="189583" y="2401584"/>
                      </a:lnTo>
                      <a:cubicBezTo>
                        <a:pt x="153197" y="2432826"/>
                        <a:pt x="126527" y="2481594"/>
                        <a:pt x="116336" y="2537506"/>
                      </a:cubicBezTo>
                      <a:cubicBezTo>
                        <a:pt x="104525" y="2601990"/>
                        <a:pt x="117478" y="2664855"/>
                        <a:pt x="151007" y="2705622"/>
                      </a:cubicBezTo>
                      <a:cubicBezTo>
                        <a:pt x="193012" y="2756676"/>
                        <a:pt x="262735" y="2771725"/>
                        <a:pt x="337601" y="2771725"/>
                      </a:cubicBezTo>
                      <a:cubicBezTo>
                        <a:pt x="399037" y="2771725"/>
                        <a:pt x="463903" y="2761534"/>
                        <a:pt x="519434" y="2752866"/>
                      </a:cubicBezTo>
                      <a:cubicBezTo>
                        <a:pt x="624589" y="2736388"/>
                        <a:pt x="727650" y="2703336"/>
                        <a:pt x="825853" y="2654663"/>
                      </a:cubicBezTo>
                      <a:cubicBezTo>
                        <a:pt x="894242" y="2620754"/>
                        <a:pt x="960346" y="2579225"/>
                        <a:pt x="1022449" y="2531029"/>
                      </a:cubicBezTo>
                      <a:cubicBezTo>
                        <a:pt x="1261431" y="2345767"/>
                        <a:pt x="1394591" y="2101642"/>
                        <a:pt x="1458598" y="1984294"/>
                      </a:cubicBezTo>
                      <a:cubicBezTo>
                        <a:pt x="1480792" y="1943527"/>
                        <a:pt x="1498984" y="1906856"/>
                        <a:pt x="1515082" y="1874566"/>
                      </a:cubicBezTo>
                      <a:cubicBezTo>
                        <a:pt x="1565374" y="1773125"/>
                        <a:pt x="1598616" y="1706069"/>
                        <a:pt x="1690342" y="1639203"/>
                      </a:cubicBezTo>
                      <a:cubicBezTo>
                        <a:pt x="1819025" y="1545286"/>
                        <a:pt x="1969710" y="1520807"/>
                        <a:pt x="1998571" y="1516807"/>
                      </a:cubicBezTo>
                      <a:cubicBezTo>
                        <a:pt x="2106585" y="1502043"/>
                        <a:pt x="2183832" y="1517473"/>
                        <a:pt x="2245935" y="1529856"/>
                      </a:cubicBezTo>
                      <a:cubicBezTo>
                        <a:pt x="2280701" y="1536809"/>
                        <a:pt x="2310801" y="1542810"/>
                        <a:pt x="2337947" y="1541477"/>
                      </a:cubicBezTo>
                      <a:lnTo>
                        <a:pt x="2351282" y="1540810"/>
                      </a:lnTo>
                      <a:lnTo>
                        <a:pt x="2345662" y="1528713"/>
                      </a:lnTo>
                      <a:cubicBezTo>
                        <a:pt x="2317563" y="1467944"/>
                        <a:pt x="2303847" y="1404412"/>
                        <a:pt x="2305181" y="1339832"/>
                      </a:cubicBezTo>
                      <a:close/>
                    </a:path>
                  </a:pathLst>
                </a:custGeom>
                <a:solidFill>
                  <a:srgbClr val="8D7941"/>
                </a:solidFill>
                <a:ln w="0" cap="flat">
                  <a:noFill/>
                  <a:prstDash val="solid"/>
                  <a:miter/>
                </a:ln>
              </p:spPr>
              <p:txBody>
                <a:bodyPr rtlCol="0" anchor="ctr"/>
                <a:lstStyle/>
                <a:p>
                  <a:endParaRPr lang="en-US"/>
                </a:p>
              </p:txBody>
            </p:sp>
            <p:grpSp>
              <p:nvGrpSpPr>
                <p:cNvPr id="222" name="Graphic 8">
                  <a:extLst>
                    <a:ext uri="{FF2B5EF4-FFF2-40B4-BE49-F238E27FC236}">
                      <a16:creationId xmlns:a16="http://schemas.microsoft.com/office/drawing/2014/main" id="{75B55FE9-1FB0-E31F-B841-4A3B1CB5E241}"/>
                    </a:ext>
                  </a:extLst>
                </p:cNvPr>
                <p:cNvGrpSpPr/>
                <p:nvPr/>
              </p:nvGrpSpPr>
              <p:grpSpPr>
                <a:xfrm>
                  <a:off x="426775" y="3762712"/>
                  <a:ext cx="113499" cy="246409"/>
                  <a:chOff x="2484917" y="3142201"/>
                  <a:chExt cx="182644" cy="396525"/>
                </a:xfrm>
                <a:solidFill>
                  <a:srgbClr val="8D7941"/>
                </a:solidFill>
              </p:grpSpPr>
              <p:sp>
                <p:nvSpPr>
                  <p:cNvPr id="251" name="Freeform: Shape 250">
                    <a:extLst>
                      <a:ext uri="{FF2B5EF4-FFF2-40B4-BE49-F238E27FC236}">
                        <a16:creationId xmlns:a16="http://schemas.microsoft.com/office/drawing/2014/main" id="{19208CBD-AF9F-1B8A-BB11-C793E88D67A9}"/>
                      </a:ext>
                    </a:extLst>
                  </p:cNvPr>
                  <p:cNvSpPr/>
                  <p:nvPr/>
                </p:nvSpPr>
                <p:spPr>
                  <a:xfrm>
                    <a:off x="2493783" y="3152965"/>
                    <a:ext cx="164630" cy="376427"/>
                  </a:xfrm>
                  <a:custGeom>
                    <a:avLst/>
                    <a:gdLst>
                      <a:gd name="connsiteX0" fmla="*/ 123210 w 164630"/>
                      <a:gd name="connsiteY0" fmla="*/ 376428 h 376427"/>
                      <a:gd name="connsiteX1" fmla="*/ 64250 w 164630"/>
                      <a:gd name="connsiteY1" fmla="*/ 355854 h 376427"/>
                      <a:gd name="connsiteX2" fmla="*/ 68632 w 164630"/>
                      <a:gd name="connsiteY2" fmla="*/ 27813 h 376427"/>
                      <a:gd name="connsiteX3" fmla="*/ 119686 w 164630"/>
                      <a:gd name="connsiteY3" fmla="*/ 0 h 376427"/>
                      <a:gd name="connsiteX4" fmla="*/ 164549 w 164630"/>
                      <a:gd name="connsiteY4" fmla="*/ 183547 h 376427"/>
                      <a:gd name="connsiteX5" fmla="*/ 123210 w 164630"/>
                      <a:gd name="connsiteY5" fmla="*/ 376333 h 376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630" h="376427">
                        <a:moveTo>
                          <a:pt x="123210" y="376428"/>
                        </a:moveTo>
                        <a:cubicBezTo>
                          <a:pt x="101969" y="375380"/>
                          <a:pt x="82729" y="369570"/>
                          <a:pt x="64250" y="355854"/>
                        </a:cubicBezTo>
                        <a:cubicBezTo>
                          <a:pt x="-21379" y="291941"/>
                          <a:pt x="-22903" y="105918"/>
                          <a:pt x="68632" y="27813"/>
                        </a:cubicBezTo>
                        <a:cubicBezTo>
                          <a:pt x="84729" y="14097"/>
                          <a:pt x="101779" y="5334"/>
                          <a:pt x="119686" y="0"/>
                        </a:cubicBezTo>
                        <a:cubicBezTo>
                          <a:pt x="140641" y="43053"/>
                          <a:pt x="163025" y="106108"/>
                          <a:pt x="164549" y="183547"/>
                        </a:cubicBezTo>
                        <a:cubicBezTo>
                          <a:pt x="166073" y="261175"/>
                          <a:pt x="146165" y="326708"/>
                          <a:pt x="123210" y="376333"/>
                        </a:cubicBezTo>
                        <a:close/>
                      </a:path>
                    </a:pathLst>
                  </a:custGeom>
                  <a:solidFill>
                    <a:srgbClr val="8D7941"/>
                  </a:solidFill>
                  <a:ln w="0" cap="flat">
                    <a:noFill/>
                    <a:prstDash val="solid"/>
                    <a:miter/>
                  </a:ln>
                </p:spPr>
                <p:txBody>
                  <a:bodyPr rtlCol="0" anchor="ctr"/>
                  <a:lstStyle/>
                  <a:p>
                    <a:endParaRPr lang="en-US"/>
                  </a:p>
                </p:txBody>
              </p:sp>
              <p:sp>
                <p:nvSpPr>
                  <p:cNvPr id="252" name="Freeform: Shape 251">
                    <a:extLst>
                      <a:ext uri="{FF2B5EF4-FFF2-40B4-BE49-F238E27FC236}">
                        <a16:creationId xmlns:a16="http://schemas.microsoft.com/office/drawing/2014/main" id="{7810DCE4-722C-D517-F986-FA7B253AC7FA}"/>
                      </a:ext>
                    </a:extLst>
                  </p:cNvPr>
                  <p:cNvSpPr/>
                  <p:nvPr/>
                </p:nvSpPr>
                <p:spPr>
                  <a:xfrm>
                    <a:off x="2484917" y="3142201"/>
                    <a:ext cx="182644" cy="396525"/>
                  </a:xfrm>
                  <a:custGeom>
                    <a:avLst/>
                    <a:gdLst>
                      <a:gd name="connsiteX0" fmla="*/ 137696 w 182644"/>
                      <a:gd name="connsiteY0" fmla="*/ 396430 h 396525"/>
                      <a:gd name="connsiteX1" fmla="*/ 131695 w 182644"/>
                      <a:gd name="connsiteY1" fmla="*/ 396145 h 396525"/>
                      <a:gd name="connsiteX2" fmla="*/ 67877 w 182644"/>
                      <a:gd name="connsiteY2" fmla="*/ 373856 h 396525"/>
                      <a:gd name="connsiteX3" fmla="*/ 155 w 182644"/>
                      <a:gd name="connsiteY3" fmla="*/ 218980 h 396525"/>
                      <a:gd name="connsiteX4" fmla="*/ 71783 w 182644"/>
                      <a:gd name="connsiteY4" fmla="*/ 31813 h 396525"/>
                      <a:gd name="connsiteX5" fmla="*/ 126075 w 182644"/>
                      <a:gd name="connsiteY5" fmla="*/ 2191 h 396525"/>
                      <a:gd name="connsiteX6" fmla="*/ 133409 w 182644"/>
                      <a:gd name="connsiteY6" fmla="*/ 0 h 396525"/>
                      <a:gd name="connsiteX7" fmla="*/ 136743 w 182644"/>
                      <a:gd name="connsiteY7" fmla="*/ 6858 h 396525"/>
                      <a:gd name="connsiteX8" fmla="*/ 182558 w 182644"/>
                      <a:gd name="connsiteY8" fmla="*/ 194215 h 396525"/>
                      <a:gd name="connsiteX9" fmla="*/ 140363 w 182644"/>
                      <a:gd name="connsiteY9" fmla="*/ 391001 h 396525"/>
                      <a:gd name="connsiteX10" fmla="*/ 137791 w 182644"/>
                      <a:gd name="connsiteY10" fmla="*/ 396526 h 396525"/>
                      <a:gd name="connsiteX11" fmla="*/ 123789 w 182644"/>
                      <a:gd name="connsiteY11" fmla="*/ 21812 h 396525"/>
                      <a:gd name="connsiteX12" fmla="*/ 83308 w 182644"/>
                      <a:gd name="connsiteY12" fmla="*/ 45434 h 396525"/>
                      <a:gd name="connsiteX13" fmla="*/ 17966 w 182644"/>
                      <a:gd name="connsiteY13" fmla="*/ 218408 h 396525"/>
                      <a:gd name="connsiteX14" fmla="*/ 78450 w 182644"/>
                      <a:gd name="connsiteY14" fmla="*/ 359474 h 396525"/>
                      <a:gd name="connsiteX15" fmla="*/ 126456 w 182644"/>
                      <a:gd name="connsiteY15" fmla="*/ 377857 h 396525"/>
                      <a:gd name="connsiteX16" fmla="*/ 164366 w 182644"/>
                      <a:gd name="connsiteY16" fmla="*/ 194596 h 396525"/>
                      <a:gd name="connsiteX17" fmla="*/ 123694 w 182644"/>
                      <a:gd name="connsiteY17" fmla="*/ 21812 h 39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2644" h="396525">
                        <a:moveTo>
                          <a:pt x="137696" y="396430"/>
                        </a:moveTo>
                        <a:lnTo>
                          <a:pt x="131695" y="396145"/>
                        </a:lnTo>
                        <a:cubicBezTo>
                          <a:pt x="106930" y="394907"/>
                          <a:pt x="86642" y="387858"/>
                          <a:pt x="67877" y="373856"/>
                        </a:cubicBezTo>
                        <a:cubicBezTo>
                          <a:pt x="27682" y="343853"/>
                          <a:pt x="2345" y="286036"/>
                          <a:pt x="155" y="218980"/>
                        </a:cubicBezTo>
                        <a:cubicBezTo>
                          <a:pt x="-2322" y="143351"/>
                          <a:pt x="25110" y="71628"/>
                          <a:pt x="71783" y="31813"/>
                        </a:cubicBezTo>
                        <a:cubicBezTo>
                          <a:pt x="87975" y="18002"/>
                          <a:pt x="105787" y="8287"/>
                          <a:pt x="126075" y="2191"/>
                        </a:cubicBezTo>
                        <a:lnTo>
                          <a:pt x="133409" y="0"/>
                        </a:lnTo>
                        <a:lnTo>
                          <a:pt x="136743" y="6858"/>
                        </a:lnTo>
                        <a:cubicBezTo>
                          <a:pt x="165890" y="66580"/>
                          <a:pt x="181225" y="129635"/>
                          <a:pt x="182558" y="194215"/>
                        </a:cubicBezTo>
                        <a:cubicBezTo>
                          <a:pt x="183892" y="261461"/>
                          <a:pt x="169700" y="327660"/>
                          <a:pt x="140363" y="391001"/>
                        </a:cubicBezTo>
                        <a:lnTo>
                          <a:pt x="137791" y="396526"/>
                        </a:lnTo>
                        <a:close/>
                        <a:moveTo>
                          <a:pt x="123789" y="21812"/>
                        </a:moveTo>
                        <a:cubicBezTo>
                          <a:pt x="108930" y="27146"/>
                          <a:pt x="95595" y="34957"/>
                          <a:pt x="83308" y="45434"/>
                        </a:cubicBezTo>
                        <a:cubicBezTo>
                          <a:pt x="40731" y="81820"/>
                          <a:pt x="15680" y="148018"/>
                          <a:pt x="17966" y="218408"/>
                        </a:cubicBezTo>
                        <a:cubicBezTo>
                          <a:pt x="19967" y="280035"/>
                          <a:pt x="42636" y="332708"/>
                          <a:pt x="78450" y="359474"/>
                        </a:cubicBezTo>
                        <a:cubicBezTo>
                          <a:pt x="92738" y="370142"/>
                          <a:pt x="108168" y="376047"/>
                          <a:pt x="126456" y="377857"/>
                        </a:cubicBezTo>
                        <a:cubicBezTo>
                          <a:pt x="152840" y="318802"/>
                          <a:pt x="165604" y="257175"/>
                          <a:pt x="164366" y="194596"/>
                        </a:cubicBezTo>
                        <a:cubicBezTo>
                          <a:pt x="163223" y="135160"/>
                          <a:pt x="149507" y="77057"/>
                          <a:pt x="123694" y="21812"/>
                        </a:cubicBezTo>
                        <a:close/>
                      </a:path>
                    </a:pathLst>
                  </a:custGeom>
                  <a:solidFill>
                    <a:srgbClr val="8D7941"/>
                  </a:solidFill>
                  <a:ln w="0" cap="flat">
                    <a:noFill/>
                    <a:prstDash val="solid"/>
                    <a:miter/>
                  </a:ln>
                </p:spPr>
                <p:txBody>
                  <a:bodyPr rtlCol="0" anchor="ctr"/>
                  <a:lstStyle/>
                  <a:p>
                    <a:endParaRPr lang="en-US"/>
                  </a:p>
                </p:txBody>
              </p:sp>
            </p:grpSp>
            <p:sp>
              <p:nvSpPr>
                <p:cNvPr id="223" name="Freeform: Shape 222">
                  <a:extLst>
                    <a:ext uri="{FF2B5EF4-FFF2-40B4-BE49-F238E27FC236}">
                      <a16:creationId xmlns:a16="http://schemas.microsoft.com/office/drawing/2014/main" id="{D1F1230D-BA39-6AE8-04DB-5DB847A13142}"/>
                    </a:ext>
                  </a:extLst>
                </p:cNvPr>
                <p:cNvSpPr/>
                <p:nvPr/>
              </p:nvSpPr>
              <p:spPr>
                <a:xfrm>
                  <a:off x="506600" y="3646640"/>
                  <a:ext cx="1379615" cy="1121158"/>
                </a:xfrm>
                <a:custGeom>
                  <a:avLst/>
                  <a:gdLst>
                    <a:gd name="connsiteX0" fmla="*/ 2183130 w 2220099"/>
                    <a:gd name="connsiteY0" fmla="*/ 1741456 h 1804186"/>
                    <a:gd name="connsiteX1" fmla="*/ 1823085 w 2220099"/>
                    <a:gd name="connsiteY1" fmla="*/ 1785461 h 1804186"/>
                    <a:gd name="connsiteX2" fmla="*/ 1324261 w 2220099"/>
                    <a:gd name="connsiteY2" fmla="*/ 1565434 h 1804186"/>
                    <a:gd name="connsiteX3" fmla="*/ 890397 w 2220099"/>
                    <a:gd name="connsiteY3" fmla="*/ 1021461 h 1804186"/>
                    <a:gd name="connsiteX4" fmla="*/ 656177 w 2220099"/>
                    <a:gd name="connsiteY4" fmla="*/ 673418 h 1804186"/>
                    <a:gd name="connsiteX5" fmla="*/ 343757 w 2220099"/>
                    <a:gd name="connsiteY5" fmla="*/ 549402 h 1804186"/>
                    <a:gd name="connsiteX6" fmla="*/ 3619 w 2220099"/>
                    <a:gd name="connsiteY6" fmla="*/ 573976 h 1804186"/>
                    <a:gd name="connsiteX7" fmla="*/ 44958 w 2220099"/>
                    <a:gd name="connsiteY7" fmla="*/ 381191 h 1804186"/>
                    <a:gd name="connsiteX8" fmla="*/ 0 w 2220099"/>
                    <a:gd name="connsiteY8" fmla="*/ 197644 h 1804186"/>
                    <a:gd name="connsiteX9" fmla="*/ 339471 w 2220099"/>
                    <a:gd name="connsiteY9" fmla="*/ 165449 h 1804186"/>
                    <a:gd name="connsiteX10" fmla="*/ 388620 w 2220099"/>
                    <a:gd name="connsiteY10" fmla="*/ 129921 h 1804186"/>
                    <a:gd name="connsiteX11" fmla="*/ 561308 w 2220099"/>
                    <a:gd name="connsiteY11" fmla="*/ 0 h 1804186"/>
                    <a:gd name="connsiteX12" fmla="*/ 841248 w 2220099"/>
                    <a:gd name="connsiteY12" fmla="*/ 234410 h 1804186"/>
                    <a:gd name="connsiteX13" fmla="*/ 624269 w 2220099"/>
                    <a:gd name="connsiteY13" fmla="*/ 303943 h 1804186"/>
                    <a:gd name="connsiteX14" fmla="*/ 525875 w 2220099"/>
                    <a:gd name="connsiteY14" fmla="*/ 329375 h 1804186"/>
                    <a:gd name="connsiteX15" fmla="*/ 842582 w 2220099"/>
                    <a:gd name="connsiteY15" fmla="*/ 581406 h 1804186"/>
                    <a:gd name="connsiteX16" fmla="*/ 1128903 w 2220099"/>
                    <a:gd name="connsiteY16" fmla="*/ 1001459 h 1804186"/>
                    <a:gd name="connsiteX17" fmla="*/ 1406557 w 2220099"/>
                    <a:gd name="connsiteY17" fmla="*/ 1273493 h 1804186"/>
                    <a:gd name="connsiteX18" fmla="*/ 1679829 w 2220099"/>
                    <a:gd name="connsiteY18" fmla="*/ 1465421 h 1804186"/>
                    <a:gd name="connsiteX19" fmla="*/ 2122361 w 2220099"/>
                    <a:gd name="connsiteY19" fmla="*/ 1433417 h 1804186"/>
                    <a:gd name="connsiteX20" fmla="*/ 2183035 w 2220099"/>
                    <a:gd name="connsiteY20" fmla="*/ 1741456 h 1804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20099" h="1804186">
                      <a:moveTo>
                        <a:pt x="2183130" y="1741456"/>
                      </a:moveTo>
                      <a:cubicBezTo>
                        <a:pt x="2110073" y="1830324"/>
                        <a:pt x="1943862" y="1804416"/>
                        <a:pt x="1823085" y="1785461"/>
                      </a:cubicBezTo>
                      <a:cubicBezTo>
                        <a:pt x="1586865" y="1748504"/>
                        <a:pt x="1415510" y="1636205"/>
                        <a:pt x="1324261" y="1565434"/>
                      </a:cubicBezTo>
                      <a:cubicBezTo>
                        <a:pt x="1086612" y="1381220"/>
                        <a:pt x="954405" y="1138714"/>
                        <a:pt x="890397" y="1021461"/>
                      </a:cubicBezTo>
                      <a:cubicBezTo>
                        <a:pt x="799719" y="855250"/>
                        <a:pt x="779812" y="763619"/>
                        <a:pt x="656177" y="673418"/>
                      </a:cubicBezTo>
                      <a:cubicBezTo>
                        <a:pt x="521875" y="575501"/>
                        <a:pt x="365474" y="552450"/>
                        <a:pt x="343757" y="549402"/>
                      </a:cubicBezTo>
                      <a:cubicBezTo>
                        <a:pt x="172879" y="525971"/>
                        <a:pt x="76295" y="577501"/>
                        <a:pt x="3619" y="573976"/>
                      </a:cubicBezTo>
                      <a:cubicBezTo>
                        <a:pt x="26575" y="524351"/>
                        <a:pt x="46482" y="458819"/>
                        <a:pt x="44958" y="381191"/>
                      </a:cubicBezTo>
                      <a:cubicBezTo>
                        <a:pt x="43434" y="303657"/>
                        <a:pt x="21050" y="240697"/>
                        <a:pt x="0" y="197644"/>
                      </a:cubicBezTo>
                      <a:cubicBezTo>
                        <a:pt x="92964" y="169736"/>
                        <a:pt x="209550" y="232886"/>
                        <a:pt x="339471" y="165449"/>
                      </a:cubicBezTo>
                      <a:cubicBezTo>
                        <a:pt x="358140" y="155734"/>
                        <a:pt x="374237" y="143828"/>
                        <a:pt x="388620" y="129921"/>
                      </a:cubicBezTo>
                      <a:lnTo>
                        <a:pt x="561308" y="0"/>
                      </a:lnTo>
                      <a:lnTo>
                        <a:pt x="841248" y="234410"/>
                      </a:lnTo>
                      <a:lnTo>
                        <a:pt x="624269" y="303943"/>
                      </a:lnTo>
                      <a:cubicBezTo>
                        <a:pt x="592931" y="312325"/>
                        <a:pt x="560070" y="320707"/>
                        <a:pt x="525875" y="329375"/>
                      </a:cubicBezTo>
                      <a:cubicBezTo>
                        <a:pt x="681228" y="417767"/>
                        <a:pt x="780383" y="511588"/>
                        <a:pt x="842582" y="581406"/>
                      </a:cubicBezTo>
                      <a:cubicBezTo>
                        <a:pt x="979456" y="735235"/>
                        <a:pt x="962501" y="802005"/>
                        <a:pt x="1128903" y="1001459"/>
                      </a:cubicBezTo>
                      <a:cubicBezTo>
                        <a:pt x="1230249" y="1122902"/>
                        <a:pt x="1324166" y="1203103"/>
                        <a:pt x="1406557" y="1273493"/>
                      </a:cubicBezTo>
                      <a:cubicBezTo>
                        <a:pt x="1542383" y="1389412"/>
                        <a:pt x="1610296" y="1447419"/>
                        <a:pt x="1679829" y="1465421"/>
                      </a:cubicBezTo>
                      <a:cubicBezTo>
                        <a:pt x="1882616" y="1517999"/>
                        <a:pt x="2004346" y="1365790"/>
                        <a:pt x="2122361" y="1433417"/>
                      </a:cubicBezTo>
                      <a:cubicBezTo>
                        <a:pt x="2218563" y="1488662"/>
                        <a:pt x="2253234" y="1656207"/>
                        <a:pt x="2183035" y="1741456"/>
                      </a:cubicBezTo>
                      <a:close/>
                    </a:path>
                  </a:pathLst>
                </a:custGeom>
                <a:solidFill>
                  <a:srgbClr val="D8D8D8"/>
                </a:solidFill>
                <a:ln w="0" cap="flat">
                  <a:noFill/>
                  <a:prstDash val="solid"/>
                  <a:miter/>
                </a:ln>
              </p:spPr>
              <p:txBody>
                <a:bodyPr rtlCol="0" anchor="ctr"/>
                <a:lstStyle/>
                <a:p>
                  <a:endParaRPr lang="en-US"/>
                </a:p>
              </p:txBody>
            </p:sp>
            <p:sp>
              <p:nvSpPr>
                <p:cNvPr id="224" name="Freeform: Shape 223">
                  <a:extLst>
                    <a:ext uri="{FF2B5EF4-FFF2-40B4-BE49-F238E27FC236}">
                      <a16:creationId xmlns:a16="http://schemas.microsoft.com/office/drawing/2014/main" id="{FA664817-2A64-B9CA-B0ED-252C4A557D91}"/>
                    </a:ext>
                  </a:extLst>
                </p:cNvPr>
                <p:cNvSpPr/>
                <p:nvPr/>
              </p:nvSpPr>
              <p:spPr>
                <a:xfrm>
                  <a:off x="1075893" y="3056574"/>
                  <a:ext cx="879946" cy="519274"/>
                </a:xfrm>
                <a:custGeom>
                  <a:avLst/>
                  <a:gdLst>
                    <a:gd name="connsiteX0" fmla="*/ 1201960 w 1416023"/>
                    <a:gd name="connsiteY0" fmla="*/ 430907 h 835624"/>
                    <a:gd name="connsiteX1" fmla="*/ 1019747 w 1416023"/>
                    <a:gd name="connsiteY1" fmla="*/ 302987 h 835624"/>
                    <a:gd name="connsiteX2" fmla="*/ 737806 w 1416023"/>
                    <a:gd name="connsiteY2" fmla="*/ 314893 h 835624"/>
                    <a:gd name="connsiteX3" fmla="*/ 503587 w 1416023"/>
                    <a:gd name="connsiteY3" fmla="*/ 482914 h 835624"/>
                    <a:gd name="connsiteX4" fmla="*/ 361569 w 1416023"/>
                    <a:gd name="connsiteY4" fmla="*/ 657126 h 835624"/>
                    <a:gd name="connsiteX5" fmla="*/ 211550 w 1416023"/>
                    <a:gd name="connsiteY5" fmla="*/ 835625 h 835624"/>
                    <a:gd name="connsiteX6" fmla="*/ 0 w 1416023"/>
                    <a:gd name="connsiteY6" fmla="*/ 648649 h 835624"/>
                    <a:gd name="connsiteX7" fmla="*/ 664083 w 1416023"/>
                    <a:gd name="connsiteY7" fmla="*/ 102961 h 835624"/>
                    <a:gd name="connsiteX8" fmla="*/ 1288733 w 1416023"/>
                    <a:gd name="connsiteY8" fmla="*/ 50955 h 835624"/>
                    <a:gd name="connsiteX9" fmla="*/ 1414558 w 1416023"/>
                    <a:gd name="connsiteY9" fmla="*/ 198973 h 835624"/>
                    <a:gd name="connsiteX10" fmla="*/ 1201960 w 1416023"/>
                    <a:gd name="connsiteY10" fmla="*/ 430907 h 835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16023" h="835624">
                      <a:moveTo>
                        <a:pt x="1201960" y="430907"/>
                      </a:moveTo>
                      <a:cubicBezTo>
                        <a:pt x="1127760" y="424811"/>
                        <a:pt x="1127855" y="345563"/>
                        <a:pt x="1019747" y="302987"/>
                      </a:cubicBezTo>
                      <a:cubicBezTo>
                        <a:pt x="903637" y="257076"/>
                        <a:pt x="780574" y="300034"/>
                        <a:pt x="737806" y="314893"/>
                      </a:cubicBezTo>
                      <a:cubicBezTo>
                        <a:pt x="627888" y="353279"/>
                        <a:pt x="560260" y="420525"/>
                        <a:pt x="503587" y="482914"/>
                      </a:cubicBezTo>
                      <a:cubicBezTo>
                        <a:pt x="445865" y="546446"/>
                        <a:pt x="399669" y="604072"/>
                        <a:pt x="361569" y="657126"/>
                      </a:cubicBezTo>
                      <a:cubicBezTo>
                        <a:pt x="360045" y="655221"/>
                        <a:pt x="211550" y="835625"/>
                        <a:pt x="211550" y="835625"/>
                      </a:cubicBezTo>
                      <a:cubicBezTo>
                        <a:pt x="211550" y="835625"/>
                        <a:pt x="2572" y="650840"/>
                        <a:pt x="0" y="648649"/>
                      </a:cubicBezTo>
                      <a:cubicBezTo>
                        <a:pt x="266414" y="472531"/>
                        <a:pt x="421767" y="214023"/>
                        <a:pt x="664083" y="102961"/>
                      </a:cubicBezTo>
                      <a:cubicBezTo>
                        <a:pt x="727234" y="74005"/>
                        <a:pt x="1057751" y="-77537"/>
                        <a:pt x="1288733" y="50955"/>
                      </a:cubicBezTo>
                      <a:cubicBezTo>
                        <a:pt x="1312545" y="64195"/>
                        <a:pt x="1402080" y="113915"/>
                        <a:pt x="1414558" y="198973"/>
                      </a:cubicBezTo>
                      <a:cubicBezTo>
                        <a:pt x="1431417" y="313940"/>
                        <a:pt x="1299305" y="439004"/>
                        <a:pt x="1201960" y="430907"/>
                      </a:cubicBezTo>
                      <a:close/>
                    </a:path>
                  </a:pathLst>
                </a:custGeom>
                <a:solidFill>
                  <a:srgbClr val="D8D8D8"/>
                </a:solidFill>
                <a:ln w="0" cap="flat">
                  <a:noFill/>
                  <a:prstDash val="solid"/>
                  <a:miter/>
                </a:ln>
              </p:spPr>
              <p:txBody>
                <a:bodyPr rtlCol="0" anchor="ctr"/>
                <a:lstStyle/>
                <a:p>
                  <a:endParaRPr lang="en-US"/>
                </a:p>
              </p:txBody>
            </p:sp>
            <p:sp>
              <p:nvSpPr>
                <p:cNvPr id="225" name="Freeform: Shape 224">
                  <a:extLst>
                    <a:ext uri="{FF2B5EF4-FFF2-40B4-BE49-F238E27FC236}">
                      <a16:creationId xmlns:a16="http://schemas.microsoft.com/office/drawing/2014/main" id="{DDFD0C3E-6EE9-2122-93F4-4E560441C171}"/>
                    </a:ext>
                  </a:extLst>
                </p:cNvPr>
                <p:cNvSpPr/>
                <p:nvPr/>
              </p:nvSpPr>
              <p:spPr>
                <a:xfrm>
                  <a:off x="499083" y="3051217"/>
                  <a:ext cx="1462694" cy="1722466"/>
                </a:xfrm>
                <a:custGeom>
                  <a:avLst/>
                  <a:gdLst>
                    <a:gd name="connsiteX0" fmla="*/ 2237518 w 2353790"/>
                    <a:gd name="connsiteY0" fmla="*/ 2537601 h 2771820"/>
                    <a:gd name="connsiteX1" fmla="*/ 2139601 w 2353790"/>
                    <a:gd name="connsiteY1" fmla="*/ 2384344 h 2771820"/>
                    <a:gd name="connsiteX2" fmla="*/ 1948720 w 2353790"/>
                    <a:gd name="connsiteY2" fmla="*/ 2391964 h 2771820"/>
                    <a:gd name="connsiteX3" fmla="*/ 1694878 w 2353790"/>
                    <a:gd name="connsiteY3" fmla="*/ 2415395 h 2771820"/>
                    <a:gd name="connsiteX4" fmla="*/ 1425131 w 2353790"/>
                    <a:gd name="connsiteY4" fmla="*/ 2225276 h 2771820"/>
                    <a:gd name="connsiteX5" fmla="*/ 1148524 w 2353790"/>
                    <a:gd name="connsiteY5" fmla="*/ 1954385 h 2771820"/>
                    <a:gd name="connsiteX6" fmla="*/ 993172 w 2353790"/>
                    <a:gd name="connsiteY6" fmla="*/ 1724928 h 2771820"/>
                    <a:gd name="connsiteX7" fmla="*/ 862013 w 2353790"/>
                    <a:gd name="connsiteY7" fmla="*/ 1534142 h 2771820"/>
                    <a:gd name="connsiteX8" fmla="*/ 562070 w 2353790"/>
                    <a:gd name="connsiteY8" fmla="*/ 1291255 h 2771820"/>
                    <a:gd name="connsiteX9" fmla="*/ 643128 w 2353790"/>
                    <a:gd name="connsiteY9" fmla="*/ 1267061 h 2771820"/>
                    <a:gd name="connsiteX10" fmla="*/ 636461 w 2353790"/>
                    <a:gd name="connsiteY10" fmla="*/ 1262108 h 2771820"/>
                    <a:gd name="connsiteX11" fmla="*/ 624650 w 2353790"/>
                    <a:gd name="connsiteY11" fmla="*/ 1253441 h 2771820"/>
                    <a:gd name="connsiteX12" fmla="*/ 536448 w 2353790"/>
                    <a:gd name="connsiteY12" fmla="*/ 1279349 h 2771820"/>
                    <a:gd name="connsiteX13" fmla="*/ 514826 w 2353790"/>
                    <a:gd name="connsiteY13" fmla="*/ 1284873 h 2771820"/>
                    <a:gd name="connsiteX14" fmla="*/ 534257 w 2353790"/>
                    <a:gd name="connsiteY14" fmla="*/ 1295827 h 2771820"/>
                    <a:gd name="connsiteX15" fmla="*/ 848677 w 2353790"/>
                    <a:gd name="connsiteY15" fmla="*/ 1546049 h 2771820"/>
                    <a:gd name="connsiteX16" fmla="*/ 977551 w 2353790"/>
                    <a:gd name="connsiteY16" fmla="*/ 1733596 h 2771820"/>
                    <a:gd name="connsiteX17" fmla="*/ 1134809 w 2353790"/>
                    <a:gd name="connsiteY17" fmla="*/ 1965815 h 2771820"/>
                    <a:gd name="connsiteX18" fmla="*/ 1413510 w 2353790"/>
                    <a:gd name="connsiteY18" fmla="*/ 2238897 h 2771820"/>
                    <a:gd name="connsiteX19" fmla="*/ 1690402 w 2353790"/>
                    <a:gd name="connsiteY19" fmla="*/ 2432826 h 2771820"/>
                    <a:gd name="connsiteX20" fmla="*/ 1954340 w 2353790"/>
                    <a:gd name="connsiteY20" fmla="*/ 2409014 h 2771820"/>
                    <a:gd name="connsiteX21" fmla="*/ 2130647 w 2353790"/>
                    <a:gd name="connsiteY21" fmla="*/ 2399870 h 2771820"/>
                    <a:gd name="connsiteX22" fmla="*/ 2219897 w 2353790"/>
                    <a:gd name="connsiteY22" fmla="*/ 2540840 h 2771820"/>
                    <a:gd name="connsiteX23" fmla="*/ 2188940 w 2353790"/>
                    <a:gd name="connsiteY23" fmla="*/ 2694383 h 2771820"/>
                    <a:gd name="connsiteX24" fmla="*/ 1837182 w 2353790"/>
                    <a:gd name="connsiteY24" fmla="*/ 2735245 h 2771820"/>
                    <a:gd name="connsiteX25" fmla="*/ 1342358 w 2353790"/>
                    <a:gd name="connsiteY25" fmla="*/ 2517027 h 2771820"/>
                    <a:gd name="connsiteX26" fmla="*/ 910971 w 2353790"/>
                    <a:gd name="connsiteY26" fmla="*/ 1975816 h 2771820"/>
                    <a:gd name="connsiteX27" fmla="*/ 854773 w 2353790"/>
                    <a:gd name="connsiteY27" fmla="*/ 1866660 h 2771820"/>
                    <a:gd name="connsiteX28" fmla="*/ 674084 w 2353790"/>
                    <a:gd name="connsiteY28" fmla="*/ 1624820 h 2771820"/>
                    <a:gd name="connsiteX29" fmla="*/ 357664 w 2353790"/>
                    <a:gd name="connsiteY29" fmla="*/ 1499186 h 2771820"/>
                    <a:gd name="connsiteX30" fmla="*/ 267843 w 2353790"/>
                    <a:gd name="connsiteY30" fmla="*/ 1492899 h 2771820"/>
                    <a:gd name="connsiteX31" fmla="*/ 104394 w 2353790"/>
                    <a:gd name="connsiteY31" fmla="*/ 1512330 h 2771820"/>
                    <a:gd name="connsiteX32" fmla="*/ 30099 w 2353790"/>
                    <a:gd name="connsiteY32" fmla="*/ 1523665 h 2771820"/>
                    <a:gd name="connsiteX33" fmla="*/ 66580 w 2353790"/>
                    <a:gd name="connsiteY33" fmla="*/ 1339642 h 2771820"/>
                    <a:gd name="connsiteX34" fmla="*/ 25432 w 2353790"/>
                    <a:gd name="connsiteY34" fmla="*/ 1162191 h 2771820"/>
                    <a:gd name="connsiteX35" fmla="*/ 135160 w 2353790"/>
                    <a:gd name="connsiteY35" fmla="*/ 1161334 h 2771820"/>
                    <a:gd name="connsiteX36" fmla="*/ 356235 w 2353790"/>
                    <a:gd name="connsiteY36" fmla="*/ 1131997 h 2771820"/>
                    <a:gd name="connsiteX37" fmla="*/ 409861 w 2353790"/>
                    <a:gd name="connsiteY37" fmla="*/ 1094849 h 2771820"/>
                    <a:gd name="connsiteX38" fmla="*/ 400717 w 2353790"/>
                    <a:gd name="connsiteY38" fmla="*/ 1088087 h 2771820"/>
                    <a:gd name="connsiteX39" fmla="*/ 395287 w 2353790"/>
                    <a:gd name="connsiteY39" fmla="*/ 1084943 h 2771820"/>
                    <a:gd name="connsiteX40" fmla="*/ 347948 w 2353790"/>
                    <a:gd name="connsiteY40" fmla="*/ 1116090 h 2771820"/>
                    <a:gd name="connsiteX41" fmla="*/ 136684 w 2353790"/>
                    <a:gd name="connsiteY41" fmla="*/ 1143427 h 2771820"/>
                    <a:gd name="connsiteX42" fmla="*/ 10096 w 2353790"/>
                    <a:gd name="connsiteY42" fmla="*/ 1147618 h 2771820"/>
                    <a:gd name="connsiteX43" fmla="*/ 0 w 2353790"/>
                    <a:gd name="connsiteY43" fmla="*/ 1150666 h 2771820"/>
                    <a:gd name="connsiteX44" fmla="*/ 4667 w 2353790"/>
                    <a:gd name="connsiteY44" fmla="*/ 1160191 h 2771820"/>
                    <a:gd name="connsiteX45" fmla="*/ 48673 w 2353790"/>
                    <a:gd name="connsiteY45" fmla="*/ 1340023 h 2771820"/>
                    <a:gd name="connsiteX46" fmla="*/ 8191 w 2353790"/>
                    <a:gd name="connsiteY46" fmla="*/ 1528808 h 2771820"/>
                    <a:gd name="connsiteX47" fmla="*/ 2572 w 2353790"/>
                    <a:gd name="connsiteY47" fmla="*/ 1540905 h 2771820"/>
                    <a:gd name="connsiteX48" fmla="*/ 15811 w 2353790"/>
                    <a:gd name="connsiteY48" fmla="*/ 1541572 h 2771820"/>
                    <a:gd name="connsiteX49" fmla="*/ 107918 w 2353790"/>
                    <a:gd name="connsiteY49" fmla="*/ 1529951 h 2771820"/>
                    <a:gd name="connsiteX50" fmla="*/ 355187 w 2353790"/>
                    <a:gd name="connsiteY50" fmla="*/ 1516997 h 2771820"/>
                    <a:gd name="connsiteX51" fmla="*/ 663512 w 2353790"/>
                    <a:gd name="connsiteY51" fmla="*/ 1639298 h 2771820"/>
                    <a:gd name="connsiteX52" fmla="*/ 838772 w 2353790"/>
                    <a:gd name="connsiteY52" fmla="*/ 1874661 h 2771820"/>
                    <a:gd name="connsiteX53" fmla="*/ 895255 w 2353790"/>
                    <a:gd name="connsiteY53" fmla="*/ 1984484 h 2771820"/>
                    <a:gd name="connsiteX54" fmla="*/ 1331405 w 2353790"/>
                    <a:gd name="connsiteY54" fmla="*/ 2531219 h 2771820"/>
                    <a:gd name="connsiteX55" fmla="*/ 1528001 w 2353790"/>
                    <a:gd name="connsiteY55" fmla="*/ 2654854 h 2771820"/>
                    <a:gd name="connsiteX56" fmla="*/ 1834420 w 2353790"/>
                    <a:gd name="connsiteY56" fmla="*/ 2752961 h 2771820"/>
                    <a:gd name="connsiteX57" fmla="*/ 2016252 w 2353790"/>
                    <a:gd name="connsiteY57" fmla="*/ 2771821 h 2771820"/>
                    <a:gd name="connsiteX58" fmla="*/ 2202751 w 2353790"/>
                    <a:gd name="connsiteY58" fmla="*/ 2705813 h 2771820"/>
                    <a:gd name="connsiteX59" fmla="*/ 2237518 w 2353790"/>
                    <a:gd name="connsiteY59" fmla="*/ 2537601 h 2771820"/>
                    <a:gd name="connsiteX60" fmla="*/ 2352199 w 2353790"/>
                    <a:gd name="connsiteY60" fmla="*/ 206738 h 2771820"/>
                    <a:gd name="connsiteX61" fmla="*/ 2221897 w 2353790"/>
                    <a:gd name="connsiteY61" fmla="*/ 52147 h 2771820"/>
                    <a:gd name="connsiteX62" fmla="*/ 1840325 w 2353790"/>
                    <a:gd name="connsiteY62" fmla="*/ 18238 h 2771820"/>
                    <a:gd name="connsiteX63" fmla="*/ 1589056 w 2353790"/>
                    <a:gd name="connsiteY63" fmla="*/ 103868 h 2771820"/>
                    <a:gd name="connsiteX64" fmla="*/ 1345502 w 2353790"/>
                    <a:gd name="connsiteY64" fmla="*/ 280271 h 2771820"/>
                    <a:gd name="connsiteX65" fmla="*/ 1124617 w 2353790"/>
                    <a:gd name="connsiteY65" fmla="*/ 485344 h 2771820"/>
                    <a:gd name="connsiteX66" fmla="*/ 1125379 w 2353790"/>
                    <a:gd name="connsiteY66" fmla="*/ 486011 h 2771820"/>
                    <a:gd name="connsiteX67" fmla="*/ 1137095 w 2353790"/>
                    <a:gd name="connsiteY67" fmla="*/ 496489 h 2771820"/>
                    <a:gd name="connsiteX68" fmla="*/ 1358456 w 2353790"/>
                    <a:gd name="connsiteY68" fmla="*/ 292749 h 2771820"/>
                    <a:gd name="connsiteX69" fmla="*/ 1596581 w 2353790"/>
                    <a:gd name="connsiteY69" fmla="*/ 120251 h 2771820"/>
                    <a:gd name="connsiteX70" fmla="*/ 2213229 w 2353790"/>
                    <a:gd name="connsiteY70" fmla="*/ 67959 h 2771820"/>
                    <a:gd name="connsiteX71" fmla="*/ 2334482 w 2353790"/>
                    <a:gd name="connsiteY71" fmla="*/ 209405 h 2771820"/>
                    <a:gd name="connsiteX72" fmla="*/ 2275999 w 2353790"/>
                    <a:gd name="connsiteY72" fmla="*/ 361329 h 2771820"/>
                    <a:gd name="connsiteX73" fmla="*/ 2131505 w 2353790"/>
                    <a:gd name="connsiteY73" fmla="*/ 431242 h 2771820"/>
                    <a:gd name="connsiteX74" fmla="*/ 2059591 w 2353790"/>
                    <a:gd name="connsiteY74" fmla="*/ 384380 h 2771820"/>
                    <a:gd name="connsiteX75" fmla="*/ 1951863 w 2353790"/>
                    <a:gd name="connsiteY75" fmla="*/ 303798 h 2771820"/>
                    <a:gd name="connsiteX76" fmla="*/ 1663637 w 2353790"/>
                    <a:gd name="connsiteY76" fmla="*/ 315704 h 2771820"/>
                    <a:gd name="connsiteX77" fmla="*/ 1425702 w 2353790"/>
                    <a:gd name="connsiteY77" fmla="*/ 486107 h 2771820"/>
                    <a:gd name="connsiteX78" fmla="*/ 1285399 w 2353790"/>
                    <a:gd name="connsiteY78" fmla="*/ 660128 h 2771820"/>
                    <a:gd name="connsiteX79" fmla="*/ 1289780 w 2353790"/>
                    <a:gd name="connsiteY79" fmla="*/ 665843 h 2771820"/>
                    <a:gd name="connsiteX80" fmla="*/ 1296829 w 2353790"/>
                    <a:gd name="connsiteY80" fmla="*/ 675082 h 2771820"/>
                    <a:gd name="connsiteX81" fmla="*/ 1438942 w 2353790"/>
                    <a:gd name="connsiteY81" fmla="*/ 498203 h 2771820"/>
                    <a:gd name="connsiteX82" fmla="*/ 1669637 w 2353790"/>
                    <a:gd name="connsiteY82" fmla="*/ 332563 h 2771820"/>
                    <a:gd name="connsiteX83" fmla="*/ 1945291 w 2353790"/>
                    <a:gd name="connsiteY83" fmla="*/ 320467 h 2771820"/>
                    <a:gd name="connsiteX84" fmla="*/ 2046065 w 2353790"/>
                    <a:gd name="connsiteY84" fmla="*/ 396286 h 2771820"/>
                    <a:gd name="connsiteX85" fmla="*/ 2130076 w 2353790"/>
                    <a:gd name="connsiteY85" fmla="*/ 449054 h 2771820"/>
                    <a:gd name="connsiteX86" fmla="*/ 2289048 w 2353790"/>
                    <a:gd name="connsiteY86" fmla="*/ 373616 h 2771820"/>
                    <a:gd name="connsiteX87" fmla="*/ 2352199 w 2353790"/>
                    <a:gd name="connsiteY87" fmla="*/ 206834 h 2771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2353790" h="2771820">
                      <a:moveTo>
                        <a:pt x="2237518" y="2537601"/>
                      </a:moveTo>
                      <a:cubicBezTo>
                        <a:pt x="2225135" y="2469688"/>
                        <a:pt x="2188464" y="2412347"/>
                        <a:pt x="2139601" y="2384344"/>
                      </a:cubicBezTo>
                      <a:cubicBezTo>
                        <a:pt x="2078736" y="2349482"/>
                        <a:pt x="2018538" y="2369104"/>
                        <a:pt x="1948720" y="2391964"/>
                      </a:cubicBezTo>
                      <a:cubicBezTo>
                        <a:pt x="1877378" y="2415300"/>
                        <a:pt x="1796510" y="2441780"/>
                        <a:pt x="1694878" y="2415395"/>
                      </a:cubicBezTo>
                      <a:cubicBezTo>
                        <a:pt x="1627251" y="2397869"/>
                        <a:pt x="1559719" y="2340243"/>
                        <a:pt x="1425131" y="2225276"/>
                      </a:cubicBezTo>
                      <a:cubicBezTo>
                        <a:pt x="1342739" y="2154887"/>
                        <a:pt x="1249394" y="2075258"/>
                        <a:pt x="1148524" y="1954385"/>
                      </a:cubicBezTo>
                      <a:cubicBezTo>
                        <a:pt x="1064228" y="1853230"/>
                        <a:pt x="1028128" y="1788079"/>
                        <a:pt x="993172" y="1724928"/>
                      </a:cubicBezTo>
                      <a:cubicBezTo>
                        <a:pt x="960596" y="1665968"/>
                        <a:pt x="929735" y="1610247"/>
                        <a:pt x="862013" y="1534142"/>
                      </a:cubicBezTo>
                      <a:cubicBezTo>
                        <a:pt x="779907" y="1441750"/>
                        <a:pt x="679037" y="1360120"/>
                        <a:pt x="562070" y="1291255"/>
                      </a:cubicBezTo>
                      <a:cubicBezTo>
                        <a:pt x="585788" y="1284968"/>
                        <a:pt x="614267" y="1276300"/>
                        <a:pt x="643128" y="1267061"/>
                      </a:cubicBezTo>
                      <a:lnTo>
                        <a:pt x="636461" y="1262108"/>
                      </a:lnTo>
                      <a:lnTo>
                        <a:pt x="624650" y="1253441"/>
                      </a:lnTo>
                      <a:cubicBezTo>
                        <a:pt x="591407" y="1263918"/>
                        <a:pt x="559975" y="1273443"/>
                        <a:pt x="536448" y="1279349"/>
                      </a:cubicBezTo>
                      <a:lnTo>
                        <a:pt x="514826" y="1284873"/>
                      </a:lnTo>
                      <a:lnTo>
                        <a:pt x="534257" y="1295827"/>
                      </a:lnTo>
                      <a:cubicBezTo>
                        <a:pt x="657606" y="1366026"/>
                        <a:pt x="763429" y="1450227"/>
                        <a:pt x="848677" y="1546049"/>
                      </a:cubicBezTo>
                      <a:cubicBezTo>
                        <a:pt x="915067" y="1620629"/>
                        <a:pt x="945356" y="1675493"/>
                        <a:pt x="977551" y="1733596"/>
                      </a:cubicBezTo>
                      <a:cubicBezTo>
                        <a:pt x="1011174" y="1794461"/>
                        <a:pt x="1049369" y="1863422"/>
                        <a:pt x="1134809" y="1965815"/>
                      </a:cubicBezTo>
                      <a:cubicBezTo>
                        <a:pt x="1236631" y="2087926"/>
                        <a:pt x="1330547" y="2168126"/>
                        <a:pt x="1413510" y="2238897"/>
                      </a:cubicBezTo>
                      <a:cubicBezTo>
                        <a:pt x="1550194" y="2355674"/>
                        <a:pt x="1618774" y="2414252"/>
                        <a:pt x="1690402" y="2432826"/>
                      </a:cubicBezTo>
                      <a:cubicBezTo>
                        <a:pt x="1797177" y="2460449"/>
                        <a:pt x="1880616" y="2433112"/>
                        <a:pt x="1954340" y="2409014"/>
                      </a:cubicBezTo>
                      <a:cubicBezTo>
                        <a:pt x="2022729" y="2386630"/>
                        <a:pt x="2076736" y="2369009"/>
                        <a:pt x="2130647" y="2399870"/>
                      </a:cubicBezTo>
                      <a:cubicBezTo>
                        <a:pt x="2175034" y="2425301"/>
                        <a:pt x="2208371" y="2478070"/>
                        <a:pt x="2219897" y="2540840"/>
                      </a:cubicBezTo>
                      <a:cubicBezTo>
                        <a:pt x="2230755" y="2600180"/>
                        <a:pt x="2219134" y="2657616"/>
                        <a:pt x="2188940" y="2694383"/>
                      </a:cubicBezTo>
                      <a:cubicBezTo>
                        <a:pt x="2119027" y="2779346"/>
                        <a:pt x="1956149" y="2753914"/>
                        <a:pt x="1837182" y="2735245"/>
                      </a:cubicBezTo>
                      <a:cubicBezTo>
                        <a:pt x="1662303" y="2707908"/>
                        <a:pt x="1491139" y="2632375"/>
                        <a:pt x="1342358" y="2517027"/>
                      </a:cubicBezTo>
                      <a:cubicBezTo>
                        <a:pt x="1106329" y="2333957"/>
                        <a:pt x="974407" y="2092117"/>
                        <a:pt x="910971" y="1975816"/>
                      </a:cubicBezTo>
                      <a:cubicBezTo>
                        <a:pt x="888873" y="1935431"/>
                        <a:pt x="870775" y="1898854"/>
                        <a:pt x="854773" y="1866660"/>
                      </a:cubicBezTo>
                      <a:cubicBezTo>
                        <a:pt x="805148" y="1766552"/>
                        <a:pt x="769334" y="1694258"/>
                        <a:pt x="674084" y="1624820"/>
                      </a:cubicBezTo>
                      <a:cubicBezTo>
                        <a:pt x="541877" y="1528427"/>
                        <a:pt x="387287" y="1503281"/>
                        <a:pt x="357664" y="1499186"/>
                      </a:cubicBezTo>
                      <a:cubicBezTo>
                        <a:pt x="325088" y="1494709"/>
                        <a:pt x="295370" y="1492899"/>
                        <a:pt x="267843" y="1492899"/>
                      </a:cubicBezTo>
                      <a:cubicBezTo>
                        <a:pt x="201739" y="1492899"/>
                        <a:pt x="149161" y="1503377"/>
                        <a:pt x="104394" y="1512330"/>
                      </a:cubicBezTo>
                      <a:cubicBezTo>
                        <a:pt x="76581" y="1517950"/>
                        <a:pt x="51911" y="1522808"/>
                        <a:pt x="30099" y="1523665"/>
                      </a:cubicBezTo>
                      <a:cubicBezTo>
                        <a:pt x="55531" y="1464229"/>
                        <a:pt x="67818" y="1402412"/>
                        <a:pt x="66580" y="1339642"/>
                      </a:cubicBezTo>
                      <a:cubicBezTo>
                        <a:pt x="65341" y="1278587"/>
                        <a:pt x="51530" y="1218960"/>
                        <a:pt x="25432" y="1162191"/>
                      </a:cubicBezTo>
                      <a:cubicBezTo>
                        <a:pt x="58769" y="1154762"/>
                        <a:pt x="96012" y="1157905"/>
                        <a:pt x="135160" y="1161334"/>
                      </a:cubicBezTo>
                      <a:cubicBezTo>
                        <a:pt x="201359" y="1167049"/>
                        <a:pt x="276416" y="1173431"/>
                        <a:pt x="356235" y="1131997"/>
                      </a:cubicBezTo>
                      <a:cubicBezTo>
                        <a:pt x="378143" y="1120662"/>
                        <a:pt x="395478" y="1108279"/>
                        <a:pt x="409861" y="1094849"/>
                      </a:cubicBezTo>
                      <a:lnTo>
                        <a:pt x="400717" y="1088087"/>
                      </a:lnTo>
                      <a:lnTo>
                        <a:pt x="395287" y="1084943"/>
                      </a:lnTo>
                      <a:cubicBezTo>
                        <a:pt x="382524" y="1096469"/>
                        <a:pt x="366998" y="1106184"/>
                        <a:pt x="347948" y="1116090"/>
                      </a:cubicBezTo>
                      <a:cubicBezTo>
                        <a:pt x="272796" y="1155143"/>
                        <a:pt x="200501" y="1148951"/>
                        <a:pt x="136684" y="1143427"/>
                      </a:cubicBezTo>
                      <a:cubicBezTo>
                        <a:pt x="91726" y="1139617"/>
                        <a:pt x="49244" y="1135902"/>
                        <a:pt x="10096" y="1147618"/>
                      </a:cubicBezTo>
                      <a:lnTo>
                        <a:pt x="0" y="1150666"/>
                      </a:lnTo>
                      <a:lnTo>
                        <a:pt x="4667" y="1160191"/>
                      </a:lnTo>
                      <a:cubicBezTo>
                        <a:pt x="32576" y="1217531"/>
                        <a:pt x="47435" y="1278015"/>
                        <a:pt x="48673" y="1340023"/>
                      </a:cubicBezTo>
                      <a:cubicBezTo>
                        <a:pt x="49911" y="1404507"/>
                        <a:pt x="36290" y="1468039"/>
                        <a:pt x="8191" y="1528808"/>
                      </a:cubicBezTo>
                      <a:lnTo>
                        <a:pt x="2572" y="1540905"/>
                      </a:lnTo>
                      <a:lnTo>
                        <a:pt x="15811" y="1541572"/>
                      </a:lnTo>
                      <a:cubicBezTo>
                        <a:pt x="43053" y="1542905"/>
                        <a:pt x="73152" y="1536904"/>
                        <a:pt x="107918" y="1529951"/>
                      </a:cubicBezTo>
                      <a:cubicBezTo>
                        <a:pt x="170021" y="1517569"/>
                        <a:pt x="247174" y="1502138"/>
                        <a:pt x="355187" y="1516997"/>
                      </a:cubicBezTo>
                      <a:cubicBezTo>
                        <a:pt x="384143" y="1520903"/>
                        <a:pt x="534829" y="1545477"/>
                        <a:pt x="663512" y="1639298"/>
                      </a:cubicBezTo>
                      <a:cubicBezTo>
                        <a:pt x="755237" y="1706164"/>
                        <a:pt x="788480" y="1773220"/>
                        <a:pt x="838772" y="1874661"/>
                      </a:cubicBezTo>
                      <a:cubicBezTo>
                        <a:pt x="854773" y="1907046"/>
                        <a:pt x="872966" y="1943622"/>
                        <a:pt x="895255" y="1984484"/>
                      </a:cubicBezTo>
                      <a:cubicBezTo>
                        <a:pt x="959263" y="2101737"/>
                        <a:pt x="1092422" y="2345863"/>
                        <a:pt x="1331405" y="2531219"/>
                      </a:cubicBezTo>
                      <a:cubicBezTo>
                        <a:pt x="1393508" y="2579321"/>
                        <a:pt x="1459611" y="2620945"/>
                        <a:pt x="1528001" y="2654854"/>
                      </a:cubicBezTo>
                      <a:cubicBezTo>
                        <a:pt x="1626203" y="2703526"/>
                        <a:pt x="1729264" y="2736483"/>
                        <a:pt x="1834420" y="2752961"/>
                      </a:cubicBezTo>
                      <a:cubicBezTo>
                        <a:pt x="1889951" y="2761629"/>
                        <a:pt x="1954816" y="2771821"/>
                        <a:pt x="2016252" y="2771821"/>
                      </a:cubicBezTo>
                      <a:cubicBezTo>
                        <a:pt x="2091023" y="2771821"/>
                        <a:pt x="2160842" y="2756771"/>
                        <a:pt x="2202751" y="2705813"/>
                      </a:cubicBezTo>
                      <a:cubicBezTo>
                        <a:pt x="2236375" y="2665046"/>
                        <a:pt x="2249329" y="2602085"/>
                        <a:pt x="2237518" y="2537601"/>
                      </a:cubicBezTo>
                      <a:close/>
                      <a:moveTo>
                        <a:pt x="2352199" y="206738"/>
                      </a:moveTo>
                      <a:cubicBezTo>
                        <a:pt x="2343531" y="147397"/>
                        <a:pt x="2299621" y="95486"/>
                        <a:pt x="2221897" y="52147"/>
                      </a:cubicBezTo>
                      <a:cubicBezTo>
                        <a:pt x="2122456" y="-3098"/>
                        <a:pt x="1994059" y="-14528"/>
                        <a:pt x="1840325" y="18238"/>
                      </a:cubicBezTo>
                      <a:cubicBezTo>
                        <a:pt x="1720024" y="43861"/>
                        <a:pt x="1621441" y="89009"/>
                        <a:pt x="1589056" y="103868"/>
                      </a:cubicBezTo>
                      <a:cubicBezTo>
                        <a:pt x="1456373" y="164733"/>
                        <a:pt x="1405033" y="218263"/>
                        <a:pt x="1345502" y="280271"/>
                      </a:cubicBezTo>
                      <a:cubicBezTo>
                        <a:pt x="1293876" y="334183"/>
                        <a:pt x="1247203" y="404668"/>
                        <a:pt x="1124617" y="485344"/>
                      </a:cubicBezTo>
                      <a:cubicBezTo>
                        <a:pt x="1126808" y="487154"/>
                        <a:pt x="1123283" y="484106"/>
                        <a:pt x="1125379" y="486011"/>
                      </a:cubicBezTo>
                      <a:cubicBezTo>
                        <a:pt x="1127951" y="488202"/>
                        <a:pt x="1134618" y="494203"/>
                        <a:pt x="1137095" y="496489"/>
                      </a:cubicBezTo>
                      <a:cubicBezTo>
                        <a:pt x="1258538" y="416002"/>
                        <a:pt x="1306640" y="346756"/>
                        <a:pt x="1358456" y="292749"/>
                      </a:cubicBezTo>
                      <a:cubicBezTo>
                        <a:pt x="1419035" y="229598"/>
                        <a:pt x="1466945" y="179687"/>
                        <a:pt x="1596581" y="120251"/>
                      </a:cubicBezTo>
                      <a:cubicBezTo>
                        <a:pt x="1742027" y="53576"/>
                        <a:pt x="2015585" y="-41864"/>
                        <a:pt x="2213229" y="67959"/>
                      </a:cubicBezTo>
                      <a:cubicBezTo>
                        <a:pt x="2285809" y="108345"/>
                        <a:pt x="2326576" y="155970"/>
                        <a:pt x="2334482" y="209405"/>
                      </a:cubicBezTo>
                      <a:cubicBezTo>
                        <a:pt x="2341626" y="257983"/>
                        <a:pt x="2319719" y="314752"/>
                        <a:pt x="2275999" y="361329"/>
                      </a:cubicBezTo>
                      <a:cubicBezTo>
                        <a:pt x="2232755" y="407525"/>
                        <a:pt x="2175986" y="434862"/>
                        <a:pt x="2131505" y="431242"/>
                      </a:cubicBezTo>
                      <a:cubicBezTo>
                        <a:pt x="2098262" y="428480"/>
                        <a:pt x="2081974" y="410002"/>
                        <a:pt x="2059591" y="384380"/>
                      </a:cubicBezTo>
                      <a:cubicBezTo>
                        <a:pt x="2036731" y="358376"/>
                        <a:pt x="2008251" y="326086"/>
                        <a:pt x="1951863" y="303798"/>
                      </a:cubicBezTo>
                      <a:cubicBezTo>
                        <a:pt x="1832610" y="256744"/>
                        <a:pt x="1705451" y="301036"/>
                        <a:pt x="1663637" y="315704"/>
                      </a:cubicBezTo>
                      <a:cubicBezTo>
                        <a:pt x="1551242" y="354852"/>
                        <a:pt x="1481899" y="424194"/>
                        <a:pt x="1425702" y="486107"/>
                      </a:cubicBezTo>
                      <a:cubicBezTo>
                        <a:pt x="1366457" y="551353"/>
                        <a:pt x="1321784" y="608407"/>
                        <a:pt x="1285399" y="660128"/>
                      </a:cubicBezTo>
                      <a:cubicBezTo>
                        <a:pt x="1286828" y="662033"/>
                        <a:pt x="1288256" y="663938"/>
                        <a:pt x="1289780" y="665843"/>
                      </a:cubicBezTo>
                      <a:cubicBezTo>
                        <a:pt x="1292162" y="668891"/>
                        <a:pt x="1294448" y="672034"/>
                        <a:pt x="1296829" y="675082"/>
                      </a:cubicBezTo>
                      <a:cubicBezTo>
                        <a:pt x="1333405" y="622695"/>
                        <a:pt x="1378649" y="564688"/>
                        <a:pt x="1438942" y="498203"/>
                      </a:cubicBezTo>
                      <a:cubicBezTo>
                        <a:pt x="1493711" y="437910"/>
                        <a:pt x="1561148" y="370473"/>
                        <a:pt x="1669637" y="332563"/>
                      </a:cubicBezTo>
                      <a:cubicBezTo>
                        <a:pt x="1709833" y="318562"/>
                        <a:pt x="1832229" y="275890"/>
                        <a:pt x="1945291" y="320467"/>
                      </a:cubicBezTo>
                      <a:cubicBezTo>
                        <a:pt x="1997678" y="341136"/>
                        <a:pt x="2023396" y="370378"/>
                        <a:pt x="2046065" y="396286"/>
                      </a:cubicBezTo>
                      <a:cubicBezTo>
                        <a:pt x="2069402" y="422765"/>
                        <a:pt x="2089499" y="445721"/>
                        <a:pt x="2130076" y="449054"/>
                      </a:cubicBezTo>
                      <a:cubicBezTo>
                        <a:pt x="2180463" y="453245"/>
                        <a:pt x="2241423" y="424384"/>
                        <a:pt x="2289048" y="373616"/>
                      </a:cubicBezTo>
                      <a:cubicBezTo>
                        <a:pt x="2337245" y="322372"/>
                        <a:pt x="2360295" y="261507"/>
                        <a:pt x="2352199" y="206834"/>
                      </a:cubicBezTo>
                      <a:close/>
                    </a:path>
                  </a:pathLst>
                </a:custGeom>
                <a:solidFill>
                  <a:srgbClr val="8D7941"/>
                </a:solidFill>
                <a:ln w="0" cap="flat">
                  <a:noFill/>
                  <a:prstDash val="solid"/>
                  <a:miter/>
                </a:ln>
              </p:spPr>
              <p:txBody>
                <a:bodyPr rtlCol="0" anchor="ctr"/>
                <a:lstStyle/>
                <a:p>
                  <a:endParaRPr lang="en-US"/>
                </a:p>
              </p:txBody>
            </p:sp>
            <p:sp>
              <p:nvSpPr>
                <p:cNvPr id="226" name="Freeform: Shape 225">
                  <a:extLst>
                    <a:ext uri="{FF2B5EF4-FFF2-40B4-BE49-F238E27FC236}">
                      <a16:creationId xmlns:a16="http://schemas.microsoft.com/office/drawing/2014/main" id="{8F660788-B27E-9A12-A379-B3A80D8390A7}"/>
                    </a:ext>
                  </a:extLst>
                </p:cNvPr>
                <p:cNvSpPr/>
                <p:nvPr/>
              </p:nvSpPr>
              <p:spPr>
                <a:xfrm>
                  <a:off x="1403984" y="2931700"/>
                  <a:ext cx="2593068" cy="1799485"/>
                </a:xfrm>
                <a:custGeom>
                  <a:avLst/>
                  <a:gdLst>
                    <a:gd name="connsiteX0" fmla="*/ 4172807 w 4172807"/>
                    <a:gd name="connsiteY0" fmla="*/ 1590357 h 2895760"/>
                    <a:gd name="connsiteX1" fmla="*/ 4103465 w 4172807"/>
                    <a:gd name="connsiteY1" fmla="*/ 1895633 h 2895760"/>
                    <a:gd name="connsiteX2" fmla="*/ 3469767 w 4172807"/>
                    <a:gd name="connsiteY2" fmla="*/ 2507615 h 2895760"/>
                    <a:gd name="connsiteX3" fmla="*/ 2790540 w 4172807"/>
                    <a:gd name="connsiteY3" fmla="*/ 2875566 h 2895760"/>
                    <a:gd name="connsiteX4" fmla="*/ 2260378 w 4172807"/>
                    <a:gd name="connsiteY4" fmla="*/ 2784602 h 2895760"/>
                    <a:gd name="connsiteX5" fmla="*/ 2082260 w 4172807"/>
                    <a:gd name="connsiteY5" fmla="*/ 2598483 h 2895760"/>
                    <a:gd name="connsiteX6" fmla="*/ 1697069 w 4172807"/>
                    <a:gd name="connsiteY6" fmla="*/ 2883757 h 2895760"/>
                    <a:gd name="connsiteX7" fmla="*/ 1146239 w 4172807"/>
                    <a:gd name="connsiteY7" fmla="*/ 2772124 h 2895760"/>
                    <a:gd name="connsiteX8" fmla="*/ 309658 w 4172807"/>
                    <a:gd name="connsiteY8" fmla="*/ 2275967 h 2895760"/>
                    <a:gd name="connsiteX9" fmla="*/ 0 w 4172807"/>
                    <a:gd name="connsiteY9" fmla="*/ 1796954 h 2895760"/>
                    <a:gd name="connsiteX10" fmla="*/ 4096 w 4172807"/>
                    <a:gd name="connsiteY10" fmla="*/ 1730470 h 2895760"/>
                    <a:gd name="connsiteX11" fmla="*/ 37243 w 4172807"/>
                    <a:gd name="connsiteY11" fmla="*/ 1432718 h 2895760"/>
                    <a:gd name="connsiteX12" fmla="*/ 140779 w 4172807"/>
                    <a:gd name="connsiteY12" fmla="*/ 1217739 h 2895760"/>
                    <a:gd name="connsiteX13" fmla="*/ 542544 w 4172807"/>
                    <a:gd name="connsiteY13" fmla="*/ 568610 h 2895760"/>
                    <a:gd name="connsiteX14" fmla="*/ 811721 w 4172807"/>
                    <a:gd name="connsiteY14" fmla="*/ 399065 h 2895760"/>
                    <a:gd name="connsiteX15" fmla="*/ 960787 w 4172807"/>
                    <a:gd name="connsiteY15" fmla="*/ 270859 h 2895760"/>
                    <a:gd name="connsiteX16" fmla="*/ 1296257 w 4172807"/>
                    <a:gd name="connsiteY16" fmla="*/ 138557 h 2895760"/>
                    <a:gd name="connsiteX17" fmla="*/ 1524000 w 4172807"/>
                    <a:gd name="connsiteY17" fmla="*/ 122078 h 2895760"/>
                    <a:gd name="connsiteX18" fmla="*/ 1871853 w 4172807"/>
                    <a:gd name="connsiteY18" fmla="*/ 6254 h 2895760"/>
                    <a:gd name="connsiteX19" fmla="*/ 2020919 w 4172807"/>
                    <a:gd name="connsiteY19" fmla="*/ 105505 h 2895760"/>
                    <a:gd name="connsiteX20" fmla="*/ 2107883 w 4172807"/>
                    <a:gd name="connsiteY20" fmla="*/ 262667 h 2895760"/>
                    <a:gd name="connsiteX21" fmla="*/ 2252853 w 4172807"/>
                    <a:gd name="connsiteY21" fmla="*/ 27019 h 2895760"/>
                    <a:gd name="connsiteX22" fmla="*/ 2451640 w 4172807"/>
                    <a:gd name="connsiteY22" fmla="*/ 2159 h 2895760"/>
                    <a:gd name="connsiteX23" fmla="*/ 2787110 w 4172807"/>
                    <a:gd name="connsiteY23" fmla="*/ 93122 h 2895760"/>
                    <a:gd name="connsiteX24" fmla="*/ 3188875 w 4172807"/>
                    <a:gd name="connsiteY24" fmla="*/ 308102 h 2895760"/>
                    <a:gd name="connsiteX25" fmla="*/ 3876390 w 4172807"/>
                    <a:gd name="connsiteY25" fmla="*/ 829119 h 2895760"/>
                    <a:gd name="connsiteX26" fmla="*/ 4166331 w 4172807"/>
                    <a:gd name="connsiteY26" fmla="*/ 1548638 h 2895760"/>
                    <a:gd name="connsiteX27" fmla="*/ 4172617 w 4172807"/>
                    <a:gd name="connsiteY27" fmla="*/ 1590357 h 289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172807" h="2895760">
                      <a:moveTo>
                        <a:pt x="4172807" y="1590357"/>
                      </a:moveTo>
                      <a:cubicBezTo>
                        <a:pt x="4167187" y="1687893"/>
                        <a:pt x="4147661" y="1790382"/>
                        <a:pt x="4103465" y="1895633"/>
                      </a:cubicBezTo>
                      <a:cubicBezTo>
                        <a:pt x="4017836" y="2099659"/>
                        <a:pt x="3835146" y="2235676"/>
                        <a:pt x="3469767" y="2507615"/>
                      </a:cubicBezTo>
                      <a:cubicBezTo>
                        <a:pt x="3030950" y="2834227"/>
                        <a:pt x="2854928" y="2866231"/>
                        <a:pt x="2790540" y="2875566"/>
                      </a:cubicBezTo>
                      <a:cubicBezTo>
                        <a:pt x="2686241" y="2890710"/>
                        <a:pt x="2461165" y="2919952"/>
                        <a:pt x="2260378" y="2784602"/>
                      </a:cubicBezTo>
                      <a:cubicBezTo>
                        <a:pt x="2169890" y="2723642"/>
                        <a:pt x="2114074" y="2649347"/>
                        <a:pt x="2082260" y="2598483"/>
                      </a:cubicBezTo>
                      <a:cubicBezTo>
                        <a:pt x="2025110" y="2680589"/>
                        <a:pt x="1899380" y="2833846"/>
                        <a:pt x="1697069" y="2883757"/>
                      </a:cubicBezTo>
                      <a:cubicBezTo>
                        <a:pt x="1610011" y="2905284"/>
                        <a:pt x="1487424" y="2912903"/>
                        <a:pt x="1146239" y="2772124"/>
                      </a:cubicBezTo>
                      <a:cubicBezTo>
                        <a:pt x="771334" y="2617343"/>
                        <a:pt x="538829" y="2521426"/>
                        <a:pt x="309658" y="2275967"/>
                      </a:cubicBezTo>
                      <a:cubicBezTo>
                        <a:pt x="264986" y="2228056"/>
                        <a:pt x="74486" y="2024030"/>
                        <a:pt x="0" y="1796954"/>
                      </a:cubicBezTo>
                      <a:cubicBezTo>
                        <a:pt x="1238" y="1776952"/>
                        <a:pt x="2572" y="1754854"/>
                        <a:pt x="4096" y="1730470"/>
                      </a:cubicBezTo>
                      <a:cubicBezTo>
                        <a:pt x="16478" y="1531778"/>
                        <a:pt x="22289" y="1485773"/>
                        <a:pt x="37243" y="1432718"/>
                      </a:cubicBezTo>
                      <a:cubicBezTo>
                        <a:pt x="62865" y="1341564"/>
                        <a:pt x="100394" y="1283366"/>
                        <a:pt x="140779" y="1217739"/>
                      </a:cubicBezTo>
                      <a:cubicBezTo>
                        <a:pt x="433578" y="742061"/>
                        <a:pt x="392049" y="669480"/>
                        <a:pt x="542544" y="568610"/>
                      </a:cubicBezTo>
                      <a:cubicBezTo>
                        <a:pt x="620078" y="516604"/>
                        <a:pt x="687134" y="500221"/>
                        <a:pt x="811721" y="399065"/>
                      </a:cubicBezTo>
                      <a:cubicBezTo>
                        <a:pt x="892016" y="333914"/>
                        <a:pt x="894398" y="316579"/>
                        <a:pt x="960787" y="270859"/>
                      </a:cubicBezTo>
                      <a:cubicBezTo>
                        <a:pt x="1098804" y="175990"/>
                        <a:pt x="1235869" y="149510"/>
                        <a:pt x="1296257" y="138557"/>
                      </a:cubicBezTo>
                      <a:cubicBezTo>
                        <a:pt x="1429322" y="114363"/>
                        <a:pt x="1416177" y="145986"/>
                        <a:pt x="1524000" y="122078"/>
                      </a:cubicBezTo>
                      <a:cubicBezTo>
                        <a:pt x="1713167" y="79978"/>
                        <a:pt x="1758410" y="-18511"/>
                        <a:pt x="1871853" y="6254"/>
                      </a:cubicBezTo>
                      <a:cubicBezTo>
                        <a:pt x="1944148" y="22066"/>
                        <a:pt x="1994916" y="77120"/>
                        <a:pt x="2020919" y="105505"/>
                      </a:cubicBezTo>
                      <a:cubicBezTo>
                        <a:pt x="2075974" y="165322"/>
                        <a:pt x="2098453" y="228663"/>
                        <a:pt x="2107883" y="262667"/>
                      </a:cubicBezTo>
                      <a:cubicBezTo>
                        <a:pt x="2113026" y="229806"/>
                        <a:pt x="2138363" y="89598"/>
                        <a:pt x="2252853" y="27019"/>
                      </a:cubicBezTo>
                      <a:cubicBezTo>
                        <a:pt x="2269141" y="18161"/>
                        <a:pt x="2320671" y="-7557"/>
                        <a:pt x="2451640" y="2159"/>
                      </a:cubicBezTo>
                      <a:cubicBezTo>
                        <a:pt x="2600611" y="13303"/>
                        <a:pt x="2712720" y="59880"/>
                        <a:pt x="2787110" y="93122"/>
                      </a:cubicBezTo>
                      <a:cubicBezTo>
                        <a:pt x="3027331" y="200469"/>
                        <a:pt x="3188875" y="308102"/>
                        <a:pt x="3188875" y="308102"/>
                      </a:cubicBezTo>
                      <a:cubicBezTo>
                        <a:pt x="3605594" y="585851"/>
                        <a:pt x="3797522" y="727011"/>
                        <a:pt x="3876390" y="829119"/>
                      </a:cubicBezTo>
                      <a:cubicBezTo>
                        <a:pt x="4097084" y="1114964"/>
                        <a:pt x="4146423" y="1417002"/>
                        <a:pt x="4166331" y="1548638"/>
                      </a:cubicBezTo>
                      <a:cubicBezTo>
                        <a:pt x="4168426" y="1562258"/>
                        <a:pt x="4170522" y="1576165"/>
                        <a:pt x="4172617" y="1590357"/>
                      </a:cubicBezTo>
                      <a:close/>
                    </a:path>
                  </a:pathLst>
                </a:custGeom>
                <a:solidFill>
                  <a:srgbClr val="D8D8D8"/>
                </a:solidFill>
                <a:ln w="0" cap="flat">
                  <a:noFill/>
                  <a:prstDash val="solid"/>
                  <a:miter/>
                </a:ln>
              </p:spPr>
              <p:txBody>
                <a:bodyPr rtlCol="0" anchor="ctr"/>
                <a:lstStyle/>
                <a:p>
                  <a:endParaRPr lang="en-US"/>
                </a:p>
              </p:txBody>
            </p:sp>
            <p:sp>
              <p:nvSpPr>
                <p:cNvPr id="227" name="Freeform: Shape 226">
                  <a:extLst>
                    <a:ext uri="{FF2B5EF4-FFF2-40B4-BE49-F238E27FC236}">
                      <a16:creationId xmlns:a16="http://schemas.microsoft.com/office/drawing/2014/main" id="{1D7268EF-6878-947B-154D-AF6447D59AA5}"/>
                    </a:ext>
                  </a:extLst>
                </p:cNvPr>
                <p:cNvSpPr/>
                <p:nvPr/>
              </p:nvSpPr>
              <p:spPr>
                <a:xfrm>
                  <a:off x="1406648" y="2931810"/>
                  <a:ext cx="2609760" cy="1820919"/>
                </a:xfrm>
                <a:custGeom>
                  <a:avLst/>
                  <a:gdLst>
                    <a:gd name="connsiteX0" fmla="*/ 1615154 w 4199668"/>
                    <a:gd name="connsiteY0" fmla="*/ 2930158 h 2930252"/>
                    <a:gd name="connsiteX1" fmla="*/ 1529048 w 4199668"/>
                    <a:gd name="connsiteY1" fmla="*/ 2923014 h 2930252"/>
                    <a:gd name="connsiteX2" fmla="*/ 1155002 w 4199668"/>
                    <a:gd name="connsiteY2" fmla="*/ 2805190 h 2930252"/>
                    <a:gd name="connsiteX3" fmla="*/ 681228 w 4199668"/>
                    <a:gd name="connsiteY3" fmla="*/ 2590306 h 2930252"/>
                    <a:gd name="connsiteX4" fmla="*/ 313944 w 4199668"/>
                    <a:gd name="connsiteY4" fmla="*/ 2304937 h 2930252"/>
                    <a:gd name="connsiteX5" fmla="*/ 1048 w 4199668"/>
                    <a:gd name="connsiteY5" fmla="*/ 1819543 h 2930252"/>
                    <a:gd name="connsiteX6" fmla="*/ 0 w 4199668"/>
                    <a:gd name="connsiteY6" fmla="*/ 1816304 h 2930252"/>
                    <a:gd name="connsiteX7" fmla="*/ 1048 w 4199668"/>
                    <a:gd name="connsiteY7" fmla="*/ 1800017 h 2930252"/>
                    <a:gd name="connsiteX8" fmla="*/ 4382 w 4199668"/>
                    <a:gd name="connsiteY8" fmla="*/ 1746391 h 2930252"/>
                    <a:gd name="connsiteX9" fmla="*/ 38100 w 4199668"/>
                    <a:gd name="connsiteY9" fmla="*/ 1445115 h 2930252"/>
                    <a:gd name="connsiteX10" fmla="*/ 137446 w 4199668"/>
                    <a:gd name="connsiteY10" fmla="*/ 1235279 h 2930252"/>
                    <a:gd name="connsiteX11" fmla="*/ 143351 w 4199668"/>
                    <a:gd name="connsiteY11" fmla="*/ 1225659 h 2930252"/>
                    <a:gd name="connsiteX12" fmla="*/ 377095 w 4199668"/>
                    <a:gd name="connsiteY12" fmla="*/ 800939 h 2930252"/>
                    <a:gd name="connsiteX13" fmla="*/ 549497 w 4199668"/>
                    <a:gd name="connsiteY13" fmla="*/ 571292 h 2930252"/>
                    <a:gd name="connsiteX14" fmla="*/ 633032 w 4199668"/>
                    <a:gd name="connsiteY14" fmla="*/ 522809 h 2930252"/>
                    <a:gd name="connsiteX15" fmla="*/ 816769 w 4199668"/>
                    <a:gd name="connsiteY15" fmla="*/ 402890 h 2930252"/>
                    <a:gd name="connsiteX16" fmla="*/ 889445 w 4199668"/>
                    <a:gd name="connsiteY16" fmla="*/ 338119 h 2930252"/>
                    <a:gd name="connsiteX17" fmla="*/ 966597 w 4199668"/>
                    <a:gd name="connsiteY17" fmla="*/ 274016 h 2930252"/>
                    <a:gd name="connsiteX18" fmla="*/ 1308259 w 4199668"/>
                    <a:gd name="connsiteY18" fmla="*/ 138856 h 2930252"/>
                    <a:gd name="connsiteX19" fmla="*/ 1437037 w 4199668"/>
                    <a:gd name="connsiteY19" fmla="*/ 130379 h 2930252"/>
                    <a:gd name="connsiteX20" fmla="*/ 1534859 w 4199668"/>
                    <a:gd name="connsiteY20" fmla="*/ 122473 h 2930252"/>
                    <a:gd name="connsiteX21" fmla="*/ 1719263 w 4199668"/>
                    <a:gd name="connsiteY21" fmla="*/ 48369 h 2930252"/>
                    <a:gd name="connsiteX22" fmla="*/ 1889760 w 4199668"/>
                    <a:gd name="connsiteY22" fmla="*/ 6745 h 2930252"/>
                    <a:gd name="connsiteX23" fmla="*/ 2047875 w 4199668"/>
                    <a:gd name="connsiteY23" fmla="*/ 111329 h 2930252"/>
                    <a:gd name="connsiteX24" fmla="*/ 2117598 w 4199668"/>
                    <a:gd name="connsiteY24" fmla="*/ 217247 h 2930252"/>
                    <a:gd name="connsiteX25" fmla="*/ 2257520 w 4199668"/>
                    <a:gd name="connsiteY25" fmla="*/ 29224 h 2930252"/>
                    <a:gd name="connsiteX26" fmla="*/ 2465832 w 4199668"/>
                    <a:gd name="connsiteY26" fmla="*/ 2268 h 2930252"/>
                    <a:gd name="connsiteX27" fmla="*/ 2806541 w 4199668"/>
                    <a:gd name="connsiteY27" fmla="*/ 94660 h 2930252"/>
                    <a:gd name="connsiteX28" fmla="*/ 3210020 w 4199668"/>
                    <a:gd name="connsiteY28" fmla="*/ 311068 h 2930252"/>
                    <a:gd name="connsiteX29" fmla="*/ 3900297 w 4199668"/>
                    <a:gd name="connsiteY29" fmla="*/ 835706 h 2930252"/>
                    <a:gd name="connsiteX30" fmla="*/ 4193096 w 4199668"/>
                    <a:gd name="connsiteY30" fmla="*/ 1563130 h 2930252"/>
                    <a:gd name="connsiteX31" fmla="*/ 4199382 w 4199668"/>
                    <a:gd name="connsiteY31" fmla="*/ 1604849 h 2930252"/>
                    <a:gd name="connsiteX32" fmla="*/ 4199668 w 4199668"/>
                    <a:gd name="connsiteY32" fmla="*/ 1606659 h 2930252"/>
                    <a:gd name="connsiteX33" fmla="*/ 4199668 w 4199668"/>
                    <a:gd name="connsiteY33" fmla="*/ 1608469 h 2930252"/>
                    <a:gd name="connsiteX34" fmla="*/ 4128992 w 4199668"/>
                    <a:gd name="connsiteY34" fmla="*/ 1919555 h 2930252"/>
                    <a:gd name="connsiteX35" fmla="*/ 3490817 w 4199668"/>
                    <a:gd name="connsiteY35" fmla="*/ 2538680 h 2930252"/>
                    <a:gd name="connsiteX36" fmla="*/ 3008757 w 4199668"/>
                    <a:gd name="connsiteY36" fmla="*/ 2843385 h 2930252"/>
                    <a:gd name="connsiteX37" fmla="*/ 2804922 w 4199668"/>
                    <a:gd name="connsiteY37" fmla="*/ 2909870 h 2930252"/>
                    <a:gd name="connsiteX38" fmla="*/ 2572512 w 4199668"/>
                    <a:gd name="connsiteY38" fmla="*/ 2920919 h 2930252"/>
                    <a:gd name="connsiteX39" fmla="*/ 2263331 w 4199668"/>
                    <a:gd name="connsiteY39" fmla="*/ 2816048 h 2930252"/>
                    <a:gd name="connsiteX40" fmla="*/ 2094929 w 4199668"/>
                    <a:gd name="connsiteY40" fmla="*/ 2646980 h 2930252"/>
                    <a:gd name="connsiteX41" fmla="*/ 1715548 w 4199668"/>
                    <a:gd name="connsiteY41" fmla="*/ 2917775 h 2930252"/>
                    <a:gd name="connsiteX42" fmla="*/ 1614869 w 4199668"/>
                    <a:gd name="connsiteY42" fmla="*/ 2930253 h 2930252"/>
                    <a:gd name="connsiteX43" fmla="*/ 36100 w 4199668"/>
                    <a:gd name="connsiteY43" fmla="*/ 1811637 h 2930252"/>
                    <a:gd name="connsiteX44" fmla="*/ 340043 w 4199668"/>
                    <a:gd name="connsiteY44" fmla="*/ 2280458 h 2930252"/>
                    <a:gd name="connsiteX45" fmla="*/ 1168622 w 4199668"/>
                    <a:gd name="connsiteY45" fmla="*/ 2772138 h 2930252"/>
                    <a:gd name="connsiteX46" fmla="*/ 1707166 w 4199668"/>
                    <a:gd name="connsiteY46" fmla="*/ 2882914 h 2930252"/>
                    <a:gd name="connsiteX47" fmla="*/ 2081118 w 4199668"/>
                    <a:gd name="connsiteY47" fmla="*/ 2604974 h 2930252"/>
                    <a:gd name="connsiteX48" fmla="*/ 2096643 w 4199668"/>
                    <a:gd name="connsiteY48" fmla="*/ 2582686 h 2930252"/>
                    <a:gd name="connsiteX49" fmla="*/ 2111026 w 4199668"/>
                    <a:gd name="connsiteY49" fmla="*/ 2605736 h 2930252"/>
                    <a:gd name="connsiteX50" fmla="*/ 2283619 w 4199668"/>
                    <a:gd name="connsiteY50" fmla="*/ 2786330 h 2930252"/>
                    <a:gd name="connsiteX51" fmla="*/ 2799969 w 4199668"/>
                    <a:gd name="connsiteY51" fmla="*/ 2874341 h 2930252"/>
                    <a:gd name="connsiteX52" fmla="*/ 3469577 w 4199668"/>
                    <a:gd name="connsiteY52" fmla="*/ 2509915 h 2930252"/>
                    <a:gd name="connsiteX53" fmla="*/ 4096036 w 4199668"/>
                    <a:gd name="connsiteY53" fmla="*/ 1905744 h 2930252"/>
                    <a:gd name="connsiteX54" fmla="*/ 4163759 w 4199668"/>
                    <a:gd name="connsiteY54" fmla="*/ 1608278 h 2930252"/>
                    <a:gd name="connsiteX55" fmla="*/ 4157758 w 4199668"/>
                    <a:gd name="connsiteY55" fmla="*/ 1568464 h 2930252"/>
                    <a:gd name="connsiteX56" fmla="*/ 3872008 w 4199668"/>
                    <a:gd name="connsiteY56" fmla="*/ 857613 h 2930252"/>
                    <a:gd name="connsiteX57" fmla="*/ 3190208 w 4199668"/>
                    <a:gd name="connsiteY57" fmla="*/ 340882 h 2930252"/>
                    <a:gd name="connsiteX58" fmla="*/ 2791968 w 4199668"/>
                    <a:gd name="connsiteY58" fmla="*/ 127426 h 2930252"/>
                    <a:gd name="connsiteX59" fmla="*/ 2463165 w 4199668"/>
                    <a:gd name="connsiteY59" fmla="*/ 37987 h 2930252"/>
                    <a:gd name="connsiteX60" fmla="*/ 2274761 w 4199668"/>
                    <a:gd name="connsiteY60" fmla="*/ 60656 h 2930252"/>
                    <a:gd name="connsiteX61" fmla="*/ 2139220 w 4199668"/>
                    <a:gd name="connsiteY61" fmla="*/ 283255 h 2930252"/>
                    <a:gd name="connsiteX62" fmla="*/ 2126456 w 4199668"/>
                    <a:gd name="connsiteY62" fmla="*/ 365456 h 2930252"/>
                    <a:gd name="connsiteX63" fmla="*/ 2104263 w 4199668"/>
                    <a:gd name="connsiteY63" fmla="*/ 285256 h 2930252"/>
                    <a:gd name="connsiteX64" fmla="*/ 2021586 w 4199668"/>
                    <a:gd name="connsiteY64" fmla="*/ 135618 h 2930252"/>
                    <a:gd name="connsiteX65" fmla="*/ 1882140 w 4199668"/>
                    <a:gd name="connsiteY65" fmla="*/ 41797 h 2930252"/>
                    <a:gd name="connsiteX66" fmla="*/ 1736693 w 4199668"/>
                    <a:gd name="connsiteY66" fmla="*/ 79801 h 2930252"/>
                    <a:gd name="connsiteX67" fmla="*/ 1542764 w 4199668"/>
                    <a:gd name="connsiteY67" fmla="*/ 157525 h 2930252"/>
                    <a:gd name="connsiteX68" fmla="*/ 1434656 w 4199668"/>
                    <a:gd name="connsiteY68" fmla="*/ 166193 h 2930252"/>
                    <a:gd name="connsiteX69" fmla="*/ 1314831 w 4199668"/>
                    <a:gd name="connsiteY69" fmla="*/ 174194 h 2930252"/>
                    <a:gd name="connsiteX70" fmla="*/ 987076 w 4199668"/>
                    <a:gd name="connsiteY70" fmla="*/ 303544 h 2930252"/>
                    <a:gd name="connsiteX71" fmla="*/ 914495 w 4199668"/>
                    <a:gd name="connsiteY71" fmla="*/ 363932 h 2930252"/>
                    <a:gd name="connsiteX72" fmla="*/ 839438 w 4199668"/>
                    <a:gd name="connsiteY72" fmla="*/ 430798 h 2930252"/>
                    <a:gd name="connsiteX73" fmla="*/ 649986 w 4199668"/>
                    <a:gd name="connsiteY73" fmla="*/ 554527 h 2930252"/>
                    <a:gd name="connsiteX74" fmla="*/ 569500 w 4199668"/>
                    <a:gd name="connsiteY74" fmla="*/ 601200 h 2930252"/>
                    <a:gd name="connsiteX75" fmla="*/ 409289 w 4199668"/>
                    <a:gd name="connsiteY75" fmla="*/ 816846 h 2930252"/>
                    <a:gd name="connsiteX76" fmla="*/ 173831 w 4199668"/>
                    <a:gd name="connsiteY76" fmla="*/ 1244519 h 2930252"/>
                    <a:gd name="connsiteX77" fmla="*/ 167926 w 4199668"/>
                    <a:gd name="connsiteY77" fmla="*/ 1254139 h 2930252"/>
                    <a:gd name="connsiteX78" fmla="*/ 72581 w 4199668"/>
                    <a:gd name="connsiteY78" fmla="*/ 1454831 h 2930252"/>
                    <a:gd name="connsiteX79" fmla="*/ 40100 w 4199668"/>
                    <a:gd name="connsiteY79" fmla="*/ 1748677 h 2930252"/>
                    <a:gd name="connsiteX80" fmla="*/ 36767 w 4199668"/>
                    <a:gd name="connsiteY80" fmla="*/ 1802302 h 2930252"/>
                    <a:gd name="connsiteX81" fmla="*/ 36195 w 4199668"/>
                    <a:gd name="connsiteY81" fmla="*/ 1811732 h 2930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4199668" h="2930252">
                      <a:moveTo>
                        <a:pt x="1615154" y="2930158"/>
                      </a:moveTo>
                      <a:cubicBezTo>
                        <a:pt x="1590389" y="2930158"/>
                        <a:pt x="1562100" y="2928158"/>
                        <a:pt x="1529048" y="2923014"/>
                      </a:cubicBezTo>
                      <a:cubicBezTo>
                        <a:pt x="1433227" y="2908155"/>
                        <a:pt x="1310831" y="2869674"/>
                        <a:pt x="1155002" y="2805190"/>
                      </a:cubicBezTo>
                      <a:cubicBezTo>
                        <a:pt x="965263" y="2726799"/>
                        <a:pt x="815435" y="2664791"/>
                        <a:pt x="681228" y="2590306"/>
                      </a:cubicBezTo>
                      <a:cubicBezTo>
                        <a:pt x="536258" y="2509820"/>
                        <a:pt x="423005" y="2421809"/>
                        <a:pt x="313944" y="2304937"/>
                      </a:cubicBezTo>
                      <a:cubicBezTo>
                        <a:pt x="117729" y="2094339"/>
                        <a:pt x="35433" y="1924699"/>
                        <a:pt x="1048" y="1819543"/>
                      </a:cubicBezTo>
                      <a:lnTo>
                        <a:pt x="0" y="1816304"/>
                      </a:lnTo>
                      <a:lnTo>
                        <a:pt x="1048" y="1800017"/>
                      </a:lnTo>
                      <a:cubicBezTo>
                        <a:pt x="2096" y="1783538"/>
                        <a:pt x="3143" y="1765631"/>
                        <a:pt x="4382" y="1746391"/>
                      </a:cubicBezTo>
                      <a:cubicBezTo>
                        <a:pt x="17050" y="1542461"/>
                        <a:pt x="22955" y="1498836"/>
                        <a:pt x="38100" y="1445115"/>
                      </a:cubicBezTo>
                      <a:cubicBezTo>
                        <a:pt x="63151" y="1356056"/>
                        <a:pt x="99251" y="1297382"/>
                        <a:pt x="137446" y="1235279"/>
                      </a:cubicBezTo>
                      <a:lnTo>
                        <a:pt x="143351" y="1225659"/>
                      </a:lnTo>
                      <a:cubicBezTo>
                        <a:pt x="269462" y="1020395"/>
                        <a:pt x="334232" y="888283"/>
                        <a:pt x="377095" y="800939"/>
                      </a:cubicBezTo>
                      <a:cubicBezTo>
                        <a:pt x="434340" y="684353"/>
                        <a:pt x="460439" y="631204"/>
                        <a:pt x="549497" y="571292"/>
                      </a:cubicBezTo>
                      <a:cubicBezTo>
                        <a:pt x="577882" y="552242"/>
                        <a:pt x="604647" y="537954"/>
                        <a:pt x="633032" y="522809"/>
                      </a:cubicBezTo>
                      <a:cubicBezTo>
                        <a:pt x="682276" y="496520"/>
                        <a:pt x="738188" y="466707"/>
                        <a:pt x="816769" y="402890"/>
                      </a:cubicBezTo>
                      <a:cubicBezTo>
                        <a:pt x="852202" y="374029"/>
                        <a:pt x="872014" y="354979"/>
                        <a:pt x="889445" y="338119"/>
                      </a:cubicBezTo>
                      <a:cubicBezTo>
                        <a:pt x="910685" y="317641"/>
                        <a:pt x="928973" y="299924"/>
                        <a:pt x="966597" y="274016"/>
                      </a:cubicBezTo>
                      <a:cubicBezTo>
                        <a:pt x="1110329" y="175051"/>
                        <a:pt x="1254157" y="148762"/>
                        <a:pt x="1308259" y="138856"/>
                      </a:cubicBezTo>
                      <a:cubicBezTo>
                        <a:pt x="1377887" y="126188"/>
                        <a:pt x="1409319" y="128379"/>
                        <a:pt x="1437037" y="130379"/>
                      </a:cubicBezTo>
                      <a:cubicBezTo>
                        <a:pt x="1462469" y="132189"/>
                        <a:pt x="1484376" y="133713"/>
                        <a:pt x="1534859" y="122473"/>
                      </a:cubicBezTo>
                      <a:cubicBezTo>
                        <a:pt x="1618679" y="103804"/>
                        <a:pt x="1672114" y="74372"/>
                        <a:pt x="1719263" y="48369"/>
                      </a:cubicBezTo>
                      <a:cubicBezTo>
                        <a:pt x="1776508" y="16841"/>
                        <a:pt x="1821656" y="-8114"/>
                        <a:pt x="1889760" y="6745"/>
                      </a:cubicBezTo>
                      <a:cubicBezTo>
                        <a:pt x="1967484" y="23794"/>
                        <a:pt x="2021777" y="82945"/>
                        <a:pt x="2047875" y="111329"/>
                      </a:cubicBezTo>
                      <a:cubicBezTo>
                        <a:pt x="2076450" y="142476"/>
                        <a:pt x="2100072" y="178385"/>
                        <a:pt x="2117598" y="217247"/>
                      </a:cubicBezTo>
                      <a:cubicBezTo>
                        <a:pt x="2136362" y="155144"/>
                        <a:pt x="2175796" y="74086"/>
                        <a:pt x="2257520" y="29224"/>
                      </a:cubicBezTo>
                      <a:cubicBezTo>
                        <a:pt x="2302860" y="4363"/>
                        <a:pt x="2372868" y="-4685"/>
                        <a:pt x="2465832" y="2268"/>
                      </a:cubicBezTo>
                      <a:cubicBezTo>
                        <a:pt x="2626900" y="14269"/>
                        <a:pt x="2748248" y="68657"/>
                        <a:pt x="2806541" y="94660"/>
                      </a:cubicBezTo>
                      <a:cubicBezTo>
                        <a:pt x="3044857" y="201340"/>
                        <a:pt x="3208401" y="309925"/>
                        <a:pt x="3210020" y="311068"/>
                      </a:cubicBezTo>
                      <a:cubicBezTo>
                        <a:pt x="3627025" y="589484"/>
                        <a:pt x="3820001" y="731597"/>
                        <a:pt x="3900297" y="835706"/>
                      </a:cubicBezTo>
                      <a:cubicBezTo>
                        <a:pt x="4127849" y="1130885"/>
                        <a:pt x="4175284" y="1444925"/>
                        <a:pt x="4193096" y="1563130"/>
                      </a:cubicBezTo>
                      <a:cubicBezTo>
                        <a:pt x="4195191" y="1576751"/>
                        <a:pt x="4197287" y="1590752"/>
                        <a:pt x="4199382" y="1604849"/>
                      </a:cubicBezTo>
                      <a:lnTo>
                        <a:pt x="4199668" y="1606659"/>
                      </a:lnTo>
                      <a:lnTo>
                        <a:pt x="4199668" y="1608469"/>
                      </a:lnTo>
                      <a:cubicBezTo>
                        <a:pt x="4193096" y="1719911"/>
                        <a:pt x="4170045" y="1821638"/>
                        <a:pt x="4128992" y="1919555"/>
                      </a:cubicBezTo>
                      <a:cubicBezTo>
                        <a:pt x="4041648" y="2128058"/>
                        <a:pt x="3857530" y="2265218"/>
                        <a:pt x="3490817" y="2538680"/>
                      </a:cubicBezTo>
                      <a:cubicBezTo>
                        <a:pt x="3302032" y="2679460"/>
                        <a:pt x="3139821" y="2781949"/>
                        <a:pt x="3008757" y="2843385"/>
                      </a:cubicBezTo>
                      <a:cubicBezTo>
                        <a:pt x="2894648" y="2896820"/>
                        <a:pt x="2831783" y="2905964"/>
                        <a:pt x="2804922" y="2909870"/>
                      </a:cubicBezTo>
                      <a:cubicBezTo>
                        <a:pt x="2758631" y="2916632"/>
                        <a:pt x="2672429" y="2929110"/>
                        <a:pt x="2572512" y="2920919"/>
                      </a:cubicBezTo>
                      <a:cubicBezTo>
                        <a:pt x="2456307" y="2911394"/>
                        <a:pt x="2352294" y="2876151"/>
                        <a:pt x="2263331" y="2816048"/>
                      </a:cubicBezTo>
                      <a:cubicBezTo>
                        <a:pt x="2197799" y="2771852"/>
                        <a:pt x="2141220" y="2714988"/>
                        <a:pt x="2094929" y="2646980"/>
                      </a:cubicBezTo>
                      <a:cubicBezTo>
                        <a:pt x="2018538" y="2750421"/>
                        <a:pt x="1894237" y="2873579"/>
                        <a:pt x="1715548" y="2917775"/>
                      </a:cubicBezTo>
                      <a:cubicBezTo>
                        <a:pt x="1688973" y="2924348"/>
                        <a:pt x="1657255" y="2930253"/>
                        <a:pt x="1614869" y="2930253"/>
                      </a:cubicBezTo>
                      <a:close/>
                      <a:moveTo>
                        <a:pt x="36100" y="1811637"/>
                      </a:moveTo>
                      <a:cubicBezTo>
                        <a:pt x="70009" y="1913650"/>
                        <a:pt x="150305" y="2076813"/>
                        <a:pt x="340043" y="2280458"/>
                      </a:cubicBezTo>
                      <a:cubicBezTo>
                        <a:pt x="566166" y="2523059"/>
                        <a:pt x="792956" y="2616785"/>
                        <a:pt x="1168622" y="2772138"/>
                      </a:cubicBezTo>
                      <a:cubicBezTo>
                        <a:pt x="1509332" y="2913013"/>
                        <a:pt x="1625251" y="2903202"/>
                        <a:pt x="1707166" y="2882914"/>
                      </a:cubicBezTo>
                      <a:cubicBezTo>
                        <a:pt x="1887569" y="2838337"/>
                        <a:pt x="2010061" y="2707082"/>
                        <a:pt x="2081118" y="2604974"/>
                      </a:cubicBezTo>
                      <a:lnTo>
                        <a:pt x="2096643" y="2582686"/>
                      </a:lnTo>
                      <a:lnTo>
                        <a:pt x="2111026" y="2605736"/>
                      </a:lnTo>
                      <a:cubicBezTo>
                        <a:pt x="2157127" y="2679460"/>
                        <a:pt x="2215229" y="2740229"/>
                        <a:pt x="2283619" y="2786330"/>
                      </a:cubicBezTo>
                      <a:cubicBezTo>
                        <a:pt x="2482406" y="2920538"/>
                        <a:pt x="2704910" y="2888153"/>
                        <a:pt x="2799969" y="2874341"/>
                      </a:cubicBezTo>
                      <a:cubicBezTo>
                        <a:pt x="2855500" y="2866245"/>
                        <a:pt x="3024473" y="2841766"/>
                        <a:pt x="3469577" y="2509915"/>
                      </a:cubicBezTo>
                      <a:cubicBezTo>
                        <a:pt x="3831051" y="2240453"/>
                        <a:pt x="4012502" y="2105198"/>
                        <a:pt x="4096036" y="1905744"/>
                      </a:cubicBezTo>
                      <a:cubicBezTo>
                        <a:pt x="4135279" y="1812209"/>
                        <a:pt x="4157377" y="1714863"/>
                        <a:pt x="4163759" y="1608278"/>
                      </a:cubicBezTo>
                      <a:cubicBezTo>
                        <a:pt x="4161758" y="1594753"/>
                        <a:pt x="4159758" y="1581513"/>
                        <a:pt x="4157758" y="1568464"/>
                      </a:cubicBezTo>
                      <a:cubicBezTo>
                        <a:pt x="4140232" y="1452735"/>
                        <a:pt x="4093845" y="1145459"/>
                        <a:pt x="3872008" y="857613"/>
                      </a:cubicBezTo>
                      <a:cubicBezTo>
                        <a:pt x="3774281" y="730740"/>
                        <a:pt x="3579019" y="600438"/>
                        <a:pt x="3190208" y="340882"/>
                      </a:cubicBezTo>
                      <a:cubicBezTo>
                        <a:pt x="3188589" y="339834"/>
                        <a:pt x="3027331" y="232773"/>
                        <a:pt x="2791968" y="127426"/>
                      </a:cubicBezTo>
                      <a:cubicBezTo>
                        <a:pt x="2735485" y="102185"/>
                        <a:pt x="2618042" y="49607"/>
                        <a:pt x="2463165" y="37987"/>
                      </a:cubicBezTo>
                      <a:cubicBezTo>
                        <a:pt x="2404110" y="33605"/>
                        <a:pt x="2323433" y="33891"/>
                        <a:pt x="2274761" y="60656"/>
                      </a:cubicBezTo>
                      <a:cubicBezTo>
                        <a:pt x="2175224" y="115234"/>
                        <a:pt x="2146840" y="234487"/>
                        <a:pt x="2139220" y="283255"/>
                      </a:cubicBezTo>
                      <a:lnTo>
                        <a:pt x="2126456" y="365456"/>
                      </a:lnTo>
                      <a:lnTo>
                        <a:pt x="2104263" y="285256"/>
                      </a:lnTo>
                      <a:cubicBezTo>
                        <a:pt x="2088833" y="229344"/>
                        <a:pt x="2060162" y="177623"/>
                        <a:pt x="2021586" y="135618"/>
                      </a:cubicBezTo>
                      <a:cubicBezTo>
                        <a:pt x="1996154" y="107900"/>
                        <a:pt x="1948815" y="56370"/>
                        <a:pt x="1882140" y="41797"/>
                      </a:cubicBezTo>
                      <a:cubicBezTo>
                        <a:pt x="1827276" y="29795"/>
                        <a:pt x="1791272" y="49702"/>
                        <a:pt x="1736693" y="79801"/>
                      </a:cubicBezTo>
                      <a:cubicBezTo>
                        <a:pt x="1689926" y="105614"/>
                        <a:pt x="1631633" y="137713"/>
                        <a:pt x="1542764" y="157525"/>
                      </a:cubicBezTo>
                      <a:cubicBezTo>
                        <a:pt x="1487234" y="169908"/>
                        <a:pt x="1461707" y="168098"/>
                        <a:pt x="1434656" y="166193"/>
                      </a:cubicBezTo>
                      <a:cubicBezTo>
                        <a:pt x="1407795" y="164288"/>
                        <a:pt x="1379982" y="162288"/>
                        <a:pt x="1314831" y="174194"/>
                      </a:cubicBezTo>
                      <a:cubicBezTo>
                        <a:pt x="1262729" y="183719"/>
                        <a:pt x="1124426" y="208960"/>
                        <a:pt x="987076" y="303544"/>
                      </a:cubicBezTo>
                      <a:cubicBezTo>
                        <a:pt x="951833" y="327832"/>
                        <a:pt x="935355" y="343739"/>
                        <a:pt x="914495" y="363932"/>
                      </a:cubicBezTo>
                      <a:cubicBezTo>
                        <a:pt x="896493" y="381268"/>
                        <a:pt x="876110" y="400984"/>
                        <a:pt x="839438" y="430798"/>
                      </a:cubicBezTo>
                      <a:cubicBezTo>
                        <a:pt x="758190" y="496806"/>
                        <a:pt x="700659" y="527476"/>
                        <a:pt x="649986" y="554527"/>
                      </a:cubicBezTo>
                      <a:cubicBezTo>
                        <a:pt x="622459" y="569196"/>
                        <a:pt x="596456" y="583102"/>
                        <a:pt x="569500" y="601200"/>
                      </a:cubicBezTo>
                      <a:cubicBezTo>
                        <a:pt x="488442" y="655683"/>
                        <a:pt x="466916" y="699593"/>
                        <a:pt x="409289" y="816846"/>
                      </a:cubicBezTo>
                      <a:cubicBezTo>
                        <a:pt x="366141" y="904857"/>
                        <a:pt x="300895" y="1037731"/>
                        <a:pt x="173831" y="1244519"/>
                      </a:cubicBezTo>
                      <a:lnTo>
                        <a:pt x="167926" y="1254139"/>
                      </a:lnTo>
                      <a:cubicBezTo>
                        <a:pt x="129445" y="1316623"/>
                        <a:pt x="96203" y="1370630"/>
                        <a:pt x="72581" y="1454831"/>
                      </a:cubicBezTo>
                      <a:cubicBezTo>
                        <a:pt x="58293" y="1505694"/>
                        <a:pt x="52578" y="1547985"/>
                        <a:pt x="40100" y="1748677"/>
                      </a:cubicBezTo>
                      <a:cubicBezTo>
                        <a:pt x="38862" y="1767917"/>
                        <a:pt x="37814" y="1785824"/>
                        <a:pt x="36767" y="1802302"/>
                      </a:cubicBezTo>
                      <a:lnTo>
                        <a:pt x="36195" y="1811732"/>
                      </a:lnTo>
                      <a:close/>
                    </a:path>
                  </a:pathLst>
                </a:custGeom>
                <a:solidFill>
                  <a:srgbClr val="C59000"/>
                </a:solidFill>
                <a:ln w="0" cap="flat">
                  <a:noFill/>
                  <a:prstDash val="solid"/>
                  <a:miter/>
                </a:ln>
              </p:spPr>
              <p:txBody>
                <a:bodyPr rtlCol="0" anchor="ctr"/>
                <a:lstStyle/>
                <a:p>
                  <a:endParaRPr lang="en-US"/>
                </a:p>
              </p:txBody>
            </p:sp>
            <p:sp>
              <p:nvSpPr>
                <p:cNvPr id="228" name="Freeform: Shape 227">
                  <a:extLst>
                    <a:ext uri="{FF2B5EF4-FFF2-40B4-BE49-F238E27FC236}">
                      <a16:creationId xmlns:a16="http://schemas.microsoft.com/office/drawing/2014/main" id="{481AB5AF-9522-C58D-D275-3BFFB4387005}"/>
                    </a:ext>
                  </a:extLst>
                </p:cNvPr>
                <p:cNvSpPr/>
                <p:nvPr/>
              </p:nvSpPr>
              <p:spPr>
                <a:xfrm>
                  <a:off x="1403570" y="2932579"/>
                  <a:ext cx="2609760" cy="1820919"/>
                </a:xfrm>
                <a:custGeom>
                  <a:avLst/>
                  <a:gdLst>
                    <a:gd name="connsiteX0" fmla="*/ 1615154 w 4199667"/>
                    <a:gd name="connsiteY0" fmla="*/ 2930158 h 2930252"/>
                    <a:gd name="connsiteX1" fmla="*/ 1529048 w 4199667"/>
                    <a:gd name="connsiteY1" fmla="*/ 2923014 h 2930252"/>
                    <a:gd name="connsiteX2" fmla="*/ 1155002 w 4199667"/>
                    <a:gd name="connsiteY2" fmla="*/ 2805190 h 2930252"/>
                    <a:gd name="connsiteX3" fmla="*/ 681228 w 4199667"/>
                    <a:gd name="connsiteY3" fmla="*/ 2590306 h 2930252"/>
                    <a:gd name="connsiteX4" fmla="*/ 313944 w 4199667"/>
                    <a:gd name="connsiteY4" fmla="*/ 2304937 h 2930252"/>
                    <a:gd name="connsiteX5" fmla="*/ 1048 w 4199667"/>
                    <a:gd name="connsiteY5" fmla="*/ 1819543 h 2930252"/>
                    <a:gd name="connsiteX6" fmla="*/ 0 w 4199667"/>
                    <a:gd name="connsiteY6" fmla="*/ 1816304 h 2930252"/>
                    <a:gd name="connsiteX7" fmla="*/ 1048 w 4199667"/>
                    <a:gd name="connsiteY7" fmla="*/ 1800016 h 2930252"/>
                    <a:gd name="connsiteX8" fmla="*/ 4381 w 4199667"/>
                    <a:gd name="connsiteY8" fmla="*/ 1746391 h 2930252"/>
                    <a:gd name="connsiteX9" fmla="*/ 38100 w 4199667"/>
                    <a:gd name="connsiteY9" fmla="*/ 1445115 h 2930252"/>
                    <a:gd name="connsiteX10" fmla="*/ 137446 w 4199667"/>
                    <a:gd name="connsiteY10" fmla="*/ 1235279 h 2930252"/>
                    <a:gd name="connsiteX11" fmla="*/ 143351 w 4199667"/>
                    <a:gd name="connsiteY11" fmla="*/ 1225659 h 2930252"/>
                    <a:gd name="connsiteX12" fmla="*/ 377095 w 4199667"/>
                    <a:gd name="connsiteY12" fmla="*/ 800939 h 2930252"/>
                    <a:gd name="connsiteX13" fmla="*/ 549497 w 4199667"/>
                    <a:gd name="connsiteY13" fmla="*/ 571291 h 2930252"/>
                    <a:gd name="connsiteX14" fmla="*/ 633031 w 4199667"/>
                    <a:gd name="connsiteY14" fmla="*/ 522809 h 2930252"/>
                    <a:gd name="connsiteX15" fmla="*/ 816769 w 4199667"/>
                    <a:gd name="connsiteY15" fmla="*/ 402889 h 2930252"/>
                    <a:gd name="connsiteX16" fmla="*/ 889445 w 4199667"/>
                    <a:gd name="connsiteY16" fmla="*/ 338119 h 2930252"/>
                    <a:gd name="connsiteX17" fmla="*/ 966597 w 4199667"/>
                    <a:gd name="connsiteY17" fmla="*/ 274016 h 2930252"/>
                    <a:gd name="connsiteX18" fmla="*/ 1308259 w 4199667"/>
                    <a:gd name="connsiteY18" fmla="*/ 138856 h 2930252"/>
                    <a:gd name="connsiteX19" fmla="*/ 1437037 w 4199667"/>
                    <a:gd name="connsiteY19" fmla="*/ 130379 h 2930252"/>
                    <a:gd name="connsiteX20" fmla="*/ 1534858 w 4199667"/>
                    <a:gd name="connsiteY20" fmla="*/ 122473 h 2930252"/>
                    <a:gd name="connsiteX21" fmla="*/ 1719263 w 4199667"/>
                    <a:gd name="connsiteY21" fmla="*/ 48369 h 2930252"/>
                    <a:gd name="connsiteX22" fmla="*/ 1889760 w 4199667"/>
                    <a:gd name="connsiteY22" fmla="*/ 6745 h 2930252"/>
                    <a:gd name="connsiteX23" fmla="*/ 2047875 w 4199667"/>
                    <a:gd name="connsiteY23" fmla="*/ 111329 h 2930252"/>
                    <a:gd name="connsiteX24" fmla="*/ 2117598 w 4199667"/>
                    <a:gd name="connsiteY24" fmla="*/ 217247 h 2930252"/>
                    <a:gd name="connsiteX25" fmla="*/ 2257520 w 4199667"/>
                    <a:gd name="connsiteY25" fmla="*/ 29224 h 2930252"/>
                    <a:gd name="connsiteX26" fmla="*/ 2465832 w 4199667"/>
                    <a:gd name="connsiteY26" fmla="*/ 2268 h 2930252"/>
                    <a:gd name="connsiteX27" fmla="*/ 2806541 w 4199667"/>
                    <a:gd name="connsiteY27" fmla="*/ 94660 h 2930252"/>
                    <a:gd name="connsiteX28" fmla="*/ 3210020 w 4199667"/>
                    <a:gd name="connsiteY28" fmla="*/ 311068 h 2930252"/>
                    <a:gd name="connsiteX29" fmla="*/ 3900297 w 4199667"/>
                    <a:gd name="connsiteY29" fmla="*/ 835705 h 2930252"/>
                    <a:gd name="connsiteX30" fmla="*/ 4193096 w 4199667"/>
                    <a:gd name="connsiteY30" fmla="*/ 1563130 h 2930252"/>
                    <a:gd name="connsiteX31" fmla="*/ 4199382 w 4199667"/>
                    <a:gd name="connsiteY31" fmla="*/ 1604849 h 2930252"/>
                    <a:gd name="connsiteX32" fmla="*/ 4199668 w 4199667"/>
                    <a:gd name="connsiteY32" fmla="*/ 1606659 h 2930252"/>
                    <a:gd name="connsiteX33" fmla="*/ 4199668 w 4199667"/>
                    <a:gd name="connsiteY33" fmla="*/ 1608469 h 2930252"/>
                    <a:gd name="connsiteX34" fmla="*/ 4128993 w 4199667"/>
                    <a:gd name="connsiteY34" fmla="*/ 1919555 h 2930252"/>
                    <a:gd name="connsiteX35" fmla="*/ 3490818 w 4199667"/>
                    <a:gd name="connsiteY35" fmla="*/ 2538680 h 2930252"/>
                    <a:gd name="connsiteX36" fmla="*/ 3008757 w 4199667"/>
                    <a:gd name="connsiteY36" fmla="*/ 2843385 h 2930252"/>
                    <a:gd name="connsiteX37" fmla="*/ 2804922 w 4199667"/>
                    <a:gd name="connsiteY37" fmla="*/ 2909870 h 2930252"/>
                    <a:gd name="connsiteX38" fmla="*/ 2572512 w 4199667"/>
                    <a:gd name="connsiteY38" fmla="*/ 2920918 h 2930252"/>
                    <a:gd name="connsiteX39" fmla="*/ 2263331 w 4199667"/>
                    <a:gd name="connsiteY39" fmla="*/ 2816048 h 2930252"/>
                    <a:gd name="connsiteX40" fmla="*/ 2094929 w 4199667"/>
                    <a:gd name="connsiteY40" fmla="*/ 2646980 h 2930252"/>
                    <a:gd name="connsiteX41" fmla="*/ 1715548 w 4199667"/>
                    <a:gd name="connsiteY41" fmla="*/ 2917775 h 2930252"/>
                    <a:gd name="connsiteX42" fmla="*/ 1614869 w 4199667"/>
                    <a:gd name="connsiteY42" fmla="*/ 2930253 h 2930252"/>
                    <a:gd name="connsiteX43" fmla="*/ 36100 w 4199667"/>
                    <a:gd name="connsiteY43" fmla="*/ 1811637 h 2930252"/>
                    <a:gd name="connsiteX44" fmla="*/ 340042 w 4199667"/>
                    <a:gd name="connsiteY44" fmla="*/ 2280458 h 2930252"/>
                    <a:gd name="connsiteX45" fmla="*/ 1168622 w 4199667"/>
                    <a:gd name="connsiteY45" fmla="*/ 2772138 h 2930252"/>
                    <a:gd name="connsiteX46" fmla="*/ 1707166 w 4199667"/>
                    <a:gd name="connsiteY46" fmla="*/ 2882914 h 2930252"/>
                    <a:gd name="connsiteX47" fmla="*/ 2081117 w 4199667"/>
                    <a:gd name="connsiteY47" fmla="*/ 2604974 h 2930252"/>
                    <a:gd name="connsiteX48" fmla="*/ 2096643 w 4199667"/>
                    <a:gd name="connsiteY48" fmla="*/ 2582686 h 2930252"/>
                    <a:gd name="connsiteX49" fmla="*/ 2111026 w 4199667"/>
                    <a:gd name="connsiteY49" fmla="*/ 2605736 h 2930252"/>
                    <a:gd name="connsiteX50" fmla="*/ 2283619 w 4199667"/>
                    <a:gd name="connsiteY50" fmla="*/ 2786330 h 2930252"/>
                    <a:gd name="connsiteX51" fmla="*/ 2799969 w 4199667"/>
                    <a:gd name="connsiteY51" fmla="*/ 2874341 h 2930252"/>
                    <a:gd name="connsiteX52" fmla="*/ 3469576 w 4199667"/>
                    <a:gd name="connsiteY52" fmla="*/ 2509915 h 2930252"/>
                    <a:gd name="connsiteX53" fmla="*/ 4096036 w 4199667"/>
                    <a:gd name="connsiteY53" fmla="*/ 1905744 h 2930252"/>
                    <a:gd name="connsiteX54" fmla="*/ 4163758 w 4199667"/>
                    <a:gd name="connsiteY54" fmla="*/ 1608278 h 2930252"/>
                    <a:gd name="connsiteX55" fmla="*/ 4157758 w 4199667"/>
                    <a:gd name="connsiteY55" fmla="*/ 1568464 h 2930252"/>
                    <a:gd name="connsiteX56" fmla="*/ 3872008 w 4199667"/>
                    <a:gd name="connsiteY56" fmla="*/ 857613 h 2930252"/>
                    <a:gd name="connsiteX57" fmla="*/ 3190209 w 4199667"/>
                    <a:gd name="connsiteY57" fmla="*/ 340882 h 2930252"/>
                    <a:gd name="connsiteX58" fmla="*/ 2791968 w 4199667"/>
                    <a:gd name="connsiteY58" fmla="*/ 127426 h 2930252"/>
                    <a:gd name="connsiteX59" fmla="*/ 2463165 w 4199667"/>
                    <a:gd name="connsiteY59" fmla="*/ 37987 h 2930252"/>
                    <a:gd name="connsiteX60" fmla="*/ 2274761 w 4199667"/>
                    <a:gd name="connsiteY60" fmla="*/ 60656 h 2930252"/>
                    <a:gd name="connsiteX61" fmla="*/ 2139220 w 4199667"/>
                    <a:gd name="connsiteY61" fmla="*/ 283255 h 2930252"/>
                    <a:gd name="connsiteX62" fmla="*/ 2126456 w 4199667"/>
                    <a:gd name="connsiteY62" fmla="*/ 365456 h 2930252"/>
                    <a:gd name="connsiteX63" fmla="*/ 2104263 w 4199667"/>
                    <a:gd name="connsiteY63" fmla="*/ 285256 h 2930252"/>
                    <a:gd name="connsiteX64" fmla="*/ 2021586 w 4199667"/>
                    <a:gd name="connsiteY64" fmla="*/ 135618 h 2930252"/>
                    <a:gd name="connsiteX65" fmla="*/ 1882140 w 4199667"/>
                    <a:gd name="connsiteY65" fmla="*/ 41797 h 2930252"/>
                    <a:gd name="connsiteX66" fmla="*/ 1736693 w 4199667"/>
                    <a:gd name="connsiteY66" fmla="*/ 79801 h 2930252"/>
                    <a:gd name="connsiteX67" fmla="*/ 1542764 w 4199667"/>
                    <a:gd name="connsiteY67" fmla="*/ 157525 h 2930252"/>
                    <a:gd name="connsiteX68" fmla="*/ 1434656 w 4199667"/>
                    <a:gd name="connsiteY68" fmla="*/ 166193 h 2930252"/>
                    <a:gd name="connsiteX69" fmla="*/ 1314831 w 4199667"/>
                    <a:gd name="connsiteY69" fmla="*/ 174194 h 2930252"/>
                    <a:gd name="connsiteX70" fmla="*/ 987076 w 4199667"/>
                    <a:gd name="connsiteY70" fmla="*/ 303544 h 2930252"/>
                    <a:gd name="connsiteX71" fmla="*/ 914495 w 4199667"/>
                    <a:gd name="connsiteY71" fmla="*/ 363932 h 2930252"/>
                    <a:gd name="connsiteX72" fmla="*/ 839438 w 4199667"/>
                    <a:gd name="connsiteY72" fmla="*/ 430798 h 2930252"/>
                    <a:gd name="connsiteX73" fmla="*/ 649986 w 4199667"/>
                    <a:gd name="connsiteY73" fmla="*/ 554528 h 2930252"/>
                    <a:gd name="connsiteX74" fmla="*/ 569500 w 4199667"/>
                    <a:gd name="connsiteY74" fmla="*/ 601200 h 2930252"/>
                    <a:gd name="connsiteX75" fmla="*/ 409289 w 4199667"/>
                    <a:gd name="connsiteY75" fmla="*/ 816846 h 2930252"/>
                    <a:gd name="connsiteX76" fmla="*/ 173831 w 4199667"/>
                    <a:gd name="connsiteY76" fmla="*/ 1244519 h 2930252"/>
                    <a:gd name="connsiteX77" fmla="*/ 167926 w 4199667"/>
                    <a:gd name="connsiteY77" fmla="*/ 1254139 h 2930252"/>
                    <a:gd name="connsiteX78" fmla="*/ 72580 w 4199667"/>
                    <a:gd name="connsiteY78" fmla="*/ 1454831 h 2930252"/>
                    <a:gd name="connsiteX79" fmla="*/ 40100 w 4199667"/>
                    <a:gd name="connsiteY79" fmla="*/ 1748677 h 2930252"/>
                    <a:gd name="connsiteX80" fmla="*/ 36767 w 4199667"/>
                    <a:gd name="connsiteY80" fmla="*/ 1802303 h 2930252"/>
                    <a:gd name="connsiteX81" fmla="*/ 36195 w 4199667"/>
                    <a:gd name="connsiteY81" fmla="*/ 1811732 h 2930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4199667" h="2930252">
                      <a:moveTo>
                        <a:pt x="1615154" y="2930158"/>
                      </a:moveTo>
                      <a:cubicBezTo>
                        <a:pt x="1590389" y="2930158"/>
                        <a:pt x="1562100" y="2928158"/>
                        <a:pt x="1529048" y="2923014"/>
                      </a:cubicBezTo>
                      <a:cubicBezTo>
                        <a:pt x="1433227" y="2908155"/>
                        <a:pt x="1310831" y="2869674"/>
                        <a:pt x="1155002" y="2805190"/>
                      </a:cubicBezTo>
                      <a:cubicBezTo>
                        <a:pt x="965263" y="2726799"/>
                        <a:pt x="815435" y="2664791"/>
                        <a:pt x="681228" y="2590306"/>
                      </a:cubicBezTo>
                      <a:cubicBezTo>
                        <a:pt x="536258" y="2509820"/>
                        <a:pt x="423005" y="2421809"/>
                        <a:pt x="313944" y="2304937"/>
                      </a:cubicBezTo>
                      <a:cubicBezTo>
                        <a:pt x="117729" y="2094339"/>
                        <a:pt x="35433" y="1924699"/>
                        <a:pt x="1048" y="1819543"/>
                      </a:cubicBezTo>
                      <a:lnTo>
                        <a:pt x="0" y="1816304"/>
                      </a:lnTo>
                      <a:lnTo>
                        <a:pt x="1048" y="1800016"/>
                      </a:lnTo>
                      <a:cubicBezTo>
                        <a:pt x="2096" y="1783538"/>
                        <a:pt x="3143" y="1765631"/>
                        <a:pt x="4381" y="1746391"/>
                      </a:cubicBezTo>
                      <a:cubicBezTo>
                        <a:pt x="17050" y="1542461"/>
                        <a:pt x="22955" y="1498836"/>
                        <a:pt x="38100" y="1445115"/>
                      </a:cubicBezTo>
                      <a:cubicBezTo>
                        <a:pt x="63151" y="1356056"/>
                        <a:pt x="99250" y="1297382"/>
                        <a:pt x="137446" y="1235279"/>
                      </a:cubicBezTo>
                      <a:lnTo>
                        <a:pt x="143351" y="1225659"/>
                      </a:lnTo>
                      <a:cubicBezTo>
                        <a:pt x="269462" y="1020395"/>
                        <a:pt x="334232" y="888284"/>
                        <a:pt x="377095" y="800939"/>
                      </a:cubicBezTo>
                      <a:cubicBezTo>
                        <a:pt x="434340" y="684353"/>
                        <a:pt x="460438" y="631204"/>
                        <a:pt x="549497" y="571291"/>
                      </a:cubicBezTo>
                      <a:cubicBezTo>
                        <a:pt x="577882" y="552241"/>
                        <a:pt x="604647" y="537954"/>
                        <a:pt x="633031" y="522809"/>
                      </a:cubicBezTo>
                      <a:cubicBezTo>
                        <a:pt x="682276" y="496520"/>
                        <a:pt x="738188" y="466707"/>
                        <a:pt x="816769" y="402889"/>
                      </a:cubicBezTo>
                      <a:cubicBezTo>
                        <a:pt x="852202" y="374029"/>
                        <a:pt x="872014" y="354979"/>
                        <a:pt x="889445" y="338119"/>
                      </a:cubicBezTo>
                      <a:cubicBezTo>
                        <a:pt x="910685" y="317641"/>
                        <a:pt x="928973" y="299924"/>
                        <a:pt x="966597" y="274016"/>
                      </a:cubicBezTo>
                      <a:cubicBezTo>
                        <a:pt x="1110329" y="175051"/>
                        <a:pt x="1254157" y="148762"/>
                        <a:pt x="1308259" y="138856"/>
                      </a:cubicBezTo>
                      <a:cubicBezTo>
                        <a:pt x="1377887" y="126188"/>
                        <a:pt x="1409319" y="128379"/>
                        <a:pt x="1437037" y="130379"/>
                      </a:cubicBezTo>
                      <a:cubicBezTo>
                        <a:pt x="1462469" y="132189"/>
                        <a:pt x="1484376" y="133713"/>
                        <a:pt x="1534858" y="122473"/>
                      </a:cubicBezTo>
                      <a:cubicBezTo>
                        <a:pt x="1618679" y="103804"/>
                        <a:pt x="1672114" y="74372"/>
                        <a:pt x="1719263" y="48369"/>
                      </a:cubicBezTo>
                      <a:cubicBezTo>
                        <a:pt x="1776508" y="16841"/>
                        <a:pt x="1821656" y="-8114"/>
                        <a:pt x="1889760" y="6745"/>
                      </a:cubicBezTo>
                      <a:cubicBezTo>
                        <a:pt x="1967484" y="23794"/>
                        <a:pt x="2021777" y="82945"/>
                        <a:pt x="2047875" y="111329"/>
                      </a:cubicBezTo>
                      <a:cubicBezTo>
                        <a:pt x="2076450" y="142476"/>
                        <a:pt x="2100072" y="178385"/>
                        <a:pt x="2117598" y="217247"/>
                      </a:cubicBezTo>
                      <a:cubicBezTo>
                        <a:pt x="2136362" y="155144"/>
                        <a:pt x="2175796" y="74086"/>
                        <a:pt x="2257520" y="29224"/>
                      </a:cubicBezTo>
                      <a:cubicBezTo>
                        <a:pt x="2302859" y="4363"/>
                        <a:pt x="2372868" y="-4685"/>
                        <a:pt x="2465832" y="2268"/>
                      </a:cubicBezTo>
                      <a:cubicBezTo>
                        <a:pt x="2626900" y="14269"/>
                        <a:pt x="2748248" y="68657"/>
                        <a:pt x="2806541" y="94660"/>
                      </a:cubicBezTo>
                      <a:cubicBezTo>
                        <a:pt x="3044857" y="201340"/>
                        <a:pt x="3208401" y="309925"/>
                        <a:pt x="3210020" y="311068"/>
                      </a:cubicBezTo>
                      <a:cubicBezTo>
                        <a:pt x="3627025" y="589484"/>
                        <a:pt x="3820002" y="731597"/>
                        <a:pt x="3900297" y="835705"/>
                      </a:cubicBezTo>
                      <a:cubicBezTo>
                        <a:pt x="4127850" y="1130885"/>
                        <a:pt x="4175284" y="1444924"/>
                        <a:pt x="4193096" y="1563130"/>
                      </a:cubicBezTo>
                      <a:cubicBezTo>
                        <a:pt x="4195191" y="1576750"/>
                        <a:pt x="4197287" y="1590752"/>
                        <a:pt x="4199382" y="1604849"/>
                      </a:cubicBezTo>
                      <a:lnTo>
                        <a:pt x="4199668" y="1606659"/>
                      </a:lnTo>
                      <a:lnTo>
                        <a:pt x="4199668" y="1608469"/>
                      </a:lnTo>
                      <a:cubicBezTo>
                        <a:pt x="4193096" y="1719911"/>
                        <a:pt x="4170045" y="1821638"/>
                        <a:pt x="4128993" y="1919555"/>
                      </a:cubicBezTo>
                      <a:cubicBezTo>
                        <a:pt x="4041648" y="2128058"/>
                        <a:pt x="3857530" y="2265218"/>
                        <a:pt x="3490818" y="2538680"/>
                      </a:cubicBezTo>
                      <a:cubicBezTo>
                        <a:pt x="3302032" y="2679460"/>
                        <a:pt x="3139821" y="2781949"/>
                        <a:pt x="3008757" y="2843385"/>
                      </a:cubicBezTo>
                      <a:cubicBezTo>
                        <a:pt x="2894648" y="2896820"/>
                        <a:pt x="2831783" y="2905964"/>
                        <a:pt x="2804922" y="2909870"/>
                      </a:cubicBezTo>
                      <a:cubicBezTo>
                        <a:pt x="2758631" y="2916632"/>
                        <a:pt x="2672429" y="2929110"/>
                        <a:pt x="2572512" y="2920918"/>
                      </a:cubicBezTo>
                      <a:cubicBezTo>
                        <a:pt x="2456307" y="2911393"/>
                        <a:pt x="2352294" y="2876151"/>
                        <a:pt x="2263331" y="2816048"/>
                      </a:cubicBezTo>
                      <a:cubicBezTo>
                        <a:pt x="2197799" y="2771852"/>
                        <a:pt x="2141220" y="2714988"/>
                        <a:pt x="2094929" y="2646980"/>
                      </a:cubicBezTo>
                      <a:cubicBezTo>
                        <a:pt x="2018538" y="2750421"/>
                        <a:pt x="1894237" y="2873579"/>
                        <a:pt x="1715548" y="2917775"/>
                      </a:cubicBezTo>
                      <a:cubicBezTo>
                        <a:pt x="1688973" y="2924348"/>
                        <a:pt x="1657255" y="2930253"/>
                        <a:pt x="1614869" y="2930253"/>
                      </a:cubicBezTo>
                      <a:close/>
                      <a:moveTo>
                        <a:pt x="36100" y="1811637"/>
                      </a:moveTo>
                      <a:cubicBezTo>
                        <a:pt x="70009" y="1913650"/>
                        <a:pt x="150304" y="2076813"/>
                        <a:pt x="340042" y="2280458"/>
                      </a:cubicBezTo>
                      <a:cubicBezTo>
                        <a:pt x="566166" y="2523059"/>
                        <a:pt x="792956" y="2616785"/>
                        <a:pt x="1168622" y="2772138"/>
                      </a:cubicBezTo>
                      <a:cubicBezTo>
                        <a:pt x="1509331" y="2913013"/>
                        <a:pt x="1625251" y="2903202"/>
                        <a:pt x="1707166" y="2882914"/>
                      </a:cubicBezTo>
                      <a:cubicBezTo>
                        <a:pt x="1887569" y="2838337"/>
                        <a:pt x="2010061" y="2707082"/>
                        <a:pt x="2081117" y="2604974"/>
                      </a:cubicBezTo>
                      <a:lnTo>
                        <a:pt x="2096643" y="2582686"/>
                      </a:lnTo>
                      <a:lnTo>
                        <a:pt x="2111026" y="2605736"/>
                      </a:lnTo>
                      <a:cubicBezTo>
                        <a:pt x="2157127" y="2679460"/>
                        <a:pt x="2215229" y="2740229"/>
                        <a:pt x="2283619" y="2786330"/>
                      </a:cubicBezTo>
                      <a:cubicBezTo>
                        <a:pt x="2482406" y="2920538"/>
                        <a:pt x="2704910" y="2888152"/>
                        <a:pt x="2799969" y="2874341"/>
                      </a:cubicBezTo>
                      <a:cubicBezTo>
                        <a:pt x="2855500" y="2866245"/>
                        <a:pt x="3024473" y="2841766"/>
                        <a:pt x="3469576" y="2509915"/>
                      </a:cubicBezTo>
                      <a:cubicBezTo>
                        <a:pt x="3831050" y="2240453"/>
                        <a:pt x="4012501" y="2105198"/>
                        <a:pt x="4096036" y="1905744"/>
                      </a:cubicBezTo>
                      <a:cubicBezTo>
                        <a:pt x="4135279" y="1812208"/>
                        <a:pt x="4157377" y="1714863"/>
                        <a:pt x="4163758" y="1608278"/>
                      </a:cubicBezTo>
                      <a:cubicBezTo>
                        <a:pt x="4161759" y="1594753"/>
                        <a:pt x="4159758" y="1581513"/>
                        <a:pt x="4157758" y="1568464"/>
                      </a:cubicBezTo>
                      <a:cubicBezTo>
                        <a:pt x="4140232" y="1452735"/>
                        <a:pt x="4093845" y="1145459"/>
                        <a:pt x="3872008" y="857613"/>
                      </a:cubicBezTo>
                      <a:cubicBezTo>
                        <a:pt x="3774281" y="730740"/>
                        <a:pt x="3579019" y="600438"/>
                        <a:pt x="3190209" y="340882"/>
                      </a:cubicBezTo>
                      <a:cubicBezTo>
                        <a:pt x="3188589" y="339834"/>
                        <a:pt x="3027331" y="232773"/>
                        <a:pt x="2791968" y="127426"/>
                      </a:cubicBezTo>
                      <a:cubicBezTo>
                        <a:pt x="2735485" y="102185"/>
                        <a:pt x="2618041" y="49607"/>
                        <a:pt x="2463165" y="37987"/>
                      </a:cubicBezTo>
                      <a:cubicBezTo>
                        <a:pt x="2404110" y="33605"/>
                        <a:pt x="2323433" y="33891"/>
                        <a:pt x="2274761" y="60656"/>
                      </a:cubicBezTo>
                      <a:cubicBezTo>
                        <a:pt x="2175224" y="115234"/>
                        <a:pt x="2146840" y="234487"/>
                        <a:pt x="2139220" y="283255"/>
                      </a:cubicBezTo>
                      <a:lnTo>
                        <a:pt x="2126456" y="365456"/>
                      </a:lnTo>
                      <a:lnTo>
                        <a:pt x="2104263" y="285256"/>
                      </a:lnTo>
                      <a:cubicBezTo>
                        <a:pt x="2088832" y="229344"/>
                        <a:pt x="2060162" y="177623"/>
                        <a:pt x="2021586" y="135618"/>
                      </a:cubicBezTo>
                      <a:cubicBezTo>
                        <a:pt x="1996154" y="107900"/>
                        <a:pt x="1948815" y="56370"/>
                        <a:pt x="1882140" y="41797"/>
                      </a:cubicBezTo>
                      <a:cubicBezTo>
                        <a:pt x="1827276" y="29795"/>
                        <a:pt x="1791272" y="49702"/>
                        <a:pt x="1736693" y="79801"/>
                      </a:cubicBezTo>
                      <a:cubicBezTo>
                        <a:pt x="1689925" y="105614"/>
                        <a:pt x="1631632" y="137713"/>
                        <a:pt x="1542764" y="157525"/>
                      </a:cubicBezTo>
                      <a:cubicBezTo>
                        <a:pt x="1487233" y="169908"/>
                        <a:pt x="1461706" y="168098"/>
                        <a:pt x="1434656" y="166193"/>
                      </a:cubicBezTo>
                      <a:cubicBezTo>
                        <a:pt x="1407795" y="164288"/>
                        <a:pt x="1379982" y="162288"/>
                        <a:pt x="1314831" y="174194"/>
                      </a:cubicBezTo>
                      <a:cubicBezTo>
                        <a:pt x="1262729" y="183719"/>
                        <a:pt x="1124426" y="208960"/>
                        <a:pt x="987076" y="303544"/>
                      </a:cubicBezTo>
                      <a:cubicBezTo>
                        <a:pt x="951833" y="327833"/>
                        <a:pt x="935355" y="343739"/>
                        <a:pt x="914495" y="363932"/>
                      </a:cubicBezTo>
                      <a:cubicBezTo>
                        <a:pt x="896493" y="381268"/>
                        <a:pt x="876110" y="400985"/>
                        <a:pt x="839438" y="430798"/>
                      </a:cubicBezTo>
                      <a:cubicBezTo>
                        <a:pt x="758190" y="496806"/>
                        <a:pt x="700659" y="527477"/>
                        <a:pt x="649986" y="554528"/>
                      </a:cubicBezTo>
                      <a:cubicBezTo>
                        <a:pt x="622459" y="569196"/>
                        <a:pt x="596455" y="583103"/>
                        <a:pt x="569500" y="601200"/>
                      </a:cubicBezTo>
                      <a:cubicBezTo>
                        <a:pt x="488442" y="655683"/>
                        <a:pt x="466915" y="699593"/>
                        <a:pt x="409289" y="816846"/>
                      </a:cubicBezTo>
                      <a:cubicBezTo>
                        <a:pt x="366141" y="904857"/>
                        <a:pt x="300895" y="1037731"/>
                        <a:pt x="173831" y="1244519"/>
                      </a:cubicBezTo>
                      <a:lnTo>
                        <a:pt x="167926" y="1254139"/>
                      </a:lnTo>
                      <a:cubicBezTo>
                        <a:pt x="129445" y="1316623"/>
                        <a:pt x="96202" y="1370629"/>
                        <a:pt x="72580" y="1454831"/>
                      </a:cubicBezTo>
                      <a:cubicBezTo>
                        <a:pt x="58293" y="1505694"/>
                        <a:pt x="52578" y="1547985"/>
                        <a:pt x="40100" y="1748677"/>
                      </a:cubicBezTo>
                      <a:cubicBezTo>
                        <a:pt x="38862" y="1767917"/>
                        <a:pt x="37814" y="1785824"/>
                        <a:pt x="36767" y="1802303"/>
                      </a:cubicBezTo>
                      <a:lnTo>
                        <a:pt x="36195" y="1811732"/>
                      </a:lnTo>
                      <a:close/>
                    </a:path>
                  </a:pathLst>
                </a:custGeom>
                <a:solidFill>
                  <a:srgbClr val="8D7941"/>
                </a:solidFill>
                <a:ln w="0" cap="flat">
                  <a:noFill/>
                  <a:prstDash val="solid"/>
                  <a:miter/>
                </a:ln>
              </p:spPr>
              <p:txBody>
                <a:bodyPr rtlCol="0" anchor="ctr"/>
                <a:lstStyle/>
                <a:p>
                  <a:endParaRPr lang="en-US"/>
                </a:p>
              </p:txBody>
            </p:sp>
            <p:sp>
              <p:nvSpPr>
                <p:cNvPr id="229" name="Freeform: Shape 228">
                  <a:extLst>
                    <a:ext uri="{FF2B5EF4-FFF2-40B4-BE49-F238E27FC236}">
                      <a16:creationId xmlns:a16="http://schemas.microsoft.com/office/drawing/2014/main" id="{E707867B-A296-5E00-B608-AD439E048810}"/>
                    </a:ext>
                  </a:extLst>
                </p:cNvPr>
                <p:cNvSpPr/>
                <p:nvPr/>
              </p:nvSpPr>
              <p:spPr>
                <a:xfrm>
                  <a:off x="1809983" y="3170890"/>
                  <a:ext cx="1791797" cy="1390228"/>
                </a:xfrm>
                <a:custGeom>
                  <a:avLst/>
                  <a:gdLst>
                    <a:gd name="connsiteX0" fmla="*/ 412318 w 2883388"/>
                    <a:gd name="connsiteY0" fmla="*/ 1250217 h 2237177"/>
                    <a:gd name="connsiteX1" fmla="*/ 460420 w 2883388"/>
                    <a:gd name="connsiteY1" fmla="*/ 1113247 h 2237177"/>
                    <a:gd name="connsiteX2" fmla="*/ 408604 w 2883388"/>
                    <a:gd name="connsiteY2" fmla="*/ 939321 h 2237177"/>
                    <a:gd name="connsiteX3" fmla="*/ 323450 w 2883388"/>
                    <a:gd name="connsiteY3" fmla="*/ 813496 h 2237177"/>
                    <a:gd name="connsiteX4" fmla="*/ 131617 w 2883388"/>
                    <a:gd name="connsiteY4" fmla="*/ 306289 h 2237177"/>
                    <a:gd name="connsiteX5" fmla="*/ 73419 w 2883388"/>
                    <a:gd name="connsiteY5" fmla="*/ 100645 h 2237177"/>
                    <a:gd name="connsiteX6" fmla="*/ 151143 w 2883388"/>
                    <a:gd name="connsiteY6" fmla="*/ 48829 h 2237177"/>
                    <a:gd name="connsiteX7" fmla="*/ 306591 w 2883388"/>
                    <a:gd name="connsiteY7" fmla="*/ 178369 h 2237177"/>
                    <a:gd name="connsiteX8" fmla="*/ 697116 w 2883388"/>
                    <a:gd name="connsiteY8" fmla="*/ 724913 h 2237177"/>
                    <a:gd name="connsiteX9" fmla="*/ 830371 w 2883388"/>
                    <a:gd name="connsiteY9" fmla="*/ 972944 h 2237177"/>
                    <a:gd name="connsiteX10" fmla="*/ 1130218 w 2883388"/>
                    <a:gd name="connsiteY10" fmla="*/ 1183923 h 2237177"/>
                    <a:gd name="connsiteX11" fmla="*/ 1348626 w 2883388"/>
                    <a:gd name="connsiteY11" fmla="*/ 1306033 h 2237177"/>
                    <a:gd name="connsiteX12" fmla="*/ 1611421 w 2883388"/>
                    <a:gd name="connsiteY12" fmla="*/ 1283840 h 2237177"/>
                    <a:gd name="connsiteX13" fmla="*/ 1926031 w 2883388"/>
                    <a:gd name="connsiteY13" fmla="*/ 1143156 h 2237177"/>
                    <a:gd name="connsiteX14" fmla="*/ 2077765 w 2883388"/>
                    <a:gd name="connsiteY14" fmla="*/ 972849 h 2237177"/>
                    <a:gd name="connsiteX15" fmla="*/ 2232070 w 2883388"/>
                    <a:gd name="connsiteY15" fmla="*/ 712435 h 2237177"/>
                    <a:gd name="connsiteX16" fmla="*/ 2515153 w 2883388"/>
                    <a:gd name="connsiteY16" fmla="*/ 293240 h 2237177"/>
                    <a:gd name="connsiteX17" fmla="*/ 2608784 w 2883388"/>
                    <a:gd name="connsiteY17" fmla="*/ 251 h 2237177"/>
                    <a:gd name="connsiteX18" fmla="*/ 2883389 w 2883388"/>
                    <a:gd name="connsiteY18" fmla="*/ 188846 h 2237177"/>
                    <a:gd name="connsiteX19" fmla="*/ 2657552 w 2883388"/>
                    <a:gd name="connsiteY19" fmla="*/ 395158 h 2237177"/>
                    <a:gd name="connsiteX20" fmla="*/ 2418283 w 2883388"/>
                    <a:gd name="connsiteY20" fmla="*/ 965419 h 2237177"/>
                    <a:gd name="connsiteX21" fmla="*/ 2340464 w 2883388"/>
                    <a:gd name="connsiteY21" fmla="*/ 1171350 h 2237177"/>
                    <a:gd name="connsiteX22" fmla="*/ 2470004 w 2883388"/>
                    <a:gd name="connsiteY22" fmla="*/ 1400807 h 2237177"/>
                    <a:gd name="connsiteX23" fmla="*/ 2670029 w 2883388"/>
                    <a:gd name="connsiteY23" fmla="*/ 1565018 h 2237177"/>
                    <a:gd name="connsiteX24" fmla="*/ 2769947 w 2883388"/>
                    <a:gd name="connsiteY24" fmla="*/ 1805620 h 2237177"/>
                    <a:gd name="connsiteX25" fmla="*/ 2670029 w 2883388"/>
                    <a:gd name="connsiteY25" fmla="*/ 2016598 h 2237177"/>
                    <a:gd name="connsiteX26" fmla="*/ 2425713 w 2883388"/>
                    <a:gd name="connsiteY26" fmla="*/ 2157283 h 2237177"/>
                    <a:gd name="connsiteX27" fmla="*/ 2185112 w 2883388"/>
                    <a:gd name="connsiteY27" fmla="*/ 2223862 h 2237177"/>
                    <a:gd name="connsiteX28" fmla="*/ 1926031 w 2883388"/>
                    <a:gd name="connsiteY28" fmla="*/ 2205384 h 2237177"/>
                    <a:gd name="connsiteX29" fmla="*/ 1814970 w 2883388"/>
                    <a:gd name="connsiteY29" fmla="*/ 2016598 h 2237177"/>
                    <a:gd name="connsiteX30" fmla="*/ 1777918 w 2883388"/>
                    <a:gd name="connsiteY30" fmla="*/ 1824098 h 2237177"/>
                    <a:gd name="connsiteX31" fmla="*/ 1668571 w 2883388"/>
                    <a:gd name="connsiteY31" fmla="*/ 1695415 h 2237177"/>
                    <a:gd name="connsiteX32" fmla="*/ 1452163 w 2883388"/>
                    <a:gd name="connsiteY32" fmla="*/ 1676080 h 2237177"/>
                    <a:gd name="connsiteX33" fmla="*/ 1237469 w 2883388"/>
                    <a:gd name="connsiteY33" fmla="*/ 1713132 h 2237177"/>
                    <a:gd name="connsiteX34" fmla="*/ 1100500 w 2883388"/>
                    <a:gd name="connsiteY34" fmla="*/ 1975927 h 2237177"/>
                    <a:gd name="connsiteX35" fmla="*/ 970960 w 2883388"/>
                    <a:gd name="connsiteY35" fmla="*/ 2186905 h 2237177"/>
                    <a:gd name="connsiteX36" fmla="*/ 741503 w 2883388"/>
                    <a:gd name="connsiteY36" fmla="*/ 2220243 h 2237177"/>
                    <a:gd name="connsiteX37" fmla="*/ 460229 w 2883388"/>
                    <a:gd name="connsiteY37" fmla="*/ 2135089 h 2237177"/>
                    <a:gd name="connsiteX38" fmla="*/ 212198 w 2883388"/>
                    <a:gd name="connsiteY38" fmla="*/ 2035172 h 2237177"/>
                    <a:gd name="connsiteX39" fmla="*/ 76 w 2883388"/>
                    <a:gd name="connsiteY39" fmla="*/ 1747517 h 2237177"/>
                    <a:gd name="connsiteX40" fmla="*/ 308496 w 2883388"/>
                    <a:gd name="connsiteY40" fmla="*/ 1472626 h 2237177"/>
                    <a:gd name="connsiteX41" fmla="*/ 412223 w 2883388"/>
                    <a:gd name="connsiteY41" fmla="*/ 1250312 h 223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883388" h="2237177">
                      <a:moveTo>
                        <a:pt x="412318" y="1250217"/>
                      </a:moveTo>
                      <a:cubicBezTo>
                        <a:pt x="435940" y="1209450"/>
                        <a:pt x="458229" y="1168969"/>
                        <a:pt x="460420" y="1113247"/>
                      </a:cubicBezTo>
                      <a:cubicBezTo>
                        <a:pt x="463182" y="1043334"/>
                        <a:pt x="432797" y="986089"/>
                        <a:pt x="408604" y="939321"/>
                      </a:cubicBezTo>
                      <a:cubicBezTo>
                        <a:pt x="391459" y="906079"/>
                        <a:pt x="386696" y="905412"/>
                        <a:pt x="323450" y="813496"/>
                      </a:cubicBezTo>
                      <a:cubicBezTo>
                        <a:pt x="268681" y="733867"/>
                        <a:pt x="141999" y="331150"/>
                        <a:pt x="131617" y="306289"/>
                      </a:cubicBezTo>
                      <a:cubicBezTo>
                        <a:pt x="116853" y="270952"/>
                        <a:pt x="21031" y="175797"/>
                        <a:pt x="73419" y="100645"/>
                      </a:cubicBezTo>
                      <a:cubicBezTo>
                        <a:pt x="78372" y="93501"/>
                        <a:pt x="107137" y="52258"/>
                        <a:pt x="151143" y="48829"/>
                      </a:cubicBezTo>
                      <a:cubicBezTo>
                        <a:pt x="192291" y="45590"/>
                        <a:pt x="230677" y="76546"/>
                        <a:pt x="306591" y="178369"/>
                      </a:cubicBezTo>
                      <a:cubicBezTo>
                        <a:pt x="393268" y="294478"/>
                        <a:pt x="676066" y="686146"/>
                        <a:pt x="697116" y="724913"/>
                      </a:cubicBezTo>
                      <a:cubicBezTo>
                        <a:pt x="819703" y="950275"/>
                        <a:pt x="800081" y="936368"/>
                        <a:pt x="830371" y="972944"/>
                      </a:cubicBezTo>
                      <a:cubicBezTo>
                        <a:pt x="858565" y="1007044"/>
                        <a:pt x="873519" y="1016569"/>
                        <a:pt x="1130218" y="1183923"/>
                      </a:cubicBezTo>
                      <a:cubicBezTo>
                        <a:pt x="1278713" y="1280697"/>
                        <a:pt x="1300906" y="1295270"/>
                        <a:pt x="1348626" y="1306033"/>
                      </a:cubicBezTo>
                      <a:cubicBezTo>
                        <a:pt x="1437971" y="1326226"/>
                        <a:pt x="1509027" y="1308891"/>
                        <a:pt x="1611421" y="1283840"/>
                      </a:cubicBezTo>
                      <a:cubicBezTo>
                        <a:pt x="1695907" y="1263171"/>
                        <a:pt x="1811922" y="1234786"/>
                        <a:pt x="1926031" y="1143156"/>
                      </a:cubicBezTo>
                      <a:cubicBezTo>
                        <a:pt x="1986325" y="1094769"/>
                        <a:pt x="2020520" y="1049144"/>
                        <a:pt x="2077765" y="972849"/>
                      </a:cubicBezTo>
                      <a:cubicBezTo>
                        <a:pt x="2151488" y="874741"/>
                        <a:pt x="2198637" y="791017"/>
                        <a:pt x="2232070" y="712435"/>
                      </a:cubicBezTo>
                      <a:cubicBezTo>
                        <a:pt x="2271313" y="619948"/>
                        <a:pt x="2428571" y="460023"/>
                        <a:pt x="2515153" y="293240"/>
                      </a:cubicBezTo>
                      <a:cubicBezTo>
                        <a:pt x="2586495" y="155794"/>
                        <a:pt x="2590401" y="-7274"/>
                        <a:pt x="2608784" y="251"/>
                      </a:cubicBezTo>
                      <a:cubicBezTo>
                        <a:pt x="2630691" y="23206"/>
                        <a:pt x="2883389" y="188846"/>
                        <a:pt x="2883389" y="188846"/>
                      </a:cubicBezTo>
                      <a:lnTo>
                        <a:pt x="2657552" y="395158"/>
                      </a:lnTo>
                      <a:cubicBezTo>
                        <a:pt x="2657552" y="395158"/>
                        <a:pt x="2436857" y="885886"/>
                        <a:pt x="2418283" y="965419"/>
                      </a:cubicBezTo>
                      <a:cubicBezTo>
                        <a:pt x="2402758" y="1032190"/>
                        <a:pt x="2331034" y="1134488"/>
                        <a:pt x="2340464" y="1171350"/>
                      </a:cubicBezTo>
                      <a:cubicBezTo>
                        <a:pt x="2361324" y="1252789"/>
                        <a:pt x="2393899" y="1277649"/>
                        <a:pt x="2470004" y="1400807"/>
                      </a:cubicBezTo>
                      <a:cubicBezTo>
                        <a:pt x="2499341" y="1448242"/>
                        <a:pt x="2612975" y="1455957"/>
                        <a:pt x="2670029" y="1565018"/>
                      </a:cubicBezTo>
                      <a:cubicBezTo>
                        <a:pt x="2765946" y="1748660"/>
                        <a:pt x="2770327" y="1777807"/>
                        <a:pt x="2769947" y="1805620"/>
                      </a:cubicBezTo>
                      <a:cubicBezTo>
                        <a:pt x="2768613" y="1909347"/>
                        <a:pt x="2698414" y="1985452"/>
                        <a:pt x="2670029" y="2016598"/>
                      </a:cubicBezTo>
                      <a:cubicBezTo>
                        <a:pt x="2607926" y="2084607"/>
                        <a:pt x="2541347" y="2111182"/>
                        <a:pt x="2425713" y="2157283"/>
                      </a:cubicBezTo>
                      <a:cubicBezTo>
                        <a:pt x="2370468" y="2179286"/>
                        <a:pt x="2292744" y="2209765"/>
                        <a:pt x="2185112" y="2223862"/>
                      </a:cubicBezTo>
                      <a:cubicBezTo>
                        <a:pt x="2065382" y="2239674"/>
                        <a:pt x="1991373" y="2249389"/>
                        <a:pt x="1926031" y="2205384"/>
                      </a:cubicBezTo>
                      <a:cubicBezTo>
                        <a:pt x="1854975" y="2157473"/>
                        <a:pt x="1830210" y="2070319"/>
                        <a:pt x="1814970" y="2016598"/>
                      </a:cubicBezTo>
                      <a:cubicBezTo>
                        <a:pt x="1789157" y="1925539"/>
                        <a:pt x="1812017" y="1898679"/>
                        <a:pt x="1777918" y="1824098"/>
                      </a:cubicBezTo>
                      <a:cubicBezTo>
                        <a:pt x="1766678" y="1799524"/>
                        <a:pt x="1736484" y="1733515"/>
                        <a:pt x="1668571" y="1695415"/>
                      </a:cubicBezTo>
                      <a:cubicBezTo>
                        <a:pt x="1615802" y="1665793"/>
                        <a:pt x="1560557" y="1668841"/>
                        <a:pt x="1452163" y="1676080"/>
                      </a:cubicBezTo>
                      <a:cubicBezTo>
                        <a:pt x="1333957" y="1683985"/>
                        <a:pt x="1274807" y="1687891"/>
                        <a:pt x="1237469" y="1713132"/>
                      </a:cubicBezTo>
                      <a:cubicBezTo>
                        <a:pt x="1181843" y="1750660"/>
                        <a:pt x="1184987" y="1791523"/>
                        <a:pt x="1100500" y="1975927"/>
                      </a:cubicBezTo>
                      <a:cubicBezTo>
                        <a:pt x="1021156" y="2149187"/>
                        <a:pt x="990581" y="2173952"/>
                        <a:pt x="970960" y="2186905"/>
                      </a:cubicBezTo>
                      <a:cubicBezTo>
                        <a:pt x="899617" y="2233959"/>
                        <a:pt x="817893" y="2226815"/>
                        <a:pt x="741503" y="2220243"/>
                      </a:cubicBezTo>
                      <a:cubicBezTo>
                        <a:pt x="660826" y="2213195"/>
                        <a:pt x="645490" y="2195954"/>
                        <a:pt x="460229" y="2135089"/>
                      </a:cubicBezTo>
                      <a:cubicBezTo>
                        <a:pt x="278016" y="2075272"/>
                        <a:pt x="249250" y="2077749"/>
                        <a:pt x="212198" y="2035172"/>
                      </a:cubicBezTo>
                      <a:cubicBezTo>
                        <a:pt x="142951" y="1955448"/>
                        <a:pt x="-3829" y="1791713"/>
                        <a:pt x="76" y="1747517"/>
                      </a:cubicBezTo>
                      <a:cubicBezTo>
                        <a:pt x="9792" y="1636646"/>
                        <a:pt x="216389" y="1611881"/>
                        <a:pt x="308496" y="1472626"/>
                      </a:cubicBezTo>
                      <a:cubicBezTo>
                        <a:pt x="351835" y="1407094"/>
                        <a:pt x="334404" y="1384710"/>
                        <a:pt x="412223" y="1250312"/>
                      </a:cubicBezTo>
                      <a:close/>
                    </a:path>
                  </a:pathLst>
                </a:custGeom>
                <a:solidFill>
                  <a:srgbClr val="D2C49F"/>
                </a:solidFill>
                <a:ln w="0" cap="flat">
                  <a:noFill/>
                  <a:prstDash val="solid"/>
                  <a:miter/>
                </a:ln>
              </p:spPr>
              <p:txBody>
                <a:bodyPr rtlCol="0" anchor="ctr"/>
                <a:lstStyle/>
                <a:p>
                  <a:endParaRPr lang="en-US"/>
                </a:p>
              </p:txBody>
            </p:sp>
            <p:sp>
              <p:nvSpPr>
                <p:cNvPr id="230" name="Freeform: Shape 229">
                  <a:extLst>
                    <a:ext uri="{FF2B5EF4-FFF2-40B4-BE49-F238E27FC236}">
                      <a16:creationId xmlns:a16="http://schemas.microsoft.com/office/drawing/2014/main" id="{887ABA02-8B59-F463-2E35-59EE43C9CCD9}"/>
                    </a:ext>
                  </a:extLst>
                </p:cNvPr>
                <p:cNvSpPr/>
                <p:nvPr/>
              </p:nvSpPr>
              <p:spPr>
                <a:xfrm>
                  <a:off x="1801402" y="3198639"/>
                  <a:ext cx="1731252" cy="1370127"/>
                </a:xfrm>
                <a:custGeom>
                  <a:avLst/>
                  <a:gdLst>
                    <a:gd name="connsiteX0" fmla="*/ 2403993 w 2785959"/>
                    <a:gd name="connsiteY0" fmla="*/ 966771 h 2204830"/>
                    <a:gd name="connsiteX1" fmla="*/ 2340651 w 2785959"/>
                    <a:gd name="connsiteY1" fmla="*/ 1132887 h 2204830"/>
                    <a:gd name="connsiteX2" fmla="*/ 2411327 w 2785959"/>
                    <a:gd name="connsiteY2" fmla="*/ 1272714 h 2204830"/>
                    <a:gd name="connsiteX3" fmla="*/ 2471144 w 2785959"/>
                    <a:gd name="connsiteY3" fmla="*/ 1364630 h 2204830"/>
                    <a:gd name="connsiteX4" fmla="*/ 2670883 w 2785959"/>
                    <a:gd name="connsiteY4" fmla="*/ 1528270 h 2204830"/>
                    <a:gd name="connsiteX5" fmla="*/ 2769848 w 2785959"/>
                    <a:gd name="connsiteY5" fmla="*/ 1765061 h 2204830"/>
                    <a:gd name="connsiteX6" fmla="*/ 2672598 w 2785959"/>
                    <a:gd name="connsiteY6" fmla="*/ 1970134 h 2204830"/>
                    <a:gd name="connsiteX7" fmla="*/ 2672026 w 2785959"/>
                    <a:gd name="connsiteY7" fmla="*/ 1970706 h 2204830"/>
                    <a:gd name="connsiteX8" fmla="*/ 2430758 w 2785959"/>
                    <a:gd name="connsiteY8" fmla="*/ 2109295 h 2204830"/>
                    <a:gd name="connsiteX9" fmla="*/ 2192061 w 2785959"/>
                    <a:gd name="connsiteY9" fmla="*/ 2175493 h 2204830"/>
                    <a:gd name="connsiteX10" fmla="*/ 1938506 w 2785959"/>
                    <a:gd name="connsiteY10" fmla="*/ 2158253 h 2204830"/>
                    <a:gd name="connsiteX11" fmla="*/ 1830683 w 2785959"/>
                    <a:gd name="connsiteY11" fmla="*/ 1973945 h 2204830"/>
                    <a:gd name="connsiteX12" fmla="*/ 1816014 w 2785959"/>
                    <a:gd name="connsiteY12" fmla="*/ 1880981 h 2204830"/>
                    <a:gd name="connsiteX13" fmla="*/ 1793250 w 2785959"/>
                    <a:gd name="connsiteY13" fmla="*/ 1780301 h 2204830"/>
                    <a:gd name="connsiteX14" fmla="*/ 1680569 w 2785959"/>
                    <a:gd name="connsiteY14" fmla="*/ 1647999 h 2204830"/>
                    <a:gd name="connsiteX15" fmla="*/ 1563030 w 2785959"/>
                    <a:gd name="connsiteY15" fmla="*/ 1622662 h 2204830"/>
                    <a:gd name="connsiteX16" fmla="*/ 1459684 w 2785959"/>
                    <a:gd name="connsiteY16" fmla="*/ 1627616 h 2204830"/>
                    <a:gd name="connsiteX17" fmla="*/ 1241085 w 2785959"/>
                    <a:gd name="connsiteY17" fmla="*/ 1666001 h 2204830"/>
                    <a:gd name="connsiteX18" fmla="*/ 1161170 w 2785959"/>
                    <a:gd name="connsiteY18" fmla="*/ 1792398 h 2204830"/>
                    <a:gd name="connsiteX19" fmla="*/ 1101258 w 2785959"/>
                    <a:gd name="connsiteY19" fmla="*/ 1932034 h 2204830"/>
                    <a:gd name="connsiteX20" fmla="*/ 974671 w 2785959"/>
                    <a:gd name="connsiteY20" fmla="*/ 2139680 h 2204830"/>
                    <a:gd name="connsiteX21" fmla="*/ 750262 w 2785959"/>
                    <a:gd name="connsiteY21" fmla="*/ 2171684 h 2204830"/>
                    <a:gd name="connsiteX22" fmla="*/ 612245 w 2785959"/>
                    <a:gd name="connsiteY22" fmla="*/ 2135965 h 2204830"/>
                    <a:gd name="connsiteX23" fmla="*/ 470798 w 2785959"/>
                    <a:gd name="connsiteY23" fmla="*/ 2086911 h 2204830"/>
                    <a:gd name="connsiteX24" fmla="*/ 355260 w 2785959"/>
                    <a:gd name="connsiteY24" fmla="*/ 2050525 h 2204830"/>
                    <a:gd name="connsiteX25" fmla="*/ 226292 w 2785959"/>
                    <a:gd name="connsiteY25" fmla="*/ 1989375 h 2204830"/>
                    <a:gd name="connsiteX26" fmla="*/ 16075 w 2785959"/>
                    <a:gd name="connsiteY26" fmla="*/ 1707625 h 2204830"/>
                    <a:gd name="connsiteX27" fmla="*/ 323161 w 2785959"/>
                    <a:gd name="connsiteY27" fmla="*/ 1436449 h 2204830"/>
                    <a:gd name="connsiteX28" fmla="*/ 357927 w 2785959"/>
                    <a:gd name="connsiteY28" fmla="*/ 1385109 h 2204830"/>
                    <a:gd name="connsiteX29" fmla="*/ 427174 w 2785959"/>
                    <a:gd name="connsiteY29" fmla="*/ 1213754 h 2204830"/>
                    <a:gd name="connsiteX30" fmla="*/ 476418 w 2785959"/>
                    <a:gd name="connsiteY30" fmla="*/ 1073165 h 2204830"/>
                    <a:gd name="connsiteX31" fmla="*/ 425364 w 2785959"/>
                    <a:gd name="connsiteY31" fmla="*/ 898286 h 2204830"/>
                    <a:gd name="connsiteX32" fmla="*/ 423650 w 2785959"/>
                    <a:gd name="connsiteY32" fmla="*/ 895143 h 2204830"/>
                    <a:gd name="connsiteX33" fmla="*/ 389455 w 2785959"/>
                    <a:gd name="connsiteY33" fmla="*/ 841612 h 2204830"/>
                    <a:gd name="connsiteX34" fmla="*/ 338020 w 2785959"/>
                    <a:gd name="connsiteY34" fmla="*/ 768460 h 2204830"/>
                    <a:gd name="connsiteX35" fmla="*/ 147044 w 2785959"/>
                    <a:gd name="connsiteY35" fmla="*/ 262683 h 2204830"/>
                    <a:gd name="connsiteX36" fmla="*/ 87989 w 2785959"/>
                    <a:gd name="connsiteY36" fmla="*/ 64658 h 2204830"/>
                    <a:gd name="connsiteX37" fmla="*/ 159807 w 2785959"/>
                    <a:gd name="connsiteY37" fmla="*/ 16271 h 2204830"/>
                    <a:gd name="connsiteX38" fmla="*/ 308207 w 2785959"/>
                    <a:gd name="connsiteY38" fmla="*/ 142573 h 2204830"/>
                    <a:gd name="connsiteX39" fmla="*/ 698065 w 2785959"/>
                    <a:gd name="connsiteY39" fmla="*/ 688165 h 2204830"/>
                    <a:gd name="connsiteX40" fmla="*/ 799697 w 2785959"/>
                    <a:gd name="connsiteY40" fmla="*/ 883713 h 2204830"/>
                    <a:gd name="connsiteX41" fmla="*/ 832177 w 2785959"/>
                    <a:gd name="connsiteY41" fmla="*/ 937434 h 2204830"/>
                    <a:gd name="connsiteX42" fmla="*/ 1125928 w 2785959"/>
                    <a:gd name="connsiteY42" fmla="*/ 1144888 h 2204830"/>
                    <a:gd name="connsiteX43" fmla="*/ 1134977 w 2785959"/>
                    <a:gd name="connsiteY43" fmla="*/ 1150794 h 2204830"/>
                    <a:gd name="connsiteX44" fmla="*/ 1354814 w 2785959"/>
                    <a:gd name="connsiteY44" fmla="*/ 1273286 h 2204830"/>
                    <a:gd name="connsiteX45" fmla="*/ 1621323 w 2785959"/>
                    <a:gd name="connsiteY45" fmla="*/ 1251092 h 2204830"/>
                    <a:gd name="connsiteX46" fmla="*/ 1939077 w 2785959"/>
                    <a:gd name="connsiteY46" fmla="*/ 1108884 h 2204830"/>
                    <a:gd name="connsiteX47" fmla="*/ 2092144 w 2785959"/>
                    <a:gd name="connsiteY47" fmla="*/ 937148 h 2204830"/>
                    <a:gd name="connsiteX48" fmla="*/ 2203872 w 2785959"/>
                    <a:gd name="connsiteY48" fmla="*/ 765793 h 2204830"/>
                    <a:gd name="connsiteX49" fmla="*/ 2194538 w 2785959"/>
                    <a:gd name="connsiteY49" fmla="*/ 749601 h 2204830"/>
                    <a:gd name="connsiteX50" fmla="*/ 2079380 w 2785959"/>
                    <a:gd name="connsiteY50" fmla="*/ 927528 h 2204830"/>
                    <a:gd name="connsiteX51" fmla="*/ 1928981 w 2785959"/>
                    <a:gd name="connsiteY51" fmla="*/ 1096311 h 2204830"/>
                    <a:gd name="connsiteX52" fmla="*/ 1617513 w 2785959"/>
                    <a:gd name="connsiteY52" fmla="*/ 1235471 h 2204830"/>
                    <a:gd name="connsiteX53" fmla="*/ 1358338 w 2785959"/>
                    <a:gd name="connsiteY53" fmla="*/ 1257665 h 2204830"/>
                    <a:gd name="connsiteX54" fmla="*/ 1143740 w 2785959"/>
                    <a:gd name="connsiteY54" fmla="*/ 1137364 h 2204830"/>
                    <a:gd name="connsiteX55" fmla="*/ 1134691 w 2785959"/>
                    <a:gd name="connsiteY55" fmla="*/ 1131458 h 2204830"/>
                    <a:gd name="connsiteX56" fmla="*/ 844560 w 2785959"/>
                    <a:gd name="connsiteY56" fmla="*/ 927242 h 2204830"/>
                    <a:gd name="connsiteX57" fmla="*/ 814175 w 2785959"/>
                    <a:gd name="connsiteY57" fmla="*/ 876760 h 2204830"/>
                    <a:gd name="connsiteX58" fmla="*/ 712162 w 2785959"/>
                    <a:gd name="connsiteY58" fmla="*/ 680545 h 2204830"/>
                    <a:gd name="connsiteX59" fmla="*/ 321065 w 2785959"/>
                    <a:gd name="connsiteY59" fmla="*/ 133048 h 2204830"/>
                    <a:gd name="connsiteX60" fmla="*/ 158474 w 2785959"/>
                    <a:gd name="connsiteY60" fmla="*/ 269 h 2204830"/>
                    <a:gd name="connsiteX61" fmla="*/ 74844 w 2785959"/>
                    <a:gd name="connsiteY61" fmla="*/ 55514 h 2204830"/>
                    <a:gd name="connsiteX62" fmla="*/ 132185 w 2785959"/>
                    <a:gd name="connsiteY62" fmla="*/ 268874 h 2204830"/>
                    <a:gd name="connsiteX63" fmla="*/ 324780 w 2785959"/>
                    <a:gd name="connsiteY63" fmla="*/ 777509 h 2204830"/>
                    <a:gd name="connsiteX64" fmla="*/ 376406 w 2785959"/>
                    <a:gd name="connsiteY64" fmla="*/ 850947 h 2204830"/>
                    <a:gd name="connsiteX65" fmla="*/ 409457 w 2785959"/>
                    <a:gd name="connsiteY65" fmla="*/ 902573 h 2204830"/>
                    <a:gd name="connsiteX66" fmla="*/ 411077 w 2785959"/>
                    <a:gd name="connsiteY66" fmla="*/ 905716 h 2204830"/>
                    <a:gd name="connsiteX67" fmla="*/ 460321 w 2785959"/>
                    <a:gd name="connsiteY67" fmla="*/ 1072499 h 2204830"/>
                    <a:gd name="connsiteX68" fmla="*/ 413268 w 2785959"/>
                    <a:gd name="connsiteY68" fmla="*/ 1205753 h 2204830"/>
                    <a:gd name="connsiteX69" fmla="*/ 344687 w 2785959"/>
                    <a:gd name="connsiteY69" fmla="*/ 1376060 h 2204830"/>
                    <a:gd name="connsiteX70" fmla="*/ 309826 w 2785959"/>
                    <a:gd name="connsiteY70" fmla="*/ 1427591 h 2204830"/>
                    <a:gd name="connsiteX71" fmla="*/ 73 w 2785959"/>
                    <a:gd name="connsiteY71" fmla="*/ 1706292 h 2204830"/>
                    <a:gd name="connsiteX72" fmla="*/ 214195 w 2785959"/>
                    <a:gd name="connsiteY72" fmla="*/ 1999948 h 2204830"/>
                    <a:gd name="connsiteX73" fmla="*/ 350498 w 2785959"/>
                    <a:gd name="connsiteY73" fmla="*/ 2065861 h 2204830"/>
                    <a:gd name="connsiteX74" fmla="*/ 465750 w 2785959"/>
                    <a:gd name="connsiteY74" fmla="*/ 2102246 h 2204830"/>
                    <a:gd name="connsiteX75" fmla="*/ 606815 w 2785959"/>
                    <a:gd name="connsiteY75" fmla="*/ 2151110 h 2204830"/>
                    <a:gd name="connsiteX76" fmla="*/ 748833 w 2785959"/>
                    <a:gd name="connsiteY76" fmla="*/ 2187685 h 2204830"/>
                    <a:gd name="connsiteX77" fmla="*/ 983434 w 2785959"/>
                    <a:gd name="connsiteY77" fmla="*/ 2153110 h 2204830"/>
                    <a:gd name="connsiteX78" fmla="*/ 1115927 w 2785959"/>
                    <a:gd name="connsiteY78" fmla="*/ 1938797 h 2204830"/>
                    <a:gd name="connsiteX79" fmla="*/ 1176029 w 2785959"/>
                    <a:gd name="connsiteY79" fmla="*/ 1798399 h 2204830"/>
                    <a:gd name="connsiteX80" fmla="*/ 1250039 w 2785959"/>
                    <a:gd name="connsiteY80" fmla="*/ 1679241 h 2204830"/>
                    <a:gd name="connsiteX81" fmla="*/ 1460732 w 2785959"/>
                    <a:gd name="connsiteY81" fmla="*/ 1643617 h 2204830"/>
                    <a:gd name="connsiteX82" fmla="*/ 1672663 w 2785959"/>
                    <a:gd name="connsiteY82" fmla="*/ 1662001 h 2204830"/>
                    <a:gd name="connsiteX83" fmla="*/ 1778676 w 2785959"/>
                    <a:gd name="connsiteY83" fmla="*/ 1786969 h 2204830"/>
                    <a:gd name="connsiteX84" fmla="*/ 1800012 w 2785959"/>
                    <a:gd name="connsiteY84" fmla="*/ 1881933 h 2204830"/>
                    <a:gd name="connsiteX85" fmla="*/ 1815252 w 2785959"/>
                    <a:gd name="connsiteY85" fmla="*/ 1978326 h 2204830"/>
                    <a:gd name="connsiteX86" fmla="*/ 1929552 w 2785959"/>
                    <a:gd name="connsiteY86" fmla="*/ 2171588 h 2204830"/>
                    <a:gd name="connsiteX87" fmla="*/ 2052044 w 2785959"/>
                    <a:gd name="connsiteY87" fmla="*/ 2204831 h 2204830"/>
                    <a:gd name="connsiteX88" fmla="*/ 2194157 w 2785959"/>
                    <a:gd name="connsiteY88" fmla="*/ 2191400 h 2204830"/>
                    <a:gd name="connsiteX89" fmla="*/ 2436663 w 2785959"/>
                    <a:gd name="connsiteY89" fmla="*/ 2124249 h 2204830"/>
                    <a:gd name="connsiteX90" fmla="*/ 2683933 w 2785959"/>
                    <a:gd name="connsiteY90" fmla="*/ 1981565 h 2204830"/>
                    <a:gd name="connsiteX91" fmla="*/ 2684504 w 2785959"/>
                    <a:gd name="connsiteY91" fmla="*/ 1980898 h 2204830"/>
                    <a:gd name="connsiteX92" fmla="*/ 2785945 w 2785959"/>
                    <a:gd name="connsiteY92" fmla="*/ 1765252 h 2204830"/>
                    <a:gd name="connsiteX93" fmla="*/ 2685075 w 2785959"/>
                    <a:gd name="connsiteY93" fmla="*/ 1520840 h 2204830"/>
                    <a:gd name="connsiteX94" fmla="*/ 2484860 w 2785959"/>
                    <a:gd name="connsiteY94" fmla="*/ 1356153 h 2204830"/>
                    <a:gd name="connsiteX95" fmla="*/ 2424662 w 2785959"/>
                    <a:gd name="connsiteY95" fmla="*/ 1263761 h 2204830"/>
                    <a:gd name="connsiteX96" fmla="*/ 2356272 w 2785959"/>
                    <a:gd name="connsiteY96" fmla="*/ 1128887 h 2204830"/>
                    <a:gd name="connsiteX97" fmla="*/ 2417709 w 2785959"/>
                    <a:gd name="connsiteY97" fmla="*/ 975248 h 2204830"/>
                    <a:gd name="connsiteX98" fmla="*/ 2403993 w 2785959"/>
                    <a:gd name="connsiteY98" fmla="*/ 966771 h 2204830"/>
                    <a:gd name="connsiteX99" fmla="*/ 2587063 w 2785959"/>
                    <a:gd name="connsiteY99" fmla="*/ 594820 h 2204830"/>
                    <a:gd name="connsiteX100" fmla="*/ 2583443 w 2785959"/>
                    <a:gd name="connsiteY100" fmla="*/ 601106 h 2204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785959" h="2204830">
                      <a:moveTo>
                        <a:pt x="2403993" y="966771"/>
                      </a:moveTo>
                      <a:cubicBezTo>
                        <a:pt x="2377989" y="1030969"/>
                        <a:pt x="2333507" y="1104788"/>
                        <a:pt x="2340651" y="1132887"/>
                      </a:cubicBezTo>
                      <a:cubicBezTo>
                        <a:pt x="2355320" y="1189942"/>
                        <a:pt x="2375227" y="1219374"/>
                        <a:pt x="2411327" y="1272714"/>
                      </a:cubicBezTo>
                      <a:cubicBezTo>
                        <a:pt x="2427329" y="1296431"/>
                        <a:pt x="2447236" y="1325863"/>
                        <a:pt x="2471144" y="1364630"/>
                      </a:cubicBezTo>
                      <a:cubicBezTo>
                        <a:pt x="2500290" y="1411779"/>
                        <a:pt x="2614114" y="1419590"/>
                        <a:pt x="2670883" y="1528270"/>
                      </a:cubicBezTo>
                      <a:cubicBezTo>
                        <a:pt x="2763561" y="1705720"/>
                        <a:pt x="2770229" y="1737248"/>
                        <a:pt x="2769848" y="1765061"/>
                      </a:cubicBezTo>
                      <a:cubicBezTo>
                        <a:pt x="2768609" y="1865074"/>
                        <a:pt x="2701363" y="1938702"/>
                        <a:pt x="2672598" y="1970134"/>
                      </a:cubicBezTo>
                      <a:lnTo>
                        <a:pt x="2672026" y="1970706"/>
                      </a:lnTo>
                      <a:cubicBezTo>
                        <a:pt x="2611161" y="2037381"/>
                        <a:pt x="2547058" y="2062908"/>
                        <a:pt x="2430758" y="2109295"/>
                      </a:cubicBezTo>
                      <a:cubicBezTo>
                        <a:pt x="2379037" y="2129964"/>
                        <a:pt x="2300837" y="2161111"/>
                        <a:pt x="2192061" y="2175493"/>
                      </a:cubicBezTo>
                      <a:cubicBezTo>
                        <a:pt x="2073094" y="2191115"/>
                        <a:pt x="2001276" y="2200544"/>
                        <a:pt x="1938506" y="2158253"/>
                      </a:cubicBezTo>
                      <a:cubicBezTo>
                        <a:pt x="1869830" y="2111962"/>
                        <a:pt x="1845351" y="2025570"/>
                        <a:pt x="1830683" y="1973945"/>
                      </a:cubicBezTo>
                      <a:cubicBezTo>
                        <a:pt x="1819253" y="1933558"/>
                        <a:pt x="1817538" y="1905650"/>
                        <a:pt x="1816014" y="1880981"/>
                      </a:cubicBezTo>
                      <a:cubicBezTo>
                        <a:pt x="1814204" y="1849548"/>
                        <a:pt x="1812490" y="1822402"/>
                        <a:pt x="1793250" y="1780301"/>
                      </a:cubicBezTo>
                      <a:cubicBezTo>
                        <a:pt x="1781629" y="1754870"/>
                        <a:pt x="1750673" y="1687337"/>
                        <a:pt x="1680569" y="1647999"/>
                      </a:cubicBezTo>
                      <a:cubicBezTo>
                        <a:pt x="1645898" y="1628568"/>
                        <a:pt x="1610274" y="1622662"/>
                        <a:pt x="1563030" y="1622662"/>
                      </a:cubicBezTo>
                      <a:cubicBezTo>
                        <a:pt x="1533788" y="1622662"/>
                        <a:pt x="1500261" y="1624853"/>
                        <a:pt x="1459684" y="1627616"/>
                      </a:cubicBezTo>
                      <a:cubicBezTo>
                        <a:pt x="1340145" y="1635616"/>
                        <a:pt x="1280233" y="1639617"/>
                        <a:pt x="1241085" y="1666001"/>
                      </a:cubicBezTo>
                      <a:cubicBezTo>
                        <a:pt x="1201652" y="1692576"/>
                        <a:pt x="1189745" y="1721723"/>
                        <a:pt x="1161170" y="1792398"/>
                      </a:cubicBezTo>
                      <a:cubicBezTo>
                        <a:pt x="1146788" y="1827736"/>
                        <a:pt x="1128881" y="1871741"/>
                        <a:pt x="1101258" y="1932034"/>
                      </a:cubicBezTo>
                      <a:cubicBezTo>
                        <a:pt x="1019915" y="2109771"/>
                        <a:pt x="990482" y="2129202"/>
                        <a:pt x="974671" y="2139680"/>
                      </a:cubicBezTo>
                      <a:cubicBezTo>
                        <a:pt x="905710" y="2185209"/>
                        <a:pt x="826652" y="2178351"/>
                        <a:pt x="750262" y="2171684"/>
                      </a:cubicBezTo>
                      <a:cubicBezTo>
                        <a:pt x="698636" y="2167207"/>
                        <a:pt x="675110" y="2158730"/>
                        <a:pt x="612245" y="2135965"/>
                      </a:cubicBezTo>
                      <a:cubicBezTo>
                        <a:pt x="579764" y="2124154"/>
                        <a:pt x="535187" y="2108057"/>
                        <a:pt x="470798" y="2086911"/>
                      </a:cubicBezTo>
                      <a:cubicBezTo>
                        <a:pt x="422507" y="2071099"/>
                        <a:pt x="385169" y="2059669"/>
                        <a:pt x="355260" y="2050525"/>
                      </a:cubicBezTo>
                      <a:cubicBezTo>
                        <a:pt x="273917" y="2025665"/>
                        <a:pt x="252104" y="2018998"/>
                        <a:pt x="226292" y="1989375"/>
                      </a:cubicBezTo>
                      <a:cubicBezTo>
                        <a:pt x="159331" y="1912223"/>
                        <a:pt x="12455" y="1749726"/>
                        <a:pt x="16075" y="1707625"/>
                      </a:cubicBezTo>
                      <a:cubicBezTo>
                        <a:pt x="25600" y="1598850"/>
                        <a:pt x="232293" y="1573895"/>
                        <a:pt x="323161" y="1436449"/>
                      </a:cubicBezTo>
                      <a:cubicBezTo>
                        <a:pt x="333734" y="1420542"/>
                        <a:pt x="345450" y="1403302"/>
                        <a:pt x="357927" y="1385109"/>
                      </a:cubicBezTo>
                      <a:cubicBezTo>
                        <a:pt x="397075" y="1327864"/>
                        <a:pt x="368214" y="1315577"/>
                        <a:pt x="427174" y="1213754"/>
                      </a:cubicBezTo>
                      <a:cubicBezTo>
                        <a:pt x="453749" y="1168034"/>
                        <a:pt x="474132" y="1128601"/>
                        <a:pt x="476418" y="1073165"/>
                      </a:cubicBezTo>
                      <a:cubicBezTo>
                        <a:pt x="479180" y="1002680"/>
                        <a:pt x="449367" y="944863"/>
                        <a:pt x="425364" y="898286"/>
                      </a:cubicBezTo>
                      <a:lnTo>
                        <a:pt x="423650" y="895143"/>
                      </a:lnTo>
                      <a:cubicBezTo>
                        <a:pt x="412982" y="874378"/>
                        <a:pt x="407076" y="866092"/>
                        <a:pt x="389455" y="841612"/>
                      </a:cubicBezTo>
                      <a:cubicBezTo>
                        <a:pt x="378120" y="825896"/>
                        <a:pt x="362690" y="804274"/>
                        <a:pt x="338020" y="768460"/>
                      </a:cubicBezTo>
                      <a:cubicBezTo>
                        <a:pt x="283632" y="689308"/>
                        <a:pt x="157140" y="286781"/>
                        <a:pt x="147044" y="262683"/>
                      </a:cubicBezTo>
                      <a:cubicBezTo>
                        <a:pt x="132661" y="228298"/>
                        <a:pt x="38173" y="136286"/>
                        <a:pt x="87989" y="64658"/>
                      </a:cubicBezTo>
                      <a:cubicBezTo>
                        <a:pt x="97514" y="51037"/>
                        <a:pt x="123422" y="19129"/>
                        <a:pt x="159807" y="16271"/>
                      </a:cubicBezTo>
                      <a:cubicBezTo>
                        <a:pt x="198002" y="13223"/>
                        <a:pt x="235436" y="45132"/>
                        <a:pt x="308207" y="142573"/>
                      </a:cubicBezTo>
                      <a:cubicBezTo>
                        <a:pt x="396218" y="260683"/>
                        <a:pt x="679777" y="654446"/>
                        <a:pt x="698065" y="688165"/>
                      </a:cubicBezTo>
                      <a:cubicBezTo>
                        <a:pt x="760073" y="802084"/>
                        <a:pt x="785885" y="855233"/>
                        <a:pt x="799697" y="883713"/>
                      </a:cubicBezTo>
                      <a:cubicBezTo>
                        <a:pt x="813413" y="912002"/>
                        <a:pt x="816651" y="918670"/>
                        <a:pt x="832177" y="937434"/>
                      </a:cubicBezTo>
                      <a:cubicBezTo>
                        <a:pt x="860943" y="972105"/>
                        <a:pt x="875897" y="981916"/>
                        <a:pt x="1125928" y="1144888"/>
                      </a:cubicBezTo>
                      <a:lnTo>
                        <a:pt x="1134977" y="1150794"/>
                      </a:lnTo>
                      <a:cubicBezTo>
                        <a:pt x="1283090" y="1247378"/>
                        <a:pt x="1305855" y="1262237"/>
                        <a:pt x="1354814" y="1273286"/>
                      </a:cubicBezTo>
                      <a:cubicBezTo>
                        <a:pt x="1445968" y="1293955"/>
                        <a:pt x="1519501" y="1275953"/>
                        <a:pt x="1621323" y="1251092"/>
                      </a:cubicBezTo>
                      <a:cubicBezTo>
                        <a:pt x="1706667" y="1230233"/>
                        <a:pt x="1823539" y="1201658"/>
                        <a:pt x="1939077" y="1108884"/>
                      </a:cubicBezTo>
                      <a:cubicBezTo>
                        <a:pt x="2000132" y="1059830"/>
                        <a:pt x="2034708" y="1013634"/>
                        <a:pt x="2092144" y="937148"/>
                      </a:cubicBezTo>
                      <a:cubicBezTo>
                        <a:pt x="2138912" y="874950"/>
                        <a:pt x="2174535" y="817419"/>
                        <a:pt x="2203872" y="765793"/>
                      </a:cubicBezTo>
                      <a:lnTo>
                        <a:pt x="2194538" y="749601"/>
                      </a:lnTo>
                      <a:cubicBezTo>
                        <a:pt x="2164629" y="802941"/>
                        <a:pt x="2128053" y="862758"/>
                        <a:pt x="2079380" y="927528"/>
                      </a:cubicBezTo>
                      <a:cubicBezTo>
                        <a:pt x="2022707" y="1002966"/>
                        <a:pt x="1988417" y="1048591"/>
                        <a:pt x="1928981" y="1096311"/>
                      </a:cubicBezTo>
                      <a:cubicBezTo>
                        <a:pt x="1816300" y="1186894"/>
                        <a:pt x="1701428" y="1214992"/>
                        <a:pt x="1617513" y="1235471"/>
                      </a:cubicBezTo>
                      <a:cubicBezTo>
                        <a:pt x="1514072" y="1260712"/>
                        <a:pt x="1445777" y="1277381"/>
                        <a:pt x="1358338" y="1257665"/>
                      </a:cubicBezTo>
                      <a:cubicBezTo>
                        <a:pt x="1312237" y="1247187"/>
                        <a:pt x="1289758" y="1232614"/>
                        <a:pt x="1143740" y="1137364"/>
                      </a:cubicBezTo>
                      <a:lnTo>
                        <a:pt x="1134691" y="1131458"/>
                      </a:lnTo>
                      <a:cubicBezTo>
                        <a:pt x="886565" y="969724"/>
                        <a:pt x="871706" y="960008"/>
                        <a:pt x="844560" y="927242"/>
                      </a:cubicBezTo>
                      <a:cubicBezTo>
                        <a:pt x="830272" y="909907"/>
                        <a:pt x="827795" y="904858"/>
                        <a:pt x="814175" y="876760"/>
                      </a:cubicBezTo>
                      <a:cubicBezTo>
                        <a:pt x="800268" y="848090"/>
                        <a:pt x="774360" y="794749"/>
                        <a:pt x="712162" y="680545"/>
                      </a:cubicBezTo>
                      <a:cubicBezTo>
                        <a:pt x="693684" y="646540"/>
                        <a:pt x="409743" y="251920"/>
                        <a:pt x="321065" y="133048"/>
                      </a:cubicBezTo>
                      <a:cubicBezTo>
                        <a:pt x="243437" y="28939"/>
                        <a:pt x="203908" y="-3350"/>
                        <a:pt x="158474" y="269"/>
                      </a:cubicBezTo>
                      <a:cubicBezTo>
                        <a:pt x="115326" y="3698"/>
                        <a:pt x="85607" y="39988"/>
                        <a:pt x="74844" y="55514"/>
                      </a:cubicBezTo>
                      <a:cubicBezTo>
                        <a:pt x="19885" y="134381"/>
                        <a:pt x="117040" y="232489"/>
                        <a:pt x="132185" y="268874"/>
                      </a:cubicBezTo>
                      <a:cubicBezTo>
                        <a:pt x="142948" y="294496"/>
                        <a:pt x="269821" y="697499"/>
                        <a:pt x="324780" y="777509"/>
                      </a:cubicBezTo>
                      <a:cubicBezTo>
                        <a:pt x="349545" y="813514"/>
                        <a:pt x="365071" y="835136"/>
                        <a:pt x="376406" y="850947"/>
                      </a:cubicBezTo>
                      <a:cubicBezTo>
                        <a:pt x="393455" y="874759"/>
                        <a:pt x="399266" y="882761"/>
                        <a:pt x="409457" y="902573"/>
                      </a:cubicBezTo>
                      <a:lnTo>
                        <a:pt x="411077" y="905716"/>
                      </a:lnTo>
                      <a:cubicBezTo>
                        <a:pt x="434222" y="950483"/>
                        <a:pt x="462988" y="1006300"/>
                        <a:pt x="460321" y="1072499"/>
                      </a:cubicBezTo>
                      <a:cubicBezTo>
                        <a:pt x="458321" y="1124315"/>
                        <a:pt x="438699" y="1161938"/>
                        <a:pt x="413268" y="1205753"/>
                      </a:cubicBezTo>
                      <a:cubicBezTo>
                        <a:pt x="354593" y="1307004"/>
                        <a:pt x="383645" y="1319006"/>
                        <a:pt x="344687" y="1376060"/>
                      </a:cubicBezTo>
                      <a:cubicBezTo>
                        <a:pt x="332210" y="1394348"/>
                        <a:pt x="320399" y="1411588"/>
                        <a:pt x="309826" y="1427591"/>
                      </a:cubicBezTo>
                      <a:cubicBezTo>
                        <a:pt x="217529" y="1567227"/>
                        <a:pt x="9979" y="1593325"/>
                        <a:pt x="73" y="1706292"/>
                      </a:cubicBezTo>
                      <a:cubicBezTo>
                        <a:pt x="-3737" y="1750202"/>
                        <a:pt x="142662" y="1917652"/>
                        <a:pt x="214195" y="1999948"/>
                      </a:cubicBezTo>
                      <a:cubicBezTo>
                        <a:pt x="242960" y="2032999"/>
                        <a:pt x="267916" y="2040619"/>
                        <a:pt x="350498" y="2065861"/>
                      </a:cubicBezTo>
                      <a:cubicBezTo>
                        <a:pt x="380406" y="2075005"/>
                        <a:pt x="417649" y="2086435"/>
                        <a:pt x="465750" y="2102246"/>
                      </a:cubicBezTo>
                      <a:cubicBezTo>
                        <a:pt x="529949" y="2123297"/>
                        <a:pt x="574335" y="2139299"/>
                        <a:pt x="606815" y="2151110"/>
                      </a:cubicBezTo>
                      <a:cubicBezTo>
                        <a:pt x="669300" y="2173684"/>
                        <a:pt x="695112" y="2183018"/>
                        <a:pt x="748833" y="2187685"/>
                      </a:cubicBezTo>
                      <a:cubicBezTo>
                        <a:pt x="824367" y="2194258"/>
                        <a:pt x="909806" y="2201687"/>
                        <a:pt x="983434" y="2153110"/>
                      </a:cubicBezTo>
                      <a:cubicBezTo>
                        <a:pt x="1007246" y="2137393"/>
                        <a:pt x="1039060" y="2106628"/>
                        <a:pt x="1115927" y="1938797"/>
                      </a:cubicBezTo>
                      <a:cubicBezTo>
                        <a:pt x="1143644" y="1878123"/>
                        <a:pt x="1162313" y="1832022"/>
                        <a:pt x="1176029" y="1798399"/>
                      </a:cubicBezTo>
                      <a:cubicBezTo>
                        <a:pt x="1204128" y="1729057"/>
                        <a:pt x="1214701" y="1703149"/>
                        <a:pt x="1250039" y="1679241"/>
                      </a:cubicBezTo>
                      <a:cubicBezTo>
                        <a:pt x="1285567" y="1655333"/>
                        <a:pt x="1344146" y="1651428"/>
                        <a:pt x="1460732" y="1643617"/>
                      </a:cubicBezTo>
                      <a:cubicBezTo>
                        <a:pt x="1571793" y="1636188"/>
                        <a:pt x="1622943" y="1634092"/>
                        <a:pt x="1672663" y="1662001"/>
                      </a:cubicBezTo>
                      <a:cubicBezTo>
                        <a:pt x="1738290" y="1698862"/>
                        <a:pt x="1767627" y="1762870"/>
                        <a:pt x="1778676" y="1786969"/>
                      </a:cubicBezTo>
                      <a:cubicBezTo>
                        <a:pt x="1796678" y="1826402"/>
                        <a:pt x="1798202" y="1852120"/>
                        <a:pt x="1800012" y="1881933"/>
                      </a:cubicBezTo>
                      <a:cubicBezTo>
                        <a:pt x="1801536" y="1907365"/>
                        <a:pt x="1803251" y="1936225"/>
                        <a:pt x="1815252" y="1978326"/>
                      </a:cubicBezTo>
                      <a:cubicBezTo>
                        <a:pt x="1830492" y="2032047"/>
                        <a:pt x="1856019" y="2122058"/>
                        <a:pt x="1929552" y="2171588"/>
                      </a:cubicBezTo>
                      <a:cubicBezTo>
                        <a:pt x="1966319" y="2196353"/>
                        <a:pt x="2004895" y="2204831"/>
                        <a:pt x="2052044" y="2204831"/>
                      </a:cubicBezTo>
                      <a:cubicBezTo>
                        <a:pt x="2091953" y="2204831"/>
                        <a:pt x="2137959" y="2198735"/>
                        <a:pt x="2194157" y="2191400"/>
                      </a:cubicBezTo>
                      <a:cubicBezTo>
                        <a:pt x="2304932" y="2176732"/>
                        <a:pt x="2384180" y="2145204"/>
                        <a:pt x="2436663" y="2124249"/>
                      </a:cubicBezTo>
                      <a:cubicBezTo>
                        <a:pt x="2551344" y="2078529"/>
                        <a:pt x="2620591" y="2050907"/>
                        <a:pt x="2683933" y="1981565"/>
                      </a:cubicBezTo>
                      <a:lnTo>
                        <a:pt x="2684504" y="1980898"/>
                      </a:lnTo>
                      <a:cubicBezTo>
                        <a:pt x="2714412" y="1948132"/>
                        <a:pt x="2784611" y="1871360"/>
                        <a:pt x="2785945" y="1765252"/>
                      </a:cubicBezTo>
                      <a:cubicBezTo>
                        <a:pt x="2786326" y="1734105"/>
                        <a:pt x="2779754" y="1702006"/>
                        <a:pt x="2685075" y="1520840"/>
                      </a:cubicBezTo>
                      <a:cubicBezTo>
                        <a:pt x="2628116" y="1411779"/>
                        <a:pt x="2514292" y="1403873"/>
                        <a:pt x="2484860" y="1356153"/>
                      </a:cubicBezTo>
                      <a:cubicBezTo>
                        <a:pt x="2460762" y="1317100"/>
                        <a:pt x="2440664" y="1287573"/>
                        <a:pt x="2424662" y="1263761"/>
                      </a:cubicBezTo>
                      <a:cubicBezTo>
                        <a:pt x="2389514" y="1211849"/>
                        <a:pt x="2370179" y="1183274"/>
                        <a:pt x="2356272" y="1128887"/>
                      </a:cubicBezTo>
                      <a:cubicBezTo>
                        <a:pt x="2349605" y="1102979"/>
                        <a:pt x="2391991" y="1035351"/>
                        <a:pt x="2417709" y="975248"/>
                      </a:cubicBezTo>
                      <a:lnTo>
                        <a:pt x="2403993" y="966771"/>
                      </a:lnTo>
                      <a:close/>
                      <a:moveTo>
                        <a:pt x="2587063" y="594820"/>
                      </a:moveTo>
                      <a:cubicBezTo>
                        <a:pt x="2585920" y="596915"/>
                        <a:pt x="2584682" y="599011"/>
                        <a:pt x="2583443" y="601106"/>
                      </a:cubicBezTo>
                    </a:path>
                  </a:pathLst>
                </a:custGeom>
                <a:solidFill>
                  <a:srgbClr val="8D7941"/>
                </a:solidFill>
                <a:ln w="0" cap="flat">
                  <a:noFill/>
                  <a:prstDash val="solid"/>
                  <a:miter/>
                </a:ln>
              </p:spPr>
              <p:txBody>
                <a:bodyPr rtlCol="0" anchor="ctr"/>
                <a:lstStyle/>
                <a:p>
                  <a:endParaRPr lang="en-US"/>
                </a:p>
              </p:txBody>
            </p:sp>
            <p:sp>
              <p:nvSpPr>
                <p:cNvPr id="231" name="Freeform: Shape 230">
                  <a:extLst>
                    <a:ext uri="{FF2B5EF4-FFF2-40B4-BE49-F238E27FC236}">
                      <a16:creationId xmlns:a16="http://schemas.microsoft.com/office/drawing/2014/main" id="{2B1439A3-306C-C30E-D069-52730FEE85A5}"/>
                    </a:ext>
                  </a:extLst>
                </p:cNvPr>
                <p:cNvSpPr/>
                <p:nvPr/>
              </p:nvSpPr>
              <p:spPr>
                <a:xfrm>
                  <a:off x="2334042" y="3022854"/>
                  <a:ext cx="127792" cy="386788"/>
                </a:xfrm>
                <a:custGeom>
                  <a:avLst/>
                  <a:gdLst>
                    <a:gd name="connsiteX0" fmla="*/ 1619 w 205645"/>
                    <a:gd name="connsiteY0" fmla="*/ 1015 h 622425"/>
                    <a:gd name="connsiteX1" fmla="*/ 73724 w 205645"/>
                    <a:gd name="connsiteY1" fmla="*/ 50830 h 622425"/>
                    <a:gd name="connsiteX2" fmla="*/ 156305 w 205645"/>
                    <a:gd name="connsiteY2" fmla="*/ 464215 h 622425"/>
                    <a:gd name="connsiteX3" fmla="*/ 205645 w 205645"/>
                    <a:gd name="connsiteY3" fmla="*/ 619663 h 622425"/>
                    <a:gd name="connsiteX4" fmla="*/ 203073 w 205645"/>
                    <a:gd name="connsiteY4" fmla="*/ 622426 h 622425"/>
                    <a:gd name="connsiteX5" fmla="*/ 160020 w 205645"/>
                    <a:gd name="connsiteY5" fmla="*/ 549178 h 622425"/>
                    <a:gd name="connsiteX6" fmla="*/ 111728 w 205645"/>
                    <a:gd name="connsiteY6" fmla="*/ 216661 h 622425"/>
                    <a:gd name="connsiteX7" fmla="*/ 25146 w 205645"/>
                    <a:gd name="connsiteY7" fmla="*/ 37495 h 622425"/>
                    <a:gd name="connsiteX8" fmla="*/ 0 w 205645"/>
                    <a:gd name="connsiteY8" fmla="*/ 4444 h 622425"/>
                    <a:gd name="connsiteX9" fmla="*/ 1715 w 205645"/>
                    <a:gd name="connsiteY9" fmla="*/ 1015 h 622425"/>
                    <a:gd name="connsiteX10" fmla="*/ 1715 w 205645"/>
                    <a:gd name="connsiteY10" fmla="*/ 1015 h 62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5645" h="622425">
                      <a:moveTo>
                        <a:pt x="1619" y="1015"/>
                      </a:moveTo>
                      <a:cubicBezTo>
                        <a:pt x="35052" y="-6510"/>
                        <a:pt x="56198" y="29590"/>
                        <a:pt x="73724" y="50830"/>
                      </a:cubicBezTo>
                      <a:cubicBezTo>
                        <a:pt x="158877" y="172084"/>
                        <a:pt x="144399" y="324579"/>
                        <a:pt x="156305" y="464215"/>
                      </a:cubicBezTo>
                      <a:cubicBezTo>
                        <a:pt x="162783" y="517841"/>
                        <a:pt x="169641" y="576991"/>
                        <a:pt x="205645" y="619663"/>
                      </a:cubicBezTo>
                      <a:cubicBezTo>
                        <a:pt x="205645" y="619663"/>
                        <a:pt x="203073" y="622426"/>
                        <a:pt x="203073" y="622426"/>
                      </a:cubicBezTo>
                      <a:cubicBezTo>
                        <a:pt x="181451" y="602995"/>
                        <a:pt x="169355" y="575848"/>
                        <a:pt x="160020" y="549178"/>
                      </a:cubicBezTo>
                      <a:cubicBezTo>
                        <a:pt x="123539" y="441736"/>
                        <a:pt x="134493" y="325912"/>
                        <a:pt x="111728" y="216661"/>
                      </a:cubicBezTo>
                      <a:cubicBezTo>
                        <a:pt x="97250" y="151700"/>
                        <a:pt x="73247" y="84739"/>
                        <a:pt x="25146" y="37495"/>
                      </a:cubicBezTo>
                      <a:cubicBezTo>
                        <a:pt x="15240" y="28828"/>
                        <a:pt x="6477" y="21779"/>
                        <a:pt x="0" y="4444"/>
                      </a:cubicBezTo>
                      <a:cubicBezTo>
                        <a:pt x="0" y="4444"/>
                        <a:pt x="1715" y="1015"/>
                        <a:pt x="1715" y="1015"/>
                      </a:cubicBezTo>
                      <a:lnTo>
                        <a:pt x="1715" y="1015"/>
                      </a:lnTo>
                      <a:close/>
                    </a:path>
                  </a:pathLst>
                </a:custGeom>
                <a:solidFill>
                  <a:srgbClr val="8D7941"/>
                </a:solidFill>
                <a:ln w="0" cap="flat">
                  <a:noFill/>
                  <a:prstDash val="solid"/>
                  <a:miter/>
                </a:ln>
              </p:spPr>
              <p:txBody>
                <a:bodyPr rtlCol="0" anchor="ctr"/>
                <a:lstStyle/>
                <a:p>
                  <a:endParaRPr lang="en-US"/>
                </a:p>
              </p:txBody>
            </p:sp>
            <p:sp>
              <p:nvSpPr>
                <p:cNvPr id="232" name="Freeform: Shape 231">
                  <a:extLst>
                    <a:ext uri="{FF2B5EF4-FFF2-40B4-BE49-F238E27FC236}">
                      <a16:creationId xmlns:a16="http://schemas.microsoft.com/office/drawing/2014/main" id="{98428AA9-EE44-FA81-F4A0-4A05516A03D2}"/>
                    </a:ext>
                  </a:extLst>
                </p:cNvPr>
                <p:cNvSpPr/>
                <p:nvPr/>
              </p:nvSpPr>
              <p:spPr>
                <a:xfrm>
                  <a:off x="2707397" y="3097295"/>
                  <a:ext cx="39328" cy="611377"/>
                </a:xfrm>
                <a:custGeom>
                  <a:avLst/>
                  <a:gdLst>
                    <a:gd name="connsiteX0" fmla="*/ 28699 w 63288"/>
                    <a:gd name="connsiteY0" fmla="*/ 0 h 983837"/>
                    <a:gd name="connsiteX1" fmla="*/ 63275 w 63288"/>
                    <a:gd name="connsiteY1" fmla="*/ 122873 h 983837"/>
                    <a:gd name="connsiteX2" fmla="*/ 47844 w 63288"/>
                    <a:gd name="connsiteY2" fmla="*/ 369570 h 983837"/>
                    <a:gd name="connsiteX3" fmla="*/ 48702 w 63288"/>
                    <a:gd name="connsiteY3" fmla="*/ 614077 h 983837"/>
                    <a:gd name="connsiteX4" fmla="*/ 47749 w 63288"/>
                    <a:gd name="connsiteY4" fmla="*/ 983456 h 983837"/>
                    <a:gd name="connsiteX5" fmla="*/ 38224 w 63288"/>
                    <a:gd name="connsiteY5" fmla="*/ 983456 h 983837"/>
                    <a:gd name="connsiteX6" fmla="*/ 39558 w 63288"/>
                    <a:gd name="connsiteY6" fmla="*/ 947166 h 983837"/>
                    <a:gd name="connsiteX7" fmla="*/ 49083 w 63288"/>
                    <a:gd name="connsiteY7" fmla="*/ 947547 h 983837"/>
                    <a:gd name="connsiteX8" fmla="*/ 47749 w 63288"/>
                    <a:gd name="connsiteY8" fmla="*/ 983837 h 983837"/>
                    <a:gd name="connsiteX9" fmla="*/ 38224 w 63288"/>
                    <a:gd name="connsiteY9" fmla="*/ 983837 h 983837"/>
                    <a:gd name="connsiteX10" fmla="*/ 18222 w 63288"/>
                    <a:gd name="connsiteY10" fmla="*/ 738378 h 983837"/>
                    <a:gd name="connsiteX11" fmla="*/ 124 w 63288"/>
                    <a:gd name="connsiteY11" fmla="*/ 368141 h 983837"/>
                    <a:gd name="connsiteX12" fmla="*/ 11745 w 63288"/>
                    <a:gd name="connsiteY12" fmla="*/ 123539 h 983837"/>
                    <a:gd name="connsiteX13" fmla="*/ 19555 w 63288"/>
                    <a:gd name="connsiteY13" fmla="*/ 2286 h 983837"/>
                    <a:gd name="connsiteX14" fmla="*/ 28794 w 63288"/>
                    <a:gd name="connsiteY14" fmla="*/ 95 h 983837"/>
                    <a:gd name="connsiteX15" fmla="*/ 28794 w 63288"/>
                    <a:gd name="connsiteY15" fmla="*/ 95 h 983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3288" h="983837">
                      <a:moveTo>
                        <a:pt x="28699" y="0"/>
                      </a:moveTo>
                      <a:cubicBezTo>
                        <a:pt x="66894" y="29718"/>
                        <a:pt x="61560" y="80201"/>
                        <a:pt x="63275" y="122873"/>
                      </a:cubicBezTo>
                      <a:cubicBezTo>
                        <a:pt x="63751" y="206026"/>
                        <a:pt x="51940" y="287750"/>
                        <a:pt x="47844" y="369570"/>
                      </a:cubicBezTo>
                      <a:cubicBezTo>
                        <a:pt x="44701" y="439388"/>
                        <a:pt x="47940" y="542830"/>
                        <a:pt x="48702" y="614077"/>
                      </a:cubicBezTo>
                      <a:cubicBezTo>
                        <a:pt x="49654" y="733330"/>
                        <a:pt x="50511" y="864775"/>
                        <a:pt x="47749" y="983456"/>
                      </a:cubicBezTo>
                      <a:cubicBezTo>
                        <a:pt x="47749" y="983551"/>
                        <a:pt x="38224" y="983456"/>
                        <a:pt x="38224" y="983456"/>
                      </a:cubicBezTo>
                      <a:cubicBezTo>
                        <a:pt x="38224" y="983456"/>
                        <a:pt x="39558" y="947166"/>
                        <a:pt x="39558" y="947166"/>
                      </a:cubicBezTo>
                      <a:cubicBezTo>
                        <a:pt x="39558" y="947166"/>
                        <a:pt x="49083" y="947547"/>
                        <a:pt x="49083" y="947547"/>
                      </a:cubicBezTo>
                      <a:cubicBezTo>
                        <a:pt x="49083" y="947547"/>
                        <a:pt x="47749" y="983837"/>
                        <a:pt x="47749" y="983837"/>
                      </a:cubicBezTo>
                      <a:cubicBezTo>
                        <a:pt x="47749" y="983837"/>
                        <a:pt x="38129" y="983837"/>
                        <a:pt x="38224" y="983837"/>
                      </a:cubicBezTo>
                      <a:cubicBezTo>
                        <a:pt x="30128" y="902018"/>
                        <a:pt x="24223" y="820198"/>
                        <a:pt x="18222" y="738378"/>
                      </a:cubicBezTo>
                      <a:cubicBezTo>
                        <a:pt x="11459" y="623221"/>
                        <a:pt x="-1400" y="483108"/>
                        <a:pt x="124" y="368141"/>
                      </a:cubicBezTo>
                      <a:cubicBezTo>
                        <a:pt x="1458" y="286036"/>
                        <a:pt x="12792" y="204597"/>
                        <a:pt x="11745" y="123539"/>
                      </a:cubicBezTo>
                      <a:cubicBezTo>
                        <a:pt x="13364" y="80296"/>
                        <a:pt x="-2067" y="45625"/>
                        <a:pt x="19555" y="2286"/>
                      </a:cubicBezTo>
                      <a:cubicBezTo>
                        <a:pt x="19555" y="2286"/>
                        <a:pt x="28794" y="95"/>
                        <a:pt x="28794" y="95"/>
                      </a:cubicBezTo>
                      <a:lnTo>
                        <a:pt x="28794" y="95"/>
                      </a:lnTo>
                      <a:close/>
                    </a:path>
                  </a:pathLst>
                </a:custGeom>
                <a:solidFill>
                  <a:srgbClr val="8D7941"/>
                </a:solidFill>
                <a:ln w="0" cap="flat">
                  <a:noFill/>
                  <a:prstDash val="solid"/>
                  <a:miter/>
                </a:ln>
              </p:spPr>
              <p:txBody>
                <a:bodyPr rtlCol="0" anchor="ctr"/>
                <a:lstStyle/>
                <a:p>
                  <a:endParaRPr lang="en-US"/>
                </a:p>
              </p:txBody>
            </p:sp>
            <p:sp>
              <p:nvSpPr>
                <p:cNvPr id="233" name="Freeform: Shape 232">
                  <a:extLst>
                    <a:ext uri="{FF2B5EF4-FFF2-40B4-BE49-F238E27FC236}">
                      <a16:creationId xmlns:a16="http://schemas.microsoft.com/office/drawing/2014/main" id="{31459940-841F-7248-D838-1F2340579B24}"/>
                    </a:ext>
                  </a:extLst>
                </p:cNvPr>
                <p:cNvSpPr/>
                <p:nvPr/>
              </p:nvSpPr>
              <p:spPr>
                <a:xfrm>
                  <a:off x="3057999" y="3073382"/>
                  <a:ext cx="234334" cy="392905"/>
                </a:xfrm>
                <a:custGeom>
                  <a:avLst/>
                  <a:gdLst>
                    <a:gd name="connsiteX0" fmla="*/ 377095 w 377094"/>
                    <a:gd name="connsiteY0" fmla="*/ 33052 h 632269"/>
                    <a:gd name="connsiteX1" fmla="*/ 179356 w 377094"/>
                    <a:gd name="connsiteY1" fmla="*/ 314325 h 632269"/>
                    <a:gd name="connsiteX2" fmla="*/ 168211 w 377094"/>
                    <a:gd name="connsiteY2" fmla="*/ 408337 h 632269"/>
                    <a:gd name="connsiteX3" fmla="*/ 75057 w 377094"/>
                    <a:gd name="connsiteY3" fmla="*/ 572643 h 632269"/>
                    <a:gd name="connsiteX4" fmla="*/ 9144 w 377094"/>
                    <a:gd name="connsiteY4" fmla="*/ 632270 h 632269"/>
                    <a:gd name="connsiteX5" fmla="*/ 0 w 377094"/>
                    <a:gd name="connsiteY5" fmla="*/ 629507 h 632269"/>
                    <a:gd name="connsiteX6" fmla="*/ 68104 w 377094"/>
                    <a:gd name="connsiteY6" fmla="*/ 561975 h 632269"/>
                    <a:gd name="connsiteX7" fmla="*/ 149257 w 377094"/>
                    <a:gd name="connsiteY7" fmla="*/ 405765 h 632269"/>
                    <a:gd name="connsiteX8" fmla="*/ 157163 w 377094"/>
                    <a:gd name="connsiteY8" fmla="*/ 311753 h 632269"/>
                    <a:gd name="connsiteX9" fmla="*/ 279749 w 377094"/>
                    <a:gd name="connsiteY9" fmla="*/ 52197 h 632269"/>
                    <a:gd name="connsiteX10" fmla="*/ 365093 w 377094"/>
                    <a:gd name="connsiteY10" fmla="*/ 0 h 632269"/>
                    <a:gd name="connsiteX11" fmla="*/ 376904 w 377094"/>
                    <a:gd name="connsiteY11" fmla="*/ 33052 h 632269"/>
                    <a:gd name="connsiteX12" fmla="*/ 376904 w 377094"/>
                    <a:gd name="connsiteY12" fmla="*/ 33052 h 632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7094" h="632269">
                      <a:moveTo>
                        <a:pt x="377095" y="33052"/>
                      </a:moveTo>
                      <a:cubicBezTo>
                        <a:pt x="261461" y="73057"/>
                        <a:pt x="194024" y="196882"/>
                        <a:pt x="179356" y="314325"/>
                      </a:cubicBezTo>
                      <a:cubicBezTo>
                        <a:pt x="175260" y="345091"/>
                        <a:pt x="173069" y="376714"/>
                        <a:pt x="168211" y="408337"/>
                      </a:cubicBezTo>
                      <a:cubicBezTo>
                        <a:pt x="159544" y="471297"/>
                        <a:pt x="133255" y="539782"/>
                        <a:pt x="75057" y="572643"/>
                      </a:cubicBezTo>
                      <a:cubicBezTo>
                        <a:pt x="49911" y="588740"/>
                        <a:pt x="19145" y="602647"/>
                        <a:pt x="9144" y="632270"/>
                      </a:cubicBezTo>
                      <a:cubicBezTo>
                        <a:pt x="9144" y="632270"/>
                        <a:pt x="0" y="629507"/>
                        <a:pt x="0" y="629507"/>
                      </a:cubicBezTo>
                      <a:cubicBezTo>
                        <a:pt x="9620" y="596456"/>
                        <a:pt x="42100" y="579596"/>
                        <a:pt x="68104" y="561975"/>
                      </a:cubicBezTo>
                      <a:cubicBezTo>
                        <a:pt x="121920" y="528733"/>
                        <a:pt x="142589" y="465868"/>
                        <a:pt x="149257" y="405765"/>
                      </a:cubicBezTo>
                      <a:cubicBezTo>
                        <a:pt x="152876" y="374999"/>
                        <a:pt x="154019" y="343567"/>
                        <a:pt x="157163" y="311753"/>
                      </a:cubicBezTo>
                      <a:cubicBezTo>
                        <a:pt x="166211" y="215551"/>
                        <a:pt x="206216" y="117920"/>
                        <a:pt x="279749" y="52197"/>
                      </a:cubicBezTo>
                      <a:cubicBezTo>
                        <a:pt x="304609" y="30099"/>
                        <a:pt x="333470" y="12002"/>
                        <a:pt x="365093" y="0"/>
                      </a:cubicBezTo>
                      <a:lnTo>
                        <a:pt x="376904" y="33052"/>
                      </a:lnTo>
                      <a:lnTo>
                        <a:pt x="376904" y="33052"/>
                      </a:lnTo>
                      <a:close/>
                    </a:path>
                  </a:pathLst>
                </a:custGeom>
                <a:solidFill>
                  <a:srgbClr val="8D7941"/>
                </a:solidFill>
                <a:ln w="0" cap="flat">
                  <a:noFill/>
                  <a:prstDash val="solid"/>
                  <a:miter/>
                </a:ln>
              </p:spPr>
              <p:txBody>
                <a:bodyPr rtlCol="0" anchor="ctr"/>
                <a:lstStyle/>
                <a:p>
                  <a:endParaRPr lang="en-US"/>
                </a:p>
              </p:txBody>
            </p:sp>
            <p:sp>
              <p:nvSpPr>
                <p:cNvPr id="234" name="Freeform: Shape 233">
                  <a:extLst>
                    <a:ext uri="{FF2B5EF4-FFF2-40B4-BE49-F238E27FC236}">
                      <a16:creationId xmlns:a16="http://schemas.microsoft.com/office/drawing/2014/main" id="{62C9EBAD-29D2-A103-E261-F37F627B541B}"/>
                    </a:ext>
                  </a:extLst>
                </p:cNvPr>
                <p:cNvSpPr/>
                <p:nvPr/>
              </p:nvSpPr>
              <p:spPr>
                <a:xfrm>
                  <a:off x="2103783" y="3053198"/>
                  <a:ext cx="213804" cy="448603"/>
                </a:xfrm>
                <a:custGeom>
                  <a:avLst/>
                  <a:gdLst>
                    <a:gd name="connsiteX0" fmla="*/ 50878 w 344057"/>
                    <a:gd name="connsiteY0" fmla="*/ 4572 h 721899"/>
                    <a:gd name="connsiteX1" fmla="*/ 136698 w 344057"/>
                    <a:gd name="connsiteY1" fmla="*/ 370142 h 721899"/>
                    <a:gd name="connsiteX2" fmla="*/ 269953 w 344057"/>
                    <a:gd name="connsiteY2" fmla="*/ 527685 h 721899"/>
                    <a:gd name="connsiteX3" fmla="*/ 344058 w 344057"/>
                    <a:gd name="connsiteY3" fmla="*/ 721043 h 721899"/>
                    <a:gd name="connsiteX4" fmla="*/ 335676 w 344057"/>
                    <a:gd name="connsiteY4" fmla="*/ 721900 h 721899"/>
                    <a:gd name="connsiteX5" fmla="*/ 252332 w 344057"/>
                    <a:gd name="connsiteY5" fmla="*/ 540544 h 721899"/>
                    <a:gd name="connsiteX6" fmla="*/ 10968 w 344057"/>
                    <a:gd name="connsiteY6" fmla="*/ 205454 h 721899"/>
                    <a:gd name="connsiteX7" fmla="*/ 43734 w 344057"/>
                    <a:gd name="connsiteY7" fmla="*/ 0 h 721899"/>
                    <a:gd name="connsiteX8" fmla="*/ 50878 w 344057"/>
                    <a:gd name="connsiteY8" fmla="*/ 4572 h 721899"/>
                    <a:gd name="connsiteX9" fmla="*/ 50878 w 344057"/>
                    <a:gd name="connsiteY9" fmla="*/ 4572 h 72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4057" h="721899">
                      <a:moveTo>
                        <a:pt x="50878" y="4572"/>
                      </a:moveTo>
                      <a:cubicBezTo>
                        <a:pt x="8587" y="139541"/>
                        <a:pt x="43925" y="264795"/>
                        <a:pt x="136698" y="370142"/>
                      </a:cubicBezTo>
                      <a:cubicBezTo>
                        <a:pt x="179561" y="422148"/>
                        <a:pt x="230139" y="469964"/>
                        <a:pt x="269953" y="527685"/>
                      </a:cubicBezTo>
                      <a:cubicBezTo>
                        <a:pt x="309863" y="584645"/>
                        <a:pt x="339581" y="651034"/>
                        <a:pt x="344058" y="721043"/>
                      </a:cubicBezTo>
                      <a:cubicBezTo>
                        <a:pt x="344058" y="721043"/>
                        <a:pt x="335676" y="721900"/>
                        <a:pt x="335676" y="721900"/>
                      </a:cubicBezTo>
                      <a:cubicBezTo>
                        <a:pt x="325579" y="654653"/>
                        <a:pt x="293766" y="593598"/>
                        <a:pt x="252332" y="540544"/>
                      </a:cubicBezTo>
                      <a:cubicBezTo>
                        <a:pt x="168607" y="434435"/>
                        <a:pt x="42401" y="345758"/>
                        <a:pt x="10968" y="205454"/>
                      </a:cubicBezTo>
                      <a:cubicBezTo>
                        <a:pt x="-5414" y="137827"/>
                        <a:pt x="-9796" y="52864"/>
                        <a:pt x="43734" y="0"/>
                      </a:cubicBezTo>
                      <a:cubicBezTo>
                        <a:pt x="43734" y="0"/>
                        <a:pt x="50878" y="4572"/>
                        <a:pt x="50878" y="4572"/>
                      </a:cubicBezTo>
                      <a:lnTo>
                        <a:pt x="50878" y="4572"/>
                      </a:lnTo>
                      <a:close/>
                    </a:path>
                  </a:pathLst>
                </a:custGeom>
                <a:solidFill>
                  <a:srgbClr val="8D7941"/>
                </a:solidFill>
                <a:ln w="0" cap="flat">
                  <a:noFill/>
                  <a:prstDash val="solid"/>
                  <a:miter/>
                </a:ln>
              </p:spPr>
              <p:txBody>
                <a:bodyPr rtlCol="0" anchor="ctr"/>
                <a:lstStyle/>
                <a:p>
                  <a:endParaRPr lang="en-US"/>
                </a:p>
              </p:txBody>
            </p:sp>
            <p:sp>
              <p:nvSpPr>
                <p:cNvPr id="235" name="Freeform: Shape 234">
                  <a:extLst>
                    <a:ext uri="{FF2B5EF4-FFF2-40B4-BE49-F238E27FC236}">
                      <a16:creationId xmlns:a16="http://schemas.microsoft.com/office/drawing/2014/main" id="{122B0E07-D32E-6FC3-7A06-F3D4C40E6586}"/>
                    </a:ext>
                  </a:extLst>
                </p:cNvPr>
                <p:cNvSpPr/>
                <p:nvPr/>
              </p:nvSpPr>
              <p:spPr>
                <a:xfrm>
                  <a:off x="2885989" y="2949970"/>
                  <a:ext cx="99857" cy="466064"/>
                </a:xfrm>
                <a:custGeom>
                  <a:avLst/>
                  <a:gdLst>
                    <a:gd name="connsiteX0" fmla="*/ 160692 w 160692"/>
                    <a:gd name="connsiteY0" fmla="*/ 32576 h 749998"/>
                    <a:gd name="connsiteX1" fmla="*/ 68585 w 160692"/>
                    <a:gd name="connsiteY1" fmla="*/ 176784 h 749998"/>
                    <a:gd name="connsiteX2" fmla="*/ 18103 w 160692"/>
                    <a:gd name="connsiteY2" fmla="*/ 535496 h 749998"/>
                    <a:gd name="connsiteX3" fmla="*/ 11340 w 160692"/>
                    <a:gd name="connsiteY3" fmla="*/ 719614 h 749998"/>
                    <a:gd name="connsiteX4" fmla="*/ 11340 w 160692"/>
                    <a:gd name="connsiteY4" fmla="*/ 718757 h 749998"/>
                    <a:gd name="connsiteX5" fmla="*/ 22484 w 160692"/>
                    <a:gd name="connsiteY5" fmla="*/ 742283 h 749998"/>
                    <a:gd name="connsiteX6" fmla="*/ 17722 w 160692"/>
                    <a:gd name="connsiteY6" fmla="*/ 749999 h 749998"/>
                    <a:gd name="connsiteX7" fmla="*/ 2196 w 160692"/>
                    <a:gd name="connsiteY7" fmla="*/ 719423 h 749998"/>
                    <a:gd name="connsiteX8" fmla="*/ 863 w 160692"/>
                    <a:gd name="connsiteY8" fmla="*/ 535210 h 749998"/>
                    <a:gd name="connsiteX9" fmla="*/ 73824 w 160692"/>
                    <a:gd name="connsiteY9" fmla="*/ 78010 h 749998"/>
                    <a:gd name="connsiteX10" fmla="*/ 135070 w 160692"/>
                    <a:gd name="connsiteY10" fmla="*/ 0 h 749998"/>
                    <a:gd name="connsiteX11" fmla="*/ 160501 w 160692"/>
                    <a:gd name="connsiteY11" fmla="*/ 32480 h 749998"/>
                    <a:gd name="connsiteX12" fmla="*/ 160501 w 160692"/>
                    <a:gd name="connsiteY12" fmla="*/ 32480 h 74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0692" h="749998">
                      <a:moveTo>
                        <a:pt x="160692" y="32576"/>
                      </a:moveTo>
                      <a:cubicBezTo>
                        <a:pt x="116306" y="67151"/>
                        <a:pt x="88588" y="123825"/>
                        <a:pt x="68585" y="176784"/>
                      </a:cubicBezTo>
                      <a:cubicBezTo>
                        <a:pt x="25247" y="290894"/>
                        <a:pt x="21722" y="414147"/>
                        <a:pt x="18103" y="535496"/>
                      </a:cubicBezTo>
                      <a:cubicBezTo>
                        <a:pt x="18103" y="535496"/>
                        <a:pt x="11340" y="719614"/>
                        <a:pt x="11340" y="719614"/>
                      </a:cubicBezTo>
                      <a:lnTo>
                        <a:pt x="11340" y="718757"/>
                      </a:lnTo>
                      <a:cubicBezTo>
                        <a:pt x="12769" y="726948"/>
                        <a:pt x="15626" y="737807"/>
                        <a:pt x="22484" y="742283"/>
                      </a:cubicBezTo>
                      <a:cubicBezTo>
                        <a:pt x="22484" y="742283"/>
                        <a:pt x="17722" y="749999"/>
                        <a:pt x="17722" y="749999"/>
                      </a:cubicBezTo>
                      <a:cubicBezTo>
                        <a:pt x="7530" y="742188"/>
                        <a:pt x="4387" y="730949"/>
                        <a:pt x="2196" y="719423"/>
                      </a:cubicBezTo>
                      <a:cubicBezTo>
                        <a:pt x="2196" y="719423"/>
                        <a:pt x="863" y="535210"/>
                        <a:pt x="863" y="535210"/>
                      </a:cubicBezTo>
                      <a:cubicBezTo>
                        <a:pt x="-2185" y="381095"/>
                        <a:pt x="-1138" y="218027"/>
                        <a:pt x="73824" y="78010"/>
                      </a:cubicBezTo>
                      <a:cubicBezTo>
                        <a:pt x="89350" y="49816"/>
                        <a:pt x="108114" y="22384"/>
                        <a:pt x="135070" y="0"/>
                      </a:cubicBezTo>
                      <a:cubicBezTo>
                        <a:pt x="135070" y="0"/>
                        <a:pt x="160501" y="32480"/>
                        <a:pt x="160501" y="32480"/>
                      </a:cubicBezTo>
                      <a:lnTo>
                        <a:pt x="160501" y="32480"/>
                      </a:lnTo>
                      <a:close/>
                    </a:path>
                  </a:pathLst>
                </a:custGeom>
                <a:solidFill>
                  <a:srgbClr val="8D7941"/>
                </a:solidFill>
                <a:ln w="0" cap="flat">
                  <a:noFill/>
                  <a:prstDash val="solid"/>
                  <a:miter/>
                </a:ln>
              </p:spPr>
              <p:txBody>
                <a:bodyPr rtlCol="0" anchor="ctr"/>
                <a:lstStyle/>
                <a:p>
                  <a:endParaRPr lang="en-US"/>
                </a:p>
              </p:txBody>
            </p:sp>
            <p:sp>
              <p:nvSpPr>
                <p:cNvPr id="236" name="Freeform: Shape 235">
                  <a:extLst>
                    <a:ext uri="{FF2B5EF4-FFF2-40B4-BE49-F238E27FC236}">
                      <a16:creationId xmlns:a16="http://schemas.microsoft.com/office/drawing/2014/main" id="{5FC44C05-A8E8-6707-1BAE-AA982045CB31}"/>
                    </a:ext>
                  </a:extLst>
                </p:cNvPr>
                <p:cNvSpPr/>
                <p:nvPr/>
              </p:nvSpPr>
              <p:spPr>
                <a:xfrm>
                  <a:off x="3532882" y="3526780"/>
                  <a:ext cx="334010" cy="130869"/>
                </a:xfrm>
                <a:custGeom>
                  <a:avLst/>
                  <a:gdLst>
                    <a:gd name="connsiteX0" fmla="*/ 537496 w 537495"/>
                    <a:gd name="connsiteY0" fmla="*/ 32480 h 210597"/>
                    <a:gd name="connsiteX1" fmla="*/ 348710 w 537495"/>
                    <a:gd name="connsiteY1" fmla="*/ 133160 h 210597"/>
                    <a:gd name="connsiteX2" fmla="*/ 206216 w 537495"/>
                    <a:gd name="connsiteY2" fmla="*/ 160020 h 210597"/>
                    <a:gd name="connsiteX3" fmla="*/ 3238 w 537495"/>
                    <a:gd name="connsiteY3" fmla="*/ 210598 h 210597"/>
                    <a:gd name="connsiteX4" fmla="*/ 0 w 537495"/>
                    <a:gd name="connsiteY4" fmla="*/ 204502 h 210597"/>
                    <a:gd name="connsiteX5" fmla="*/ 273748 w 537495"/>
                    <a:gd name="connsiteY5" fmla="*/ 131731 h 210597"/>
                    <a:gd name="connsiteX6" fmla="*/ 397669 w 537495"/>
                    <a:gd name="connsiteY6" fmla="*/ 74581 h 210597"/>
                    <a:gd name="connsiteX7" fmla="*/ 517112 w 537495"/>
                    <a:gd name="connsiteY7" fmla="*/ 0 h 210597"/>
                    <a:gd name="connsiteX8" fmla="*/ 537305 w 537495"/>
                    <a:gd name="connsiteY8" fmla="*/ 32575 h 210597"/>
                    <a:gd name="connsiteX9" fmla="*/ 537305 w 537495"/>
                    <a:gd name="connsiteY9" fmla="*/ 32575 h 21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7495" h="210597">
                      <a:moveTo>
                        <a:pt x="537496" y="32480"/>
                      </a:moveTo>
                      <a:cubicBezTo>
                        <a:pt x="475679" y="68485"/>
                        <a:pt x="413099" y="101918"/>
                        <a:pt x="348710" y="133160"/>
                      </a:cubicBezTo>
                      <a:cubicBezTo>
                        <a:pt x="305181" y="155734"/>
                        <a:pt x="253555" y="156400"/>
                        <a:pt x="206216" y="160020"/>
                      </a:cubicBezTo>
                      <a:cubicBezTo>
                        <a:pt x="136588" y="166021"/>
                        <a:pt x="66675" y="180308"/>
                        <a:pt x="3238" y="210598"/>
                      </a:cubicBezTo>
                      <a:cubicBezTo>
                        <a:pt x="3238" y="210598"/>
                        <a:pt x="0" y="204502"/>
                        <a:pt x="0" y="204502"/>
                      </a:cubicBezTo>
                      <a:cubicBezTo>
                        <a:pt x="83344" y="157258"/>
                        <a:pt x="180594" y="144209"/>
                        <a:pt x="273748" y="131731"/>
                      </a:cubicBezTo>
                      <a:cubicBezTo>
                        <a:pt x="319849" y="124587"/>
                        <a:pt x="357759" y="96965"/>
                        <a:pt x="397669" y="74581"/>
                      </a:cubicBezTo>
                      <a:cubicBezTo>
                        <a:pt x="438150" y="50673"/>
                        <a:pt x="478060" y="25908"/>
                        <a:pt x="517112" y="0"/>
                      </a:cubicBezTo>
                      <a:cubicBezTo>
                        <a:pt x="517112" y="0"/>
                        <a:pt x="537305" y="32575"/>
                        <a:pt x="537305" y="32575"/>
                      </a:cubicBezTo>
                      <a:lnTo>
                        <a:pt x="537305" y="32575"/>
                      </a:lnTo>
                      <a:close/>
                    </a:path>
                  </a:pathLst>
                </a:custGeom>
                <a:solidFill>
                  <a:srgbClr val="8D7941"/>
                </a:solidFill>
                <a:ln w="0" cap="flat">
                  <a:noFill/>
                  <a:prstDash val="solid"/>
                  <a:miter/>
                </a:ln>
              </p:spPr>
              <p:txBody>
                <a:bodyPr rtlCol="0" anchor="ctr"/>
                <a:lstStyle/>
                <a:p>
                  <a:endParaRPr lang="en-US"/>
                </a:p>
              </p:txBody>
            </p:sp>
            <p:sp>
              <p:nvSpPr>
                <p:cNvPr id="237" name="Freeform: Shape 236">
                  <a:extLst>
                    <a:ext uri="{FF2B5EF4-FFF2-40B4-BE49-F238E27FC236}">
                      <a16:creationId xmlns:a16="http://schemas.microsoft.com/office/drawing/2014/main" id="{492F7A5E-2E56-2E59-992C-6A764A455CAE}"/>
                    </a:ext>
                  </a:extLst>
                </p:cNvPr>
                <p:cNvSpPr/>
                <p:nvPr/>
              </p:nvSpPr>
              <p:spPr>
                <a:xfrm>
                  <a:off x="1611695" y="3514882"/>
                  <a:ext cx="336899" cy="262923"/>
                </a:xfrm>
                <a:custGeom>
                  <a:avLst/>
                  <a:gdLst>
                    <a:gd name="connsiteX0" fmla="*/ 31603 w 542143"/>
                    <a:gd name="connsiteY0" fmla="*/ 5525 h 423100"/>
                    <a:gd name="connsiteX1" fmla="*/ 214198 w 542143"/>
                    <a:gd name="connsiteY1" fmla="*/ 279178 h 423100"/>
                    <a:gd name="connsiteX2" fmla="*/ 380695 w 542143"/>
                    <a:gd name="connsiteY2" fmla="*/ 340805 h 423100"/>
                    <a:gd name="connsiteX3" fmla="*/ 542143 w 542143"/>
                    <a:gd name="connsiteY3" fmla="*/ 418910 h 423100"/>
                    <a:gd name="connsiteX4" fmla="*/ 533571 w 542143"/>
                    <a:gd name="connsiteY4" fmla="*/ 423101 h 423100"/>
                    <a:gd name="connsiteX5" fmla="*/ 378218 w 542143"/>
                    <a:gd name="connsiteY5" fmla="*/ 355187 h 423100"/>
                    <a:gd name="connsiteX6" fmla="*/ 15506 w 542143"/>
                    <a:gd name="connsiteY6" fmla="*/ 96488 h 423100"/>
                    <a:gd name="connsiteX7" fmla="*/ 1885 w 542143"/>
                    <a:gd name="connsiteY7" fmla="*/ 0 h 423100"/>
                    <a:gd name="connsiteX8" fmla="*/ 31603 w 542143"/>
                    <a:gd name="connsiteY8" fmla="*/ 5334 h 423100"/>
                    <a:gd name="connsiteX9" fmla="*/ 31603 w 542143"/>
                    <a:gd name="connsiteY9" fmla="*/ 5334 h 42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2143" h="423100">
                      <a:moveTo>
                        <a:pt x="31603" y="5525"/>
                      </a:moveTo>
                      <a:cubicBezTo>
                        <a:pt x="15220" y="112776"/>
                        <a:pt x="126568" y="229838"/>
                        <a:pt x="214198" y="279178"/>
                      </a:cubicBezTo>
                      <a:cubicBezTo>
                        <a:pt x="265442" y="309086"/>
                        <a:pt x="322211" y="329470"/>
                        <a:pt x="380695" y="340805"/>
                      </a:cubicBezTo>
                      <a:cubicBezTo>
                        <a:pt x="437940" y="352139"/>
                        <a:pt x="512711" y="359855"/>
                        <a:pt x="542143" y="418910"/>
                      </a:cubicBezTo>
                      <a:cubicBezTo>
                        <a:pt x="542143" y="418910"/>
                        <a:pt x="533571" y="423101"/>
                        <a:pt x="533571" y="423101"/>
                      </a:cubicBezTo>
                      <a:cubicBezTo>
                        <a:pt x="503853" y="368618"/>
                        <a:pt x="433558" y="364903"/>
                        <a:pt x="378218" y="355187"/>
                      </a:cubicBezTo>
                      <a:cubicBezTo>
                        <a:pt x="227342" y="331089"/>
                        <a:pt x="77133" y="241554"/>
                        <a:pt x="15506" y="96488"/>
                      </a:cubicBezTo>
                      <a:cubicBezTo>
                        <a:pt x="3600" y="67151"/>
                        <a:pt x="-3639" y="33814"/>
                        <a:pt x="1885" y="0"/>
                      </a:cubicBezTo>
                      <a:lnTo>
                        <a:pt x="31603" y="5334"/>
                      </a:lnTo>
                      <a:lnTo>
                        <a:pt x="31603" y="5334"/>
                      </a:lnTo>
                      <a:close/>
                    </a:path>
                  </a:pathLst>
                </a:custGeom>
                <a:solidFill>
                  <a:srgbClr val="8D7941"/>
                </a:solidFill>
                <a:ln w="0" cap="flat">
                  <a:noFill/>
                  <a:prstDash val="solid"/>
                  <a:miter/>
                </a:ln>
              </p:spPr>
              <p:txBody>
                <a:bodyPr rtlCol="0" anchor="ctr"/>
                <a:lstStyle/>
                <a:p>
                  <a:endParaRPr lang="en-US"/>
                </a:p>
              </p:txBody>
            </p:sp>
            <p:sp>
              <p:nvSpPr>
                <p:cNvPr id="238" name="Freeform: Shape 237">
                  <a:extLst>
                    <a:ext uri="{FF2B5EF4-FFF2-40B4-BE49-F238E27FC236}">
                      <a16:creationId xmlns:a16="http://schemas.microsoft.com/office/drawing/2014/main" id="{A46246CA-99AB-A907-AE35-691B39F74432}"/>
                    </a:ext>
                  </a:extLst>
                </p:cNvPr>
                <p:cNvSpPr/>
                <p:nvPr/>
              </p:nvSpPr>
              <p:spPr>
                <a:xfrm>
                  <a:off x="1475842" y="3727139"/>
                  <a:ext cx="457837" cy="180057"/>
                </a:xfrm>
                <a:custGeom>
                  <a:avLst/>
                  <a:gdLst>
                    <a:gd name="connsiteX0" fmla="*/ 30861 w 736758"/>
                    <a:gd name="connsiteY0" fmla="*/ 0 h 289750"/>
                    <a:gd name="connsiteX1" fmla="*/ 327660 w 736758"/>
                    <a:gd name="connsiteY1" fmla="*/ 233934 h 289750"/>
                    <a:gd name="connsiteX2" fmla="*/ 736759 w 736758"/>
                    <a:gd name="connsiteY2" fmla="*/ 280511 h 289750"/>
                    <a:gd name="connsiteX3" fmla="*/ 734568 w 736758"/>
                    <a:gd name="connsiteY3" fmla="*/ 289750 h 289750"/>
                    <a:gd name="connsiteX4" fmla="*/ 530352 w 736758"/>
                    <a:gd name="connsiteY4" fmla="*/ 271748 h 289750"/>
                    <a:gd name="connsiteX5" fmla="*/ 0 w 736758"/>
                    <a:gd name="connsiteY5" fmla="*/ 9430 h 289750"/>
                    <a:gd name="connsiteX6" fmla="*/ 30861 w 736758"/>
                    <a:gd name="connsiteY6" fmla="*/ 0 h 289750"/>
                    <a:gd name="connsiteX7" fmla="*/ 30861 w 736758"/>
                    <a:gd name="connsiteY7" fmla="*/ 0 h 28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6758" h="289750">
                      <a:moveTo>
                        <a:pt x="30861" y="0"/>
                      </a:moveTo>
                      <a:cubicBezTo>
                        <a:pt x="67723" y="132874"/>
                        <a:pt x="198692" y="208693"/>
                        <a:pt x="327660" y="233934"/>
                      </a:cubicBezTo>
                      <a:cubicBezTo>
                        <a:pt x="461677" y="263176"/>
                        <a:pt x="602266" y="249079"/>
                        <a:pt x="736759" y="280511"/>
                      </a:cubicBezTo>
                      <a:cubicBezTo>
                        <a:pt x="736759" y="280511"/>
                        <a:pt x="734568" y="289750"/>
                        <a:pt x="734568" y="289750"/>
                      </a:cubicBezTo>
                      <a:cubicBezTo>
                        <a:pt x="667893" y="275177"/>
                        <a:pt x="599027" y="274320"/>
                        <a:pt x="530352" y="271748"/>
                      </a:cubicBezTo>
                      <a:cubicBezTo>
                        <a:pt x="324898" y="269462"/>
                        <a:pt x="75057" y="234505"/>
                        <a:pt x="0" y="9430"/>
                      </a:cubicBezTo>
                      <a:cubicBezTo>
                        <a:pt x="0" y="9430"/>
                        <a:pt x="30861" y="0"/>
                        <a:pt x="30861" y="0"/>
                      </a:cubicBezTo>
                      <a:lnTo>
                        <a:pt x="30861" y="0"/>
                      </a:lnTo>
                      <a:close/>
                    </a:path>
                  </a:pathLst>
                </a:custGeom>
                <a:solidFill>
                  <a:srgbClr val="8D7941"/>
                </a:solidFill>
                <a:ln w="0" cap="flat">
                  <a:noFill/>
                  <a:prstDash val="solid"/>
                  <a:miter/>
                </a:ln>
              </p:spPr>
              <p:txBody>
                <a:bodyPr rtlCol="0" anchor="ctr"/>
                <a:lstStyle/>
                <a:p>
                  <a:endParaRPr lang="en-US"/>
                </a:p>
              </p:txBody>
            </p:sp>
            <p:sp>
              <p:nvSpPr>
                <p:cNvPr id="239" name="Freeform: Shape 238">
                  <a:extLst>
                    <a:ext uri="{FF2B5EF4-FFF2-40B4-BE49-F238E27FC236}">
                      <a16:creationId xmlns:a16="http://schemas.microsoft.com/office/drawing/2014/main" id="{C0FE0DB0-799D-5D32-59A7-95A5D4F62E61}"/>
                    </a:ext>
                  </a:extLst>
                </p:cNvPr>
                <p:cNvSpPr/>
                <p:nvPr/>
              </p:nvSpPr>
              <p:spPr>
                <a:xfrm>
                  <a:off x="3608646" y="3860080"/>
                  <a:ext cx="408354" cy="123305"/>
                </a:xfrm>
                <a:custGeom>
                  <a:avLst/>
                  <a:gdLst>
                    <a:gd name="connsiteX0" fmla="*/ 3048 w 657129"/>
                    <a:gd name="connsiteY0" fmla="*/ 145257 h 198424"/>
                    <a:gd name="connsiteX1" fmla="*/ 518731 w 657129"/>
                    <a:gd name="connsiteY1" fmla="*/ 60198 h 198424"/>
                    <a:gd name="connsiteX2" fmla="*/ 567309 w 657129"/>
                    <a:gd name="connsiteY2" fmla="*/ 14669 h 198424"/>
                    <a:gd name="connsiteX3" fmla="*/ 617887 w 657129"/>
                    <a:gd name="connsiteY3" fmla="*/ 191 h 198424"/>
                    <a:gd name="connsiteX4" fmla="*/ 599980 w 657129"/>
                    <a:gd name="connsiteY4" fmla="*/ 26861 h 198424"/>
                    <a:gd name="connsiteX5" fmla="*/ 600932 w 657129"/>
                    <a:gd name="connsiteY5" fmla="*/ 17336 h 198424"/>
                    <a:gd name="connsiteX6" fmla="*/ 596169 w 657129"/>
                    <a:gd name="connsiteY6" fmla="*/ 9049 h 198424"/>
                    <a:gd name="connsiteX7" fmla="*/ 632555 w 657129"/>
                    <a:gd name="connsiteY7" fmla="*/ 10002 h 198424"/>
                    <a:gd name="connsiteX8" fmla="*/ 657130 w 657129"/>
                    <a:gd name="connsiteY8" fmla="*/ 37910 h 198424"/>
                    <a:gd name="connsiteX9" fmla="*/ 614648 w 657129"/>
                    <a:gd name="connsiteY9" fmla="*/ 36672 h 198424"/>
                    <a:gd name="connsiteX10" fmla="*/ 542068 w 657129"/>
                    <a:gd name="connsiteY10" fmla="*/ 82773 h 198424"/>
                    <a:gd name="connsiteX11" fmla="*/ 491585 w 657129"/>
                    <a:gd name="connsiteY11" fmla="*/ 124397 h 198424"/>
                    <a:gd name="connsiteX12" fmla="*/ 0 w 657129"/>
                    <a:gd name="connsiteY12" fmla="*/ 154210 h 198424"/>
                    <a:gd name="connsiteX13" fmla="*/ 2953 w 657129"/>
                    <a:gd name="connsiteY13" fmla="*/ 145161 h 198424"/>
                    <a:gd name="connsiteX14" fmla="*/ 2953 w 657129"/>
                    <a:gd name="connsiteY14" fmla="*/ 145161 h 198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7129" h="198424">
                      <a:moveTo>
                        <a:pt x="3048" y="145257"/>
                      </a:moveTo>
                      <a:cubicBezTo>
                        <a:pt x="174117" y="200978"/>
                        <a:pt x="388429" y="199549"/>
                        <a:pt x="518731" y="60198"/>
                      </a:cubicBezTo>
                      <a:cubicBezTo>
                        <a:pt x="533876" y="44101"/>
                        <a:pt x="547688" y="27623"/>
                        <a:pt x="567309" y="14669"/>
                      </a:cubicBezTo>
                      <a:cubicBezTo>
                        <a:pt x="580644" y="5525"/>
                        <a:pt x="599027" y="-1238"/>
                        <a:pt x="617887" y="191"/>
                      </a:cubicBezTo>
                      <a:cubicBezTo>
                        <a:pt x="617887" y="191"/>
                        <a:pt x="599980" y="26861"/>
                        <a:pt x="599980" y="26861"/>
                      </a:cubicBezTo>
                      <a:cubicBezTo>
                        <a:pt x="607123" y="28671"/>
                        <a:pt x="606457" y="18955"/>
                        <a:pt x="600932" y="17336"/>
                      </a:cubicBezTo>
                      <a:cubicBezTo>
                        <a:pt x="600932" y="17336"/>
                        <a:pt x="596169" y="9049"/>
                        <a:pt x="596169" y="9049"/>
                      </a:cubicBezTo>
                      <a:cubicBezTo>
                        <a:pt x="604742" y="-1809"/>
                        <a:pt x="621982" y="-1905"/>
                        <a:pt x="632555" y="10002"/>
                      </a:cubicBezTo>
                      <a:cubicBezTo>
                        <a:pt x="632555" y="10002"/>
                        <a:pt x="657130" y="37910"/>
                        <a:pt x="657130" y="37910"/>
                      </a:cubicBezTo>
                      <a:cubicBezTo>
                        <a:pt x="657130" y="37910"/>
                        <a:pt x="614648" y="36672"/>
                        <a:pt x="614648" y="36672"/>
                      </a:cubicBezTo>
                      <a:cubicBezTo>
                        <a:pt x="585692" y="34195"/>
                        <a:pt x="562165" y="63818"/>
                        <a:pt x="542068" y="82773"/>
                      </a:cubicBezTo>
                      <a:cubicBezTo>
                        <a:pt x="526446" y="97917"/>
                        <a:pt x="509683" y="112205"/>
                        <a:pt x="491585" y="124397"/>
                      </a:cubicBezTo>
                      <a:cubicBezTo>
                        <a:pt x="347186" y="224028"/>
                        <a:pt x="157829" y="211741"/>
                        <a:pt x="0" y="154210"/>
                      </a:cubicBezTo>
                      <a:cubicBezTo>
                        <a:pt x="0" y="154210"/>
                        <a:pt x="2953" y="145161"/>
                        <a:pt x="2953" y="145161"/>
                      </a:cubicBezTo>
                      <a:lnTo>
                        <a:pt x="2953" y="145161"/>
                      </a:lnTo>
                      <a:close/>
                    </a:path>
                  </a:pathLst>
                </a:custGeom>
                <a:solidFill>
                  <a:srgbClr val="8D7941"/>
                </a:solidFill>
                <a:ln w="0" cap="flat">
                  <a:noFill/>
                  <a:prstDash val="solid"/>
                  <a:miter/>
                </a:ln>
              </p:spPr>
              <p:txBody>
                <a:bodyPr rtlCol="0" anchor="ctr"/>
                <a:lstStyle/>
                <a:p>
                  <a:endParaRPr lang="en-US"/>
                </a:p>
              </p:txBody>
            </p:sp>
            <p:sp>
              <p:nvSpPr>
                <p:cNvPr id="240" name="Freeform: Shape 239">
                  <a:extLst>
                    <a:ext uri="{FF2B5EF4-FFF2-40B4-BE49-F238E27FC236}">
                      <a16:creationId xmlns:a16="http://schemas.microsoft.com/office/drawing/2014/main" id="{E39A0FCF-1268-C26D-E4CB-60E99567CC27}"/>
                    </a:ext>
                  </a:extLst>
                </p:cNvPr>
                <p:cNvSpPr/>
                <p:nvPr/>
              </p:nvSpPr>
              <p:spPr>
                <a:xfrm>
                  <a:off x="3347735" y="3768497"/>
                  <a:ext cx="546681" cy="164927"/>
                </a:xfrm>
                <a:custGeom>
                  <a:avLst/>
                  <a:gdLst>
                    <a:gd name="connsiteX0" fmla="*/ 879729 w 879728"/>
                    <a:gd name="connsiteY0" fmla="*/ 1359 h 265403"/>
                    <a:gd name="connsiteX1" fmla="*/ 443960 w 879728"/>
                    <a:gd name="connsiteY1" fmla="*/ 151664 h 265403"/>
                    <a:gd name="connsiteX2" fmla="*/ 0 w 879728"/>
                    <a:gd name="connsiteY2" fmla="*/ 249104 h 265403"/>
                  </a:gdLst>
                  <a:ahLst/>
                  <a:cxnLst>
                    <a:cxn ang="0">
                      <a:pos x="connsiteX0" y="connsiteY0"/>
                    </a:cxn>
                    <a:cxn ang="0">
                      <a:pos x="connsiteX1" y="connsiteY1"/>
                    </a:cxn>
                    <a:cxn ang="0">
                      <a:pos x="connsiteX2" y="connsiteY2"/>
                    </a:cxn>
                  </a:cxnLst>
                  <a:rect l="l" t="t" r="r" b="b"/>
                  <a:pathLst>
                    <a:path w="879728" h="265403">
                      <a:moveTo>
                        <a:pt x="879729" y="1359"/>
                      </a:moveTo>
                      <a:cubicBezTo>
                        <a:pt x="724091" y="-11976"/>
                        <a:pt x="580168" y="75368"/>
                        <a:pt x="443960" y="151664"/>
                      </a:cubicBezTo>
                      <a:cubicBezTo>
                        <a:pt x="307753" y="227959"/>
                        <a:pt x="148304" y="298158"/>
                        <a:pt x="0" y="249104"/>
                      </a:cubicBezTo>
                    </a:path>
                  </a:pathLst>
                </a:custGeom>
                <a:noFill/>
                <a:ln w="0" cap="flat">
                  <a:noFill/>
                  <a:prstDash val="solid"/>
                  <a:miter/>
                </a:ln>
              </p:spPr>
              <p:txBody>
                <a:bodyPr rtlCol="0" anchor="ctr"/>
                <a:lstStyle/>
                <a:p>
                  <a:endParaRPr lang="en-US"/>
                </a:p>
              </p:txBody>
            </p:sp>
            <p:sp>
              <p:nvSpPr>
                <p:cNvPr id="241" name="Freeform: Shape 240">
                  <a:extLst>
                    <a:ext uri="{FF2B5EF4-FFF2-40B4-BE49-F238E27FC236}">
                      <a16:creationId xmlns:a16="http://schemas.microsoft.com/office/drawing/2014/main" id="{FA3F699B-C52A-2F70-9997-A6EC70DB744A}"/>
                    </a:ext>
                  </a:extLst>
                </p:cNvPr>
                <p:cNvSpPr/>
                <p:nvPr/>
              </p:nvSpPr>
              <p:spPr>
                <a:xfrm>
                  <a:off x="3165133" y="3164003"/>
                  <a:ext cx="266948" cy="510575"/>
                </a:xfrm>
                <a:custGeom>
                  <a:avLst/>
                  <a:gdLst>
                    <a:gd name="connsiteX0" fmla="*/ 9335 w 429577"/>
                    <a:gd name="connsiteY0" fmla="*/ 821531 h 821626"/>
                    <a:gd name="connsiteX1" fmla="*/ 0 w 429577"/>
                    <a:gd name="connsiteY1" fmla="*/ 805339 h 821626"/>
                    <a:gd name="connsiteX2" fmla="*/ 143637 w 429577"/>
                    <a:gd name="connsiteY2" fmla="*/ 581216 h 821626"/>
                    <a:gd name="connsiteX3" fmla="*/ 156686 w 429577"/>
                    <a:gd name="connsiteY3" fmla="*/ 563404 h 821626"/>
                    <a:gd name="connsiteX4" fmla="*/ 201263 w 429577"/>
                    <a:gd name="connsiteY4" fmla="*/ 503682 h 821626"/>
                    <a:gd name="connsiteX5" fmla="*/ 271463 w 429577"/>
                    <a:gd name="connsiteY5" fmla="*/ 407670 h 821626"/>
                    <a:gd name="connsiteX6" fmla="*/ 344805 w 429577"/>
                    <a:gd name="connsiteY6" fmla="*/ 273939 h 821626"/>
                    <a:gd name="connsiteX7" fmla="*/ 415385 w 429577"/>
                    <a:gd name="connsiteY7" fmla="*/ 0 h 821626"/>
                    <a:gd name="connsiteX8" fmla="*/ 429578 w 429577"/>
                    <a:gd name="connsiteY8" fmla="*/ 1429 h 821626"/>
                    <a:gd name="connsiteX9" fmla="*/ 357759 w 429577"/>
                    <a:gd name="connsiteY9" fmla="*/ 280035 h 821626"/>
                    <a:gd name="connsiteX10" fmla="*/ 283274 w 429577"/>
                    <a:gd name="connsiteY10" fmla="*/ 415766 h 821626"/>
                    <a:gd name="connsiteX11" fmla="*/ 212598 w 429577"/>
                    <a:gd name="connsiteY11" fmla="*/ 512350 h 821626"/>
                    <a:gd name="connsiteX12" fmla="*/ 168212 w 429577"/>
                    <a:gd name="connsiteY12" fmla="*/ 571881 h 821626"/>
                    <a:gd name="connsiteX13" fmla="*/ 155162 w 429577"/>
                    <a:gd name="connsiteY13" fmla="*/ 589788 h 821626"/>
                    <a:gd name="connsiteX14" fmla="*/ 9335 w 429577"/>
                    <a:gd name="connsiteY14" fmla="*/ 821627 h 821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9577" h="821626">
                      <a:moveTo>
                        <a:pt x="9335" y="821531"/>
                      </a:moveTo>
                      <a:lnTo>
                        <a:pt x="0" y="805339"/>
                      </a:lnTo>
                      <a:cubicBezTo>
                        <a:pt x="36576" y="722185"/>
                        <a:pt x="90869" y="653510"/>
                        <a:pt x="143637" y="581216"/>
                      </a:cubicBezTo>
                      <a:lnTo>
                        <a:pt x="156686" y="563404"/>
                      </a:lnTo>
                      <a:cubicBezTo>
                        <a:pt x="171355" y="543306"/>
                        <a:pt x="186500" y="523208"/>
                        <a:pt x="201263" y="503682"/>
                      </a:cubicBezTo>
                      <a:cubicBezTo>
                        <a:pt x="224790" y="472535"/>
                        <a:pt x="249174" y="440436"/>
                        <a:pt x="271463" y="407670"/>
                      </a:cubicBezTo>
                      <a:cubicBezTo>
                        <a:pt x="294608" y="373856"/>
                        <a:pt x="317850" y="331375"/>
                        <a:pt x="344805" y="273939"/>
                      </a:cubicBezTo>
                      <a:cubicBezTo>
                        <a:pt x="380143" y="198691"/>
                        <a:pt x="405194" y="101346"/>
                        <a:pt x="415385" y="0"/>
                      </a:cubicBezTo>
                      <a:lnTo>
                        <a:pt x="429578" y="1429"/>
                      </a:lnTo>
                      <a:cubicBezTo>
                        <a:pt x="419290" y="104394"/>
                        <a:pt x="393763" y="203359"/>
                        <a:pt x="357759" y="280035"/>
                      </a:cubicBezTo>
                      <a:cubicBezTo>
                        <a:pt x="330517" y="338137"/>
                        <a:pt x="306800" y="381286"/>
                        <a:pt x="283274" y="415766"/>
                      </a:cubicBezTo>
                      <a:cubicBezTo>
                        <a:pt x="260700" y="448723"/>
                        <a:pt x="236315" y="481108"/>
                        <a:pt x="212598" y="512350"/>
                      </a:cubicBezTo>
                      <a:cubicBezTo>
                        <a:pt x="197929" y="531781"/>
                        <a:pt x="182785" y="551879"/>
                        <a:pt x="168212" y="571881"/>
                      </a:cubicBezTo>
                      <a:lnTo>
                        <a:pt x="155162" y="589788"/>
                      </a:lnTo>
                      <a:cubicBezTo>
                        <a:pt x="102870" y="661416"/>
                        <a:pt x="45244" y="739997"/>
                        <a:pt x="9335" y="821627"/>
                      </a:cubicBezTo>
                      <a:close/>
                    </a:path>
                  </a:pathLst>
                </a:custGeom>
                <a:solidFill>
                  <a:srgbClr val="8D7941"/>
                </a:solidFill>
                <a:ln w="0" cap="flat">
                  <a:noFill/>
                  <a:prstDash val="solid"/>
                  <a:miter/>
                </a:ln>
              </p:spPr>
              <p:txBody>
                <a:bodyPr rtlCol="0" anchor="ctr"/>
                <a:lstStyle/>
                <a:p>
                  <a:endParaRPr lang="en-US"/>
                </a:p>
              </p:txBody>
            </p:sp>
            <p:sp>
              <p:nvSpPr>
                <p:cNvPr id="242" name="Freeform: Shape 241">
                  <a:extLst>
                    <a:ext uri="{FF2B5EF4-FFF2-40B4-BE49-F238E27FC236}">
                      <a16:creationId xmlns:a16="http://schemas.microsoft.com/office/drawing/2014/main" id="{3947A99C-E3D8-1D7D-7BC6-230C12FB3A3D}"/>
                    </a:ext>
                  </a:extLst>
                </p:cNvPr>
                <p:cNvSpPr/>
                <p:nvPr/>
              </p:nvSpPr>
              <p:spPr>
                <a:xfrm>
                  <a:off x="3295293" y="3286467"/>
                  <a:ext cx="310808" cy="518329"/>
                </a:xfrm>
                <a:custGeom>
                  <a:avLst/>
                  <a:gdLst>
                    <a:gd name="connsiteX0" fmla="*/ 13716 w 500157"/>
                    <a:gd name="connsiteY0" fmla="*/ 833914 h 834104"/>
                    <a:gd name="connsiteX1" fmla="*/ 0 w 500157"/>
                    <a:gd name="connsiteY1" fmla="*/ 825436 h 834104"/>
                    <a:gd name="connsiteX2" fmla="*/ 36671 w 500157"/>
                    <a:gd name="connsiteY2" fmla="*/ 725710 h 834104"/>
                    <a:gd name="connsiteX3" fmla="*/ 66008 w 500157"/>
                    <a:gd name="connsiteY3" fmla="*/ 652367 h 834104"/>
                    <a:gd name="connsiteX4" fmla="*/ 81724 w 500157"/>
                    <a:gd name="connsiteY4" fmla="*/ 611696 h 834104"/>
                    <a:gd name="connsiteX5" fmla="*/ 95440 w 500157"/>
                    <a:gd name="connsiteY5" fmla="*/ 577025 h 834104"/>
                    <a:gd name="connsiteX6" fmla="*/ 148876 w 500157"/>
                    <a:gd name="connsiteY6" fmla="*/ 452438 h 834104"/>
                    <a:gd name="connsiteX7" fmla="*/ 172974 w 500157"/>
                    <a:gd name="connsiteY7" fmla="*/ 401479 h 834104"/>
                    <a:gd name="connsiteX8" fmla="*/ 196501 w 500157"/>
                    <a:gd name="connsiteY8" fmla="*/ 344424 h 834104"/>
                    <a:gd name="connsiteX9" fmla="*/ 220980 w 500157"/>
                    <a:gd name="connsiteY9" fmla="*/ 285369 h 834104"/>
                    <a:gd name="connsiteX10" fmla="*/ 307753 w 500157"/>
                    <a:gd name="connsiteY10" fmla="*/ 158115 h 834104"/>
                    <a:gd name="connsiteX11" fmla="*/ 361759 w 500157"/>
                    <a:gd name="connsiteY11" fmla="*/ 114014 h 834104"/>
                    <a:gd name="connsiteX12" fmla="*/ 367093 w 500157"/>
                    <a:gd name="connsiteY12" fmla="*/ 109919 h 834104"/>
                    <a:gd name="connsiteX13" fmla="*/ 428720 w 500157"/>
                    <a:gd name="connsiteY13" fmla="*/ 55435 h 834104"/>
                    <a:gd name="connsiteX14" fmla="*/ 491394 w 500157"/>
                    <a:gd name="connsiteY14" fmla="*/ 0 h 834104"/>
                    <a:gd name="connsiteX15" fmla="*/ 500158 w 500157"/>
                    <a:gd name="connsiteY15" fmla="*/ 11335 h 834104"/>
                    <a:gd name="connsiteX16" fmla="*/ 438531 w 500157"/>
                    <a:gd name="connsiteY16" fmla="*/ 65818 h 834104"/>
                    <a:gd name="connsiteX17" fmla="*/ 375856 w 500157"/>
                    <a:gd name="connsiteY17" fmla="*/ 121253 h 834104"/>
                    <a:gd name="connsiteX18" fmla="*/ 370522 w 500157"/>
                    <a:gd name="connsiteY18" fmla="*/ 125349 h 834104"/>
                    <a:gd name="connsiteX19" fmla="*/ 317563 w 500157"/>
                    <a:gd name="connsiteY19" fmla="*/ 168592 h 834104"/>
                    <a:gd name="connsiteX20" fmla="*/ 234125 w 500157"/>
                    <a:gd name="connsiteY20" fmla="*/ 291275 h 834104"/>
                    <a:gd name="connsiteX21" fmla="*/ 210026 w 500157"/>
                    <a:gd name="connsiteY21" fmla="*/ 349663 h 834104"/>
                    <a:gd name="connsiteX22" fmla="*/ 186214 w 500157"/>
                    <a:gd name="connsiteY22" fmla="*/ 407384 h 834104"/>
                    <a:gd name="connsiteX23" fmla="*/ 162020 w 500157"/>
                    <a:gd name="connsiteY23" fmla="*/ 458629 h 834104"/>
                    <a:gd name="connsiteX24" fmla="*/ 109347 w 500157"/>
                    <a:gd name="connsiteY24" fmla="*/ 581501 h 834104"/>
                    <a:gd name="connsiteX25" fmla="*/ 95155 w 500157"/>
                    <a:gd name="connsiteY25" fmla="*/ 617411 h 834104"/>
                    <a:gd name="connsiteX26" fmla="*/ 80010 w 500157"/>
                    <a:gd name="connsiteY26" fmla="*/ 656558 h 834104"/>
                    <a:gd name="connsiteX27" fmla="*/ 49911 w 500157"/>
                    <a:gd name="connsiteY27" fmla="*/ 731806 h 834104"/>
                    <a:gd name="connsiteX28" fmla="*/ 14002 w 500157"/>
                    <a:gd name="connsiteY28" fmla="*/ 834104 h 834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00157" h="834104">
                      <a:moveTo>
                        <a:pt x="13716" y="833914"/>
                      </a:moveTo>
                      <a:lnTo>
                        <a:pt x="0" y="825436"/>
                      </a:lnTo>
                      <a:cubicBezTo>
                        <a:pt x="7525" y="787432"/>
                        <a:pt x="22479" y="756476"/>
                        <a:pt x="36671" y="725710"/>
                      </a:cubicBezTo>
                      <a:cubicBezTo>
                        <a:pt x="47054" y="703136"/>
                        <a:pt x="57817" y="679704"/>
                        <a:pt x="66008" y="652367"/>
                      </a:cubicBezTo>
                      <a:cubicBezTo>
                        <a:pt x="70104" y="638651"/>
                        <a:pt x="76009" y="624935"/>
                        <a:pt x="81724" y="611696"/>
                      </a:cubicBezTo>
                      <a:cubicBezTo>
                        <a:pt x="86677" y="600265"/>
                        <a:pt x="91726" y="588455"/>
                        <a:pt x="95440" y="577025"/>
                      </a:cubicBezTo>
                      <a:cubicBezTo>
                        <a:pt x="109538" y="533972"/>
                        <a:pt x="129540" y="492538"/>
                        <a:pt x="148876" y="452438"/>
                      </a:cubicBezTo>
                      <a:cubicBezTo>
                        <a:pt x="156876" y="435769"/>
                        <a:pt x="165259" y="418529"/>
                        <a:pt x="172974" y="401479"/>
                      </a:cubicBezTo>
                      <a:cubicBezTo>
                        <a:pt x="181451" y="382715"/>
                        <a:pt x="189071" y="363284"/>
                        <a:pt x="196501" y="344424"/>
                      </a:cubicBezTo>
                      <a:cubicBezTo>
                        <a:pt x="204121" y="324993"/>
                        <a:pt x="212027" y="304800"/>
                        <a:pt x="220980" y="285369"/>
                      </a:cubicBezTo>
                      <a:cubicBezTo>
                        <a:pt x="246316" y="230029"/>
                        <a:pt x="273844" y="189548"/>
                        <a:pt x="307753" y="158115"/>
                      </a:cubicBezTo>
                      <a:cubicBezTo>
                        <a:pt x="323850" y="143161"/>
                        <a:pt x="343948" y="127635"/>
                        <a:pt x="361759" y="114014"/>
                      </a:cubicBezTo>
                      <a:lnTo>
                        <a:pt x="367093" y="109919"/>
                      </a:lnTo>
                      <a:cubicBezTo>
                        <a:pt x="389668" y="92488"/>
                        <a:pt x="409480" y="73628"/>
                        <a:pt x="428720" y="55435"/>
                      </a:cubicBezTo>
                      <a:cubicBezTo>
                        <a:pt x="448151" y="36957"/>
                        <a:pt x="468249" y="17812"/>
                        <a:pt x="491394" y="0"/>
                      </a:cubicBezTo>
                      <a:lnTo>
                        <a:pt x="500158" y="11335"/>
                      </a:lnTo>
                      <a:cubicBezTo>
                        <a:pt x="477584" y="28766"/>
                        <a:pt x="457771" y="47625"/>
                        <a:pt x="438531" y="65818"/>
                      </a:cubicBezTo>
                      <a:cubicBezTo>
                        <a:pt x="419100" y="84296"/>
                        <a:pt x="399002" y="103442"/>
                        <a:pt x="375856" y="121253"/>
                      </a:cubicBezTo>
                      <a:lnTo>
                        <a:pt x="370522" y="125349"/>
                      </a:lnTo>
                      <a:cubicBezTo>
                        <a:pt x="353092" y="138779"/>
                        <a:pt x="333184" y="154019"/>
                        <a:pt x="317563" y="168592"/>
                      </a:cubicBezTo>
                      <a:cubicBezTo>
                        <a:pt x="285083" y="198692"/>
                        <a:pt x="258603" y="237744"/>
                        <a:pt x="234125" y="291275"/>
                      </a:cubicBezTo>
                      <a:cubicBezTo>
                        <a:pt x="225361" y="310420"/>
                        <a:pt x="217551" y="330327"/>
                        <a:pt x="210026" y="349663"/>
                      </a:cubicBezTo>
                      <a:cubicBezTo>
                        <a:pt x="202597" y="368713"/>
                        <a:pt x="194881" y="388334"/>
                        <a:pt x="186214" y="407384"/>
                      </a:cubicBezTo>
                      <a:cubicBezTo>
                        <a:pt x="178403" y="424625"/>
                        <a:pt x="170021" y="441865"/>
                        <a:pt x="162020" y="458629"/>
                      </a:cubicBezTo>
                      <a:cubicBezTo>
                        <a:pt x="142875" y="498348"/>
                        <a:pt x="123158" y="539306"/>
                        <a:pt x="109347" y="581501"/>
                      </a:cubicBezTo>
                      <a:cubicBezTo>
                        <a:pt x="105442" y="593503"/>
                        <a:pt x="100203" y="605600"/>
                        <a:pt x="95155" y="617411"/>
                      </a:cubicBezTo>
                      <a:cubicBezTo>
                        <a:pt x="89630" y="630365"/>
                        <a:pt x="83915" y="643700"/>
                        <a:pt x="80010" y="656558"/>
                      </a:cubicBezTo>
                      <a:cubicBezTo>
                        <a:pt x="71438" y="684943"/>
                        <a:pt x="60579" y="708755"/>
                        <a:pt x="49911" y="731806"/>
                      </a:cubicBezTo>
                      <a:cubicBezTo>
                        <a:pt x="36100" y="761810"/>
                        <a:pt x="21241" y="797719"/>
                        <a:pt x="14002" y="834104"/>
                      </a:cubicBezTo>
                      <a:close/>
                    </a:path>
                  </a:pathLst>
                </a:custGeom>
                <a:solidFill>
                  <a:srgbClr val="8D7941"/>
                </a:solidFill>
                <a:ln w="0" cap="flat">
                  <a:noFill/>
                  <a:prstDash val="solid"/>
                  <a:miter/>
                </a:ln>
              </p:spPr>
              <p:txBody>
                <a:bodyPr rtlCol="0" anchor="ctr"/>
                <a:lstStyle/>
                <a:p>
                  <a:endParaRPr lang="en-US"/>
                </a:p>
              </p:txBody>
            </p:sp>
            <p:sp>
              <p:nvSpPr>
                <p:cNvPr id="243" name="Freeform: Shape 242">
                  <a:extLst>
                    <a:ext uri="{FF2B5EF4-FFF2-40B4-BE49-F238E27FC236}">
                      <a16:creationId xmlns:a16="http://schemas.microsoft.com/office/drawing/2014/main" id="{D1F3C64C-BF99-EE57-7944-31E9ADA106D7}"/>
                    </a:ext>
                  </a:extLst>
                </p:cNvPr>
                <p:cNvSpPr/>
                <p:nvPr/>
              </p:nvSpPr>
              <p:spPr>
                <a:xfrm>
                  <a:off x="1101344" y="3352878"/>
                  <a:ext cx="104411" cy="85056"/>
                </a:xfrm>
                <a:custGeom>
                  <a:avLst/>
                  <a:gdLst>
                    <a:gd name="connsiteX0" fmla="*/ 9525 w 168020"/>
                    <a:gd name="connsiteY0" fmla="*/ 136779 h 136874"/>
                    <a:gd name="connsiteX1" fmla="*/ 0 w 168020"/>
                    <a:gd name="connsiteY1" fmla="*/ 120491 h 136874"/>
                    <a:gd name="connsiteX2" fmla="*/ 60769 w 168020"/>
                    <a:gd name="connsiteY2" fmla="*/ 78200 h 136874"/>
                    <a:gd name="connsiteX3" fmla="*/ 91249 w 168020"/>
                    <a:gd name="connsiteY3" fmla="*/ 51435 h 136874"/>
                    <a:gd name="connsiteX4" fmla="*/ 106013 w 168020"/>
                    <a:gd name="connsiteY4" fmla="*/ 38576 h 136874"/>
                    <a:gd name="connsiteX5" fmla="*/ 112776 w 168020"/>
                    <a:gd name="connsiteY5" fmla="*/ 32671 h 136874"/>
                    <a:gd name="connsiteX6" fmla="*/ 155543 w 168020"/>
                    <a:gd name="connsiteY6" fmla="*/ 0 h 136874"/>
                    <a:gd name="connsiteX7" fmla="*/ 168021 w 168020"/>
                    <a:gd name="connsiteY7" fmla="*/ 11049 h 136874"/>
                    <a:gd name="connsiteX8" fmla="*/ 124015 w 168020"/>
                    <a:gd name="connsiteY8" fmla="*/ 45529 h 136874"/>
                    <a:gd name="connsiteX9" fmla="*/ 117253 w 168020"/>
                    <a:gd name="connsiteY9" fmla="*/ 51435 h 136874"/>
                    <a:gd name="connsiteX10" fmla="*/ 102394 w 168020"/>
                    <a:gd name="connsiteY10" fmla="*/ 64389 h 136874"/>
                    <a:gd name="connsiteX11" fmla="*/ 72104 w 168020"/>
                    <a:gd name="connsiteY11" fmla="*/ 91059 h 136874"/>
                    <a:gd name="connsiteX12" fmla="*/ 9525 w 168020"/>
                    <a:gd name="connsiteY12" fmla="*/ 136874 h 1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020" h="136874">
                      <a:moveTo>
                        <a:pt x="9525" y="136779"/>
                      </a:moveTo>
                      <a:lnTo>
                        <a:pt x="0" y="120491"/>
                      </a:lnTo>
                      <a:cubicBezTo>
                        <a:pt x="17240" y="106490"/>
                        <a:pt x="44005" y="92964"/>
                        <a:pt x="60769" y="78200"/>
                      </a:cubicBezTo>
                      <a:cubicBezTo>
                        <a:pt x="70866" y="69152"/>
                        <a:pt x="81058" y="60198"/>
                        <a:pt x="91249" y="51435"/>
                      </a:cubicBezTo>
                      <a:cubicBezTo>
                        <a:pt x="95536" y="47720"/>
                        <a:pt x="100965" y="42958"/>
                        <a:pt x="106013" y="38576"/>
                      </a:cubicBezTo>
                      <a:lnTo>
                        <a:pt x="112776" y="32671"/>
                      </a:lnTo>
                      <a:cubicBezTo>
                        <a:pt x="128111" y="19240"/>
                        <a:pt x="143732" y="8477"/>
                        <a:pt x="155543" y="0"/>
                      </a:cubicBezTo>
                      <a:lnTo>
                        <a:pt x="168021" y="11049"/>
                      </a:lnTo>
                      <a:cubicBezTo>
                        <a:pt x="156591" y="19240"/>
                        <a:pt x="138874" y="32575"/>
                        <a:pt x="124015" y="45529"/>
                      </a:cubicBezTo>
                      <a:lnTo>
                        <a:pt x="117253" y="51435"/>
                      </a:lnTo>
                      <a:cubicBezTo>
                        <a:pt x="112204" y="55817"/>
                        <a:pt x="106775" y="60674"/>
                        <a:pt x="102394" y="64389"/>
                      </a:cubicBezTo>
                      <a:cubicBezTo>
                        <a:pt x="92297" y="73152"/>
                        <a:pt x="82201" y="82105"/>
                        <a:pt x="72104" y="91059"/>
                      </a:cubicBezTo>
                      <a:cubicBezTo>
                        <a:pt x="55245" y="106013"/>
                        <a:pt x="27051" y="122587"/>
                        <a:pt x="9525" y="136874"/>
                      </a:cubicBezTo>
                      <a:close/>
                    </a:path>
                  </a:pathLst>
                </a:custGeom>
                <a:solidFill>
                  <a:srgbClr val="8D7941"/>
                </a:solidFill>
                <a:ln w="0" cap="flat">
                  <a:noFill/>
                  <a:prstDash val="solid"/>
                  <a:miter/>
                </a:ln>
              </p:spPr>
              <p:txBody>
                <a:bodyPr rtlCol="0" anchor="ctr"/>
                <a:lstStyle/>
                <a:p>
                  <a:endParaRPr lang="en-US"/>
                </a:p>
              </p:txBody>
            </p:sp>
            <p:sp>
              <p:nvSpPr>
                <p:cNvPr id="244" name="Freeform: Shape 243">
                  <a:extLst>
                    <a:ext uri="{FF2B5EF4-FFF2-40B4-BE49-F238E27FC236}">
                      <a16:creationId xmlns:a16="http://schemas.microsoft.com/office/drawing/2014/main" id="{663FDE85-774C-EDA5-DE26-DDCF070E0B6A}"/>
                    </a:ext>
                  </a:extLst>
                </p:cNvPr>
                <p:cNvSpPr/>
                <p:nvPr/>
              </p:nvSpPr>
              <p:spPr>
                <a:xfrm>
                  <a:off x="1223454" y="3461375"/>
                  <a:ext cx="81564" cy="96658"/>
                </a:xfrm>
                <a:custGeom>
                  <a:avLst/>
                  <a:gdLst>
                    <a:gd name="connsiteX0" fmla="*/ 17050 w 131254"/>
                    <a:gd name="connsiteY0" fmla="*/ 155448 h 155543"/>
                    <a:gd name="connsiteX1" fmla="*/ 0 w 131254"/>
                    <a:gd name="connsiteY1" fmla="*/ 152781 h 155543"/>
                    <a:gd name="connsiteX2" fmla="*/ 52007 w 131254"/>
                    <a:gd name="connsiteY2" fmla="*/ 86392 h 155543"/>
                    <a:gd name="connsiteX3" fmla="*/ 72390 w 131254"/>
                    <a:gd name="connsiteY3" fmla="*/ 64484 h 155543"/>
                    <a:gd name="connsiteX4" fmla="*/ 119825 w 131254"/>
                    <a:gd name="connsiteY4" fmla="*/ 0 h 155543"/>
                    <a:gd name="connsiteX5" fmla="*/ 131254 w 131254"/>
                    <a:gd name="connsiteY5" fmla="*/ 14954 h 155543"/>
                    <a:gd name="connsiteX6" fmla="*/ 85154 w 131254"/>
                    <a:gd name="connsiteY6" fmla="*/ 76009 h 155543"/>
                    <a:gd name="connsiteX7" fmla="*/ 64579 w 131254"/>
                    <a:gd name="connsiteY7" fmla="*/ 98107 h 155543"/>
                    <a:gd name="connsiteX8" fmla="*/ 17145 w 131254"/>
                    <a:gd name="connsiteY8" fmla="*/ 155543 h 155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254" h="155543">
                      <a:moveTo>
                        <a:pt x="17050" y="155448"/>
                      </a:moveTo>
                      <a:lnTo>
                        <a:pt x="0" y="152781"/>
                      </a:lnTo>
                      <a:cubicBezTo>
                        <a:pt x="16192" y="131159"/>
                        <a:pt x="34385" y="105061"/>
                        <a:pt x="52007" y="86392"/>
                      </a:cubicBezTo>
                      <a:cubicBezTo>
                        <a:pt x="58769" y="79153"/>
                        <a:pt x="65627" y="71914"/>
                        <a:pt x="72390" y="64484"/>
                      </a:cubicBezTo>
                      <a:cubicBezTo>
                        <a:pt x="89916" y="45244"/>
                        <a:pt x="103823" y="26860"/>
                        <a:pt x="119825" y="0"/>
                      </a:cubicBezTo>
                      <a:lnTo>
                        <a:pt x="131254" y="14954"/>
                      </a:lnTo>
                      <a:cubicBezTo>
                        <a:pt x="114776" y="42767"/>
                        <a:pt x="103346" y="55912"/>
                        <a:pt x="85154" y="76009"/>
                      </a:cubicBezTo>
                      <a:cubicBezTo>
                        <a:pt x="78296" y="83534"/>
                        <a:pt x="71438" y="90868"/>
                        <a:pt x="64579" y="98107"/>
                      </a:cubicBezTo>
                      <a:cubicBezTo>
                        <a:pt x="46482" y="117348"/>
                        <a:pt x="32766" y="134684"/>
                        <a:pt x="17145" y="155543"/>
                      </a:cubicBezTo>
                      <a:close/>
                    </a:path>
                  </a:pathLst>
                </a:custGeom>
                <a:solidFill>
                  <a:srgbClr val="8D7941"/>
                </a:solidFill>
                <a:ln w="0" cap="flat">
                  <a:noFill/>
                  <a:prstDash val="solid"/>
                  <a:miter/>
                </a:ln>
              </p:spPr>
              <p:txBody>
                <a:bodyPr rtlCol="0" anchor="ctr"/>
                <a:lstStyle/>
                <a:p>
                  <a:endParaRPr lang="en-US"/>
                </a:p>
              </p:txBody>
            </p:sp>
            <p:sp>
              <p:nvSpPr>
                <p:cNvPr id="245" name="Freeform: Shape 244">
                  <a:extLst>
                    <a:ext uri="{FF2B5EF4-FFF2-40B4-BE49-F238E27FC236}">
                      <a16:creationId xmlns:a16="http://schemas.microsoft.com/office/drawing/2014/main" id="{99F4BDB0-E120-DDB0-D89E-B5554CD96A08}"/>
                    </a:ext>
                  </a:extLst>
                </p:cNvPr>
                <p:cNvSpPr/>
                <p:nvPr/>
              </p:nvSpPr>
              <p:spPr>
                <a:xfrm>
                  <a:off x="744723" y="3642556"/>
                  <a:ext cx="116546" cy="89022"/>
                </a:xfrm>
                <a:custGeom>
                  <a:avLst/>
                  <a:gdLst>
                    <a:gd name="connsiteX0" fmla="*/ 14573 w 187547"/>
                    <a:gd name="connsiteY0" fmla="*/ 143256 h 143256"/>
                    <a:gd name="connsiteX1" fmla="*/ 0 w 187547"/>
                    <a:gd name="connsiteY1" fmla="*/ 133255 h 143256"/>
                    <a:gd name="connsiteX2" fmla="*/ 176689 w 187547"/>
                    <a:gd name="connsiteY2" fmla="*/ 0 h 143256"/>
                    <a:gd name="connsiteX3" fmla="*/ 187547 w 187547"/>
                    <a:gd name="connsiteY3" fmla="*/ 14383 h 143256"/>
                    <a:gd name="connsiteX4" fmla="*/ 14573 w 187547"/>
                    <a:gd name="connsiteY4" fmla="*/ 143256 h 143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547" h="143256">
                      <a:moveTo>
                        <a:pt x="14573" y="143256"/>
                      </a:moveTo>
                      <a:lnTo>
                        <a:pt x="0" y="133255"/>
                      </a:lnTo>
                      <a:lnTo>
                        <a:pt x="176689" y="0"/>
                      </a:lnTo>
                      <a:lnTo>
                        <a:pt x="187547" y="14383"/>
                      </a:lnTo>
                      <a:lnTo>
                        <a:pt x="14573" y="143256"/>
                      </a:lnTo>
                      <a:close/>
                    </a:path>
                  </a:pathLst>
                </a:custGeom>
                <a:solidFill>
                  <a:srgbClr val="8D7941"/>
                </a:solidFill>
                <a:ln w="0" cap="flat">
                  <a:noFill/>
                  <a:prstDash val="solid"/>
                  <a:miter/>
                </a:ln>
              </p:spPr>
              <p:txBody>
                <a:bodyPr rtlCol="0" anchor="ctr"/>
                <a:lstStyle/>
                <a:p>
                  <a:endParaRPr lang="en-US"/>
                </a:p>
              </p:txBody>
            </p:sp>
            <p:sp>
              <p:nvSpPr>
                <p:cNvPr id="246" name="Freeform: Shape 245">
                  <a:extLst>
                    <a:ext uri="{FF2B5EF4-FFF2-40B4-BE49-F238E27FC236}">
                      <a16:creationId xmlns:a16="http://schemas.microsoft.com/office/drawing/2014/main" id="{2E4066AA-00F8-B129-C018-8B641004D32D}"/>
                    </a:ext>
                  </a:extLst>
                </p:cNvPr>
                <p:cNvSpPr/>
                <p:nvPr/>
              </p:nvSpPr>
              <p:spPr>
                <a:xfrm>
                  <a:off x="887253" y="3787750"/>
                  <a:ext cx="147857" cy="50844"/>
                </a:xfrm>
                <a:custGeom>
                  <a:avLst/>
                  <a:gdLst>
                    <a:gd name="connsiteX0" fmla="*/ 18479 w 237934"/>
                    <a:gd name="connsiteY0" fmla="*/ 81820 h 81819"/>
                    <a:gd name="connsiteX1" fmla="*/ 0 w 237934"/>
                    <a:gd name="connsiteY1" fmla="*/ 68199 h 81819"/>
                    <a:gd name="connsiteX2" fmla="*/ 219837 w 237934"/>
                    <a:gd name="connsiteY2" fmla="*/ 0 h 81819"/>
                    <a:gd name="connsiteX3" fmla="*/ 237935 w 237934"/>
                    <a:gd name="connsiteY3" fmla="*/ 13525 h 81819"/>
                    <a:gd name="connsiteX4" fmla="*/ 18479 w 237934"/>
                    <a:gd name="connsiteY4" fmla="*/ 81820 h 81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934" h="81819">
                      <a:moveTo>
                        <a:pt x="18479" y="81820"/>
                      </a:moveTo>
                      <a:lnTo>
                        <a:pt x="0" y="68199"/>
                      </a:lnTo>
                      <a:lnTo>
                        <a:pt x="219837" y="0"/>
                      </a:lnTo>
                      <a:lnTo>
                        <a:pt x="237935" y="13525"/>
                      </a:lnTo>
                      <a:lnTo>
                        <a:pt x="18479" y="81820"/>
                      </a:lnTo>
                      <a:close/>
                    </a:path>
                  </a:pathLst>
                </a:custGeom>
                <a:solidFill>
                  <a:srgbClr val="8D7941"/>
                </a:solidFill>
                <a:ln w="0" cap="flat">
                  <a:noFill/>
                  <a:prstDash val="solid"/>
                  <a:miter/>
                </a:ln>
              </p:spPr>
              <p:txBody>
                <a:bodyPr rtlCol="0" anchor="ctr"/>
                <a:lstStyle/>
                <a:p>
                  <a:endParaRPr lang="en-US"/>
                </a:p>
              </p:txBody>
            </p:sp>
            <p:sp>
              <p:nvSpPr>
                <p:cNvPr id="247" name="Freeform: Shape 246">
                  <a:extLst>
                    <a:ext uri="{FF2B5EF4-FFF2-40B4-BE49-F238E27FC236}">
                      <a16:creationId xmlns:a16="http://schemas.microsoft.com/office/drawing/2014/main" id="{5622B8BD-60A8-8489-F542-EA52DBC33E39}"/>
                    </a:ext>
                  </a:extLst>
                </p:cNvPr>
                <p:cNvSpPr/>
                <p:nvPr/>
              </p:nvSpPr>
              <p:spPr>
                <a:xfrm>
                  <a:off x="4088502" y="3271610"/>
                  <a:ext cx="134894" cy="118913"/>
                </a:xfrm>
                <a:custGeom>
                  <a:avLst/>
                  <a:gdLst>
                    <a:gd name="connsiteX0" fmla="*/ 203073 w 217074"/>
                    <a:gd name="connsiteY0" fmla="*/ 191357 h 191357"/>
                    <a:gd name="connsiteX1" fmla="*/ 0 w 217074"/>
                    <a:gd name="connsiteY1" fmla="*/ 12002 h 191357"/>
                    <a:gd name="connsiteX2" fmla="*/ 13430 w 217074"/>
                    <a:gd name="connsiteY2" fmla="*/ 0 h 191357"/>
                    <a:gd name="connsiteX3" fmla="*/ 217075 w 217074"/>
                    <a:gd name="connsiteY3" fmla="*/ 182880 h 191357"/>
                    <a:gd name="connsiteX4" fmla="*/ 203073 w 217074"/>
                    <a:gd name="connsiteY4" fmla="*/ 191357 h 191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74" h="191357">
                      <a:moveTo>
                        <a:pt x="203073" y="191357"/>
                      </a:moveTo>
                      <a:lnTo>
                        <a:pt x="0" y="12002"/>
                      </a:lnTo>
                      <a:lnTo>
                        <a:pt x="13430" y="0"/>
                      </a:lnTo>
                      <a:lnTo>
                        <a:pt x="217075" y="182880"/>
                      </a:lnTo>
                      <a:lnTo>
                        <a:pt x="203073" y="191357"/>
                      </a:lnTo>
                      <a:close/>
                    </a:path>
                  </a:pathLst>
                </a:custGeom>
                <a:solidFill>
                  <a:srgbClr val="8D7941"/>
                </a:solidFill>
                <a:ln w="0" cap="flat">
                  <a:noFill/>
                  <a:prstDash val="solid"/>
                  <a:miter/>
                </a:ln>
              </p:spPr>
              <p:txBody>
                <a:bodyPr rtlCol="0" anchor="ctr"/>
                <a:lstStyle/>
                <a:p>
                  <a:endParaRPr lang="en-US"/>
                </a:p>
              </p:txBody>
            </p:sp>
            <p:sp>
              <p:nvSpPr>
                <p:cNvPr id="248" name="Freeform: Shape 247">
                  <a:extLst>
                    <a:ext uri="{FF2B5EF4-FFF2-40B4-BE49-F238E27FC236}">
                      <a16:creationId xmlns:a16="http://schemas.microsoft.com/office/drawing/2014/main" id="{62B8E977-67BA-478F-F8E5-006966D062F4}"/>
                    </a:ext>
                  </a:extLst>
                </p:cNvPr>
                <p:cNvSpPr/>
                <p:nvPr/>
              </p:nvSpPr>
              <p:spPr>
                <a:xfrm>
                  <a:off x="4006524" y="3370103"/>
                  <a:ext cx="130337" cy="126253"/>
                </a:xfrm>
                <a:custGeom>
                  <a:avLst/>
                  <a:gdLst>
                    <a:gd name="connsiteX0" fmla="*/ 205454 w 209740"/>
                    <a:gd name="connsiteY0" fmla="*/ 203168 h 203168"/>
                    <a:gd name="connsiteX1" fmla="*/ 0 w 209740"/>
                    <a:gd name="connsiteY1" fmla="*/ 14383 h 203168"/>
                    <a:gd name="connsiteX2" fmla="*/ 8573 w 209740"/>
                    <a:gd name="connsiteY2" fmla="*/ 0 h 203168"/>
                    <a:gd name="connsiteX3" fmla="*/ 209741 w 209740"/>
                    <a:gd name="connsiteY3" fmla="*/ 190976 h 203168"/>
                    <a:gd name="connsiteX4" fmla="*/ 205454 w 209740"/>
                    <a:gd name="connsiteY4" fmla="*/ 203168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740" h="203168">
                      <a:moveTo>
                        <a:pt x="205454" y="203168"/>
                      </a:moveTo>
                      <a:lnTo>
                        <a:pt x="0" y="14383"/>
                      </a:lnTo>
                      <a:lnTo>
                        <a:pt x="8573" y="0"/>
                      </a:lnTo>
                      <a:lnTo>
                        <a:pt x="209741" y="190976"/>
                      </a:lnTo>
                      <a:lnTo>
                        <a:pt x="205454" y="203168"/>
                      </a:lnTo>
                      <a:close/>
                    </a:path>
                  </a:pathLst>
                </a:custGeom>
                <a:solidFill>
                  <a:srgbClr val="8D7941"/>
                </a:solidFill>
                <a:ln w="0" cap="flat">
                  <a:noFill/>
                  <a:prstDash val="solid"/>
                  <a:miter/>
                </a:ln>
              </p:spPr>
              <p:txBody>
                <a:bodyPr rtlCol="0" anchor="ctr"/>
                <a:lstStyle/>
                <a:p>
                  <a:endParaRPr lang="en-US"/>
                </a:p>
              </p:txBody>
            </p:sp>
            <p:sp>
              <p:nvSpPr>
                <p:cNvPr id="249" name="Freeform: Shape 248">
                  <a:extLst>
                    <a:ext uri="{FF2B5EF4-FFF2-40B4-BE49-F238E27FC236}">
                      <a16:creationId xmlns:a16="http://schemas.microsoft.com/office/drawing/2014/main" id="{016B3FD5-BE62-CFCD-4668-518300E30CEE}"/>
                    </a:ext>
                  </a:extLst>
                </p:cNvPr>
                <p:cNvSpPr/>
                <p:nvPr/>
              </p:nvSpPr>
              <p:spPr>
                <a:xfrm>
                  <a:off x="4475311" y="3617518"/>
                  <a:ext cx="185739" cy="129153"/>
                </a:xfrm>
                <a:custGeom>
                  <a:avLst/>
                  <a:gdLst>
                    <a:gd name="connsiteX0" fmla="*/ 292037 w 298894"/>
                    <a:gd name="connsiteY0" fmla="*/ 207835 h 207835"/>
                    <a:gd name="connsiteX1" fmla="*/ 0 w 298894"/>
                    <a:gd name="connsiteY1" fmla="*/ 18288 h 207835"/>
                    <a:gd name="connsiteX2" fmla="*/ 13049 w 298894"/>
                    <a:gd name="connsiteY2" fmla="*/ 0 h 207835"/>
                    <a:gd name="connsiteX3" fmla="*/ 298895 w 298894"/>
                    <a:gd name="connsiteY3" fmla="*/ 191643 h 207835"/>
                    <a:gd name="connsiteX4" fmla="*/ 292037 w 298894"/>
                    <a:gd name="connsiteY4" fmla="*/ 207835 h 2078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894" h="207835">
                      <a:moveTo>
                        <a:pt x="292037" y="207835"/>
                      </a:moveTo>
                      <a:lnTo>
                        <a:pt x="0" y="18288"/>
                      </a:lnTo>
                      <a:lnTo>
                        <a:pt x="13049" y="0"/>
                      </a:lnTo>
                      <a:lnTo>
                        <a:pt x="298895" y="191643"/>
                      </a:lnTo>
                      <a:lnTo>
                        <a:pt x="292037" y="207835"/>
                      </a:lnTo>
                      <a:close/>
                    </a:path>
                  </a:pathLst>
                </a:custGeom>
                <a:solidFill>
                  <a:srgbClr val="8D7941"/>
                </a:solidFill>
                <a:ln w="0" cap="flat">
                  <a:noFill/>
                  <a:prstDash val="solid"/>
                  <a:miter/>
                </a:ln>
              </p:spPr>
              <p:txBody>
                <a:bodyPr rtlCol="0" anchor="ctr"/>
                <a:lstStyle/>
                <a:p>
                  <a:endParaRPr lang="en-US"/>
                </a:p>
              </p:txBody>
            </p:sp>
            <p:sp>
              <p:nvSpPr>
                <p:cNvPr id="250" name="Freeform: Shape 249">
                  <a:extLst>
                    <a:ext uri="{FF2B5EF4-FFF2-40B4-BE49-F238E27FC236}">
                      <a16:creationId xmlns:a16="http://schemas.microsoft.com/office/drawing/2014/main" id="{211090D4-930D-9DEB-D8BF-99899CDC1CE0}"/>
                    </a:ext>
                  </a:extLst>
                </p:cNvPr>
                <p:cNvSpPr/>
                <p:nvPr/>
              </p:nvSpPr>
              <p:spPr>
                <a:xfrm>
                  <a:off x="4383270" y="3720746"/>
                  <a:ext cx="87483" cy="91981"/>
                </a:xfrm>
                <a:custGeom>
                  <a:avLst/>
                  <a:gdLst>
                    <a:gd name="connsiteX0" fmla="*/ 125635 w 140779"/>
                    <a:gd name="connsiteY0" fmla="*/ 148018 h 148018"/>
                    <a:gd name="connsiteX1" fmla="*/ 0 w 140779"/>
                    <a:gd name="connsiteY1" fmla="*/ 8192 h 148018"/>
                    <a:gd name="connsiteX2" fmla="*/ 16383 w 140779"/>
                    <a:gd name="connsiteY2" fmla="*/ 0 h 148018"/>
                    <a:gd name="connsiteX3" fmla="*/ 140779 w 140779"/>
                    <a:gd name="connsiteY3" fmla="*/ 137731 h 148018"/>
                    <a:gd name="connsiteX4" fmla="*/ 125635 w 140779"/>
                    <a:gd name="connsiteY4" fmla="*/ 148018 h 148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779" h="148018">
                      <a:moveTo>
                        <a:pt x="125635" y="148018"/>
                      </a:moveTo>
                      <a:lnTo>
                        <a:pt x="0" y="8192"/>
                      </a:lnTo>
                      <a:lnTo>
                        <a:pt x="16383" y="0"/>
                      </a:lnTo>
                      <a:lnTo>
                        <a:pt x="140779" y="137731"/>
                      </a:lnTo>
                      <a:lnTo>
                        <a:pt x="125635" y="148018"/>
                      </a:lnTo>
                      <a:close/>
                    </a:path>
                  </a:pathLst>
                </a:custGeom>
                <a:solidFill>
                  <a:srgbClr val="8D7941"/>
                </a:solidFill>
                <a:ln w="0" cap="flat">
                  <a:noFill/>
                  <a:prstDash val="solid"/>
                  <a:miter/>
                </a:ln>
              </p:spPr>
              <p:txBody>
                <a:bodyPr rtlCol="0" anchor="ctr"/>
                <a:lstStyle/>
                <a:p>
                  <a:endParaRPr lang="en-US"/>
                </a:p>
              </p:txBody>
            </p:sp>
          </p:grpSp>
          <p:sp>
            <p:nvSpPr>
              <p:cNvPr id="210" name="Freeform 2078">
                <a:extLst>
                  <a:ext uri="{FF2B5EF4-FFF2-40B4-BE49-F238E27FC236}">
                    <a16:creationId xmlns:a16="http://schemas.microsoft.com/office/drawing/2014/main" id="{95A79176-AA64-0A10-F75A-D63EB531F5B8}"/>
                  </a:ext>
                </a:extLst>
              </p:cNvPr>
              <p:cNvSpPr/>
              <p:nvPr/>
            </p:nvSpPr>
            <p:spPr>
              <a:xfrm>
                <a:off x="8519767" y="3650464"/>
                <a:ext cx="546731" cy="164527"/>
              </a:xfrm>
              <a:custGeom>
                <a:avLst/>
                <a:gdLst>
                  <a:gd name="csX0" fmla="*/ 546731 w 546731"/>
                  <a:gd name="csY0" fmla="*/ 843 h 164527"/>
                  <a:gd name="csX1" fmla="*/ 275911 w 546731"/>
                  <a:gd name="csY1" fmla="*/ 94019 h 164527"/>
                  <a:gd name="csX2" fmla="*/ 0 w 546731"/>
                  <a:gd name="csY2" fmla="*/ 154424 h 164527"/>
                </a:gdLst>
                <a:ahLst/>
                <a:cxnLst>
                  <a:cxn ang="0">
                    <a:pos x="csX0" y="csY0"/>
                  </a:cxn>
                  <a:cxn ang="0">
                    <a:pos x="csX1" y="csY1"/>
                  </a:cxn>
                  <a:cxn ang="0">
                    <a:pos x="csX2" y="csY2"/>
                  </a:cxn>
                </a:cxnLst>
                <a:rect l="l" t="t" r="r" b="b"/>
                <a:pathLst>
                  <a:path w="546731" h="164527">
                    <a:moveTo>
                      <a:pt x="546731" y="843"/>
                    </a:moveTo>
                    <a:cubicBezTo>
                      <a:pt x="450006" y="-7424"/>
                      <a:pt x="360561" y="46722"/>
                      <a:pt x="275911" y="94019"/>
                    </a:cubicBezTo>
                    <a:cubicBezTo>
                      <a:pt x="191261" y="141315"/>
                      <a:pt x="92168" y="184833"/>
                      <a:pt x="0" y="154424"/>
                    </a:cubicBezTo>
                  </a:path>
                </a:pathLst>
              </a:custGeom>
              <a:noFill/>
              <a:ln w="5912" cap="flat">
                <a:noFill/>
                <a:prstDash val="solid"/>
                <a:miter/>
              </a:ln>
            </p:spPr>
            <p:txBody>
              <a:bodyPr/>
              <a:lstStyle/>
              <a:p>
                <a:endParaRPr lang="en-US"/>
              </a:p>
            </p:txBody>
          </p:sp>
          <p:sp>
            <p:nvSpPr>
              <p:cNvPr id="211" name="Freeform: Shape 210">
                <a:extLst>
                  <a:ext uri="{FF2B5EF4-FFF2-40B4-BE49-F238E27FC236}">
                    <a16:creationId xmlns:a16="http://schemas.microsoft.com/office/drawing/2014/main" id="{91E58AAE-E20C-FCD7-846E-60BA86D623B2}"/>
                  </a:ext>
                </a:extLst>
              </p:cNvPr>
              <p:cNvSpPr/>
              <p:nvPr/>
            </p:nvSpPr>
            <p:spPr>
              <a:xfrm>
                <a:off x="6983182" y="3092010"/>
                <a:ext cx="1711517" cy="1346722"/>
              </a:xfrm>
              <a:custGeom>
                <a:avLst/>
                <a:gdLst>
                  <a:gd name="connsiteX0" fmla="*/ 89251 w 1711517"/>
                  <a:gd name="connsiteY0" fmla="*/ 123 h 1346722"/>
                  <a:gd name="connsiteX1" fmla="*/ 181478 w 1711517"/>
                  <a:gd name="connsiteY1" fmla="*/ 78419 h 1346722"/>
                  <a:gd name="connsiteX2" fmla="*/ 423825 w 1711517"/>
                  <a:gd name="connsiteY2" fmla="*/ 416640 h 1346722"/>
                  <a:gd name="connsiteX3" fmla="*/ 486987 w 1711517"/>
                  <a:gd name="connsiteY3" fmla="*/ 537864 h 1346722"/>
                  <a:gd name="connsiteX4" fmla="*/ 507173 w 1711517"/>
                  <a:gd name="connsiteY4" fmla="*/ 571166 h 1346722"/>
                  <a:gd name="connsiteX5" fmla="*/ 689673 w 1711517"/>
                  <a:gd name="connsiteY5" fmla="*/ 699712 h 1346722"/>
                  <a:gd name="connsiteX6" fmla="*/ 695356 w 1711517"/>
                  <a:gd name="connsiteY6" fmla="*/ 703431 h 1346722"/>
                  <a:gd name="connsiteX7" fmla="*/ 831979 w 1711517"/>
                  <a:gd name="connsiteY7" fmla="*/ 779366 h 1346722"/>
                  <a:gd name="connsiteX8" fmla="*/ 997609 w 1711517"/>
                  <a:gd name="connsiteY8" fmla="*/ 765608 h 1346722"/>
                  <a:gd name="connsiteX9" fmla="*/ 1195086 w 1711517"/>
                  <a:gd name="connsiteY9" fmla="*/ 677451 h 1346722"/>
                  <a:gd name="connsiteX10" fmla="*/ 1290273 w 1711517"/>
                  <a:gd name="connsiteY10" fmla="*/ 570989 h 1346722"/>
                  <a:gd name="connsiteX11" fmla="*/ 1389603 w 1711517"/>
                  <a:gd name="connsiteY11" fmla="*/ 409732 h 1346722"/>
                  <a:gd name="connsiteX12" fmla="*/ 1431277 w 1711517"/>
                  <a:gd name="connsiteY12" fmla="*/ 325472 h 1346722"/>
                  <a:gd name="connsiteX13" fmla="*/ 1506877 w 1711517"/>
                  <a:gd name="connsiteY13" fmla="*/ 179729 h 1346722"/>
                  <a:gd name="connsiteX14" fmla="*/ 1519778 w 1711517"/>
                  <a:gd name="connsiteY14" fmla="*/ 156125 h 1346722"/>
                  <a:gd name="connsiteX15" fmla="*/ 1660309 w 1711517"/>
                  <a:gd name="connsiteY15" fmla="*/ 261137 h 1346722"/>
                  <a:gd name="connsiteX16" fmla="*/ 1650617 w 1711517"/>
                  <a:gd name="connsiteY16" fmla="*/ 274175 h 1346722"/>
                  <a:gd name="connsiteX17" fmla="*/ 1493077 w 1711517"/>
                  <a:gd name="connsiteY17" fmla="*/ 562250 h 1346722"/>
                  <a:gd name="connsiteX18" fmla="*/ 1444714 w 1711517"/>
                  <a:gd name="connsiteY18" fmla="*/ 692272 h 1346722"/>
                  <a:gd name="connsiteX19" fmla="*/ 1488637 w 1711517"/>
                  <a:gd name="connsiteY19" fmla="*/ 778953 h 1346722"/>
                  <a:gd name="connsiteX20" fmla="*/ 1525812 w 1711517"/>
                  <a:gd name="connsiteY20" fmla="*/ 835874 h 1346722"/>
                  <a:gd name="connsiteX21" fmla="*/ 1649946 w 1711517"/>
                  <a:gd name="connsiteY21" fmla="*/ 937376 h 1346722"/>
                  <a:gd name="connsiteX22" fmla="*/ 1711509 w 1711517"/>
                  <a:gd name="connsiteY22" fmla="*/ 1084166 h 1346722"/>
                  <a:gd name="connsiteX23" fmla="*/ 1651070 w 1711517"/>
                  <a:gd name="connsiteY23" fmla="*/ 1211295 h 1346722"/>
                  <a:gd name="connsiteX24" fmla="*/ 1650715 w 1711517"/>
                  <a:gd name="connsiteY24" fmla="*/ 1211649 h 1346722"/>
                  <a:gd name="connsiteX25" fmla="*/ 1500713 w 1711517"/>
                  <a:gd name="connsiteY25" fmla="*/ 1297562 h 1346722"/>
                  <a:gd name="connsiteX26" fmla="*/ 1352369 w 1711517"/>
                  <a:gd name="connsiteY26" fmla="*/ 1338541 h 1346722"/>
                  <a:gd name="connsiteX27" fmla="*/ 1194790 w 1711517"/>
                  <a:gd name="connsiteY27" fmla="*/ 1327853 h 1346722"/>
                  <a:gd name="connsiteX28" fmla="*/ 1127780 w 1711517"/>
                  <a:gd name="connsiteY28" fmla="*/ 1213597 h 1346722"/>
                  <a:gd name="connsiteX29" fmla="*/ 1118664 w 1711517"/>
                  <a:gd name="connsiteY29" fmla="*/ 1155968 h 1346722"/>
                  <a:gd name="connsiteX30" fmla="*/ 1104516 w 1711517"/>
                  <a:gd name="connsiteY30" fmla="*/ 1093555 h 1346722"/>
                  <a:gd name="connsiteX31" fmla="*/ 1034488 w 1711517"/>
                  <a:gd name="connsiteY31" fmla="*/ 1011539 h 1346722"/>
                  <a:gd name="connsiteX32" fmla="*/ 961440 w 1711517"/>
                  <a:gd name="connsiteY32" fmla="*/ 995832 h 1346722"/>
                  <a:gd name="connsiteX33" fmla="*/ 961381 w 1711517"/>
                  <a:gd name="connsiteY33" fmla="*/ 995891 h 1346722"/>
                  <a:gd name="connsiteX34" fmla="*/ 897213 w 1711517"/>
                  <a:gd name="connsiteY34" fmla="*/ 998962 h 1346722"/>
                  <a:gd name="connsiteX35" fmla="*/ 761359 w 1711517"/>
                  <a:gd name="connsiteY35" fmla="*/ 1022758 h 1346722"/>
                  <a:gd name="connsiteX36" fmla="*/ 711694 w 1711517"/>
                  <a:gd name="connsiteY36" fmla="*/ 1101113 h 1346722"/>
                  <a:gd name="connsiteX37" fmla="*/ 674519 w 1711517"/>
                  <a:gd name="connsiteY37" fmla="*/ 1187735 h 1346722"/>
                  <a:gd name="connsiteX38" fmla="*/ 595789 w 1711517"/>
                  <a:gd name="connsiteY38" fmla="*/ 1316457 h 1346722"/>
                  <a:gd name="connsiteX39" fmla="*/ 456324 w 1711517"/>
                  <a:gd name="connsiteY39" fmla="*/ 1336297 h 1346722"/>
                  <a:gd name="connsiteX40" fmla="*/ 370549 w 1711517"/>
                  <a:gd name="connsiteY40" fmla="*/ 1314154 h 1346722"/>
                  <a:gd name="connsiteX41" fmla="*/ 282584 w 1711517"/>
                  <a:gd name="connsiteY41" fmla="*/ 1283745 h 1346722"/>
                  <a:gd name="connsiteX42" fmla="*/ 210780 w 1711517"/>
                  <a:gd name="connsiteY42" fmla="*/ 1261189 h 1346722"/>
                  <a:gd name="connsiteX43" fmla="*/ 130688 w 1711517"/>
                  <a:gd name="connsiteY43" fmla="*/ 1223281 h 1346722"/>
                  <a:gd name="connsiteX44" fmla="*/ 43 w 1711517"/>
                  <a:gd name="connsiteY44" fmla="*/ 1048620 h 1346722"/>
                  <a:gd name="connsiteX45" fmla="*/ 190890 w 1711517"/>
                  <a:gd name="connsiteY45" fmla="*/ 880513 h 1346722"/>
                  <a:gd name="connsiteX46" fmla="*/ 212437 w 1711517"/>
                  <a:gd name="connsiteY46" fmla="*/ 848687 h 1346722"/>
                  <a:gd name="connsiteX47" fmla="*/ 255473 w 1711517"/>
                  <a:gd name="connsiteY47" fmla="*/ 742462 h 1346722"/>
                  <a:gd name="connsiteX48" fmla="*/ 286018 w 1711517"/>
                  <a:gd name="connsiteY48" fmla="*/ 655249 h 1346722"/>
                  <a:gd name="connsiteX49" fmla="*/ 254289 w 1711517"/>
                  <a:gd name="connsiteY49" fmla="*/ 546898 h 1346722"/>
                  <a:gd name="connsiteX50" fmla="*/ 253282 w 1711517"/>
                  <a:gd name="connsiteY50" fmla="*/ 544949 h 1346722"/>
                  <a:gd name="connsiteX51" fmla="*/ 232031 w 1711517"/>
                  <a:gd name="connsiteY51" fmla="*/ 511765 h 1346722"/>
                  <a:gd name="connsiteX52" fmla="*/ 200065 w 1711517"/>
                  <a:gd name="connsiteY52" fmla="*/ 466417 h 1346722"/>
                  <a:gd name="connsiteX53" fmla="*/ 81378 w 1711517"/>
                  <a:gd name="connsiteY53" fmla="*/ 152877 h 1346722"/>
                  <a:gd name="connsiteX54" fmla="*/ 44677 w 1711517"/>
                  <a:gd name="connsiteY54" fmla="*/ 30119 h 1346722"/>
                  <a:gd name="connsiteX55" fmla="*/ 89251 w 1711517"/>
                  <a:gd name="connsiteY55" fmla="*/ 123 h 134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711517" h="1346722">
                    <a:moveTo>
                      <a:pt x="89251" y="123"/>
                    </a:moveTo>
                    <a:cubicBezTo>
                      <a:pt x="112989" y="-1767"/>
                      <a:pt x="136312" y="18014"/>
                      <a:pt x="181478" y="78419"/>
                    </a:cubicBezTo>
                    <a:cubicBezTo>
                      <a:pt x="236234" y="151578"/>
                      <a:pt x="412400" y="395738"/>
                      <a:pt x="423825" y="416640"/>
                    </a:cubicBezTo>
                    <a:cubicBezTo>
                      <a:pt x="462362" y="487260"/>
                      <a:pt x="478404" y="520150"/>
                      <a:pt x="486987" y="537864"/>
                    </a:cubicBezTo>
                    <a:cubicBezTo>
                      <a:pt x="495452" y="555342"/>
                      <a:pt x="497524" y="559534"/>
                      <a:pt x="507173" y="571166"/>
                    </a:cubicBezTo>
                    <a:cubicBezTo>
                      <a:pt x="524991" y="592600"/>
                      <a:pt x="534284" y="598682"/>
                      <a:pt x="689673" y="699712"/>
                    </a:cubicBezTo>
                    <a:lnTo>
                      <a:pt x="695356" y="703431"/>
                    </a:lnTo>
                    <a:cubicBezTo>
                      <a:pt x="787405" y="763305"/>
                      <a:pt x="801553" y="772517"/>
                      <a:pt x="831979" y="779366"/>
                    </a:cubicBezTo>
                    <a:cubicBezTo>
                      <a:pt x="888630" y="792179"/>
                      <a:pt x="934329" y="781019"/>
                      <a:pt x="997609" y="765608"/>
                    </a:cubicBezTo>
                    <a:cubicBezTo>
                      <a:pt x="1050648" y="752677"/>
                      <a:pt x="1123341" y="734963"/>
                      <a:pt x="1195086" y="677451"/>
                    </a:cubicBezTo>
                    <a:cubicBezTo>
                      <a:pt x="1233030" y="647042"/>
                      <a:pt x="1254578" y="618404"/>
                      <a:pt x="1290273" y="570989"/>
                    </a:cubicBezTo>
                    <a:cubicBezTo>
                      <a:pt x="1337215" y="508636"/>
                      <a:pt x="1366280" y="453781"/>
                      <a:pt x="1389603" y="409732"/>
                    </a:cubicBezTo>
                    <a:cubicBezTo>
                      <a:pt x="1408664" y="373595"/>
                      <a:pt x="1421213" y="346906"/>
                      <a:pt x="1431277" y="325472"/>
                    </a:cubicBezTo>
                    <a:cubicBezTo>
                      <a:pt x="1440511" y="305810"/>
                      <a:pt x="1473099" y="242364"/>
                      <a:pt x="1506877" y="179729"/>
                    </a:cubicBezTo>
                    <a:lnTo>
                      <a:pt x="1519778" y="156125"/>
                    </a:lnTo>
                    <a:lnTo>
                      <a:pt x="1660309" y="261137"/>
                    </a:lnTo>
                    <a:lnTo>
                      <a:pt x="1650617" y="274175"/>
                    </a:lnTo>
                    <a:cubicBezTo>
                      <a:pt x="1607372" y="337677"/>
                      <a:pt x="1503385" y="518024"/>
                      <a:pt x="1493077" y="562250"/>
                    </a:cubicBezTo>
                    <a:cubicBezTo>
                      <a:pt x="1482895" y="605709"/>
                      <a:pt x="1439209" y="670719"/>
                      <a:pt x="1444714" y="692272"/>
                    </a:cubicBezTo>
                    <a:cubicBezTo>
                      <a:pt x="1453830" y="727641"/>
                      <a:pt x="1466202" y="745886"/>
                      <a:pt x="1488637" y="778953"/>
                    </a:cubicBezTo>
                    <a:cubicBezTo>
                      <a:pt x="1498582" y="793596"/>
                      <a:pt x="1510954" y="811842"/>
                      <a:pt x="1525812" y="835874"/>
                    </a:cubicBezTo>
                    <a:cubicBezTo>
                      <a:pt x="1543985" y="865161"/>
                      <a:pt x="1614665" y="870003"/>
                      <a:pt x="1649946" y="937376"/>
                    </a:cubicBezTo>
                    <a:cubicBezTo>
                      <a:pt x="1707543" y="1047380"/>
                      <a:pt x="1711746" y="1066925"/>
                      <a:pt x="1711509" y="1084166"/>
                    </a:cubicBezTo>
                    <a:cubicBezTo>
                      <a:pt x="1710739" y="1146166"/>
                      <a:pt x="1668947" y="1191809"/>
                      <a:pt x="1651070" y="1211295"/>
                    </a:cubicBezTo>
                    <a:lnTo>
                      <a:pt x="1650715" y="1211649"/>
                    </a:lnTo>
                    <a:cubicBezTo>
                      <a:pt x="1612889" y="1252923"/>
                      <a:pt x="1573051" y="1268806"/>
                      <a:pt x="1500713" y="1297562"/>
                    </a:cubicBezTo>
                    <a:cubicBezTo>
                      <a:pt x="1468570" y="1310316"/>
                      <a:pt x="1419970" y="1329684"/>
                      <a:pt x="1352369" y="1338541"/>
                    </a:cubicBezTo>
                    <a:cubicBezTo>
                      <a:pt x="1278433" y="1348225"/>
                      <a:pt x="1233800" y="1354070"/>
                      <a:pt x="1194790" y="1327853"/>
                    </a:cubicBezTo>
                    <a:cubicBezTo>
                      <a:pt x="1152110" y="1299156"/>
                      <a:pt x="1136897" y="1245601"/>
                      <a:pt x="1127780" y="1213597"/>
                    </a:cubicBezTo>
                    <a:cubicBezTo>
                      <a:pt x="1120618" y="1188562"/>
                      <a:pt x="1119611" y="1171261"/>
                      <a:pt x="1118664" y="1155968"/>
                    </a:cubicBezTo>
                    <a:cubicBezTo>
                      <a:pt x="1117539" y="1136482"/>
                      <a:pt x="1116474" y="1119654"/>
                      <a:pt x="1104516" y="1093555"/>
                    </a:cubicBezTo>
                    <a:cubicBezTo>
                      <a:pt x="1097295" y="1077789"/>
                      <a:pt x="1078115" y="1035984"/>
                      <a:pt x="1034488" y="1011539"/>
                    </a:cubicBezTo>
                    <a:cubicBezTo>
                      <a:pt x="1013000" y="999493"/>
                      <a:pt x="990861" y="995832"/>
                      <a:pt x="961440" y="995832"/>
                    </a:cubicBezTo>
                    <a:lnTo>
                      <a:pt x="961381" y="995891"/>
                    </a:lnTo>
                    <a:cubicBezTo>
                      <a:pt x="943267" y="995891"/>
                      <a:pt x="922430" y="997308"/>
                      <a:pt x="897213" y="998962"/>
                    </a:cubicBezTo>
                    <a:cubicBezTo>
                      <a:pt x="822982" y="1003922"/>
                      <a:pt x="785688" y="1006402"/>
                      <a:pt x="761359" y="1022758"/>
                    </a:cubicBezTo>
                    <a:cubicBezTo>
                      <a:pt x="736852" y="1039232"/>
                      <a:pt x="729512" y="1057359"/>
                      <a:pt x="711694" y="1101113"/>
                    </a:cubicBezTo>
                    <a:cubicBezTo>
                      <a:pt x="702755" y="1123078"/>
                      <a:pt x="691686" y="1150358"/>
                      <a:pt x="674519" y="1187735"/>
                    </a:cubicBezTo>
                    <a:cubicBezTo>
                      <a:pt x="623966" y="1297917"/>
                      <a:pt x="605615" y="1309962"/>
                      <a:pt x="595789" y="1316457"/>
                    </a:cubicBezTo>
                    <a:cubicBezTo>
                      <a:pt x="552931" y="1344682"/>
                      <a:pt x="503799" y="1340430"/>
                      <a:pt x="456324" y="1336297"/>
                    </a:cubicBezTo>
                    <a:cubicBezTo>
                      <a:pt x="424240" y="1333522"/>
                      <a:pt x="409618" y="1328267"/>
                      <a:pt x="370549" y="1314154"/>
                    </a:cubicBezTo>
                    <a:cubicBezTo>
                      <a:pt x="350304" y="1306833"/>
                      <a:pt x="322601" y="1296854"/>
                      <a:pt x="282584" y="1283745"/>
                    </a:cubicBezTo>
                    <a:cubicBezTo>
                      <a:pt x="252572" y="1273943"/>
                      <a:pt x="229426" y="1266858"/>
                      <a:pt x="210780" y="1261189"/>
                    </a:cubicBezTo>
                    <a:cubicBezTo>
                      <a:pt x="160286" y="1245778"/>
                      <a:pt x="146671" y="1241645"/>
                      <a:pt x="130688" y="1223281"/>
                    </a:cubicBezTo>
                    <a:cubicBezTo>
                      <a:pt x="89014" y="1175453"/>
                      <a:pt x="-2265" y="1074719"/>
                      <a:pt x="43" y="1048620"/>
                    </a:cubicBezTo>
                    <a:cubicBezTo>
                      <a:pt x="5963" y="981130"/>
                      <a:pt x="134417" y="965718"/>
                      <a:pt x="190890" y="880513"/>
                    </a:cubicBezTo>
                    <a:cubicBezTo>
                      <a:pt x="197402" y="870594"/>
                      <a:pt x="204742" y="859965"/>
                      <a:pt x="212437" y="848687"/>
                    </a:cubicBezTo>
                    <a:cubicBezTo>
                      <a:pt x="236767" y="813141"/>
                      <a:pt x="218831" y="805524"/>
                      <a:pt x="255473" y="742462"/>
                    </a:cubicBezTo>
                    <a:cubicBezTo>
                      <a:pt x="271929" y="714119"/>
                      <a:pt x="284656" y="689674"/>
                      <a:pt x="286018" y="655249"/>
                    </a:cubicBezTo>
                    <a:cubicBezTo>
                      <a:pt x="287794" y="611613"/>
                      <a:pt x="269206" y="575713"/>
                      <a:pt x="254289" y="546898"/>
                    </a:cubicBezTo>
                    <a:lnTo>
                      <a:pt x="253282" y="544949"/>
                    </a:lnTo>
                    <a:cubicBezTo>
                      <a:pt x="246652" y="532077"/>
                      <a:pt x="242982" y="526940"/>
                      <a:pt x="232031" y="511765"/>
                    </a:cubicBezTo>
                    <a:cubicBezTo>
                      <a:pt x="224987" y="502022"/>
                      <a:pt x="215397" y="488619"/>
                      <a:pt x="200065" y="466417"/>
                    </a:cubicBezTo>
                    <a:cubicBezTo>
                      <a:pt x="166265" y="417349"/>
                      <a:pt x="87653" y="167816"/>
                      <a:pt x="81378" y="152877"/>
                    </a:cubicBezTo>
                    <a:cubicBezTo>
                      <a:pt x="72440" y="131562"/>
                      <a:pt x="13658" y="74522"/>
                      <a:pt x="44677" y="30119"/>
                    </a:cubicBezTo>
                    <a:cubicBezTo>
                      <a:pt x="50537" y="21675"/>
                      <a:pt x="66638" y="1894"/>
                      <a:pt x="89251" y="123"/>
                    </a:cubicBezTo>
                    <a:close/>
                  </a:path>
                </a:pathLst>
              </a:custGeom>
              <a:noFill/>
              <a:ln w="5912" cap="flat">
                <a:noFill/>
                <a:prstDash val="solid"/>
                <a:miter/>
              </a:ln>
            </p:spPr>
            <p:txBody>
              <a:bodyPr wrap="square">
                <a:noAutofit/>
              </a:bodyPr>
              <a:lstStyle/>
              <a:p>
                <a:endParaRPr lang="en-US"/>
              </a:p>
            </p:txBody>
          </p:sp>
          <p:sp>
            <p:nvSpPr>
              <p:cNvPr id="212" name="Oval 211">
                <a:extLst>
                  <a:ext uri="{FF2B5EF4-FFF2-40B4-BE49-F238E27FC236}">
                    <a16:creationId xmlns:a16="http://schemas.microsoft.com/office/drawing/2014/main" id="{B3A7E4E1-C113-752E-EB31-F5E450C8480E}"/>
                  </a:ext>
                </a:extLst>
              </p:cNvPr>
              <p:cNvSpPr/>
              <p:nvPr/>
            </p:nvSpPr>
            <p:spPr>
              <a:xfrm>
                <a:off x="7804387" y="3962602"/>
                <a:ext cx="164919" cy="40860"/>
              </a:xfrm>
              <a:prstGeom prst="ellipse">
                <a:avLst/>
              </a:prstGeom>
              <a:solidFill>
                <a:srgbClr val="8D7941"/>
              </a:solidFill>
              <a:ln w="5912" cap="flat">
                <a:solidFill>
                  <a:schemeClr val="accent2"/>
                </a:solidFill>
                <a:prstDash val="solid"/>
                <a:miter/>
              </a:ln>
            </p:spPr>
            <p:txBody>
              <a:bodyPr/>
              <a:lstStyle/>
              <a:p>
                <a:endParaRPr lang="en-US"/>
              </a:p>
            </p:txBody>
          </p:sp>
        </p:grpSp>
        <p:sp>
          <p:nvSpPr>
            <p:cNvPr id="183" name="Oval 182">
              <a:extLst>
                <a:ext uri="{FF2B5EF4-FFF2-40B4-BE49-F238E27FC236}">
                  <a16:creationId xmlns:a16="http://schemas.microsoft.com/office/drawing/2014/main" id="{7E41B659-AEEC-F68A-5980-B7F0A37ADD1E}"/>
                </a:ext>
              </a:extLst>
            </p:cNvPr>
            <p:cNvSpPr/>
            <p:nvPr/>
          </p:nvSpPr>
          <p:spPr>
            <a:xfrm>
              <a:off x="6945300" y="2813316"/>
              <a:ext cx="51600" cy="51470"/>
            </a:xfrm>
            <a:prstGeom prst="ellipse">
              <a:avLst/>
            </a:prstGeom>
            <a:solidFill>
              <a:srgbClr val="4F7599"/>
            </a:solidFill>
            <a:ln w="3215" cap="flat">
              <a:noFill/>
              <a:prstDash val="solid"/>
              <a:miter/>
            </a:ln>
          </p:spPr>
          <p:txBody>
            <a:bodyPr/>
            <a:lstStyle/>
            <a:p>
              <a:endParaRPr lang="en-US"/>
            </a:p>
          </p:txBody>
        </p:sp>
        <p:sp>
          <p:nvSpPr>
            <p:cNvPr id="185" name="Freeform 121">
              <a:extLst>
                <a:ext uri="{FF2B5EF4-FFF2-40B4-BE49-F238E27FC236}">
                  <a16:creationId xmlns:a16="http://schemas.microsoft.com/office/drawing/2014/main" id="{10A2CC48-501B-9338-BD6A-F7BAD73CFF01}"/>
                </a:ext>
              </a:extLst>
            </p:cNvPr>
            <p:cNvSpPr/>
            <p:nvPr/>
          </p:nvSpPr>
          <p:spPr>
            <a:xfrm>
              <a:off x="6971101" y="2839051"/>
              <a:ext cx="40861" cy="38603"/>
            </a:xfrm>
            <a:custGeom>
              <a:avLst/>
              <a:gdLst>
                <a:gd name="csX0" fmla="*/ 0 w 40861"/>
                <a:gd name="csY0" fmla="*/ 0 h 38603"/>
                <a:gd name="csX1" fmla="*/ 40861 w 40861"/>
                <a:gd name="csY1" fmla="*/ 38603 h 38603"/>
              </a:gdLst>
              <a:ahLst/>
              <a:cxnLst>
                <a:cxn ang="0">
                  <a:pos x="csX0" y="csY0"/>
                </a:cxn>
                <a:cxn ang="0">
                  <a:pos x="csX1" y="csY1"/>
                </a:cxn>
              </a:cxnLst>
              <a:rect l="l" t="t" r="r" b="b"/>
              <a:pathLst>
                <a:path w="40861" h="38603">
                  <a:moveTo>
                    <a:pt x="0" y="0"/>
                  </a:moveTo>
                  <a:lnTo>
                    <a:pt x="40861" y="38603"/>
                  </a:lnTo>
                </a:path>
              </a:pathLst>
            </a:custGeom>
            <a:ln w="6430" cap="flat">
              <a:solidFill>
                <a:srgbClr val="4F7599"/>
              </a:solidFill>
              <a:prstDash val="solid"/>
              <a:miter/>
            </a:ln>
          </p:spPr>
          <p:txBody>
            <a:bodyPr/>
            <a:lstStyle/>
            <a:p>
              <a:endParaRPr lang="en-US"/>
            </a:p>
          </p:txBody>
        </p:sp>
        <p:sp>
          <p:nvSpPr>
            <p:cNvPr id="186" name="Freeform 122">
              <a:extLst>
                <a:ext uri="{FF2B5EF4-FFF2-40B4-BE49-F238E27FC236}">
                  <a16:creationId xmlns:a16="http://schemas.microsoft.com/office/drawing/2014/main" id="{B61449C8-4064-080B-B224-5B6BCEE3EA36}"/>
                </a:ext>
              </a:extLst>
            </p:cNvPr>
            <p:cNvSpPr/>
            <p:nvPr/>
          </p:nvSpPr>
          <p:spPr>
            <a:xfrm rot="3135856">
              <a:off x="7634475" y="3228056"/>
              <a:ext cx="21510" cy="30013"/>
            </a:xfrm>
            <a:custGeom>
              <a:avLst/>
              <a:gdLst>
                <a:gd name="csX0" fmla="*/ 2161 w 21510"/>
                <a:gd name="csY0" fmla="*/ 30014 h 30013"/>
                <a:gd name="csX1" fmla="*/ 0 w 21510"/>
                <a:gd name="csY1" fmla="*/ 0 h 30013"/>
                <a:gd name="csX2" fmla="*/ 21511 w 21510"/>
                <a:gd name="csY2" fmla="*/ 14991 h 30013"/>
              </a:gdLst>
              <a:ahLst/>
              <a:cxnLst>
                <a:cxn ang="0">
                  <a:pos x="csX0" y="csY0"/>
                </a:cxn>
                <a:cxn ang="0">
                  <a:pos x="csX1" y="csY1"/>
                </a:cxn>
                <a:cxn ang="0">
                  <a:pos x="csX2" y="csY2"/>
                </a:cxn>
              </a:cxnLst>
              <a:rect l="l" t="t" r="r" b="b"/>
              <a:pathLst>
                <a:path w="21510" h="30013">
                  <a:moveTo>
                    <a:pt x="2161" y="30014"/>
                  </a:moveTo>
                  <a:lnTo>
                    <a:pt x="0" y="0"/>
                  </a:lnTo>
                  <a:lnTo>
                    <a:pt x="21511" y="14991"/>
                  </a:lnTo>
                </a:path>
              </a:pathLst>
            </a:custGeom>
            <a:noFill/>
            <a:ln w="6430" cap="flat">
              <a:solidFill>
                <a:srgbClr val="4F7599"/>
              </a:solidFill>
              <a:prstDash val="solid"/>
              <a:miter/>
            </a:ln>
          </p:spPr>
          <p:txBody>
            <a:bodyPr/>
            <a:lstStyle/>
            <a:p>
              <a:endParaRPr lang="en-US"/>
            </a:p>
          </p:txBody>
        </p:sp>
        <p:sp>
          <p:nvSpPr>
            <p:cNvPr id="200" name="Oval 199">
              <a:extLst>
                <a:ext uri="{FF2B5EF4-FFF2-40B4-BE49-F238E27FC236}">
                  <a16:creationId xmlns:a16="http://schemas.microsoft.com/office/drawing/2014/main" id="{5A182C54-1C20-FD57-44D0-18004FFB79C0}"/>
                </a:ext>
              </a:extLst>
            </p:cNvPr>
            <p:cNvSpPr/>
            <p:nvPr/>
          </p:nvSpPr>
          <p:spPr>
            <a:xfrm>
              <a:off x="7601521" y="3256344"/>
              <a:ext cx="41538" cy="41434"/>
            </a:xfrm>
            <a:prstGeom prst="ellipse">
              <a:avLst/>
            </a:prstGeom>
            <a:solidFill>
              <a:srgbClr val="AC4702"/>
            </a:solidFill>
            <a:ln w="3215" cap="flat">
              <a:noFill/>
              <a:prstDash val="solid"/>
              <a:miter/>
            </a:ln>
          </p:spPr>
          <p:txBody>
            <a:bodyPr/>
            <a:lstStyle/>
            <a:p>
              <a:endParaRPr lang="en-US"/>
            </a:p>
          </p:txBody>
        </p:sp>
        <p:sp>
          <p:nvSpPr>
            <p:cNvPr id="205" name="Freeform 140">
              <a:extLst>
                <a:ext uri="{FF2B5EF4-FFF2-40B4-BE49-F238E27FC236}">
                  <a16:creationId xmlns:a16="http://schemas.microsoft.com/office/drawing/2014/main" id="{F82081DC-0C56-B136-8323-19AB994C420B}"/>
                </a:ext>
              </a:extLst>
            </p:cNvPr>
            <p:cNvSpPr/>
            <p:nvPr/>
          </p:nvSpPr>
          <p:spPr>
            <a:xfrm>
              <a:off x="8245440" y="2958841"/>
              <a:ext cx="297863" cy="89635"/>
            </a:xfrm>
            <a:custGeom>
              <a:avLst/>
              <a:gdLst>
                <a:gd name="csX0" fmla="*/ 297864 w 297863"/>
                <a:gd name="csY0" fmla="*/ 459 h 89635"/>
                <a:gd name="csX1" fmla="*/ 150319 w 297863"/>
                <a:gd name="csY1" fmla="*/ 51222 h 89635"/>
                <a:gd name="csX2" fmla="*/ 0 w 297863"/>
                <a:gd name="csY2" fmla="*/ 84131 h 89635"/>
              </a:gdLst>
              <a:ahLst/>
              <a:cxnLst>
                <a:cxn ang="0">
                  <a:pos x="csX0" y="csY0"/>
                </a:cxn>
                <a:cxn ang="0">
                  <a:pos x="csX1" y="csY1"/>
                </a:cxn>
                <a:cxn ang="0">
                  <a:pos x="csX2" y="csY2"/>
                </a:cxn>
              </a:cxnLst>
              <a:rect l="l" t="t" r="r" b="b"/>
              <a:pathLst>
                <a:path w="297863" h="89635">
                  <a:moveTo>
                    <a:pt x="297864" y="459"/>
                  </a:moveTo>
                  <a:cubicBezTo>
                    <a:pt x="245167" y="-4045"/>
                    <a:pt x="196437" y="25455"/>
                    <a:pt x="150319" y="51222"/>
                  </a:cubicBezTo>
                  <a:cubicBezTo>
                    <a:pt x="104201" y="76990"/>
                    <a:pt x="50214" y="100698"/>
                    <a:pt x="0" y="84131"/>
                  </a:cubicBezTo>
                </a:path>
              </a:pathLst>
            </a:custGeom>
            <a:noFill/>
            <a:ln w="3215" cap="flat">
              <a:noFill/>
              <a:prstDash val="solid"/>
              <a:miter/>
            </a:ln>
          </p:spPr>
          <p:txBody>
            <a:bodyPr/>
            <a:lstStyle/>
            <a:p>
              <a:endParaRPr lang="en-US"/>
            </a:p>
          </p:txBody>
        </p:sp>
        <p:sp>
          <p:nvSpPr>
            <p:cNvPr id="206" name="Freeform 140">
              <a:extLst>
                <a:ext uri="{FF2B5EF4-FFF2-40B4-BE49-F238E27FC236}">
                  <a16:creationId xmlns:a16="http://schemas.microsoft.com/office/drawing/2014/main" id="{408EBFE7-FA8F-1AAA-0159-D19FC8F4079A}"/>
                </a:ext>
              </a:extLst>
            </p:cNvPr>
            <p:cNvSpPr/>
            <p:nvPr/>
          </p:nvSpPr>
          <p:spPr>
            <a:xfrm>
              <a:off x="8093040" y="2806441"/>
              <a:ext cx="297863" cy="89635"/>
            </a:xfrm>
            <a:custGeom>
              <a:avLst/>
              <a:gdLst>
                <a:gd name="csX0" fmla="*/ 297864 w 297863"/>
                <a:gd name="csY0" fmla="*/ 459 h 89635"/>
                <a:gd name="csX1" fmla="*/ 150319 w 297863"/>
                <a:gd name="csY1" fmla="*/ 51222 h 89635"/>
                <a:gd name="csX2" fmla="*/ 0 w 297863"/>
                <a:gd name="csY2" fmla="*/ 84131 h 89635"/>
              </a:gdLst>
              <a:ahLst/>
              <a:cxnLst>
                <a:cxn ang="0">
                  <a:pos x="csX0" y="csY0"/>
                </a:cxn>
                <a:cxn ang="0">
                  <a:pos x="csX1" y="csY1"/>
                </a:cxn>
                <a:cxn ang="0">
                  <a:pos x="csX2" y="csY2"/>
                </a:cxn>
              </a:cxnLst>
              <a:rect l="l" t="t" r="r" b="b"/>
              <a:pathLst>
                <a:path w="297863" h="89635">
                  <a:moveTo>
                    <a:pt x="297864" y="459"/>
                  </a:moveTo>
                  <a:cubicBezTo>
                    <a:pt x="245167" y="-4045"/>
                    <a:pt x="196437" y="25455"/>
                    <a:pt x="150319" y="51222"/>
                  </a:cubicBezTo>
                  <a:cubicBezTo>
                    <a:pt x="104201" y="76990"/>
                    <a:pt x="50214" y="100698"/>
                    <a:pt x="0" y="84131"/>
                  </a:cubicBezTo>
                </a:path>
              </a:pathLst>
            </a:custGeom>
            <a:noFill/>
            <a:ln w="3215" cap="flat">
              <a:noFill/>
              <a:prstDash val="solid"/>
              <a:miter/>
            </a:ln>
          </p:spPr>
          <p:txBody>
            <a:bodyPr/>
            <a:lstStyle/>
            <a:p>
              <a:endParaRPr lang="en-US"/>
            </a:p>
          </p:txBody>
        </p:sp>
        <p:sp>
          <p:nvSpPr>
            <p:cNvPr id="181" name="Freeform 119">
              <a:extLst>
                <a:ext uri="{FF2B5EF4-FFF2-40B4-BE49-F238E27FC236}">
                  <a16:creationId xmlns:a16="http://schemas.microsoft.com/office/drawing/2014/main" id="{E16C78AA-499D-8EB2-54B6-2D19F44A91FB}"/>
                </a:ext>
              </a:extLst>
            </p:cNvPr>
            <p:cNvSpPr/>
            <p:nvPr/>
          </p:nvSpPr>
          <p:spPr>
            <a:xfrm>
              <a:off x="6689391" y="2623508"/>
              <a:ext cx="975852" cy="600088"/>
            </a:xfrm>
            <a:custGeom>
              <a:avLst/>
              <a:gdLst>
                <a:gd name="csX0" fmla="*/ 0 w 971121"/>
                <a:gd name="csY0" fmla="*/ 395540 h 397732"/>
                <a:gd name="csX1" fmla="*/ 147126 w 971121"/>
                <a:gd name="csY1" fmla="*/ 392677 h 397732"/>
                <a:gd name="csX2" fmla="*/ 268807 w 971121"/>
                <a:gd name="csY2" fmla="*/ 339983 h 397732"/>
                <a:gd name="csX3" fmla="*/ 494849 w 971121"/>
                <a:gd name="csY3" fmla="*/ 158581 h 397732"/>
                <a:gd name="csX4" fmla="*/ 818610 w 971121"/>
                <a:gd name="csY4" fmla="*/ 31994 h 397732"/>
                <a:gd name="csX5" fmla="*/ 907137 w 971121"/>
                <a:gd name="csY5" fmla="*/ 128856 h 397732"/>
                <a:gd name="csX6" fmla="*/ 971122 w 971121"/>
                <a:gd name="csY6" fmla="*/ 251872 h 397732"/>
                <a:gd name="csX0" fmla="*/ 0 w 971122"/>
                <a:gd name="csY0" fmla="*/ 395540 h 397733"/>
                <a:gd name="csX1" fmla="*/ 147126 w 971122"/>
                <a:gd name="csY1" fmla="*/ 392677 h 397733"/>
                <a:gd name="csX2" fmla="*/ 268807 w 971122"/>
                <a:gd name="csY2" fmla="*/ 339983 h 397733"/>
                <a:gd name="csX3" fmla="*/ 494849 w 971122"/>
                <a:gd name="csY3" fmla="*/ 158581 h 397733"/>
                <a:gd name="csX4" fmla="*/ 818610 w 971122"/>
                <a:gd name="csY4" fmla="*/ 31994 h 397733"/>
                <a:gd name="csX5" fmla="*/ 907137 w 971122"/>
                <a:gd name="csY5" fmla="*/ 128856 h 397733"/>
                <a:gd name="csX6" fmla="*/ 971122 w 971122"/>
                <a:gd name="csY6" fmla="*/ 251872 h 397733"/>
                <a:gd name="csX0" fmla="*/ 0 w 974297"/>
                <a:gd name="csY0" fmla="*/ 401890 h 403205"/>
                <a:gd name="csX1" fmla="*/ 150301 w 974297"/>
                <a:gd name="csY1" fmla="*/ 392677 h 403205"/>
                <a:gd name="csX2" fmla="*/ 271982 w 974297"/>
                <a:gd name="csY2" fmla="*/ 339983 h 403205"/>
                <a:gd name="csX3" fmla="*/ 498024 w 974297"/>
                <a:gd name="csY3" fmla="*/ 158581 h 403205"/>
                <a:gd name="csX4" fmla="*/ 821785 w 974297"/>
                <a:gd name="csY4" fmla="*/ 31994 h 403205"/>
                <a:gd name="csX5" fmla="*/ 910312 w 974297"/>
                <a:gd name="csY5" fmla="*/ 128856 h 403205"/>
                <a:gd name="csX6" fmla="*/ 974297 w 974297"/>
                <a:gd name="csY6" fmla="*/ 251872 h 403205"/>
                <a:gd name="csX0" fmla="*/ 0 w 974297"/>
                <a:gd name="csY0" fmla="*/ 401890 h 401890"/>
                <a:gd name="csX1" fmla="*/ 150301 w 974297"/>
                <a:gd name="csY1" fmla="*/ 392677 h 401890"/>
                <a:gd name="csX2" fmla="*/ 271982 w 974297"/>
                <a:gd name="csY2" fmla="*/ 339983 h 401890"/>
                <a:gd name="csX3" fmla="*/ 498024 w 974297"/>
                <a:gd name="csY3" fmla="*/ 158581 h 401890"/>
                <a:gd name="csX4" fmla="*/ 821785 w 974297"/>
                <a:gd name="csY4" fmla="*/ 31994 h 401890"/>
                <a:gd name="csX5" fmla="*/ 910312 w 974297"/>
                <a:gd name="csY5" fmla="*/ 128856 h 401890"/>
                <a:gd name="csX6" fmla="*/ 974297 w 974297"/>
                <a:gd name="csY6" fmla="*/ 251872 h 401890"/>
                <a:gd name="csX0" fmla="*/ 0 w 974297"/>
                <a:gd name="csY0" fmla="*/ 401890 h 401890"/>
                <a:gd name="csX1" fmla="*/ 150301 w 974297"/>
                <a:gd name="csY1" fmla="*/ 392677 h 401890"/>
                <a:gd name="csX2" fmla="*/ 271982 w 974297"/>
                <a:gd name="csY2" fmla="*/ 339983 h 401890"/>
                <a:gd name="csX3" fmla="*/ 498024 w 974297"/>
                <a:gd name="csY3" fmla="*/ 158581 h 401890"/>
                <a:gd name="csX4" fmla="*/ 821785 w 974297"/>
                <a:gd name="csY4" fmla="*/ 31994 h 401890"/>
                <a:gd name="csX5" fmla="*/ 910312 w 974297"/>
                <a:gd name="csY5" fmla="*/ 128856 h 401890"/>
                <a:gd name="csX6" fmla="*/ 974297 w 974297"/>
                <a:gd name="csY6" fmla="*/ 251872 h 401890"/>
                <a:gd name="csX0" fmla="*/ 0 w 974297"/>
                <a:gd name="csY0" fmla="*/ 401890 h 401890"/>
                <a:gd name="csX1" fmla="*/ 150301 w 974297"/>
                <a:gd name="csY1" fmla="*/ 383152 h 401890"/>
                <a:gd name="csX2" fmla="*/ 271982 w 974297"/>
                <a:gd name="csY2" fmla="*/ 339983 h 401890"/>
                <a:gd name="csX3" fmla="*/ 498024 w 974297"/>
                <a:gd name="csY3" fmla="*/ 158581 h 401890"/>
                <a:gd name="csX4" fmla="*/ 821785 w 974297"/>
                <a:gd name="csY4" fmla="*/ 31994 h 401890"/>
                <a:gd name="csX5" fmla="*/ 910312 w 974297"/>
                <a:gd name="csY5" fmla="*/ 128856 h 401890"/>
                <a:gd name="csX6" fmla="*/ 974297 w 974297"/>
                <a:gd name="csY6" fmla="*/ 251872 h 401890"/>
                <a:gd name="csX0" fmla="*/ 0 w 975091"/>
                <a:gd name="csY0" fmla="*/ 407447 h 407447"/>
                <a:gd name="csX1" fmla="*/ 151095 w 975091"/>
                <a:gd name="csY1" fmla="*/ 383152 h 407447"/>
                <a:gd name="csX2" fmla="*/ 272776 w 975091"/>
                <a:gd name="csY2" fmla="*/ 339983 h 407447"/>
                <a:gd name="csX3" fmla="*/ 498818 w 975091"/>
                <a:gd name="csY3" fmla="*/ 158581 h 407447"/>
                <a:gd name="csX4" fmla="*/ 822579 w 975091"/>
                <a:gd name="csY4" fmla="*/ 31994 h 407447"/>
                <a:gd name="csX5" fmla="*/ 911106 w 975091"/>
                <a:gd name="csY5" fmla="*/ 128856 h 407447"/>
                <a:gd name="csX6" fmla="*/ 975091 w 975091"/>
                <a:gd name="csY6" fmla="*/ 251872 h 407447"/>
                <a:gd name="csX0" fmla="*/ 0 w 975091"/>
                <a:gd name="csY0" fmla="*/ 407447 h 407447"/>
                <a:gd name="csX1" fmla="*/ 150301 w 975091"/>
                <a:gd name="csY1" fmla="*/ 378389 h 407447"/>
                <a:gd name="csX2" fmla="*/ 272776 w 975091"/>
                <a:gd name="csY2" fmla="*/ 339983 h 407447"/>
                <a:gd name="csX3" fmla="*/ 498818 w 975091"/>
                <a:gd name="csY3" fmla="*/ 158581 h 407447"/>
                <a:gd name="csX4" fmla="*/ 822579 w 975091"/>
                <a:gd name="csY4" fmla="*/ 31994 h 407447"/>
                <a:gd name="csX5" fmla="*/ 911106 w 975091"/>
                <a:gd name="csY5" fmla="*/ 128856 h 407447"/>
                <a:gd name="csX6" fmla="*/ 975091 w 975091"/>
                <a:gd name="csY6" fmla="*/ 251872 h 407447"/>
                <a:gd name="csX0" fmla="*/ 0 w 975091"/>
                <a:gd name="csY0" fmla="*/ 407447 h 407447"/>
                <a:gd name="csX1" fmla="*/ 150301 w 975091"/>
                <a:gd name="csY1" fmla="*/ 378389 h 407447"/>
                <a:gd name="csX2" fmla="*/ 272776 w 975091"/>
                <a:gd name="csY2" fmla="*/ 339983 h 407447"/>
                <a:gd name="csX3" fmla="*/ 498818 w 975091"/>
                <a:gd name="csY3" fmla="*/ 158581 h 407447"/>
                <a:gd name="csX4" fmla="*/ 822579 w 975091"/>
                <a:gd name="csY4" fmla="*/ 31994 h 407447"/>
                <a:gd name="csX5" fmla="*/ 911106 w 975091"/>
                <a:gd name="csY5" fmla="*/ 128856 h 407447"/>
                <a:gd name="csX6" fmla="*/ 975091 w 975091"/>
                <a:gd name="csY6" fmla="*/ 251872 h 407447"/>
                <a:gd name="csX0" fmla="*/ 0 w 975091"/>
                <a:gd name="csY0" fmla="*/ 401097 h 401097"/>
                <a:gd name="csX1" fmla="*/ 150301 w 975091"/>
                <a:gd name="csY1" fmla="*/ 378389 h 401097"/>
                <a:gd name="csX2" fmla="*/ 272776 w 975091"/>
                <a:gd name="csY2" fmla="*/ 339983 h 401097"/>
                <a:gd name="csX3" fmla="*/ 498818 w 975091"/>
                <a:gd name="csY3" fmla="*/ 158581 h 401097"/>
                <a:gd name="csX4" fmla="*/ 822579 w 975091"/>
                <a:gd name="csY4" fmla="*/ 31994 h 401097"/>
                <a:gd name="csX5" fmla="*/ 911106 w 975091"/>
                <a:gd name="csY5" fmla="*/ 128856 h 401097"/>
                <a:gd name="csX6" fmla="*/ 975091 w 975091"/>
                <a:gd name="csY6" fmla="*/ 251872 h 401097"/>
                <a:gd name="csX0" fmla="*/ 0 w 975091"/>
                <a:gd name="csY0" fmla="*/ 401097 h 401097"/>
                <a:gd name="csX1" fmla="*/ 272776 w 975091"/>
                <a:gd name="csY1" fmla="*/ 339983 h 401097"/>
                <a:gd name="csX2" fmla="*/ 498818 w 975091"/>
                <a:gd name="csY2" fmla="*/ 158581 h 401097"/>
                <a:gd name="csX3" fmla="*/ 822579 w 975091"/>
                <a:gd name="csY3" fmla="*/ 31994 h 401097"/>
                <a:gd name="csX4" fmla="*/ 911106 w 975091"/>
                <a:gd name="csY4" fmla="*/ 128856 h 401097"/>
                <a:gd name="csX5" fmla="*/ 975091 w 975091"/>
                <a:gd name="csY5" fmla="*/ 251872 h 401097"/>
                <a:gd name="csX0" fmla="*/ 0 w 975091"/>
                <a:gd name="csY0" fmla="*/ 401097 h 402012"/>
                <a:gd name="csX1" fmla="*/ 272776 w 975091"/>
                <a:gd name="csY1" fmla="*/ 339983 h 402012"/>
                <a:gd name="csX2" fmla="*/ 498818 w 975091"/>
                <a:gd name="csY2" fmla="*/ 158581 h 402012"/>
                <a:gd name="csX3" fmla="*/ 822579 w 975091"/>
                <a:gd name="csY3" fmla="*/ 31994 h 402012"/>
                <a:gd name="csX4" fmla="*/ 911106 w 975091"/>
                <a:gd name="csY4" fmla="*/ 128856 h 402012"/>
                <a:gd name="csX5" fmla="*/ 975091 w 975091"/>
                <a:gd name="csY5" fmla="*/ 251872 h 402012"/>
                <a:gd name="csX0" fmla="*/ 0 w 879048"/>
                <a:gd name="csY0" fmla="*/ 388397 h 389715"/>
                <a:gd name="csX1" fmla="*/ 176733 w 879048"/>
                <a:gd name="csY1" fmla="*/ 339983 h 389715"/>
                <a:gd name="csX2" fmla="*/ 402775 w 879048"/>
                <a:gd name="csY2" fmla="*/ 158581 h 389715"/>
                <a:gd name="csX3" fmla="*/ 726536 w 879048"/>
                <a:gd name="csY3" fmla="*/ 31994 h 389715"/>
                <a:gd name="csX4" fmla="*/ 815063 w 879048"/>
                <a:gd name="csY4" fmla="*/ 128856 h 389715"/>
                <a:gd name="csX5" fmla="*/ 879048 w 879048"/>
                <a:gd name="csY5" fmla="*/ 251872 h 389715"/>
                <a:gd name="csX0" fmla="*/ 0 w 883017"/>
                <a:gd name="csY0" fmla="*/ 386016 h 387448"/>
                <a:gd name="csX1" fmla="*/ 180702 w 883017"/>
                <a:gd name="csY1" fmla="*/ 339983 h 387448"/>
                <a:gd name="csX2" fmla="*/ 406744 w 883017"/>
                <a:gd name="csY2" fmla="*/ 158581 h 387448"/>
                <a:gd name="csX3" fmla="*/ 730505 w 883017"/>
                <a:gd name="csY3" fmla="*/ 31994 h 387448"/>
                <a:gd name="csX4" fmla="*/ 819032 w 883017"/>
                <a:gd name="csY4" fmla="*/ 128856 h 387448"/>
                <a:gd name="csX5" fmla="*/ 883017 w 883017"/>
                <a:gd name="csY5" fmla="*/ 251872 h 387448"/>
                <a:gd name="csX0" fmla="*/ 0 w 883017"/>
                <a:gd name="csY0" fmla="*/ 386016 h 386016"/>
                <a:gd name="csX1" fmla="*/ 180702 w 883017"/>
                <a:gd name="csY1" fmla="*/ 339983 h 386016"/>
                <a:gd name="csX2" fmla="*/ 406744 w 883017"/>
                <a:gd name="csY2" fmla="*/ 158581 h 386016"/>
                <a:gd name="csX3" fmla="*/ 730505 w 883017"/>
                <a:gd name="csY3" fmla="*/ 31994 h 386016"/>
                <a:gd name="csX4" fmla="*/ 819032 w 883017"/>
                <a:gd name="csY4" fmla="*/ 128856 h 386016"/>
                <a:gd name="csX5" fmla="*/ 883017 w 883017"/>
                <a:gd name="csY5" fmla="*/ 251872 h 386016"/>
                <a:gd name="csX0" fmla="*/ 0 w 883017"/>
                <a:gd name="csY0" fmla="*/ 386016 h 386016"/>
                <a:gd name="csX1" fmla="*/ 180702 w 883017"/>
                <a:gd name="csY1" fmla="*/ 339983 h 386016"/>
                <a:gd name="csX2" fmla="*/ 406744 w 883017"/>
                <a:gd name="csY2" fmla="*/ 158581 h 386016"/>
                <a:gd name="csX3" fmla="*/ 730505 w 883017"/>
                <a:gd name="csY3" fmla="*/ 31994 h 386016"/>
                <a:gd name="csX4" fmla="*/ 819032 w 883017"/>
                <a:gd name="csY4" fmla="*/ 128856 h 386016"/>
                <a:gd name="csX5" fmla="*/ 883017 w 883017"/>
                <a:gd name="csY5" fmla="*/ 251872 h 386016"/>
                <a:gd name="csX0" fmla="*/ 0 w 883017"/>
                <a:gd name="csY0" fmla="*/ 386016 h 386016"/>
                <a:gd name="csX1" fmla="*/ 180702 w 883017"/>
                <a:gd name="csY1" fmla="*/ 339983 h 386016"/>
                <a:gd name="csX2" fmla="*/ 406744 w 883017"/>
                <a:gd name="csY2" fmla="*/ 158581 h 386016"/>
                <a:gd name="csX3" fmla="*/ 730505 w 883017"/>
                <a:gd name="csY3" fmla="*/ 31994 h 386016"/>
                <a:gd name="csX4" fmla="*/ 819032 w 883017"/>
                <a:gd name="csY4" fmla="*/ 128856 h 386016"/>
                <a:gd name="csX5" fmla="*/ 883017 w 883017"/>
                <a:gd name="csY5" fmla="*/ 251872 h 386016"/>
                <a:gd name="csX0" fmla="*/ 0 w 972894"/>
                <a:gd name="csY0" fmla="*/ 386016 h 427718"/>
                <a:gd name="csX1" fmla="*/ 180702 w 972894"/>
                <a:gd name="csY1" fmla="*/ 339983 h 427718"/>
                <a:gd name="csX2" fmla="*/ 406744 w 972894"/>
                <a:gd name="csY2" fmla="*/ 158581 h 427718"/>
                <a:gd name="csX3" fmla="*/ 730505 w 972894"/>
                <a:gd name="csY3" fmla="*/ 31994 h 427718"/>
                <a:gd name="csX4" fmla="*/ 819032 w 972894"/>
                <a:gd name="csY4" fmla="*/ 128856 h 427718"/>
                <a:gd name="csX5" fmla="*/ 972894 w 972894"/>
                <a:gd name="csY5" fmla="*/ 427718 h 427718"/>
                <a:gd name="csX0" fmla="*/ 0 w 976802"/>
                <a:gd name="csY0" fmla="*/ 386016 h 509779"/>
                <a:gd name="csX1" fmla="*/ 180702 w 976802"/>
                <a:gd name="csY1" fmla="*/ 339983 h 509779"/>
                <a:gd name="csX2" fmla="*/ 406744 w 976802"/>
                <a:gd name="csY2" fmla="*/ 158581 h 509779"/>
                <a:gd name="csX3" fmla="*/ 730505 w 976802"/>
                <a:gd name="csY3" fmla="*/ 31994 h 509779"/>
                <a:gd name="csX4" fmla="*/ 819032 w 976802"/>
                <a:gd name="csY4" fmla="*/ 128856 h 509779"/>
                <a:gd name="csX5" fmla="*/ 976802 w 976802"/>
                <a:gd name="csY5" fmla="*/ 509779 h 509779"/>
                <a:gd name="csX0" fmla="*/ 0 w 976802"/>
                <a:gd name="csY0" fmla="*/ 386016 h 509779"/>
                <a:gd name="csX1" fmla="*/ 180702 w 976802"/>
                <a:gd name="csY1" fmla="*/ 339983 h 509779"/>
                <a:gd name="csX2" fmla="*/ 406744 w 976802"/>
                <a:gd name="csY2" fmla="*/ 158581 h 509779"/>
                <a:gd name="csX3" fmla="*/ 730505 w 976802"/>
                <a:gd name="csY3" fmla="*/ 31994 h 509779"/>
                <a:gd name="csX4" fmla="*/ 819032 w 976802"/>
                <a:gd name="csY4" fmla="*/ 128856 h 509779"/>
                <a:gd name="csX5" fmla="*/ 976802 w 976802"/>
                <a:gd name="csY5" fmla="*/ 509779 h 509779"/>
                <a:gd name="csX0" fmla="*/ 0 w 961171"/>
                <a:gd name="csY0" fmla="*/ 386016 h 466795"/>
                <a:gd name="csX1" fmla="*/ 180702 w 961171"/>
                <a:gd name="csY1" fmla="*/ 339983 h 466795"/>
                <a:gd name="csX2" fmla="*/ 406744 w 961171"/>
                <a:gd name="csY2" fmla="*/ 158581 h 466795"/>
                <a:gd name="csX3" fmla="*/ 730505 w 961171"/>
                <a:gd name="csY3" fmla="*/ 31994 h 466795"/>
                <a:gd name="csX4" fmla="*/ 819032 w 961171"/>
                <a:gd name="csY4" fmla="*/ 128856 h 466795"/>
                <a:gd name="csX5" fmla="*/ 961171 w 961171"/>
                <a:gd name="csY5" fmla="*/ 466795 h 466795"/>
                <a:gd name="csX0" fmla="*/ 0 w 961171"/>
                <a:gd name="csY0" fmla="*/ 386016 h 466795"/>
                <a:gd name="csX1" fmla="*/ 180702 w 961171"/>
                <a:gd name="csY1" fmla="*/ 339983 h 466795"/>
                <a:gd name="csX2" fmla="*/ 406744 w 961171"/>
                <a:gd name="csY2" fmla="*/ 158581 h 466795"/>
                <a:gd name="csX3" fmla="*/ 730505 w 961171"/>
                <a:gd name="csY3" fmla="*/ 31994 h 466795"/>
                <a:gd name="csX4" fmla="*/ 819032 w 961171"/>
                <a:gd name="csY4" fmla="*/ 128856 h 466795"/>
                <a:gd name="csX5" fmla="*/ 961171 w 961171"/>
                <a:gd name="csY5" fmla="*/ 466795 h 466795"/>
                <a:gd name="csX0" fmla="*/ 0 w 976802"/>
                <a:gd name="csY0" fmla="*/ 386016 h 462887"/>
                <a:gd name="csX1" fmla="*/ 180702 w 976802"/>
                <a:gd name="csY1" fmla="*/ 339983 h 462887"/>
                <a:gd name="csX2" fmla="*/ 406744 w 976802"/>
                <a:gd name="csY2" fmla="*/ 158581 h 462887"/>
                <a:gd name="csX3" fmla="*/ 730505 w 976802"/>
                <a:gd name="csY3" fmla="*/ 31994 h 462887"/>
                <a:gd name="csX4" fmla="*/ 819032 w 976802"/>
                <a:gd name="csY4" fmla="*/ 128856 h 462887"/>
                <a:gd name="csX5" fmla="*/ 976802 w 976802"/>
                <a:gd name="csY5" fmla="*/ 462887 h 462887"/>
                <a:gd name="csX0" fmla="*/ 0 w 819032"/>
                <a:gd name="csY0" fmla="*/ 386016 h 386016"/>
                <a:gd name="csX1" fmla="*/ 180702 w 819032"/>
                <a:gd name="csY1" fmla="*/ 339983 h 386016"/>
                <a:gd name="csX2" fmla="*/ 406744 w 819032"/>
                <a:gd name="csY2" fmla="*/ 158581 h 386016"/>
                <a:gd name="csX3" fmla="*/ 730505 w 819032"/>
                <a:gd name="csY3" fmla="*/ 31994 h 386016"/>
                <a:gd name="csX4" fmla="*/ 819032 w 819032"/>
                <a:gd name="csY4" fmla="*/ 128856 h 386016"/>
                <a:gd name="csX0" fmla="*/ 0 w 820371"/>
                <a:gd name="csY0" fmla="*/ 386016 h 386016"/>
                <a:gd name="csX1" fmla="*/ 180702 w 820371"/>
                <a:gd name="csY1" fmla="*/ 339983 h 386016"/>
                <a:gd name="csX2" fmla="*/ 406744 w 820371"/>
                <a:gd name="csY2" fmla="*/ 158581 h 386016"/>
                <a:gd name="csX3" fmla="*/ 730505 w 820371"/>
                <a:gd name="csY3" fmla="*/ 31994 h 386016"/>
                <a:gd name="csX4" fmla="*/ 819032 w 820371"/>
                <a:gd name="csY4" fmla="*/ 128856 h 386016"/>
                <a:gd name="csX0" fmla="*/ 0 w 983727"/>
                <a:gd name="csY0" fmla="*/ 370100 h 456817"/>
                <a:gd name="csX1" fmla="*/ 180702 w 983727"/>
                <a:gd name="csY1" fmla="*/ 324067 h 456817"/>
                <a:gd name="csX2" fmla="*/ 406744 w 983727"/>
                <a:gd name="csY2" fmla="*/ 142665 h 456817"/>
                <a:gd name="csX3" fmla="*/ 730505 w 983727"/>
                <a:gd name="csY3" fmla="*/ 16078 h 456817"/>
                <a:gd name="csX4" fmla="*/ 983155 w 983727"/>
                <a:gd name="csY4" fmla="*/ 456817 h 456817"/>
                <a:gd name="csX0" fmla="*/ 0 w 964246"/>
                <a:gd name="csY0" fmla="*/ 374800 h 531856"/>
                <a:gd name="csX1" fmla="*/ 180702 w 964246"/>
                <a:gd name="csY1" fmla="*/ 328767 h 531856"/>
                <a:gd name="csX2" fmla="*/ 406744 w 964246"/>
                <a:gd name="csY2" fmla="*/ 147365 h 531856"/>
                <a:gd name="csX3" fmla="*/ 730505 w 964246"/>
                <a:gd name="csY3" fmla="*/ 20778 h 531856"/>
                <a:gd name="csX4" fmla="*/ 963616 w 964246"/>
                <a:gd name="csY4" fmla="*/ 531856 h 531856"/>
                <a:gd name="csX0" fmla="*/ 0 w 972036"/>
                <a:gd name="csY0" fmla="*/ 374800 h 531856"/>
                <a:gd name="csX1" fmla="*/ 180702 w 972036"/>
                <a:gd name="csY1" fmla="*/ 328767 h 531856"/>
                <a:gd name="csX2" fmla="*/ 406744 w 972036"/>
                <a:gd name="csY2" fmla="*/ 147365 h 531856"/>
                <a:gd name="csX3" fmla="*/ 730505 w 972036"/>
                <a:gd name="csY3" fmla="*/ 20778 h 531856"/>
                <a:gd name="csX4" fmla="*/ 963616 w 972036"/>
                <a:gd name="csY4" fmla="*/ 531856 h 531856"/>
                <a:gd name="csX0" fmla="*/ 0 w 980164"/>
                <a:gd name="csY0" fmla="*/ 374800 h 531856"/>
                <a:gd name="csX1" fmla="*/ 180702 w 980164"/>
                <a:gd name="csY1" fmla="*/ 328767 h 531856"/>
                <a:gd name="csX2" fmla="*/ 406744 w 980164"/>
                <a:gd name="csY2" fmla="*/ 147365 h 531856"/>
                <a:gd name="csX3" fmla="*/ 730505 w 980164"/>
                <a:gd name="csY3" fmla="*/ 20778 h 531856"/>
                <a:gd name="csX4" fmla="*/ 963616 w 980164"/>
                <a:gd name="csY4" fmla="*/ 531856 h 531856"/>
                <a:gd name="csX0" fmla="*/ 0 w 976451"/>
                <a:gd name="csY0" fmla="*/ 378531 h 590295"/>
                <a:gd name="csX1" fmla="*/ 180702 w 976451"/>
                <a:gd name="csY1" fmla="*/ 332498 h 590295"/>
                <a:gd name="csX2" fmla="*/ 406744 w 976451"/>
                <a:gd name="csY2" fmla="*/ 151096 h 590295"/>
                <a:gd name="csX3" fmla="*/ 730505 w 976451"/>
                <a:gd name="csY3" fmla="*/ 24509 h 590295"/>
                <a:gd name="csX4" fmla="*/ 959708 w 976451"/>
                <a:gd name="csY4" fmla="*/ 590295 h 590295"/>
                <a:gd name="csX0" fmla="*/ 0 w 976455"/>
                <a:gd name="csY0" fmla="*/ 372174 h 583938"/>
                <a:gd name="csX1" fmla="*/ 180702 w 976455"/>
                <a:gd name="csY1" fmla="*/ 326141 h 583938"/>
                <a:gd name="csX2" fmla="*/ 406744 w 976455"/>
                <a:gd name="csY2" fmla="*/ 144739 h 583938"/>
                <a:gd name="csX3" fmla="*/ 730505 w 976455"/>
                <a:gd name="csY3" fmla="*/ 18152 h 583938"/>
                <a:gd name="csX4" fmla="*/ 959708 w 976455"/>
                <a:gd name="csY4" fmla="*/ 583938 h 583938"/>
                <a:gd name="csX0" fmla="*/ 0 w 975852"/>
                <a:gd name="csY0" fmla="*/ 388324 h 600088"/>
                <a:gd name="csX1" fmla="*/ 180702 w 975852"/>
                <a:gd name="csY1" fmla="*/ 342291 h 600088"/>
                <a:gd name="csX2" fmla="*/ 406744 w 975852"/>
                <a:gd name="csY2" fmla="*/ 160889 h 600088"/>
                <a:gd name="csX3" fmla="*/ 730505 w 975852"/>
                <a:gd name="csY3" fmla="*/ 34302 h 600088"/>
                <a:gd name="csX4" fmla="*/ 959708 w 975852"/>
                <a:gd name="csY4" fmla="*/ 600088 h 600088"/>
              </a:gdLst>
              <a:ahLst/>
              <a:cxnLst>
                <a:cxn ang="0">
                  <a:pos x="csX0" y="csY0"/>
                </a:cxn>
                <a:cxn ang="0">
                  <a:pos x="csX1" y="csY1"/>
                </a:cxn>
                <a:cxn ang="0">
                  <a:pos x="csX2" y="csY2"/>
                </a:cxn>
                <a:cxn ang="0">
                  <a:pos x="csX3" y="csY3"/>
                </a:cxn>
                <a:cxn ang="0">
                  <a:pos x="csX4" y="csY4"/>
                </a:cxn>
              </a:cxnLst>
              <a:rect l="l" t="t" r="r" b="b"/>
              <a:pathLst>
                <a:path w="975852" h="600088">
                  <a:moveTo>
                    <a:pt x="0" y="388324"/>
                  </a:moveTo>
                  <a:cubicBezTo>
                    <a:pt x="67147" y="385117"/>
                    <a:pt x="112911" y="380197"/>
                    <a:pt x="180702" y="342291"/>
                  </a:cubicBezTo>
                  <a:cubicBezTo>
                    <a:pt x="248493" y="304385"/>
                    <a:pt x="352854" y="243628"/>
                    <a:pt x="406744" y="160889"/>
                  </a:cubicBezTo>
                  <a:cubicBezTo>
                    <a:pt x="468374" y="66247"/>
                    <a:pt x="638344" y="-62344"/>
                    <a:pt x="730505" y="34302"/>
                  </a:cubicBezTo>
                  <a:cubicBezTo>
                    <a:pt x="811728" y="119477"/>
                    <a:pt x="1037766" y="477157"/>
                    <a:pt x="959708" y="600088"/>
                  </a:cubicBezTo>
                </a:path>
              </a:pathLst>
            </a:custGeom>
            <a:noFill/>
            <a:ln w="6430" cap="flat">
              <a:solidFill>
                <a:srgbClr val="4F7599"/>
              </a:solidFill>
              <a:prstDash val="solid"/>
              <a:miter/>
            </a:ln>
          </p:spPr>
          <p:txBody>
            <a:bodyPr/>
            <a:lstStyle/>
            <a:p>
              <a:endParaRPr lang="en-US"/>
            </a:p>
          </p:txBody>
        </p:sp>
      </p:grpSp>
      <p:cxnSp>
        <p:nvCxnSpPr>
          <p:cNvPr id="255" name="Straight Connector 254">
            <a:extLst>
              <a:ext uri="{FF2B5EF4-FFF2-40B4-BE49-F238E27FC236}">
                <a16:creationId xmlns:a16="http://schemas.microsoft.com/office/drawing/2014/main" id="{25394DB6-4671-F5D2-6C4C-C67F6D1ED533}"/>
              </a:ext>
            </a:extLst>
          </p:cNvPr>
          <p:cNvCxnSpPr>
            <a:cxnSpLocks/>
            <a:stCxn id="256" idx="2"/>
          </p:cNvCxnSpPr>
          <p:nvPr/>
        </p:nvCxnSpPr>
        <p:spPr>
          <a:xfrm>
            <a:off x="9273801" y="1763210"/>
            <a:ext cx="0" cy="463065"/>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sp>
        <p:nvSpPr>
          <p:cNvPr id="256" name="TextBox 255">
            <a:extLst>
              <a:ext uri="{FF2B5EF4-FFF2-40B4-BE49-F238E27FC236}">
                <a16:creationId xmlns:a16="http://schemas.microsoft.com/office/drawing/2014/main" id="{A8A881D8-BF3C-B125-7569-5DC8130566F2}"/>
              </a:ext>
            </a:extLst>
          </p:cNvPr>
          <p:cNvSpPr txBox="1"/>
          <p:nvPr/>
        </p:nvSpPr>
        <p:spPr>
          <a:xfrm>
            <a:off x="8824725" y="1516989"/>
            <a:ext cx="898151" cy="246221"/>
          </a:xfrm>
          <a:prstGeom prst="rect">
            <a:avLst/>
          </a:prstGeom>
          <a:noFill/>
        </p:spPr>
        <p:txBody>
          <a:bodyPr wrap="none" lIns="90000" rtlCol="0" anchor="b" anchorCtr="0">
            <a:spAutoFit/>
          </a:bodyPr>
          <a:lstStyle/>
          <a:p>
            <a:pPr algn="ctr"/>
            <a:r>
              <a:rPr lang="en-US" sz="1000"/>
              <a:t>Interneurons</a:t>
            </a:r>
          </a:p>
        </p:txBody>
      </p:sp>
      <p:grpSp>
        <p:nvGrpSpPr>
          <p:cNvPr id="257" name="Group 256">
            <a:extLst>
              <a:ext uri="{FF2B5EF4-FFF2-40B4-BE49-F238E27FC236}">
                <a16:creationId xmlns:a16="http://schemas.microsoft.com/office/drawing/2014/main" id="{C8C3F306-F2A6-01D4-5B11-963F2061ED63}"/>
              </a:ext>
            </a:extLst>
          </p:cNvPr>
          <p:cNvGrpSpPr/>
          <p:nvPr/>
        </p:nvGrpSpPr>
        <p:grpSpPr>
          <a:xfrm>
            <a:off x="6245857" y="2449515"/>
            <a:ext cx="3283930" cy="2148948"/>
            <a:chOff x="2859190" y="2578041"/>
            <a:chExt cx="3283930" cy="1931137"/>
          </a:xfrm>
        </p:grpSpPr>
        <p:sp>
          <p:nvSpPr>
            <p:cNvPr id="258" name="Freeform 13">
              <a:extLst>
                <a:ext uri="{FF2B5EF4-FFF2-40B4-BE49-F238E27FC236}">
                  <a16:creationId xmlns:a16="http://schemas.microsoft.com/office/drawing/2014/main" id="{EC06E7DC-090E-3F36-3B2A-A0C2094143A5}"/>
                </a:ext>
              </a:extLst>
            </p:cNvPr>
            <p:cNvSpPr/>
            <p:nvPr/>
          </p:nvSpPr>
          <p:spPr>
            <a:xfrm flipH="1">
              <a:off x="2957055" y="2610831"/>
              <a:ext cx="3186065" cy="1852547"/>
            </a:xfrm>
            <a:custGeom>
              <a:avLst/>
              <a:gdLst>
                <a:gd name="csX0" fmla="*/ 1021937 w 2460779"/>
                <a:gd name="csY0" fmla="*/ 0 h 1887603"/>
                <a:gd name="csX1" fmla="*/ 1079166 w 2460779"/>
                <a:gd name="csY1" fmla="*/ 10450 h 1887603"/>
                <a:gd name="csX2" fmla="*/ 2460779 w 2460779"/>
                <a:gd name="csY2" fmla="*/ 890353 h 1887603"/>
                <a:gd name="csX3" fmla="*/ 90715 w 2460779"/>
                <a:gd name="csY3" fmla="*/ 1885867 h 1887603"/>
                <a:gd name="csX4" fmla="*/ 0 w 2460779"/>
                <a:gd name="csY4" fmla="*/ 1887603 h 1887603"/>
                <a:gd name="csX5" fmla="*/ 65921 w 2460779"/>
                <a:gd name="csY5" fmla="*/ 918575 h 1887603"/>
                <a:gd name="csX6" fmla="*/ 1031121 w 2460779"/>
                <a:gd name="csY6" fmla="*/ 192861 h 1887603"/>
                <a:gd name="csX0" fmla="*/ 65921 w 2460779"/>
                <a:gd name="csY0" fmla="*/ 918575 h 1887603"/>
                <a:gd name="csX1" fmla="*/ 1031121 w 2460779"/>
                <a:gd name="csY1" fmla="*/ 192861 h 1887603"/>
                <a:gd name="csX2" fmla="*/ 1021937 w 2460779"/>
                <a:gd name="csY2" fmla="*/ 0 h 1887603"/>
                <a:gd name="csX3" fmla="*/ 1079166 w 2460779"/>
                <a:gd name="csY3" fmla="*/ 10450 h 1887603"/>
                <a:gd name="csX4" fmla="*/ 2460779 w 2460779"/>
                <a:gd name="csY4" fmla="*/ 890353 h 1887603"/>
                <a:gd name="csX5" fmla="*/ 90715 w 2460779"/>
                <a:gd name="csY5" fmla="*/ 1885867 h 1887603"/>
                <a:gd name="csX6" fmla="*/ 0 w 2460779"/>
                <a:gd name="csY6" fmla="*/ 1887603 h 1887603"/>
                <a:gd name="csX7" fmla="*/ 157361 w 2460779"/>
                <a:gd name="csY7" fmla="*/ 1010015 h 1887603"/>
                <a:gd name="csX0" fmla="*/ 65921 w 2460779"/>
                <a:gd name="csY0" fmla="*/ 918575 h 1887603"/>
                <a:gd name="csX1" fmla="*/ 1031121 w 2460779"/>
                <a:gd name="csY1" fmla="*/ 192861 h 1887603"/>
                <a:gd name="csX2" fmla="*/ 1021937 w 2460779"/>
                <a:gd name="csY2" fmla="*/ 0 h 1887603"/>
                <a:gd name="csX3" fmla="*/ 1079166 w 2460779"/>
                <a:gd name="csY3" fmla="*/ 10450 h 1887603"/>
                <a:gd name="csX4" fmla="*/ 2460779 w 2460779"/>
                <a:gd name="csY4" fmla="*/ 890353 h 1887603"/>
                <a:gd name="csX5" fmla="*/ 90715 w 2460779"/>
                <a:gd name="csY5" fmla="*/ 1885867 h 1887603"/>
                <a:gd name="csX6" fmla="*/ 0 w 2460779"/>
                <a:gd name="csY6" fmla="*/ 1887603 h 1887603"/>
                <a:gd name="csX0" fmla="*/ 1031121 w 2460779"/>
                <a:gd name="csY0" fmla="*/ 192861 h 1887603"/>
                <a:gd name="csX1" fmla="*/ 1021937 w 2460779"/>
                <a:gd name="csY1" fmla="*/ 0 h 1887603"/>
                <a:gd name="csX2" fmla="*/ 1079166 w 2460779"/>
                <a:gd name="csY2" fmla="*/ 10450 h 1887603"/>
                <a:gd name="csX3" fmla="*/ 2460779 w 2460779"/>
                <a:gd name="csY3" fmla="*/ 890353 h 1887603"/>
                <a:gd name="csX4" fmla="*/ 90715 w 2460779"/>
                <a:gd name="csY4" fmla="*/ 1885867 h 1887603"/>
                <a:gd name="csX5" fmla="*/ 0 w 2460779"/>
                <a:gd name="csY5" fmla="*/ 1887603 h 1887603"/>
                <a:gd name="csX0" fmla="*/ 1021937 w 2460779"/>
                <a:gd name="csY0" fmla="*/ 0 h 1887603"/>
                <a:gd name="csX1" fmla="*/ 1079166 w 2460779"/>
                <a:gd name="csY1" fmla="*/ 10450 h 1887603"/>
                <a:gd name="csX2" fmla="*/ 2460779 w 2460779"/>
                <a:gd name="csY2" fmla="*/ 890353 h 1887603"/>
                <a:gd name="csX3" fmla="*/ 90715 w 2460779"/>
                <a:gd name="csY3" fmla="*/ 1885867 h 1887603"/>
                <a:gd name="csX4" fmla="*/ 0 w 2460779"/>
                <a:gd name="csY4" fmla="*/ 1887603 h 1887603"/>
                <a:gd name="csX0" fmla="*/ 1079166 w 2460779"/>
                <a:gd name="csY0" fmla="*/ 0 h 1877153"/>
                <a:gd name="csX1" fmla="*/ 2460779 w 2460779"/>
                <a:gd name="csY1" fmla="*/ 879903 h 1877153"/>
                <a:gd name="csX2" fmla="*/ 90715 w 2460779"/>
                <a:gd name="csY2" fmla="*/ 1875417 h 1877153"/>
                <a:gd name="csX3" fmla="*/ 0 w 2460779"/>
                <a:gd name="csY3" fmla="*/ 1877153 h 1877153"/>
                <a:gd name="csX0" fmla="*/ 1204578 w 2493893"/>
                <a:gd name="csY0" fmla="*/ 0 h 1842228"/>
                <a:gd name="csX1" fmla="*/ 2460779 w 2493893"/>
                <a:gd name="csY1" fmla="*/ 844978 h 1842228"/>
                <a:gd name="csX2" fmla="*/ 90715 w 2493893"/>
                <a:gd name="csY2" fmla="*/ 1840492 h 1842228"/>
                <a:gd name="csX3" fmla="*/ 0 w 2493893"/>
                <a:gd name="csY3" fmla="*/ 1842228 h 1842228"/>
                <a:gd name="csX0" fmla="*/ 1197434 w 2493277"/>
                <a:gd name="csY0" fmla="*/ 0 h 1852547"/>
                <a:gd name="csX1" fmla="*/ 2460779 w 2493277"/>
                <a:gd name="csY1" fmla="*/ 855297 h 1852547"/>
                <a:gd name="csX2" fmla="*/ 90715 w 2493277"/>
                <a:gd name="csY2" fmla="*/ 1850811 h 1852547"/>
                <a:gd name="csX3" fmla="*/ 0 w 2493277"/>
                <a:gd name="csY3" fmla="*/ 1852547 h 1852547"/>
                <a:gd name="csX0" fmla="*/ 1197434 w 2520152"/>
                <a:gd name="csY0" fmla="*/ 0 h 1852547"/>
                <a:gd name="csX1" fmla="*/ 2488719 w 2520152"/>
                <a:gd name="csY1" fmla="*/ 956897 h 1852547"/>
                <a:gd name="csX2" fmla="*/ 90715 w 2520152"/>
                <a:gd name="csY2" fmla="*/ 1850811 h 1852547"/>
                <a:gd name="csX3" fmla="*/ 0 w 2520152"/>
                <a:gd name="csY3" fmla="*/ 1852547 h 1852547"/>
                <a:gd name="csX0" fmla="*/ 1197434 w 2564266"/>
                <a:gd name="csY0" fmla="*/ 0 h 1852547"/>
                <a:gd name="csX1" fmla="*/ 2534439 w 2564266"/>
                <a:gd name="csY1" fmla="*/ 959437 h 1852547"/>
                <a:gd name="csX2" fmla="*/ 90715 w 2564266"/>
                <a:gd name="csY2" fmla="*/ 1850811 h 1852547"/>
                <a:gd name="csX3" fmla="*/ 0 w 2564266"/>
                <a:gd name="csY3" fmla="*/ 1852547 h 1852547"/>
                <a:gd name="csX0" fmla="*/ 1197434 w 2543854"/>
                <a:gd name="csY0" fmla="*/ 0 h 1852547"/>
                <a:gd name="csX1" fmla="*/ 2534439 w 2543854"/>
                <a:gd name="csY1" fmla="*/ 959437 h 1852547"/>
                <a:gd name="csX2" fmla="*/ 90715 w 2543854"/>
                <a:gd name="csY2" fmla="*/ 1850811 h 1852547"/>
                <a:gd name="csX3" fmla="*/ 0 w 2543854"/>
                <a:gd name="csY3" fmla="*/ 1852547 h 1852547"/>
                <a:gd name="csX0" fmla="*/ 979620 w 2550880"/>
                <a:gd name="csY0" fmla="*/ 0 h 1855400"/>
                <a:gd name="csX1" fmla="*/ 2534439 w 2550880"/>
                <a:gd name="csY1" fmla="*/ 962290 h 1855400"/>
                <a:gd name="csX2" fmla="*/ 90715 w 2550880"/>
                <a:gd name="csY2" fmla="*/ 1853664 h 1855400"/>
                <a:gd name="csX3" fmla="*/ 0 w 2550880"/>
                <a:gd name="csY3" fmla="*/ 1855400 h 1855400"/>
                <a:gd name="csX0" fmla="*/ 979620 w 2557184"/>
                <a:gd name="csY0" fmla="*/ 0 h 1855400"/>
                <a:gd name="csX1" fmla="*/ 2534439 w 2557184"/>
                <a:gd name="csY1" fmla="*/ 962290 h 1855400"/>
                <a:gd name="csX2" fmla="*/ 90715 w 2557184"/>
                <a:gd name="csY2" fmla="*/ 1853664 h 1855400"/>
                <a:gd name="csX3" fmla="*/ 0 w 2557184"/>
                <a:gd name="csY3" fmla="*/ 1855400 h 1855400"/>
                <a:gd name="csX0" fmla="*/ 983063 w 2557429"/>
                <a:gd name="csY0" fmla="*/ 0 h 1852547"/>
                <a:gd name="csX1" fmla="*/ 2534439 w 2557429"/>
                <a:gd name="csY1" fmla="*/ 959437 h 1852547"/>
                <a:gd name="csX2" fmla="*/ 90715 w 2557429"/>
                <a:gd name="csY2" fmla="*/ 1850811 h 1852547"/>
                <a:gd name="csX3" fmla="*/ 0 w 2557429"/>
                <a:gd name="csY3" fmla="*/ 1852547 h 1852547"/>
                <a:gd name="csX0" fmla="*/ 983063 w 2625241"/>
                <a:gd name="csY0" fmla="*/ 0 h 1852547"/>
                <a:gd name="csX1" fmla="*/ 2604174 w 2625241"/>
                <a:gd name="csY1" fmla="*/ 855771 h 1852547"/>
                <a:gd name="csX2" fmla="*/ 90715 w 2625241"/>
                <a:gd name="csY2" fmla="*/ 1850811 h 1852547"/>
                <a:gd name="csX3" fmla="*/ 0 w 2625241"/>
                <a:gd name="csY3" fmla="*/ 1852547 h 1852547"/>
                <a:gd name="csX0" fmla="*/ 983063 w 2605437"/>
                <a:gd name="csY0" fmla="*/ 0 h 1852547"/>
                <a:gd name="csX1" fmla="*/ 2604174 w 2605437"/>
                <a:gd name="csY1" fmla="*/ 855771 h 1852547"/>
                <a:gd name="csX2" fmla="*/ 90715 w 2605437"/>
                <a:gd name="csY2" fmla="*/ 1850811 h 1852547"/>
                <a:gd name="csX3" fmla="*/ 0 w 2605437"/>
                <a:gd name="csY3" fmla="*/ 1852547 h 1852547"/>
                <a:gd name="csX0" fmla="*/ 983063 w 2607157"/>
                <a:gd name="csY0" fmla="*/ 0 h 1852547"/>
                <a:gd name="csX1" fmla="*/ 2605897 w 2607157"/>
                <a:gd name="csY1" fmla="*/ 779686 h 1852547"/>
                <a:gd name="csX2" fmla="*/ 90715 w 2607157"/>
                <a:gd name="csY2" fmla="*/ 1850811 h 1852547"/>
                <a:gd name="csX3" fmla="*/ 0 w 2607157"/>
                <a:gd name="csY3" fmla="*/ 1852547 h 1852547"/>
                <a:gd name="csX0" fmla="*/ 983063 w 2606612"/>
                <a:gd name="csY0" fmla="*/ 0 h 1852547"/>
                <a:gd name="csX1" fmla="*/ 2605897 w 2606612"/>
                <a:gd name="csY1" fmla="*/ 779686 h 1852547"/>
                <a:gd name="csX2" fmla="*/ 90715 w 2606612"/>
                <a:gd name="csY2" fmla="*/ 1850811 h 1852547"/>
                <a:gd name="csX3" fmla="*/ 0 w 2606612"/>
                <a:gd name="csY3" fmla="*/ 1852547 h 1852547"/>
                <a:gd name="csX0" fmla="*/ 983063 w 2606081"/>
                <a:gd name="csY0" fmla="*/ 0 h 1852547"/>
                <a:gd name="csX1" fmla="*/ 2605897 w 2606081"/>
                <a:gd name="csY1" fmla="*/ 779686 h 1852547"/>
                <a:gd name="csX2" fmla="*/ 90715 w 2606081"/>
                <a:gd name="csY2" fmla="*/ 1850811 h 1852547"/>
                <a:gd name="csX3" fmla="*/ 0 w 2606081"/>
                <a:gd name="csY3" fmla="*/ 1852547 h 1852547"/>
                <a:gd name="csX0" fmla="*/ 983063 w 2594030"/>
                <a:gd name="csY0" fmla="*/ 0 h 1852547"/>
                <a:gd name="csX1" fmla="*/ 2593844 w 2594030"/>
                <a:gd name="csY1" fmla="*/ 787294 h 1852547"/>
                <a:gd name="csX2" fmla="*/ 90715 w 2594030"/>
                <a:gd name="csY2" fmla="*/ 1850811 h 1852547"/>
                <a:gd name="csX3" fmla="*/ 0 w 2594030"/>
                <a:gd name="csY3" fmla="*/ 1852547 h 1852547"/>
                <a:gd name="csX0" fmla="*/ 983063 w 2595221"/>
                <a:gd name="csY0" fmla="*/ 0 h 1852547"/>
                <a:gd name="csX1" fmla="*/ 2593844 w 2595221"/>
                <a:gd name="csY1" fmla="*/ 787294 h 1852547"/>
                <a:gd name="csX2" fmla="*/ 90715 w 2595221"/>
                <a:gd name="csY2" fmla="*/ 1850811 h 1852547"/>
                <a:gd name="csX3" fmla="*/ 0 w 2595221"/>
                <a:gd name="csY3" fmla="*/ 1852547 h 1852547"/>
                <a:gd name="csX0" fmla="*/ 983063 w 2595221"/>
                <a:gd name="csY0" fmla="*/ 0 h 1852547"/>
                <a:gd name="csX1" fmla="*/ 2593844 w 2595221"/>
                <a:gd name="csY1" fmla="*/ 787294 h 1852547"/>
                <a:gd name="csX2" fmla="*/ 90715 w 2595221"/>
                <a:gd name="csY2" fmla="*/ 1850811 h 1852547"/>
                <a:gd name="csX3" fmla="*/ 0 w 2595221"/>
                <a:gd name="csY3" fmla="*/ 1852547 h 1852547"/>
                <a:gd name="csX0" fmla="*/ 983063 w 2591781"/>
                <a:gd name="csY0" fmla="*/ 0 h 1852547"/>
                <a:gd name="csX1" fmla="*/ 2590400 w 2591781"/>
                <a:gd name="csY1" fmla="*/ 802511 h 1852547"/>
                <a:gd name="csX2" fmla="*/ 90715 w 2591781"/>
                <a:gd name="csY2" fmla="*/ 1850811 h 1852547"/>
                <a:gd name="csX3" fmla="*/ 0 w 2591781"/>
                <a:gd name="csY3" fmla="*/ 1852547 h 1852547"/>
              </a:gdLst>
              <a:ahLst/>
              <a:cxnLst>
                <a:cxn ang="0">
                  <a:pos x="csX0" y="csY0"/>
                </a:cxn>
                <a:cxn ang="0">
                  <a:pos x="csX1" y="csY1"/>
                </a:cxn>
                <a:cxn ang="0">
                  <a:pos x="csX2" y="csY2"/>
                </a:cxn>
                <a:cxn ang="0">
                  <a:pos x="csX3" y="csY3"/>
                </a:cxn>
              </a:cxnLst>
              <a:rect l="l" t="t" r="r" b="b"/>
              <a:pathLst>
                <a:path w="2591781" h="1852547">
                  <a:moveTo>
                    <a:pt x="983063" y="0"/>
                  </a:moveTo>
                  <a:cubicBezTo>
                    <a:pt x="2084955" y="128558"/>
                    <a:pt x="2556491" y="567252"/>
                    <a:pt x="2590400" y="802511"/>
                  </a:cubicBezTo>
                  <a:cubicBezTo>
                    <a:pt x="2638526" y="1136407"/>
                    <a:pt x="1421944" y="1799566"/>
                    <a:pt x="90715" y="1850811"/>
                  </a:cubicBezTo>
                  <a:lnTo>
                    <a:pt x="0" y="1852547"/>
                  </a:lnTo>
                </a:path>
              </a:pathLst>
            </a:custGeom>
            <a:noFill/>
            <a:ln w="6430" cap="flat">
              <a:solidFill>
                <a:srgbClr val="AC4702"/>
              </a:solidFill>
              <a:prstDash val="solid"/>
              <a:miter/>
            </a:ln>
          </p:spPr>
          <p:txBody>
            <a:bodyPr wrap="square">
              <a:noAutofit/>
            </a:bodyPr>
            <a:lstStyle/>
            <a:p>
              <a:endParaRPr lang="en-US">
                <a:solidFill>
                  <a:schemeClr val="tx1"/>
                </a:solidFill>
              </a:endParaRPr>
            </a:p>
          </p:txBody>
        </p:sp>
        <p:sp>
          <p:nvSpPr>
            <p:cNvPr id="259" name="Freeform 24">
              <a:extLst>
                <a:ext uri="{FF2B5EF4-FFF2-40B4-BE49-F238E27FC236}">
                  <a16:creationId xmlns:a16="http://schemas.microsoft.com/office/drawing/2014/main" id="{840D8671-F30E-C8F1-52A4-FA32AE6FE3BC}"/>
                </a:ext>
              </a:extLst>
            </p:cNvPr>
            <p:cNvSpPr/>
            <p:nvPr/>
          </p:nvSpPr>
          <p:spPr>
            <a:xfrm flipH="1">
              <a:off x="2859190" y="2578041"/>
              <a:ext cx="3259131" cy="1931137"/>
            </a:xfrm>
            <a:custGeom>
              <a:avLst/>
              <a:gdLst>
                <a:gd name="csX0" fmla="*/ 1021937 w 2460779"/>
                <a:gd name="csY0" fmla="*/ 0 h 1887603"/>
                <a:gd name="csX1" fmla="*/ 1079166 w 2460779"/>
                <a:gd name="csY1" fmla="*/ 10450 h 1887603"/>
                <a:gd name="csX2" fmla="*/ 2460779 w 2460779"/>
                <a:gd name="csY2" fmla="*/ 890353 h 1887603"/>
                <a:gd name="csX3" fmla="*/ 90715 w 2460779"/>
                <a:gd name="csY3" fmla="*/ 1885867 h 1887603"/>
                <a:gd name="csX4" fmla="*/ 0 w 2460779"/>
                <a:gd name="csY4" fmla="*/ 1887603 h 1887603"/>
                <a:gd name="csX5" fmla="*/ 65921 w 2460779"/>
                <a:gd name="csY5" fmla="*/ 918575 h 1887603"/>
                <a:gd name="csX6" fmla="*/ 1031121 w 2460779"/>
                <a:gd name="csY6" fmla="*/ 192861 h 1887603"/>
                <a:gd name="csX0" fmla="*/ 65921 w 2460779"/>
                <a:gd name="csY0" fmla="*/ 918575 h 1887603"/>
                <a:gd name="csX1" fmla="*/ 1031121 w 2460779"/>
                <a:gd name="csY1" fmla="*/ 192861 h 1887603"/>
                <a:gd name="csX2" fmla="*/ 1021937 w 2460779"/>
                <a:gd name="csY2" fmla="*/ 0 h 1887603"/>
                <a:gd name="csX3" fmla="*/ 1079166 w 2460779"/>
                <a:gd name="csY3" fmla="*/ 10450 h 1887603"/>
                <a:gd name="csX4" fmla="*/ 2460779 w 2460779"/>
                <a:gd name="csY4" fmla="*/ 890353 h 1887603"/>
                <a:gd name="csX5" fmla="*/ 90715 w 2460779"/>
                <a:gd name="csY5" fmla="*/ 1885867 h 1887603"/>
                <a:gd name="csX6" fmla="*/ 0 w 2460779"/>
                <a:gd name="csY6" fmla="*/ 1887603 h 1887603"/>
                <a:gd name="csX7" fmla="*/ 157361 w 2460779"/>
                <a:gd name="csY7" fmla="*/ 1010015 h 1887603"/>
                <a:gd name="csX0" fmla="*/ 65921 w 2460779"/>
                <a:gd name="csY0" fmla="*/ 918575 h 1887603"/>
                <a:gd name="csX1" fmla="*/ 1031121 w 2460779"/>
                <a:gd name="csY1" fmla="*/ 192861 h 1887603"/>
                <a:gd name="csX2" fmla="*/ 1021937 w 2460779"/>
                <a:gd name="csY2" fmla="*/ 0 h 1887603"/>
                <a:gd name="csX3" fmla="*/ 1079166 w 2460779"/>
                <a:gd name="csY3" fmla="*/ 10450 h 1887603"/>
                <a:gd name="csX4" fmla="*/ 2460779 w 2460779"/>
                <a:gd name="csY4" fmla="*/ 890353 h 1887603"/>
                <a:gd name="csX5" fmla="*/ 90715 w 2460779"/>
                <a:gd name="csY5" fmla="*/ 1885867 h 1887603"/>
                <a:gd name="csX6" fmla="*/ 0 w 2460779"/>
                <a:gd name="csY6" fmla="*/ 1887603 h 1887603"/>
                <a:gd name="csX0" fmla="*/ 1031121 w 2460779"/>
                <a:gd name="csY0" fmla="*/ 192861 h 1887603"/>
                <a:gd name="csX1" fmla="*/ 1021937 w 2460779"/>
                <a:gd name="csY1" fmla="*/ 0 h 1887603"/>
                <a:gd name="csX2" fmla="*/ 1079166 w 2460779"/>
                <a:gd name="csY2" fmla="*/ 10450 h 1887603"/>
                <a:gd name="csX3" fmla="*/ 2460779 w 2460779"/>
                <a:gd name="csY3" fmla="*/ 890353 h 1887603"/>
                <a:gd name="csX4" fmla="*/ 90715 w 2460779"/>
                <a:gd name="csY4" fmla="*/ 1885867 h 1887603"/>
                <a:gd name="csX5" fmla="*/ 0 w 2460779"/>
                <a:gd name="csY5" fmla="*/ 1887603 h 1887603"/>
                <a:gd name="csX0" fmla="*/ 1021937 w 2460779"/>
                <a:gd name="csY0" fmla="*/ 0 h 1887603"/>
                <a:gd name="csX1" fmla="*/ 1079166 w 2460779"/>
                <a:gd name="csY1" fmla="*/ 10450 h 1887603"/>
                <a:gd name="csX2" fmla="*/ 2460779 w 2460779"/>
                <a:gd name="csY2" fmla="*/ 890353 h 1887603"/>
                <a:gd name="csX3" fmla="*/ 90715 w 2460779"/>
                <a:gd name="csY3" fmla="*/ 1885867 h 1887603"/>
                <a:gd name="csX4" fmla="*/ 0 w 2460779"/>
                <a:gd name="csY4" fmla="*/ 1887603 h 1887603"/>
                <a:gd name="csX0" fmla="*/ 825000 w 2460779"/>
                <a:gd name="csY0" fmla="*/ 0 h 1888317"/>
                <a:gd name="csX1" fmla="*/ 1079166 w 2460779"/>
                <a:gd name="csY1" fmla="*/ 11164 h 1888317"/>
                <a:gd name="csX2" fmla="*/ 2460779 w 2460779"/>
                <a:gd name="csY2" fmla="*/ 891067 h 1888317"/>
                <a:gd name="csX3" fmla="*/ 90715 w 2460779"/>
                <a:gd name="csY3" fmla="*/ 1886581 h 1888317"/>
                <a:gd name="csX4" fmla="*/ 0 w 2460779"/>
                <a:gd name="csY4" fmla="*/ 1888317 h 1888317"/>
                <a:gd name="csX0" fmla="*/ 825000 w 2484496"/>
                <a:gd name="csY0" fmla="*/ 0 h 1888317"/>
                <a:gd name="csX1" fmla="*/ 1081104 w 2484496"/>
                <a:gd name="csY1" fmla="*/ 11164 h 1888317"/>
                <a:gd name="csX2" fmla="*/ 2460779 w 2484496"/>
                <a:gd name="csY2" fmla="*/ 891067 h 1888317"/>
                <a:gd name="csX3" fmla="*/ 90715 w 2484496"/>
                <a:gd name="csY3" fmla="*/ 1886581 h 1888317"/>
                <a:gd name="csX4" fmla="*/ 0 w 2484496"/>
                <a:gd name="csY4" fmla="*/ 1888317 h 1888317"/>
                <a:gd name="csX0" fmla="*/ 825000 w 2484496"/>
                <a:gd name="csY0" fmla="*/ 1429 h 1889746"/>
                <a:gd name="csX1" fmla="*/ 1081104 w 2484496"/>
                <a:gd name="csY1" fmla="*/ 12593 h 1889746"/>
                <a:gd name="csX2" fmla="*/ 2460779 w 2484496"/>
                <a:gd name="csY2" fmla="*/ 892496 h 1889746"/>
                <a:gd name="csX3" fmla="*/ 90715 w 2484496"/>
                <a:gd name="csY3" fmla="*/ 1888010 h 1889746"/>
                <a:gd name="csX4" fmla="*/ 0 w 2484496"/>
                <a:gd name="csY4" fmla="*/ 1889746 h 1889746"/>
                <a:gd name="csX0" fmla="*/ 825000 w 2484496"/>
                <a:gd name="csY0" fmla="*/ 0 h 1893316"/>
                <a:gd name="csX1" fmla="*/ 1081104 w 2484496"/>
                <a:gd name="csY1" fmla="*/ 16163 h 1893316"/>
                <a:gd name="csX2" fmla="*/ 2460779 w 2484496"/>
                <a:gd name="csY2" fmla="*/ 896066 h 1893316"/>
                <a:gd name="csX3" fmla="*/ 90715 w 2484496"/>
                <a:gd name="csY3" fmla="*/ 1891580 h 1893316"/>
                <a:gd name="csX4" fmla="*/ 0 w 2484496"/>
                <a:gd name="csY4" fmla="*/ 1893316 h 1893316"/>
                <a:gd name="csX0" fmla="*/ 825000 w 2488455"/>
                <a:gd name="csY0" fmla="*/ 0 h 1893316"/>
                <a:gd name="csX1" fmla="*/ 1137279 w 2488455"/>
                <a:gd name="csY1" fmla="*/ 31162 h 1893316"/>
                <a:gd name="csX2" fmla="*/ 2460779 w 2488455"/>
                <a:gd name="csY2" fmla="*/ 896066 h 1893316"/>
                <a:gd name="csX3" fmla="*/ 90715 w 2488455"/>
                <a:gd name="csY3" fmla="*/ 1891580 h 1893316"/>
                <a:gd name="csX4" fmla="*/ 0 w 2488455"/>
                <a:gd name="csY4" fmla="*/ 1893316 h 1893316"/>
                <a:gd name="csX0" fmla="*/ 825000 w 2488455"/>
                <a:gd name="csY0" fmla="*/ 0 h 1893316"/>
                <a:gd name="csX1" fmla="*/ 1137279 w 2488455"/>
                <a:gd name="csY1" fmla="*/ 31162 h 1893316"/>
                <a:gd name="csX2" fmla="*/ 2460779 w 2488455"/>
                <a:gd name="csY2" fmla="*/ 896066 h 1893316"/>
                <a:gd name="csX3" fmla="*/ 90715 w 2488455"/>
                <a:gd name="csY3" fmla="*/ 1891580 h 1893316"/>
                <a:gd name="csX4" fmla="*/ 0 w 2488455"/>
                <a:gd name="csY4" fmla="*/ 1893316 h 1893316"/>
                <a:gd name="csX0" fmla="*/ 825000 w 2488455"/>
                <a:gd name="csY0" fmla="*/ 0 h 1893316"/>
                <a:gd name="csX1" fmla="*/ 1137279 w 2488455"/>
                <a:gd name="csY1" fmla="*/ 31162 h 1893316"/>
                <a:gd name="csX2" fmla="*/ 2460779 w 2488455"/>
                <a:gd name="csY2" fmla="*/ 896066 h 1893316"/>
                <a:gd name="csX3" fmla="*/ 90715 w 2488455"/>
                <a:gd name="csY3" fmla="*/ 1891580 h 1893316"/>
                <a:gd name="csX4" fmla="*/ 0 w 2488455"/>
                <a:gd name="csY4" fmla="*/ 1893316 h 1893316"/>
                <a:gd name="csX0" fmla="*/ 822417 w 2488455"/>
                <a:gd name="csY0" fmla="*/ 0 h 1891173"/>
                <a:gd name="csX1" fmla="*/ 1137279 w 2488455"/>
                <a:gd name="csY1" fmla="*/ 29019 h 1891173"/>
                <a:gd name="csX2" fmla="*/ 2460779 w 2488455"/>
                <a:gd name="csY2" fmla="*/ 893923 h 1891173"/>
                <a:gd name="csX3" fmla="*/ 90715 w 2488455"/>
                <a:gd name="csY3" fmla="*/ 1889437 h 1891173"/>
                <a:gd name="csX4" fmla="*/ 0 w 2488455"/>
                <a:gd name="csY4" fmla="*/ 1891173 h 1891173"/>
                <a:gd name="csX0" fmla="*/ 832102 w 2488455"/>
                <a:gd name="csY0" fmla="*/ 0 h 1888316"/>
                <a:gd name="csX1" fmla="*/ 1137279 w 2488455"/>
                <a:gd name="csY1" fmla="*/ 26162 h 1888316"/>
                <a:gd name="csX2" fmla="*/ 2460779 w 2488455"/>
                <a:gd name="csY2" fmla="*/ 891066 h 1888316"/>
                <a:gd name="csX3" fmla="*/ 90715 w 2488455"/>
                <a:gd name="csY3" fmla="*/ 1886580 h 1888316"/>
                <a:gd name="csX4" fmla="*/ 0 w 2488455"/>
                <a:gd name="csY4" fmla="*/ 1888316 h 1888316"/>
                <a:gd name="csX0" fmla="*/ 832102 w 2489387"/>
                <a:gd name="csY0" fmla="*/ 0 h 1888316"/>
                <a:gd name="csX1" fmla="*/ 1149547 w 2489387"/>
                <a:gd name="csY1" fmla="*/ 31161 h 1888316"/>
                <a:gd name="csX2" fmla="*/ 2460779 w 2489387"/>
                <a:gd name="csY2" fmla="*/ 891066 h 1888316"/>
                <a:gd name="csX3" fmla="*/ 90715 w 2489387"/>
                <a:gd name="csY3" fmla="*/ 1886580 h 1888316"/>
                <a:gd name="csX4" fmla="*/ 0 w 2489387"/>
                <a:gd name="csY4" fmla="*/ 1888316 h 1888316"/>
                <a:gd name="csX0" fmla="*/ 832102 w 2489387"/>
                <a:gd name="csY0" fmla="*/ 0 h 1888316"/>
                <a:gd name="csX1" fmla="*/ 1149547 w 2489387"/>
                <a:gd name="csY1" fmla="*/ 31161 h 1888316"/>
                <a:gd name="csX2" fmla="*/ 2460779 w 2489387"/>
                <a:gd name="csY2" fmla="*/ 891066 h 1888316"/>
                <a:gd name="csX3" fmla="*/ 90715 w 2489387"/>
                <a:gd name="csY3" fmla="*/ 1886580 h 1888316"/>
                <a:gd name="csX4" fmla="*/ 0 w 2489387"/>
                <a:gd name="csY4" fmla="*/ 1888316 h 1888316"/>
                <a:gd name="csX0" fmla="*/ 832102 w 2489359"/>
                <a:gd name="csY0" fmla="*/ 0 h 1888316"/>
                <a:gd name="csX1" fmla="*/ 1149547 w 2489359"/>
                <a:gd name="csY1" fmla="*/ 31161 h 1888316"/>
                <a:gd name="csX2" fmla="*/ 2460779 w 2489359"/>
                <a:gd name="csY2" fmla="*/ 891066 h 1888316"/>
                <a:gd name="csX3" fmla="*/ 90715 w 2489359"/>
                <a:gd name="csY3" fmla="*/ 1886580 h 1888316"/>
                <a:gd name="csX4" fmla="*/ 0 w 2489359"/>
                <a:gd name="csY4" fmla="*/ 1888316 h 1888316"/>
                <a:gd name="csX0" fmla="*/ 832102 w 2468410"/>
                <a:gd name="csY0" fmla="*/ 0 h 1888316"/>
                <a:gd name="csX1" fmla="*/ 2460779 w 2468410"/>
                <a:gd name="csY1" fmla="*/ 891066 h 1888316"/>
                <a:gd name="csX2" fmla="*/ 90715 w 2468410"/>
                <a:gd name="csY2" fmla="*/ 1886580 h 1888316"/>
                <a:gd name="csX3" fmla="*/ 0 w 2468410"/>
                <a:gd name="csY3" fmla="*/ 1888316 h 1888316"/>
                <a:gd name="csX0" fmla="*/ 832102 w 2470891"/>
                <a:gd name="csY0" fmla="*/ 0 h 1888316"/>
                <a:gd name="csX1" fmla="*/ 2460779 w 2470891"/>
                <a:gd name="csY1" fmla="*/ 891066 h 1888316"/>
                <a:gd name="csX2" fmla="*/ 90715 w 2470891"/>
                <a:gd name="csY2" fmla="*/ 1886580 h 1888316"/>
                <a:gd name="csX3" fmla="*/ 0 w 2470891"/>
                <a:gd name="csY3" fmla="*/ 1888316 h 1888316"/>
                <a:gd name="csX0" fmla="*/ 832102 w 2472620"/>
                <a:gd name="csY0" fmla="*/ 637 h 1888953"/>
                <a:gd name="csX1" fmla="*/ 2460779 w 2472620"/>
                <a:gd name="csY1" fmla="*/ 891703 h 1888953"/>
                <a:gd name="csX2" fmla="*/ 90715 w 2472620"/>
                <a:gd name="csY2" fmla="*/ 1887217 h 1888953"/>
                <a:gd name="csX3" fmla="*/ 0 w 2472620"/>
                <a:gd name="csY3" fmla="*/ 1888953 h 1888953"/>
                <a:gd name="csX0" fmla="*/ 832102 w 2472914"/>
                <a:gd name="csY0" fmla="*/ 166 h 1888482"/>
                <a:gd name="csX1" fmla="*/ 2460779 w 2472914"/>
                <a:gd name="csY1" fmla="*/ 891232 h 1888482"/>
                <a:gd name="csX2" fmla="*/ 90715 w 2472914"/>
                <a:gd name="csY2" fmla="*/ 1886746 h 1888482"/>
                <a:gd name="csX3" fmla="*/ 0 w 2472914"/>
                <a:gd name="csY3" fmla="*/ 1888482 h 1888482"/>
                <a:gd name="csX0" fmla="*/ 832102 w 2473598"/>
                <a:gd name="csY0" fmla="*/ 11 h 1888327"/>
                <a:gd name="csX1" fmla="*/ 2460779 w 2473598"/>
                <a:gd name="csY1" fmla="*/ 891077 h 1888327"/>
                <a:gd name="csX2" fmla="*/ 90715 w 2473598"/>
                <a:gd name="csY2" fmla="*/ 1886591 h 1888327"/>
                <a:gd name="csX3" fmla="*/ 0 w 2473598"/>
                <a:gd name="csY3" fmla="*/ 1888327 h 1888327"/>
                <a:gd name="csX0" fmla="*/ 759784 w 2470681"/>
                <a:gd name="csY0" fmla="*/ 10 h 1901182"/>
                <a:gd name="csX1" fmla="*/ 2460779 w 2470681"/>
                <a:gd name="csY1" fmla="*/ 903932 h 1901182"/>
                <a:gd name="csX2" fmla="*/ 90715 w 2470681"/>
                <a:gd name="csY2" fmla="*/ 1899446 h 1901182"/>
                <a:gd name="csX3" fmla="*/ 0 w 2470681"/>
                <a:gd name="csY3" fmla="*/ 1901182 h 1901182"/>
                <a:gd name="csX0" fmla="*/ 759784 w 2470630"/>
                <a:gd name="csY0" fmla="*/ 0 h 1901172"/>
                <a:gd name="csX1" fmla="*/ 2460779 w 2470630"/>
                <a:gd name="csY1" fmla="*/ 903922 h 1901172"/>
                <a:gd name="csX2" fmla="*/ 90715 w 2470630"/>
                <a:gd name="csY2" fmla="*/ 1899436 h 1901172"/>
                <a:gd name="csX3" fmla="*/ 0 w 2470630"/>
                <a:gd name="csY3" fmla="*/ 1901172 h 1901172"/>
                <a:gd name="csX0" fmla="*/ 947466 w 2658312"/>
                <a:gd name="csY0" fmla="*/ 0 h 1933548"/>
                <a:gd name="csX1" fmla="*/ 2648461 w 2658312"/>
                <a:gd name="csY1" fmla="*/ 903922 h 1933548"/>
                <a:gd name="csX2" fmla="*/ 278397 w 2658312"/>
                <a:gd name="csY2" fmla="*/ 1899436 h 1933548"/>
                <a:gd name="csX3" fmla="*/ 0 w 2658312"/>
                <a:gd name="csY3" fmla="*/ 1933548 h 1933548"/>
                <a:gd name="csX0" fmla="*/ 947466 w 2666604"/>
                <a:gd name="csY0" fmla="*/ 0 h 1933548"/>
                <a:gd name="csX1" fmla="*/ 2648461 w 2666604"/>
                <a:gd name="csY1" fmla="*/ 903922 h 1933548"/>
                <a:gd name="csX2" fmla="*/ 0 w 2666604"/>
                <a:gd name="csY2" fmla="*/ 1933548 h 1933548"/>
                <a:gd name="csX0" fmla="*/ 947466 w 2666604"/>
                <a:gd name="csY0" fmla="*/ 0 h 1933548"/>
                <a:gd name="csX1" fmla="*/ 2648461 w 2666604"/>
                <a:gd name="csY1" fmla="*/ 903922 h 1933548"/>
                <a:gd name="csX2" fmla="*/ 0 w 2666604"/>
                <a:gd name="csY2" fmla="*/ 1933548 h 1933548"/>
                <a:gd name="csX0" fmla="*/ 947466 w 2651218"/>
                <a:gd name="csY0" fmla="*/ 0 h 1933548"/>
                <a:gd name="csX1" fmla="*/ 2648461 w 2651218"/>
                <a:gd name="csY1" fmla="*/ 903922 h 1933548"/>
                <a:gd name="csX2" fmla="*/ 0 w 2651218"/>
                <a:gd name="csY2" fmla="*/ 1933548 h 1933548"/>
              </a:gdLst>
              <a:ahLst/>
              <a:cxnLst>
                <a:cxn ang="0">
                  <a:pos x="csX0" y="csY0"/>
                </a:cxn>
                <a:cxn ang="0">
                  <a:pos x="csX1" y="csY1"/>
                </a:cxn>
                <a:cxn ang="0">
                  <a:pos x="csX2" y="csY2"/>
                </a:cxn>
              </a:cxnLst>
              <a:rect l="l" t="t" r="r" b="b"/>
              <a:pathLst>
                <a:path w="2651218" h="1933548">
                  <a:moveTo>
                    <a:pt x="947466" y="0"/>
                  </a:moveTo>
                  <a:cubicBezTo>
                    <a:pt x="1907934" y="25659"/>
                    <a:pt x="2704176" y="549405"/>
                    <a:pt x="2648461" y="903922"/>
                  </a:cubicBezTo>
                  <a:cubicBezTo>
                    <a:pt x="2571477" y="1393775"/>
                    <a:pt x="1101034" y="1924729"/>
                    <a:pt x="0" y="1933548"/>
                  </a:cubicBezTo>
                </a:path>
              </a:pathLst>
            </a:custGeom>
            <a:noFill/>
            <a:ln w="6430" cap="flat">
              <a:solidFill>
                <a:srgbClr val="4F7599"/>
              </a:solidFill>
              <a:prstDash val="solid"/>
              <a:miter/>
            </a:ln>
          </p:spPr>
          <p:txBody>
            <a:bodyPr/>
            <a:lstStyle/>
            <a:p>
              <a:endParaRPr lang="en-US" dirty="0"/>
            </a:p>
          </p:txBody>
        </p:sp>
      </p:grpSp>
      <p:cxnSp>
        <p:nvCxnSpPr>
          <p:cNvPr id="260" name="Straight Connector 259">
            <a:extLst>
              <a:ext uri="{FF2B5EF4-FFF2-40B4-BE49-F238E27FC236}">
                <a16:creationId xmlns:a16="http://schemas.microsoft.com/office/drawing/2014/main" id="{09F3DCDC-2A97-C1D2-A38A-A3CD9AC988EC}"/>
              </a:ext>
            </a:extLst>
          </p:cNvPr>
          <p:cNvCxnSpPr>
            <a:cxnSpLocks/>
          </p:cNvCxnSpPr>
          <p:nvPr/>
        </p:nvCxnSpPr>
        <p:spPr>
          <a:xfrm>
            <a:off x="8476289" y="1876757"/>
            <a:ext cx="67433" cy="327938"/>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sp>
        <p:nvSpPr>
          <p:cNvPr id="261" name="TextBox 260">
            <a:extLst>
              <a:ext uri="{FF2B5EF4-FFF2-40B4-BE49-F238E27FC236}">
                <a16:creationId xmlns:a16="http://schemas.microsoft.com/office/drawing/2014/main" id="{94AF92F0-01B0-1C3D-BE13-E51EDE442E51}"/>
              </a:ext>
            </a:extLst>
          </p:cNvPr>
          <p:cNvSpPr txBox="1"/>
          <p:nvPr/>
        </p:nvSpPr>
        <p:spPr>
          <a:xfrm>
            <a:off x="8031159" y="1455983"/>
            <a:ext cx="762661" cy="415498"/>
          </a:xfrm>
          <a:prstGeom prst="rect">
            <a:avLst/>
          </a:prstGeom>
          <a:noFill/>
        </p:spPr>
        <p:txBody>
          <a:bodyPr wrap="square" lIns="90000" rtlCol="0" anchor="b" anchorCtr="0">
            <a:spAutoFit/>
          </a:bodyPr>
          <a:lstStyle/>
          <a:p>
            <a:pPr algn="ctr"/>
            <a:r>
              <a:rPr lang="en-US" sz="1000" dirty="0"/>
              <a:t>Sensory ganglion</a:t>
            </a:r>
          </a:p>
        </p:txBody>
      </p:sp>
      <p:sp>
        <p:nvSpPr>
          <p:cNvPr id="262" name="TextBox 261">
            <a:extLst>
              <a:ext uri="{FF2B5EF4-FFF2-40B4-BE49-F238E27FC236}">
                <a16:creationId xmlns:a16="http://schemas.microsoft.com/office/drawing/2014/main" id="{3D042E9E-041C-2E81-1F9C-7B11F237EAEC}"/>
              </a:ext>
            </a:extLst>
          </p:cNvPr>
          <p:cNvSpPr txBox="1"/>
          <p:nvPr/>
        </p:nvSpPr>
        <p:spPr>
          <a:xfrm>
            <a:off x="9836648" y="1509294"/>
            <a:ext cx="1858514" cy="415498"/>
          </a:xfrm>
          <a:prstGeom prst="rect">
            <a:avLst/>
          </a:prstGeom>
          <a:noFill/>
        </p:spPr>
        <p:txBody>
          <a:bodyPr wrap="square" lIns="90000" rtlCol="0" anchor="ctr" anchorCtr="0">
            <a:spAutoFit/>
          </a:bodyPr>
          <a:lstStyle/>
          <a:p>
            <a:pPr algn="ctr"/>
            <a:r>
              <a:rPr lang="en-US" sz="1000" dirty="0"/>
              <a:t>Afferent </a:t>
            </a:r>
            <a:r>
              <a:rPr lang="en-US" sz="1000" dirty="0" err="1"/>
              <a:t>fibre</a:t>
            </a:r>
            <a:r>
              <a:rPr lang="en-US" sz="1000" dirty="0"/>
              <a:t> synapses with interneurons in spinal cord</a:t>
            </a:r>
          </a:p>
        </p:txBody>
      </p:sp>
      <p:sp>
        <p:nvSpPr>
          <p:cNvPr id="263" name="TextBox 262">
            <a:extLst>
              <a:ext uri="{FF2B5EF4-FFF2-40B4-BE49-F238E27FC236}">
                <a16:creationId xmlns:a16="http://schemas.microsoft.com/office/drawing/2014/main" id="{76B837B1-2405-A927-5ECD-91C534B74444}"/>
              </a:ext>
            </a:extLst>
          </p:cNvPr>
          <p:cNvSpPr txBox="1"/>
          <p:nvPr/>
        </p:nvSpPr>
        <p:spPr>
          <a:xfrm>
            <a:off x="6587829" y="2985042"/>
            <a:ext cx="1766231" cy="553998"/>
          </a:xfrm>
          <a:prstGeom prst="rect">
            <a:avLst/>
          </a:prstGeom>
          <a:noFill/>
        </p:spPr>
        <p:txBody>
          <a:bodyPr wrap="square" lIns="90000" rtlCol="0" anchor="ctr" anchorCtr="0">
            <a:spAutoFit/>
          </a:bodyPr>
          <a:lstStyle/>
          <a:p>
            <a:r>
              <a:rPr lang="en-US" sz="1000" dirty="0">
                <a:solidFill>
                  <a:srgbClr val="AD4703"/>
                </a:solidFill>
              </a:rPr>
              <a:t>Interneuron synapses with descending efferent (motor) </a:t>
            </a:r>
            <a:r>
              <a:rPr lang="en-US" sz="1000" dirty="0" err="1">
                <a:solidFill>
                  <a:srgbClr val="AD4703"/>
                </a:solidFill>
              </a:rPr>
              <a:t>fibre</a:t>
            </a:r>
            <a:r>
              <a:rPr lang="en-US" sz="1000" dirty="0">
                <a:solidFill>
                  <a:srgbClr val="AD4703"/>
                </a:solidFill>
              </a:rPr>
              <a:t> in spinal cord</a:t>
            </a:r>
          </a:p>
        </p:txBody>
      </p:sp>
      <p:sp>
        <p:nvSpPr>
          <p:cNvPr id="323" name="TextBox 322">
            <a:extLst>
              <a:ext uri="{FF2B5EF4-FFF2-40B4-BE49-F238E27FC236}">
                <a16:creationId xmlns:a16="http://schemas.microsoft.com/office/drawing/2014/main" id="{6D60FEF6-3B4D-B6F5-80D9-64790481DA41}"/>
              </a:ext>
            </a:extLst>
          </p:cNvPr>
          <p:cNvSpPr txBox="1"/>
          <p:nvPr/>
        </p:nvSpPr>
        <p:spPr>
          <a:xfrm>
            <a:off x="7479651" y="3525262"/>
            <a:ext cx="2037126" cy="707886"/>
          </a:xfrm>
          <a:prstGeom prst="rect">
            <a:avLst/>
          </a:prstGeom>
          <a:noFill/>
        </p:spPr>
        <p:txBody>
          <a:bodyPr wrap="square" lIns="90000" rtlCol="0" anchor="ctr" anchorCtr="0">
            <a:spAutoFit/>
          </a:bodyPr>
          <a:lstStyle/>
          <a:p>
            <a:r>
              <a:rPr lang="en-US" sz="1000" dirty="0">
                <a:solidFill>
                  <a:srgbClr val="AD4703"/>
                </a:solidFill>
              </a:rPr>
              <a:t>Descending motor </a:t>
            </a:r>
            <a:r>
              <a:rPr lang="en-US" sz="1000" dirty="0" err="1">
                <a:solidFill>
                  <a:srgbClr val="AD4703"/>
                </a:solidFill>
              </a:rPr>
              <a:t>fibre</a:t>
            </a:r>
            <a:r>
              <a:rPr lang="en-US" sz="1000" dirty="0">
                <a:solidFill>
                  <a:srgbClr val="AD4703"/>
                </a:solidFill>
              </a:rPr>
              <a:t> innervates quadriceps muscle spindles leading to contraction and a forward kick</a:t>
            </a:r>
          </a:p>
        </p:txBody>
      </p:sp>
      <p:sp>
        <p:nvSpPr>
          <p:cNvPr id="324" name="TextBox 323">
            <a:extLst>
              <a:ext uri="{FF2B5EF4-FFF2-40B4-BE49-F238E27FC236}">
                <a16:creationId xmlns:a16="http://schemas.microsoft.com/office/drawing/2014/main" id="{B8342E99-36F0-6114-73EC-6A09165429C8}"/>
              </a:ext>
            </a:extLst>
          </p:cNvPr>
          <p:cNvSpPr txBox="1"/>
          <p:nvPr/>
        </p:nvSpPr>
        <p:spPr>
          <a:xfrm>
            <a:off x="9789140" y="3913088"/>
            <a:ext cx="870900" cy="400110"/>
          </a:xfrm>
          <a:prstGeom prst="rect">
            <a:avLst/>
          </a:prstGeom>
          <a:noFill/>
        </p:spPr>
        <p:txBody>
          <a:bodyPr wrap="none" lIns="90000" rtlCol="0" anchor="b" anchorCtr="0">
            <a:spAutoFit/>
          </a:bodyPr>
          <a:lstStyle/>
          <a:p>
            <a:r>
              <a:rPr lang="en-US" sz="1000" dirty="0"/>
              <a:t>Quadriceps </a:t>
            </a:r>
            <a:br>
              <a:rPr lang="en-US" sz="1000" dirty="0"/>
            </a:br>
            <a:r>
              <a:rPr lang="en-US" sz="1000" dirty="0"/>
              <a:t>muscle</a:t>
            </a:r>
          </a:p>
        </p:txBody>
      </p:sp>
      <p:cxnSp>
        <p:nvCxnSpPr>
          <p:cNvPr id="325" name="Straight Connector 324">
            <a:extLst>
              <a:ext uri="{FF2B5EF4-FFF2-40B4-BE49-F238E27FC236}">
                <a16:creationId xmlns:a16="http://schemas.microsoft.com/office/drawing/2014/main" id="{D3F8AC71-505D-3796-DE2A-39D24C5A0356}"/>
              </a:ext>
            </a:extLst>
          </p:cNvPr>
          <p:cNvCxnSpPr>
            <a:cxnSpLocks/>
          </p:cNvCxnSpPr>
          <p:nvPr/>
        </p:nvCxnSpPr>
        <p:spPr>
          <a:xfrm flipV="1">
            <a:off x="9331530" y="2731070"/>
            <a:ext cx="0" cy="398210"/>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cxnSp>
        <p:nvCxnSpPr>
          <p:cNvPr id="326" name="Straight Connector 325">
            <a:extLst>
              <a:ext uri="{FF2B5EF4-FFF2-40B4-BE49-F238E27FC236}">
                <a16:creationId xmlns:a16="http://schemas.microsoft.com/office/drawing/2014/main" id="{4E559BB9-5587-72EB-9267-FE92DA26CA2F}"/>
              </a:ext>
            </a:extLst>
          </p:cNvPr>
          <p:cNvCxnSpPr>
            <a:cxnSpLocks/>
          </p:cNvCxnSpPr>
          <p:nvPr/>
        </p:nvCxnSpPr>
        <p:spPr>
          <a:xfrm flipV="1">
            <a:off x="9753899" y="2870044"/>
            <a:ext cx="0" cy="259236"/>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sp>
        <p:nvSpPr>
          <p:cNvPr id="327" name="TextBox 326">
            <a:extLst>
              <a:ext uri="{FF2B5EF4-FFF2-40B4-BE49-F238E27FC236}">
                <a16:creationId xmlns:a16="http://schemas.microsoft.com/office/drawing/2014/main" id="{05B7B21F-A331-520B-DB48-EF9D8B136888}"/>
              </a:ext>
            </a:extLst>
          </p:cNvPr>
          <p:cNvSpPr txBox="1"/>
          <p:nvPr/>
        </p:nvSpPr>
        <p:spPr>
          <a:xfrm>
            <a:off x="8633166" y="3092946"/>
            <a:ext cx="858076" cy="246221"/>
          </a:xfrm>
          <a:prstGeom prst="rect">
            <a:avLst/>
          </a:prstGeom>
          <a:noFill/>
        </p:spPr>
        <p:txBody>
          <a:bodyPr wrap="none" lIns="90000" rtlCol="0" anchor="t" anchorCtr="0">
            <a:spAutoFit/>
          </a:bodyPr>
          <a:lstStyle/>
          <a:p>
            <a:pPr algn="r"/>
            <a:r>
              <a:rPr lang="en-US" sz="1000"/>
              <a:t>Grey matter</a:t>
            </a:r>
          </a:p>
        </p:txBody>
      </p:sp>
      <p:sp>
        <p:nvSpPr>
          <p:cNvPr id="328" name="TextBox 327">
            <a:extLst>
              <a:ext uri="{FF2B5EF4-FFF2-40B4-BE49-F238E27FC236}">
                <a16:creationId xmlns:a16="http://schemas.microsoft.com/office/drawing/2014/main" id="{6AF6B906-B440-71A9-F20E-94DD350F56FC}"/>
              </a:ext>
            </a:extLst>
          </p:cNvPr>
          <p:cNvSpPr txBox="1"/>
          <p:nvPr/>
        </p:nvSpPr>
        <p:spPr>
          <a:xfrm>
            <a:off x="9536130" y="3092946"/>
            <a:ext cx="907769" cy="246221"/>
          </a:xfrm>
          <a:prstGeom prst="rect">
            <a:avLst/>
          </a:prstGeom>
          <a:noFill/>
        </p:spPr>
        <p:txBody>
          <a:bodyPr wrap="none" lIns="90000" rtlCol="0" anchor="t" anchorCtr="0">
            <a:spAutoFit/>
          </a:bodyPr>
          <a:lstStyle/>
          <a:p>
            <a:r>
              <a:rPr lang="en-US" sz="1000"/>
              <a:t>White matter</a:t>
            </a:r>
          </a:p>
        </p:txBody>
      </p:sp>
      <p:sp>
        <p:nvSpPr>
          <p:cNvPr id="329" name="Triangle 189">
            <a:extLst>
              <a:ext uri="{FF2B5EF4-FFF2-40B4-BE49-F238E27FC236}">
                <a16:creationId xmlns:a16="http://schemas.microsoft.com/office/drawing/2014/main" id="{90CBDFB7-B4B1-AD3E-8D5F-0982E5F551D6}"/>
              </a:ext>
            </a:extLst>
          </p:cNvPr>
          <p:cNvSpPr/>
          <p:nvPr/>
        </p:nvSpPr>
        <p:spPr>
          <a:xfrm rot="3708203">
            <a:off x="6893687" y="2700932"/>
            <a:ext cx="119329" cy="102870"/>
          </a:xfrm>
          <a:prstGeom prst="triangle">
            <a:avLst/>
          </a:prstGeom>
          <a:solidFill>
            <a:srgbClr val="4E75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 name="Triangle 190">
            <a:extLst>
              <a:ext uri="{FF2B5EF4-FFF2-40B4-BE49-F238E27FC236}">
                <a16:creationId xmlns:a16="http://schemas.microsoft.com/office/drawing/2014/main" id="{BFEB9EDA-C34E-4DCB-3D79-4FFA89282082}"/>
              </a:ext>
            </a:extLst>
          </p:cNvPr>
          <p:cNvSpPr/>
          <p:nvPr/>
        </p:nvSpPr>
        <p:spPr>
          <a:xfrm rot="17386538" flipH="1">
            <a:off x="7187589" y="4115949"/>
            <a:ext cx="119329" cy="102870"/>
          </a:xfrm>
          <a:prstGeom prst="triangle">
            <a:avLst/>
          </a:prstGeom>
          <a:solidFill>
            <a:srgbClr val="4E75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 name="Triangle 193">
            <a:extLst>
              <a:ext uri="{FF2B5EF4-FFF2-40B4-BE49-F238E27FC236}">
                <a16:creationId xmlns:a16="http://schemas.microsoft.com/office/drawing/2014/main" id="{EF5B1801-4CAB-4287-E8F8-BDA2EE8F0312}"/>
              </a:ext>
            </a:extLst>
          </p:cNvPr>
          <p:cNvSpPr/>
          <p:nvPr/>
        </p:nvSpPr>
        <p:spPr>
          <a:xfrm rot="7575575" flipH="1">
            <a:off x="6742951" y="2883073"/>
            <a:ext cx="119329" cy="102870"/>
          </a:xfrm>
          <a:prstGeom prst="triangle">
            <a:avLst/>
          </a:prstGeom>
          <a:solidFill>
            <a:srgbClr val="AC47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 name="Triangle 194">
            <a:extLst>
              <a:ext uri="{FF2B5EF4-FFF2-40B4-BE49-F238E27FC236}">
                <a16:creationId xmlns:a16="http://schemas.microsoft.com/office/drawing/2014/main" id="{A68C958A-0F1C-9D18-5D9D-58D5126C1193}"/>
              </a:ext>
            </a:extLst>
          </p:cNvPr>
          <p:cNvSpPr/>
          <p:nvPr/>
        </p:nvSpPr>
        <p:spPr>
          <a:xfrm rot="13883959">
            <a:off x="7416393" y="4127143"/>
            <a:ext cx="119329" cy="102870"/>
          </a:xfrm>
          <a:prstGeom prst="triangle">
            <a:avLst/>
          </a:prstGeom>
          <a:solidFill>
            <a:srgbClr val="AC47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 name="TextBox 332">
            <a:extLst>
              <a:ext uri="{FF2B5EF4-FFF2-40B4-BE49-F238E27FC236}">
                <a16:creationId xmlns:a16="http://schemas.microsoft.com/office/drawing/2014/main" id="{F6390548-147A-CED6-674C-C098A46B60A8}"/>
              </a:ext>
            </a:extLst>
          </p:cNvPr>
          <p:cNvSpPr txBox="1"/>
          <p:nvPr/>
        </p:nvSpPr>
        <p:spPr>
          <a:xfrm>
            <a:off x="5622177" y="2020705"/>
            <a:ext cx="1478887" cy="707886"/>
          </a:xfrm>
          <a:prstGeom prst="rect">
            <a:avLst/>
          </a:prstGeom>
          <a:noFill/>
        </p:spPr>
        <p:txBody>
          <a:bodyPr wrap="square" lIns="90000" rtlCol="0" anchor="ctr" anchorCtr="0">
            <a:spAutoFit/>
          </a:bodyPr>
          <a:lstStyle/>
          <a:p>
            <a:pPr algn="r"/>
            <a:r>
              <a:rPr lang="en-US" sz="1000" dirty="0">
                <a:solidFill>
                  <a:srgbClr val="4F7599"/>
                </a:solidFill>
              </a:rPr>
              <a:t>Stimulation of stretch receptors activates ascending afferent 1a (sensory) </a:t>
            </a:r>
            <a:r>
              <a:rPr lang="en-US" sz="1000" dirty="0" err="1">
                <a:solidFill>
                  <a:srgbClr val="4F7599"/>
                </a:solidFill>
              </a:rPr>
              <a:t>fibre</a:t>
            </a:r>
            <a:endParaRPr lang="en-US" sz="1000" dirty="0">
              <a:solidFill>
                <a:srgbClr val="4F7599"/>
              </a:solidFill>
            </a:endParaRPr>
          </a:p>
        </p:txBody>
      </p:sp>
      <p:sp>
        <p:nvSpPr>
          <p:cNvPr id="334" name="TextBox 333">
            <a:extLst>
              <a:ext uri="{FF2B5EF4-FFF2-40B4-BE49-F238E27FC236}">
                <a16:creationId xmlns:a16="http://schemas.microsoft.com/office/drawing/2014/main" id="{4A3591A6-61B5-BCF5-4230-57FFA7EDCF55}"/>
              </a:ext>
            </a:extLst>
          </p:cNvPr>
          <p:cNvSpPr txBox="1"/>
          <p:nvPr/>
        </p:nvSpPr>
        <p:spPr>
          <a:xfrm>
            <a:off x="5457392" y="4152354"/>
            <a:ext cx="1844546" cy="707886"/>
          </a:xfrm>
          <a:prstGeom prst="rect">
            <a:avLst/>
          </a:prstGeom>
          <a:noFill/>
        </p:spPr>
        <p:txBody>
          <a:bodyPr wrap="square" lIns="90000" rtlCol="0" anchor="ctr" anchorCtr="0">
            <a:spAutoFit/>
          </a:bodyPr>
          <a:lstStyle/>
          <a:p>
            <a:pPr algn="r"/>
            <a:r>
              <a:rPr lang="en-US" sz="1000" dirty="0">
                <a:solidFill>
                  <a:srgbClr val="4F7599"/>
                </a:solidFill>
              </a:rPr>
              <a:t>Stretch receptors in quadriceps muscle stimulated by patellar tendon stretch following tendon tap</a:t>
            </a:r>
          </a:p>
        </p:txBody>
      </p:sp>
      <p:cxnSp>
        <p:nvCxnSpPr>
          <p:cNvPr id="335" name="Straight Connector 334">
            <a:extLst>
              <a:ext uri="{FF2B5EF4-FFF2-40B4-BE49-F238E27FC236}">
                <a16:creationId xmlns:a16="http://schemas.microsoft.com/office/drawing/2014/main" id="{97DA73B2-00BA-A8FE-8774-934B3D86D435}"/>
              </a:ext>
            </a:extLst>
          </p:cNvPr>
          <p:cNvCxnSpPr>
            <a:cxnSpLocks/>
          </p:cNvCxnSpPr>
          <p:nvPr/>
        </p:nvCxnSpPr>
        <p:spPr>
          <a:xfrm>
            <a:off x="8040930" y="2308088"/>
            <a:ext cx="0" cy="167217"/>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7F484499-7907-8161-CF9C-DDC0DC73C84A}"/>
              </a:ext>
            </a:extLst>
          </p:cNvPr>
          <p:cNvCxnSpPr>
            <a:cxnSpLocks/>
          </p:cNvCxnSpPr>
          <p:nvPr/>
        </p:nvCxnSpPr>
        <p:spPr>
          <a:xfrm flipV="1">
            <a:off x="7810478" y="2560113"/>
            <a:ext cx="0" cy="95775"/>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sp>
        <p:nvSpPr>
          <p:cNvPr id="337" name="TextBox 336">
            <a:extLst>
              <a:ext uri="{FF2B5EF4-FFF2-40B4-BE49-F238E27FC236}">
                <a16:creationId xmlns:a16="http://schemas.microsoft.com/office/drawing/2014/main" id="{6FE42039-567A-921E-8778-2AE0BE86CAD2}"/>
              </a:ext>
            </a:extLst>
          </p:cNvPr>
          <p:cNvSpPr txBox="1"/>
          <p:nvPr/>
        </p:nvSpPr>
        <p:spPr>
          <a:xfrm>
            <a:off x="7119176" y="1941256"/>
            <a:ext cx="1058756" cy="415498"/>
          </a:xfrm>
          <a:prstGeom prst="rect">
            <a:avLst/>
          </a:prstGeom>
          <a:noFill/>
        </p:spPr>
        <p:txBody>
          <a:bodyPr wrap="square" lIns="90000" rtlCol="0" anchor="t" anchorCtr="0">
            <a:spAutoFit/>
          </a:bodyPr>
          <a:lstStyle/>
          <a:p>
            <a:pPr algn="r"/>
            <a:r>
              <a:rPr lang="en-US" sz="1000" dirty="0">
                <a:solidFill>
                  <a:srgbClr val="4F7599"/>
                </a:solidFill>
              </a:rPr>
              <a:t>Afferent 1a (sensory) </a:t>
            </a:r>
            <a:r>
              <a:rPr lang="en-US" sz="1000" dirty="0" err="1">
                <a:solidFill>
                  <a:srgbClr val="4F7599"/>
                </a:solidFill>
              </a:rPr>
              <a:t>fibre</a:t>
            </a:r>
            <a:endParaRPr lang="en-US" sz="1000" dirty="0">
              <a:solidFill>
                <a:srgbClr val="4F7599"/>
              </a:solidFill>
            </a:endParaRPr>
          </a:p>
        </p:txBody>
      </p:sp>
      <p:sp>
        <p:nvSpPr>
          <p:cNvPr id="338" name="TextBox 337">
            <a:extLst>
              <a:ext uri="{FF2B5EF4-FFF2-40B4-BE49-F238E27FC236}">
                <a16:creationId xmlns:a16="http://schemas.microsoft.com/office/drawing/2014/main" id="{0065339D-6CED-6E8A-E007-4F5EA5FDC32B}"/>
              </a:ext>
            </a:extLst>
          </p:cNvPr>
          <p:cNvSpPr txBox="1"/>
          <p:nvPr/>
        </p:nvSpPr>
        <p:spPr>
          <a:xfrm>
            <a:off x="7707686" y="2600910"/>
            <a:ext cx="1058756" cy="415498"/>
          </a:xfrm>
          <a:prstGeom prst="rect">
            <a:avLst/>
          </a:prstGeom>
          <a:noFill/>
        </p:spPr>
        <p:txBody>
          <a:bodyPr wrap="square" lIns="90000" rtlCol="0" anchor="t" anchorCtr="0">
            <a:spAutoFit/>
          </a:bodyPr>
          <a:lstStyle/>
          <a:p>
            <a:r>
              <a:rPr lang="en-US" sz="1000" dirty="0">
                <a:solidFill>
                  <a:srgbClr val="AD4703"/>
                </a:solidFill>
              </a:rPr>
              <a:t>Efferent (motor) </a:t>
            </a:r>
            <a:r>
              <a:rPr lang="en-US" sz="1000" dirty="0" err="1">
                <a:solidFill>
                  <a:srgbClr val="AD4703"/>
                </a:solidFill>
              </a:rPr>
              <a:t>fibre</a:t>
            </a:r>
            <a:endParaRPr lang="en-US" sz="1000" dirty="0">
              <a:solidFill>
                <a:srgbClr val="AD4703"/>
              </a:solidFill>
            </a:endParaRPr>
          </a:p>
        </p:txBody>
      </p:sp>
      <p:sp>
        <p:nvSpPr>
          <p:cNvPr id="339" name="Freeform 130">
            <a:extLst>
              <a:ext uri="{FF2B5EF4-FFF2-40B4-BE49-F238E27FC236}">
                <a16:creationId xmlns:a16="http://schemas.microsoft.com/office/drawing/2014/main" id="{A0612C84-7BC2-8D59-84E5-9CAB7068D8B5}"/>
              </a:ext>
            </a:extLst>
          </p:cNvPr>
          <p:cNvSpPr/>
          <p:nvPr/>
        </p:nvSpPr>
        <p:spPr>
          <a:xfrm flipH="1">
            <a:off x="8317309" y="2475305"/>
            <a:ext cx="951239" cy="418840"/>
          </a:xfrm>
          <a:custGeom>
            <a:avLst/>
            <a:gdLst>
              <a:gd name="csX0" fmla="*/ 0 w 967509"/>
              <a:gd name="csY0" fmla="*/ 252546 h 428058"/>
              <a:gd name="csX1" fmla="*/ 247973 w 967509"/>
              <a:gd name="csY1" fmla="*/ 426968 h 428058"/>
              <a:gd name="csX2" fmla="*/ 512812 w 967509"/>
              <a:gd name="csY2" fmla="*/ 287611 h 428058"/>
              <a:gd name="csX3" fmla="*/ 589568 w 967509"/>
              <a:gd name="csY3" fmla="*/ 160993 h 428058"/>
              <a:gd name="csX4" fmla="*/ 697413 w 967509"/>
              <a:gd name="csY4" fmla="*/ 27554 h 428058"/>
              <a:gd name="csX5" fmla="*/ 878177 w 967509"/>
              <a:gd name="csY5" fmla="*/ 6451 h 428058"/>
              <a:gd name="csX6" fmla="*/ 967510 w 967509"/>
              <a:gd name="csY6" fmla="*/ 12338 h 428058"/>
              <a:gd name="csX0" fmla="*/ 0 w 970764"/>
              <a:gd name="csY0" fmla="*/ 252546 h 428057"/>
              <a:gd name="csX1" fmla="*/ 247973 w 970764"/>
              <a:gd name="csY1" fmla="*/ 426968 h 428057"/>
              <a:gd name="csX2" fmla="*/ 512812 w 970764"/>
              <a:gd name="csY2" fmla="*/ 287611 h 428057"/>
              <a:gd name="csX3" fmla="*/ 589568 w 970764"/>
              <a:gd name="csY3" fmla="*/ 160993 h 428057"/>
              <a:gd name="csX4" fmla="*/ 697413 w 970764"/>
              <a:gd name="csY4" fmla="*/ 27554 h 428057"/>
              <a:gd name="csX5" fmla="*/ 878177 w 970764"/>
              <a:gd name="csY5" fmla="*/ 6451 h 428057"/>
              <a:gd name="csX6" fmla="*/ 970764 w 970764"/>
              <a:gd name="csY6" fmla="*/ 15592 h 428057"/>
              <a:gd name="csX0" fmla="*/ 0 w 951239"/>
              <a:gd name="csY0" fmla="*/ 252546 h 428057"/>
              <a:gd name="csX1" fmla="*/ 247973 w 951239"/>
              <a:gd name="csY1" fmla="*/ 426968 h 428057"/>
              <a:gd name="csX2" fmla="*/ 512812 w 951239"/>
              <a:gd name="csY2" fmla="*/ 287611 h 428057"/>
              <a:gd name="csX3" fmla="*/ 589568 w 951239"/>
              <a:gd name="csY3" fmla="*/ 160993 h 428057"/>
              <a:gd name="csX4" fmla="*/ 697413 w 951239"/>
              <a:gd name="csY4" fmla="*/ 27554 h 428057"/>
              <a:gd name="csX5" fmla="*/ 878177 w 951239"/>
              <a:gd name="csY5" fmla="*/ 6451 h 428057"/>
              <a:gd name="csX6" fmla="*/ 951239 w 951239"/>
              <a:gd name="csY6" fmla="*/ 12338 h 42805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51239" h="428057">
                <a:moveTo>
                  <a:pt x="0" y="252546"/>
                </a:moveTo>
                <a:cubicBezTo>
                  <a:pt x="0" y="252546"/>
                  <a:pt x="130420" y="444147"/>
                  <a:pt x="247973" y="426968"/>
                </a:cubicBezTo>
                <a:cubicBezTo>
                  <a:pt x="346143" y="412653"/>
                  <a:pt x="446957" y="362276"/>
                  <a:pt x="512812" y="287611"/>
                </a:cubicBezTo>
                <a:cubicBezTo>
                  <a:pt x="545708" y="250327"/>
                  <a:pt x="565252" y="203874"/>
                  <a:pt x="589568" y="160993"/>
                </a:cubicBezTo>
                <a:cubicBezTo>
                  <a:pt x="617529" y="111709"/>
                  <a:pt x="650231" y="60689"/>
                  <a:pt x="697413" y="27554"/>
                </a:cubicBezTo>
                <a:cubicBezTo>
                  <a:pt x="755722" y="-13365"/>
                  <a:pt x="812160" y="2205"/>
                  <a:pt x="878177" y="6451"/>
                </a:cubicBezTo>
                <a:cubicBezTo>
                  <a:pt x="907944" y="8381"/>
                  <a:pt x="921472" y="10215"/>
                  <a:pt x="951239" y="12338"/>
                </a:cubicBezTo>
              </a:path>
            </a:pathLst>
          </a:custGeom>
          <a:noFill/>
          <a:ln w="6430" cap="flat">
            <a:solidFill>
              <a:srgbClr val="AC4702"/>
            </a:solidFill>
            <a:prstDash val="solid"/>
            <a:miter/>
          </a:ln>
        </p:spPr>
        <p:txBody>
          <a:bodyPr/>
          <a:lstStyle/>
          <a:p>
            <a:endParaRPr lang="en-US"/>
          </a:p>
        </p:txBody>
      </p:sp>
    </p:spTree>
    <p:extLst>
      <p:ext uri="{BB962C8B-B14F-4D97-AF65-F5344CB8AC3E}">
        <p14:creationId xmlns:p14="http://schemas.microsoft.com/office/powerpoint/2010/main" val="3016618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bIns="46800" rtlCol="0" anchor="ctr" anchorCtr="0">
        <a:spAutoFit/>
      </a:bodyPr>
      <a:lstStyle>
        <a:defPPr algn="r">
          <a:defRPr sz="1050" dirty="0" smtClean="0">
            <a:solidFill>
              <a:schemeClr val="tx2"/>
            </a:solidFill>
          </a:defRPr>
        </a:defPPr>
      </a:lstStyle>
    </a:tx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D5BAB63-775C-495A-8043-BDEB42126B6B}">
  <ds:schemaRefs>
    <ds:schemaRef ds:uri="28627d7c-4416-4bc1-86cf-ca6c3a42a8f2"/>
    <ds:schemaRef ds:uri="http://purl.org/dc/elements/1.1/"/>
    <ds:schemaRef ds:uri="http://schemas.microsoft.com/office/2006/metadata/properties"/>
    <ds:schemaRef ds:uri="http://schemas.microsoft.com/office/2006/documentManagement/types"/>
    <ds:schemaRef ds:uri="http://purl.org/dc/dcmitype/"/>
    <ds:schemaRef ds:uri="http://purl.org/dc/terms/"/>
    <ds:schemaRef ds:uri="http://schemas.openxmlformats.org/package/2006/metadata/core-properties"/>
    <ds:schemaRef ds:uri="http://schemas.microsoft.com/office/infopath/2007/PartnerControls"/>
    <ds:schemaRef ds:uri="08562aa6-c0ad-4fb9-8a82-15409d3a28b4"/>
    <ds:schemaRef ds:uri="http://www.w3.org/XML/1998/namespace"/>
  </ds:schemaRefs>
</ds:datastoreItem>
</file>

<file path=customXml/itemProps2.xml><?xml version="1.0" encoding="utf-8"?>
<ds:datastoreItem xmlns:ds="http://schemas.openxmlformats.org/officeDocument/2006/customXml" ds:itemID="{6EE6AE47-5C49-415C-B2E3-30B942F361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4164057-14E9-4371-BF0C-9FCA68D38CD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7747</TotalTime>
  <Words>861</Words>
  <Application>Microsoft Office PowerPoint</Application>
  <PresentationFormat>Widescreen</PresentationFormat>
  <Paragraphs>38</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Neurotorium - PowerPoint-Skabelon - 2022-01-28</vt:lpstr>
      <vt:lpstr>The spinal cord – function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42</cp:revision>
  <dcterms:created xsi:type="dcterms:W3CDTF">2024-10-28T13:51:27Z</dcterms:created>
  <dcterms:modified xsi:type="dcterms:W3CDTF">2026-05-07T00:47:38Z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