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1036"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There are 31 segments of the spinal cord grouped into regions:</a:t>
            </a:r>
            <a:r>
              <a:rPr lang="en-GB" baseline="30000" dirty="0"/>
              <a:t>1,3,4</a:t>
            </a:r>
          </a:p>
          <a:p>
            <a:pPr marL="171450" indent="-171450">
              <a:buFont typeface="Arial" panose="020B0604020202020204" pitchFamily="34" charset="0"/>
              <a:buChar char="•"/>
            </a:pPr>
            <a:r>
              <a:rPr lang="en-GB" dirty="0"/>
              <a:t>8 cervical (C1–C8): head, neck, arms, hands, and diaphragm </a:t>
            </a:r>
          </a:p>
          <a:p>
            <a:pPr marL="171450" indent="-171450">
              <a:buFont typeface="Arial" panose="020B0604020202020204" pitchFamily="34" charset="0"/>
              <a:buChar char="•"/>
            </a:pPr>
            <a:r>
              <a:rPr lang="en-GB" dirty="0"/>
              <a:t>12 thoracic (T1–T12): chest and upper abdominal muscles</a:t>
            </a:r>
          </a:p>
          <a:p>
            <a:pPr marL="171450" indent="-171450">
              <a:buFont typeface="Arial" panose="020B0604020202020204" pitchFamily="34" charset="0"/>
              <a:buChar char="•"/>
            </a:pPr>
            <a:r>
              <a:rPr lang="en-GB" dirty="0"/>
              <a:t>5 lumbar (L1–L5): lower back, hips, thighs, and knees</a:t>
            </a:r>
          </a:p>
          <a:p>
            <a:pPr marL="171450" indent="-171450">
              <a:buFont typeface="Arial" panose="020B0604020202020204" pitchFamily="34" charset="0"/>
              <a:buChar char="•"/>
            </a:pPr>
            <a:r>
              <a:rPr lang="en-GB" dirty="0"/>
              <a:t>5 sacral (S1–S5): pelvic organs, legs and feet</a:t>
            </a:r>
          </a:p>
          <a:p>
            <a:pPr marL="171450" indent="-171450">
              <a:buFont typeface="Arial" panose="020B0604020202020204" pitchFamily="34" charset="0"/>
              <a:buChar char="•"/>
            </a:pPr>
            <a:r>
              <a:rPr lang="en-GB" dirty="0"/>
              <a:t>Below the sacral area there is the coccyx that is innervated by the single coccygeal nerve</a:t>
            </a:r>
          </a:p>
          <a:p>
            <a:endParaRPr lang="en-GB" dirty="0"/>
          </a:p>
          <a:p>
            <a:r>
              <a:rPr lang="en-GB" dirty="0"/>
              <a:t>References:</a:t>
            </a:r>
          </a:p>
          <a:p>
            <a:pPr marL="228600" indent="-228600">
              <a:buFont typeface="+mj-lt"/>
              <a:buAutoNum type="arabicPeriod"/>
            </a:pPr>
            <a:r>
              <a:rPr lang="en-GB" dirty="0"/>
              <a:t>Harrow-Mortelliti M, Reddy V, Jimsheleishvili G. Physiology, spinal cord. [Updated 2023 Mar]. In: </a:t>
            </a:r>
            <a:r>
              <a:rPr lang="en-GB" dirty="0" err="1"/>
              <a:t>StatPearls</a:t>
            </a:r>
            <a:r>
              <a:rPr lang="en-GB" dirty="0"/>
              <a:t> [internet]. Treasure Island (FL): </a:t>
            </a:r>
            <a:r>
              <a:rPr lang="en-GB" dirty="0" err="1"/>
              <a:t>StatPearls</a:t>
            </a:r>
            <a:r>
              <a:rPr lang="en-GB" dirty="0"/>
              <a:t> Publishing; 2023. Available at: https://www.ncbi.nlm.nih.gov/books/NBK544267.</a:t>
            </a:r>
          </a:p>
          <a:p>
            <a:pPr marL="228600" indent="-228600">
              <a:buFont typeface="+mj-lt"/>
              <a:buAutoNum type="arabicPeriod"/>
            </a:pPr>
            <a:r>
              <a:rPr lang="en-GB" dirty="0"/>
              <a:t>Henley C. Somatosensory systems. In: Foundations of Neuroscience. Available at: https://openbooks.lib.msu.edu/neuroscience/chapter/somatosensory-systems/. Accessed December 2025.</a:t>
            </a:r>
          </a:p>
          <a:p>
            <a:pPr marL="228600" indent="-228600">
              <a:buFont typeface="+mj-lt"/>
              <a:buAutoNum type="arabicPeriod"/>
            </a:pPr>
            <a:r>
              <a:rPr lang="en-GB" dirty="0" err="1"/>
              <a:t>Ernstmeyer</a:t>
            </a:r>
            <a:r>
              <a:rPr lang="en-GB" dirty="0"/>
              <a:t> K, Christmas E (eds). </a:t>
            </a:r>
            <a:r>
              <a:rPr lang="en-US" dirty="0"/>
              <a:t>Section 16.4 Anatomy of the nervous system. In: Medical Terminology. Available at: https://wtcs.pressbooks.pub/medterm/chapter/16-4-anatomy-of-the-nervous-system/. Accessed December 2025.</a:t>
            </a:r>
          </a:p>
          <a:p>
            <a:pPr marL="228600" indent="-228600">
              <a:buFont typeface="+mj-lt"/>
              <a:buAutoNum type="arabicPeriod"/>
            </a:pPr>
            <a:r>
              <a:rPr lang="en-US" dirty="0"/>
              <a:t>Kaiser JT, Lugo-Pico JG. Neuroanatomy, spinal nerves. [Updated 2023 Aug]. </a:t>
            </a:r>
            <a:r>
              <a:rPr lang="en-GB" dirty="0"/>
              <a:t>In: </a:t>
            </a:r>
            <a:r>
              <a:rPr lang="en-GB" dirty="0" err="1"/>
              <a:t>StatPearls</a:t>
            </a:r>
            <a:r>
              <a:rPr lang="en-GB" dirty="0"/>
              <a:t> [internet]. Treasure Island (FL): </a:t>
            </a:r>
            <a:r>
              <a:rPr lang="en-GB" dirty="0" err="1"/>
              <a:t>StatPearls</a:t>
            </a:r>
            <a:r>
              <a:rPr lang="en-GB" dirty="0"/>
              <a:t> Publishing; 2023. Available at: https://www.ncbi.nlm.nih.gov/books/NBK542218/.</a:t>
            </a:r>
            <a:r>
              <a:rPr lang="en-US" dirty="0"/>
              <a:t> </a:t>
            </a:r>
            <a:endParaRPr lang="en-GB" dirty="0"/>
          </a:p>
        </p:txBody>
      </p:sp>
      <p:sp>
        <p:nvSpPr>
          <p:cNvPr id="4" name="Slide Number Placeholder 3"/>
          <p:cNvSpPr>
            <a:spLocks noGrp="1"/>
          </p:cNvSpPr>
          <p:nvPr>
            <p:ph type="sldNum" sz="quarter" idx="5"/>
          </p:nvPr>
        </p:nvSpPr>
        <p:spPr/>
        <p:txBody>
          <a:bodyPr/>
          <a:lstStyle/>
          <a:p>
            <a:pPr lvl="0"/>
            <a:fld id="{037C2873-EBE5-CF42-9E30-7832FC02D1D9}" type="slidenum">
              <a:rPr lang="da-DK" noProof="0" smtClean="0">
                <a:latin typeface="Calibri" panose="020F0502020204030204" pitchFamily="34" charset="0"/>
                <a:ea typeface="Calibri" panose="020F0502020204030204" pitchFamily="34" charset="0"/>
                <a:cs typeface="Calibri" panose="020F0502020204030204" pitchFamily="34" charset="0"/>
              </a:rPr>
              <a:pPr lvl="0"/>
              <a:t>1</a:t>
            </a:fld>
            <a:endParaRPr lang="da-DK" noProof="0" dirty="0">
              <a:latin typeface="Calibri" panose="020F0502020204030204" pitchFamily="34" charset="0"/>
              <a:ea typeface="Calibri" panose="020F0502020204030204" pitchFamily="34" charset="0"/>
              <a:cs typeface="Calibri" panose="020F0502020204030204" pitchFamily="34" charset="0"/>
            </a:endParaRPr>
          </a:p>
        </p:txBody>
      </p:sp>
      <p:sp>
        <p:nvSpPr>
          <p:cNvPr id="7" name="Slide Image Placeholder 6">
            <a:extLst>
              <a:ext uri="{FF2B5EF4-FFF2-40B4-BE49-F238E27FC236}">
                <a16:creationId xmlns:a16="http://schemas.microsoft.com/office/drawing/2014/main" id="{937F721A-AB12-FF89-9C2B-41C0A7C526B8}"/>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3220570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8" name="Freeform: Shape 3137">
            <a:extLst>
              <a:ext uri="{FF2B5EF4-FFF2-40B4-BE49-F238E27FC236}">
                <a16:creationId xmlns:a16="http://schemas.microsoft.com/office/drawing/2014/main" id="{E06A03E9-4845-54A7-1141-370907F117D2}"/>
              </a:ext>
            </a:extLst>
          </p:cNvPr>
          <p:cNvSpPr/>
          <p:nvPr/>
        </p:nvSpPr>
        <p:spPr>
          <a:xfrm>
            <a:off x="6949815" y="1884863"/>
            <a:ext cx="151074" cy="613880"/>
          </a:xfrm>
          <a:custGeom>
            <a:avLst/>
            <a:gdLst>
              <a:gd name="connsiteX0" fmla="*/ 143826 w 151074"/>
              <a:gd name="connsiteY0" fmla="*/ 0 h 613880"/>
              <a:gd name="connsiteX1" fmla="*/ 151074 w 151074"/>
              <a:gd name="connsiteY1" fmla="*/ 288590 h 613880"/>
              <a:gd name="connsiteX2" fmla="*/ 142878 w 151074"/>
              <a:gd name="connsiteY2" fmla="*/ 613880 h 613880"/>
              <a:gd name="connsiteX3" fmla="*/ 122904 w 151074"/>
              <a:gd name="connsiteY3" fmla="*/ 603355 h 613880"/>
              <a:gd name="connsiteX4" fmla="*/ 80430 w 151074"/>
              <a:gd name="connsiteY4" fmla="*/ 553412 h 613880"/>
              <a:gd name="connsiteX5" fmla="*/ 78218 w 151074"/>
              <a:gd name="connsiteY5" fmla="*/ 517702 h 613880"/>
              <a:gd name="connsiteX6" fmla="*/ 77088 w 151074"/>
              <a:gd name="connsiteY6" fmla="*/ 492296 h 613880"/>
              <a:gd name="connsiteX7" fmla="*/ 76624 w 151074"/>
              <a:gd name="connsiteY7" fmla="*/ 492255 h 613880"/>
              <a:gd name="connsiteX8" fmla="*/ 77022 w 151074"/>
              <a:gd name="connsiteY8" fmla="*/ 490808 h 613880"/>
              <a:gd name="connsiteX9" fmla="*/ 76815 w 151074"/>
              <a:gd name="connsiteY9" fmla="*/ 486139 h 613880"/>
              <a:gd name="connsiteX10" fmla="*/ 78171 w 151074"/>
              <a:gd name="connsiteY10" fmla="*/ 486139 h 613880"/>
              <a:gd name="connsiteX11" fmla="*/ 79330 w 151074"/>
              <a:gd name="connsiteY11" fmla="*/ 442122 h 613880"/>
              <a:gd name="connsiteX12" fmla="*/ 50680 w 151074"/>
              <a:gd name="connsiteY12" fmla="*/ 340060 h 613880"/>
              <a:gd name="connsiteX13" fmla="*/ 135 w 151074"/>
              <a:gd name="connsiteY13" fmla="*/ 181027 h 613880"/>
              <a:gd name="connsiteX14" fmla="*/ 55272 w 151074"/>
              <a:gd name="connsiteY14" fmla="*/ 49941 h 613880"/>
              <a:gd name="connsiteX15" fmla="*/ 117138 w 151074"/>
              <a:gd name="connsiteY15" fmla="*/ 7168 h 613880"/>
              <a:gd name="connsiteX16" fmla="*/ 143826 w 151074"/>
              <a:gd name="connsiteY16" fmla="*/ 0 h 61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074" h="613880">
                <a:moveTo>
                  <a:pt x="143826" y="0"/>
                </a:moveTo>
                <a:lnTo>
                  <a:pt x="151074" y="288590"/>
                </a:lnTo>
                <a:lnTo>
                  <a:pt x="142878" y="613880"/>
                </a:lnTo>
                <a:lnTo>
                  <a:pt x="122904" y="603355"/>
                </a:lnTo>
                <a:cubicBezTo>
                  <a:pt x="104432" y="589709"/>
                  <a:pt x="90590" y="571529"/>
                  <a:pt x="80430" y="553412"/>
                </a:cubicBezTo>
                <a:cubicBezTo>
                  <a:pt x="80489" y="541244"/>
                  <a:pt x="79286" y="529127"/>
                  <a:pt x="78218" y="517702"/>
                </a:cubicBezTo>
                <a:cubicBezTo>
                  <a:pt x="77841" y="509233"/>
                  <a:pt x="77465" y="500764"/>
                  <a:pt x="77088" y="492296"/>
                </a:cubicBezTo>
                <a:lnTo>
                  <a:pt x="76624" y="492255"/>
                </a:lnTo>
                <a:lnTo>
                  <a:pt x="77022" y="490808"/>
                </a:lnTo>
                <a:lnTo>
                  <a:pt x="76815" y="486139"/>
                </a:lnTo>
                <a:lnTo>
                  <a:pt x="78171" y="486139"/>
                </a:lnTo>
                <a:cubicBezTo>
                  <a:pt x="78557" y="471466"/>
                  <a:pt x="78944" y="456794"/>
                  <a:pt x="79330" y="442122"/>
                </a:cubicBezTo>
                <a:cubicBezTo>
                  <a:pt x="79757" y="406391"/>
                  <a:pt x="65534" y="370278"/>
                  <a:pt x="50680" y="340060"/>
                </a:cubicBezTo>
                <a:cubicBezTo>
                  <a:pt x="25678" y="289187"/>
                  <a:pt x="-2182" y="241621"/>
                  <a:pt x="135" y="181027"/>
                </a:cubicBezTo>
                <a:cubicBezTo>
                  <a:pt x="1958" y="132990"/>
                  <a:pt x="19963" y="83511"/>
                  <a:pt x="55272" y="49941"/>
                </a:cubicBezTo>
                <a:cubicBezTo>
                  <a:pt x="73479" y="32615"/>
                  <a:pt x="94387" y="17225"/>
                  <a:pt x="117138" y="7168"/>
                </a:cubicBezTo>
                <a:lnTo>
                  <a:pt x="143826" y="0"/>
                </a:lnTo>
                <a:close/>
              </a:path>
            </a:pathLst>
          </a:custGeom>
          <a:solidFill>
            <a:srgbClr val="C2D1CB"/>
          </a:solidFill>
          <a:ln w="6350" cap="flat">
            <a:solidFill>
              <a:schemeClr val="bg1">
                <a:lumMod val="50000"/>
              </a:schemeClr>
            </a:solidFill>
            <a:prstDash val="solid"/>
            <a:miter/>
          </a:ln>
        </p:spPr>
        <p:txBody>
          <a:bodyPr wrap="square">
            <a:noAutofit/>
          </a:bodyPr>
          <a:lstStyle/>
          <a:p>
            <a:endParaRPr lang="en-US">
              <a:solidFill>
                <a:schemeClr val="tx1"/>
              </a:solidFill>
            </a:endParaRPr>
          </a:p>
        </p:txBody>
      </p:sp>
      <p:sp>
        <p:nvSpPr>
          <p:cNvPr id="34" name="Freeform: Shape 33">
            <a:extLst>
              <a:ext uri="{FF2B5EF4-FFF2-40B4-BE49-F238E27FC236}">
                <a16:creationId xmlns:a16="http://schemas.microsoft.com/office/drawing/2014/main" id="{5C6902F6-320A-E0E2-86C9-EF34979243F9}"/>
              </a:ext>
            </a:extLst>
          </p:cNvPr>
          <p:cNvSpPr/>
          <p:nvPr/>
        </p:nvSpPr>
        <p:spPr>
          <a:xfrm>
            <a:off x="7092693" y="1872143"/>
            <a:ext cx="314582" cy="638809"/>
          </a:xfrm>
          <a:custGeom>
            <a:avLst/>
            <a:gdLst>
              <a:gd name="connsiteX0" fmla="*/ 41909 w 314582"/>
              <a:gd name="connsiteY0" fmla="*/ 1719 h 638809"/>
              <a:gd name="connsiteX1" fmla="*/ 111785 w 314582"/>
              <a:gd name="connsiteY1" fmla="*/ 3125 h 638809"/>
              <a:gd name="connsiteX2" fmla="*/ 252237 w 314582"/>
              <a:gd name="connsiteY2" fmla="*/ 84982 h 638809"/>
              <a:gd name="connsiteX3" fmla="*/ 279964 w 314582"/>
              <a:gd name="connsiteY3" fmla="*/ 186614 h 638809"/>
              <a:gd name="connsiteX4" fmla="*/ 276882 w 314582"/>
              <a:gd name="connsiteY4" fmla="*/ 197213 h 638809"/>
              <a:gd name="connsiteX5" fmla="*/ 274451 w 314582"/>
              <a:gd name="connsiteY5" fmla="*/ 207044 h 638809"/>
              <a:gd name="connsiteX6" fmla="*/ 287211 w 314582"/>
              <a:gd name="connsiteY6" fmla="*/ 241133 h 638809"/>
              <a:gd name="connsiteX7" fmla="*/ 313811 w 314582"/>
              <a:gd name="connsiteY7" fmla="*/ 302063 h 638809"/>
              <a:gd name="connsiteX8" fmla="*/ 289304 w 314582"/>
              <a:gd name="connsiteY8" fmla="*/ 317883 h 638809"/>
              <a:gd name="connsiteX9" fmla="*/ 283361 w 314582"/>
              <a:gd name="connsiteY9" fmla="*/ 318917 h 638809"/>
              <a:gd name="connsiteX10" fmla="*/ 284734 w 314582"/>
              <a:gd name="connsiteY10" fmla="*/ 335229 h 638809"/>
              <a:gd name="connsiteX11" fmla="*/ 287008 w 314582"/>
              <a:gd name="connsiteY11" fmla="*/ 350710 h 638809"/>
              <a:gd name="connsiteX12" fmla="*/ 270917 w 314582"/>
              <a:gd name="connsiteY12" fmla="*/ 365560 h 638809"/>
              <a:gd name="connsiteX13" fmla="*/ 274608 w 314582"/>
              <a:gd name="connsiteY13" fmla="*/ 373683 h 638809"/>
              <a:gd name="connsiteX14" fmla="*/ 268847 w 314582"/>
              <a:gd name="connsiteY14" fmla="*/ 394812 h 638809"/>
              <a:gd name="connsiteX15" fmla="*/ 262027 w 314582"/>
              <a:gd name="connsiteY15" fmla="*/ 409210 h 638809"/>
              <a:gd name="connsiteX16" fmla="*/ 262545 w 314582"/>
              <a:gd name="connsiteY16" fmla="*/ 417199 h 638809"/>
              <a:gd name="connsiteX17" fmla="*/ 256109 w 314582"/>
              <a:gd name="connsiteY17" fmla="*/ 460083 h 638809"/>
              <a:gd name="connsiteX18" fmla="*/ 201063 w 314582"/>
              <a:gd name="connsiteY18" fmla="*/ 466721 h 638809"/>
              <a:gd name="connsiteX19" fmla="*/ 162189 w 314582"/>
              <a:gd name="connsiteY19" fmla="*/ 477195 h 638809"/>
              <a:gd name="connsiteX20" fmla="*/ 156869 w 314582"/>
              <a:gd name="connsiteY20" fmla="*/ 494419 h 638809"/>
              <a:gd name="connsiteX21" fmla="*/ 158101 w 314582"/>
              <a:gd name="connsiteY21" fmla="*/ 508592 h 638809"/>
              <a:gd name="connsiteX22" fmla="*/ 160149 w 314582"/>
              <a:gd name="connsiteY22" fmla="*/ 532495 h 638809"/>
              <a:gd name="connsiteX23" fmla="*/ 163029 w 314582"/>
              <a:gd name="connsiteY23" fmla="*/ 566132 h 638809"/>
              <a:gd name="connsiteX24" fmla="*/ 50282 w 314582"/>
              <a:gd name="connsiteY24" fmla="*/ 638809 h 638809"/>
              <a:gd name="connsiteX25" fmla="*/ 11326 w 314582"/>
              <a:gd name="connsiteY25" fmla="*/ 632568 h 638809"/>
              <a:gd name="connsiteX26" fmla="*/ 0 w 314582"/>
              <a:gd name="connsiteY26" fmla="*/ 626600 h 638809"/>
              <a:gd name="connsiteX27" fmla="*/ 8196 w 314582"/>
              <a:gd name="connsiteY27" fmla="*/ 301310 h 638809"/>
              <a:gd name="connsiteX28" fmla="*/ 948 w 314582"/>
              <a:gd name="connsiteY28" fmla="*/ 12720 h 638809"/>
              <a:gd name="connsiteX29" fmla="*/ 41909 w 314582"/>
              <a:gd name="connsiteY29" fmla="*/ 1719 h 638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4582" h="638809">
                <a:moveTo>
                  <a:pt x="41909" y="1719"/>
                </a:moveTo>
                <a:cubicBezTo>
                  <a:pt x="65207" y="-1003"/>
                  <a:pt x="88877" y="-463"/>
                  <a:pt x="111785" y="3125"/>
                </a:cubicBezTo>
                <a:cubicBezTo>
                  <a:pt x="162647" y="11090"/>
                  <a:pt x="222959" y="38518"/>
                  <a:pt x="252237" y="84982"/>
                </a:cubicBezTo>
                <a:cubicBezTo>
                  <a:pt x="271165" y="115043"/>
                  <a:pt x="280841" y="150548"/>
                  <a:pt x="279964" y="186614"/>
                </a:cubicBezTo>
                <a:cubicBezTo>
                  <a:pt x="279874" y="190598"/>
                  <a:pt x="278344" y="193950"/>
                  <a:pt x="276882" y="197213"/>
                </a:cubicBezTo>
                <a:cubicBezTo>
                  <a:pt x="275372" y="200565"/>
                  <a:pt x="273954" y="203714"/>
                  <a:pt x="274451" y="207044"/>
                </a:cubicBezTo>
                <a:cubicBezTo>
                  <a:pt x="275058" y="211051"/>
                  <a:pt x="281606" y="229816"/>
                  <a:pt x="287211" y="241133"/>
                </a:cubicBezTo>
                <a:cubicBezTo>
                  <a:pt x="298148" y="263252"/>
                  <a:pt x="318830" y="285819"/>
                  <a:pt x="313811" y="302063"/>
                </a:cubicBezTo>
                <a:cubicBezTo>
                  <a:pt x="309423" y="316262"/>
                  <a:pt x="296820" y="317275"/>
                  <a:pt x="289304" y="317883"/>
                </a:cubicBezTo>
                <a:cubicBezTo>
                  <a:pt x="287031" y="318062"/>
                  <a:pt x="283925" y="318308"/>
                  <a:pt x="283361" y="318917"/>
                </a:cubicBezTo>
                <a:cubicBezTo>
                  <a:pt x="280525" y="322584"/>
                  <a:pt x="282664" y="329019"/>
                  <a:pt x="284734" y="335229"/>
                </a:cubicBezTo>
                <a:cubicBezTo>
                  <a:pt x="286625" y="340921"/>
                  <a:pt x="288403" y="346299"/>
                  <a:pt x="287008" y="350710"/>
                </a:cubicBezTo>
                <a:cubicBezTo>
                  <a:pt x="284779" y="357707"/>
                  <a:pt x="275597" y="363174"/>
                  <a:pt x="270917" y="365560"/>
                </a:cubicBezTo>
                <a:cubicBezTo>
                  <a:pt x="272019" y="367224"/>
                  <a:pt x="273370" y="369813"/>
                  <a:pt x="274608" y="373683"/>
                </a:cubicBezTo>
                <a:cubicBezTo>
                  <a:pt x="277262" y="382053"/>
                  <a:pt x="272987" y="388532"/>
                  <a:pt x="268847" y="394812"/>
                </a:cubicBezTo>
                <a:cubicBezTo>
                  <a:pt x="265943" y="399220"/>
                  <a:pt x="262928" y="403788"/>
                  <a:pt x="262027" y="409210"/>
                </a:cubicBezTo>
                <a:cubicBezTo>
                  <a:pt x="261847" y="410290"/>
                  <a:pt x="262185" y="413643"/>
                  <a:pt x="262545" y="417199"/>
                </a:cubicBezTo>
                <a:cubicBezTo>
                  <a:pt x="263850" y="429933"/>
                  <a:pt x="266011" y="451263"/>
                  <a:pt x="256109" y="460083"/>
                </a:cubicBezTo>
                <a:cubicBezTo>
                  <a:pt x="240761" y="473742"/>
                  <a:pt x="218196" y="467570"/>
                  <a:pt x="201063" y="466721"/>
                </a:cubicBezTo>
                <a:cubicBezTo>
                  <a:pt x="183930" y="465871"/>
                  <a:pt x="170673" y="465675"/>
                  <a:pt x="162189" y="477195"/>
                </a:cubicBezTo>
                <a:lnTo>
                  <a:pt x="156869" y="494419"/>
                </a:lnTo>
                <a:lnTo>
                  <a:pt x="158101" y="508592"/>
                </a:lnTo>
                <a:lnTo>
                  <a:pt x="160149" y="532495"/>
                </a:lnTo>
                <a:cubicBezTo>
                  <a:pt x="161655" y="543708"/>
                  <a:pt x="163161" y="554920"/>
                  <a:pt x="163029" y="566132"/>
                </a:cubicBezTo>
                <a:cubicBezTo>
                  <a:pt x="142708" y="602365"/>
                  <a:pt x="107659" y="638855"/>
                  <a:pt x="50282" y="638809"/>
                </a:cubicBezTo>
                <a:cubicBezTo>
                  <a:pt x="35942" y="638821"/>
                  <a:pt x="22996" y="636549"/>
                  <a:pt x="11326" y="632568"/>
                </a:cubicBezTo>
                <a:lnTo>
                  <a:pt x="0" y="626600"/>
                </a:lnTo>
                <a:lnTo>
                  <a:pt x="8196" y="301310"/>
                </a:lnTo>
                <a:lnTo>
                  <a:pt x="948" y="12720"/>
                </a:lnTo>
                <a:lnTo>
                  <a:pt x="41909" y="1719"/>
                </a:lnTo>
                <a:close/>
              </a:path>
            </a:pathLst>
          </a:custGeom>
          <a:solidFill>
            <a:srgbClr val="EFEFEF"/>
          </a:solidFill>
          <a:ln w="6350" cap="flat">
            <a:solidFill>
              <a:schemeClr val="bg1">
                <a:lumMod val="50000"/>
              </a:schemeClr>
            </a:solidFill>
            <a:prstDash val="solid"/>
            <a:miter/>
          </a:ln>
        </p:spPr>
        <p:txBody>
          <a:bodyPr wrap="square">
            <a:noAutofit/>
          </a:bodyPr>
          <a:lstStyle/>
          <a:p>
            <a:endParaRPr lang="en-US">
              <a:solidFill>
                <a:schemeClr val="tx1"/>
              </a:solidFill>
            </a:endParaRPr>
          </a:p>
        </p:txBody>
      </p:sp>
      <p:sp>
        <p:nvSpPr>
          <p:cNvPr id="22" name="Text Placeholder 21">
            <a:extLst>
              <a:ext uri="{FF2B5EF4-FFF2-40B4-BE49-F238E27FC236}">
                <a16:creationId xmlns:a16="http://schemas.microsoft.com/office/drawing/2014/main" id="{7D170962-96D0-BBF8-8B00-90D0359CCA85}"/>
              </a:ext>
            </a:extLst>
          </p:cNvPr>
          <p:cNvSpPr>
            <a:spLocks noGrp="1"/>
          </p:cNvSpPr>
          <p:nvPr>
            <p:ph type="body" sz="quarter" idx="17"/>
          </p:nvPr>
        </p:nvSpPr>
        <p:spPr/>
        <p:txBody>
          <a:bodyPr/>
          <a:lstStyle/>
          <a:p>
            <a:r>
              <a:rPr lang="en-GB" dirty="0"/>
              <a:t>Fundamentals of neurobiology – Regional neuroscience</a:t>
            </a:r>
          </a:p>
        </p:txBody>
      </p:sp>
      <p:sp>
        <p:nvSpPr>
          <p:cNvPr id="5" name="Title 4">
            <a:extLst>
              <a:ext uri="{FF2B5EF4-FFF2-40B4-BE49-F238E27FC236}">
                <a16:creationId xmlns:a16="http://schemas.microsoft.com/office/drawing/2014/main" id="{618ABC11-A4F0-02DC-E5BC-DC69EA8D295A}"/>
              </a:ext>
            </a:extLst>
          </p:cNvPr>
          <p:cNvSpPr>
            <a:spLocks noGrp="1"/>
          </p:cNvSpPr>
          <p:nvPr>
            <p:ph type="title"/>
          </p:nvPr>
        </p:nvSpPr>
        <p:spPr>
          <a:xfrm>
            <a:off x="539749" y="814386"/>
            <a:ext cx="9213851" cy="332399"/>
          </a:xfrm>
        </p:spPr>
        <p:txBody>
          <a:bodyPr/>
          <a:lstStyle/>
          <a:p>
            <a:r>
              <a:rPr lang="en-GB" noProof="0" dirty="0"/>
              <a:t>The spinal cord – structure (I)</a:t>
            </a:r>
          </a:p>
        </p:txBody>
      </p:sp>
      <p:sp>
        <p:nvSpPr>
          <p:cNvPr id="16" name="Content Placeholder 15">
            <a:extLst>
              <a:ext uri="{FF2B5EF4-FFF2-40B4-BE49-F238E27FC236}">
                <a16:creationId xmlns:a16="http://schemas.microsoft.com/office/drawing/2014/main" id="{4B919ACF-48A8-7C18-A6DF-8B4255FBBCA2}"/>
              </a:ext>
            </a:extLst>
          </p:cNvPr>
          <p:cNvSpPr>
            <a:spLocks noGrp="1"/>
          </p:cNvSpPr>
          <p:nvPr>
            <p:ph idx="20"/>
          </p:nvPr>
        </p:nvSpPr>
        <p:spPr>
          <a:xfrm>
            <a:off x="539750" y="1416785"/>
            <a:ext cx="4981373" cy="4415215"/>
          </a:xfrm>
        </p:spPr>
        <p:txBody>
          <a:bodyPr/>
          <a:lstStyle/>
          <a:p>
            <a:pPr lvl="0">
              <a:spcBef>
                <a:spcPts val="0"/>
              </a:spcBef>
              <a:spcAft>
                <a:spcPts val="600"/>
              </a:spcAft>
            </a:pPr>
            <a:r>
              <a:rPr lang="en-GB" sz="1400" noProof="0" dirty="0">
                <a:solidFill>
                  <a:schemeClr val="tx1"/>
                </a:solidFill>
              </a:rPr>
              <a:t>A key feature of spinal cord structure is that it consists of a continuous series of repeating segments</a:t>
            </a:r>
            <a:r>
              <a:rPr lang="en-GB" sz="1400" baseline="30000" noProof="0" dirty="0">
                <a:solidFill>
                  <a:schemeClr val="tx1"/>
                </a:solidFill>
              </a:rPr>
              <a:t>1</a:t>
            </a:r>
          </a:p>
          <a:p>
            <a:pPr lvl="1">
              <a:spcBef>
                <a:spcPts val="0"/>
              </a:spcBef>
              <a:spcAft>
                <a:spcPts val="600"/>
              </a:spcAft>
            </a:pPr>
            <a:r>
              <a:rPr lang="en-GB" sz="1200" noProof="0" dirty="0">
                <a:solidFill>
                  <a:schemeClr val="tx1"/>
                </a:solidFill>
              </a:rPr>
              <a:t>Each of these segments performs the same basic types of sensory processing, and contain the same basic circuitry, but they differ in the region of the trunk and limbs that they innervate</a:t>
            </a:r>
            <a:r>
              <a:rPr lang="en-GB" sz="1200" baseline="30000" noProof="0" dirty="0">
                <a:solidFill>
                  <a:schemeClr val="tx1"/>
                </a:solidFill>
              </a:rPr>
              <a:t>1</a:t>
            </a:r>
          </a:p>
          <a:p>
            <a:pPr lvl="1">
              <a:spcBef>
                <a:spcPts val="0"/>
              </a:spcBef>
              <a:spcAft>
                <a:spcPts val="600"/>
              </a:spcAft>
            </a:pPr>
            <a:r>
              <a:rPr lang="en-GB" sz="1200" noProof="0" dirty="0">
                <a:solidFill>
                  <a:schemeClr val="tx1"/>
                </a:solidFill>
              </a:rPr>
              <a:t>Each segment gives rise to a pair of spinal nerves that receive and send signals to different regions of the body</a:t>
            </a:r>
            <a:r>
              <a:rPr lang="en-GB" sz="1200" baseline="30000" noProof="0" dirty="0">
                <a:solidFill>
                  <a:schemeClr val="tx1"/>
                </a:solidFill>
              </a:rPr>
              <a:t>1</a:t>
            </a:r>
          </a:p>
          <a:p>
            <a:pPr lvl="0">
              <a:spcBef>
                <a:spcPts val="0"/>
              </a:spcBef>
              <a:spcAft>
                <a:spcPts val="600"/>
              </a:spcAft>
            </a:pPr>
            <a:r>
              <a:rPr lang="en-GB" sz="1400" noProof="0" dirty="0">
                <a:solidFill>
                  <a:schemeClr val="tx1"/>
                </a:solidFill>
              </a:rPr>
              <a:t>Sensory information from the periphery is conveyed to the spinal cord by afferent nerve fibres bundled together in peripheral nerves</a:t>
            </a:r>
            <a:r>
              <a:rPr lang="en-GB" sz="1400" baseline="30000" noProof="0" dirty="0">
                <a:solidFill>
                  <a:schemeClr val="tx1"/>
                </a:solidFill>
              </a:rPr>
              <a:t>1</a:t>
            </a:r>
            <a:endParaRPr lang="en-GB" sz="1400" baseline="30000" dirty="0">
              <a:solidFill>
                <a:schemeClr val="tx1"/>
              </a:solidFill>
            </a:endParaRPr>
          </a:p>
          <a:p>
            <a:pPr lvl="1">
              <a:spcBef>
                <a:spcPts val="0"/>
              </a:spcBef>
              <a:spcAft>
                <a:spcPts val="600"/>
              </a:spcAft>
            </a:pPr>
            <a:r>
              <a:rPr lang="en-GB" sz="1200" noProof="0" dirty="0">
                <a:solidFill>
                  <a:schemeClr val="tx1"/>
                </a:solidFill>
              </a:rPr>
              <a:t>These impulses travel from the peripheral nerves into the dorsal roots and then into the spinal cord</a:t>
            </a:r>
            <a:r>
              <a:rPr lang="en-GB" sz="1200" baseline="30000" noProof="0" dirty="0">
                <a:solidFill>
                  <a:schemeClr val="tx1"/>
                </a:solidFill>
              </a:rPr>
              <a:t>1</a:t>
            </a:r>
          </a:p>
          <a:p>
            <a:pPr lvl="1">
              <a:spcBef>
                <a:spcPts val="0"/>
              </a:spcBef>
              <a:spcAft>
                <a:spcPts val="600"/>
              </a:spcAft>
            </a:pPr>
            <a:r>
              <a:rPr lang="en-GB" sz="1200" noProof="0" dirty="0">
                <a:solidFill>
                  <a:schemeClr val="tx1"/>
                </a:solidFill>
              </a:rPr>
              <a:t>The area of skin innervated by a single dorsal root is known as a dermatome</a:t>
            </a:r>
            <a:r>
              <a:rPr lang="en-GB" sz="1200" baseline="30000" noProof="0" dirty="0">
                <a:solidFill>
                  <a:schemeClr val="tx1"/>
                </a:solidFill>
              </a:rPr>
              <a:t>1</a:t>
            </a:r>
          </a:p>
          <a:p>
            <a:pPr lvl="1">
              <a:spcBef>
                <a:spcPts val="0"/>
              </a:spcBef>
              <a:spcAft>
                <a:spcPts val="600"/>
              </a:spcAft>
            </a:pPr>
            <a:r>
              <a:rPr lang="en-GB" sz="1200" noProof="0" dirty="0">
                <a:solidFill>
                  <a:schemeClr val="tx1"/>
                </a:solidFill>
              </a:rPr>
              <a:t>The group of muscles innervated by each ventral root is known as a myotome</a:t>
            </a:r>
            <a:r>
              <a:rPr lang="en-GB" sz="1200" baseline="30000" noProof="0" dirty="0">
                <a:solidFill>
                  <a:schemeClr val="tx1"/>
                </a:solidFill>
              </a:rPr>
              <a:t>1</a:t>
            </a:r>
          </a:p>
          <a:p>
            <a:pPr lvl="0">
              <a:spcBef>
                <a:spcPts val="0"/>
              </a:spcBef>
              <a:spcAft>
                <a:spcPts val="600"/>
              </a:spcAft>
            </a:pPr>
            <a:r>
              <a:rPr lang="en-GB" sz="1400" noProof="0" dirty="0">
                <a:solidFill>
                  <a:schemeClr val="tx1"/>
                </a:solidFill>
              </a:rPr>
              <a:t>Dermatomes can be used to map loss of sensation in people with spinal injury to the affected section of spinal cord</a:t>
            </a:r>
            <a:r>
              <a:rPr lang="en-GB" sz="1400" baseline="30000" noProof="0" dirty="0">
                <a:solidFill>
                  <a:schemeClr val="tx1"/>
                </a:solidFill>
              </a:rPr>
              <a:t>1</a:t>
            </a:r>
          </a:p>
        </p:txBody>
      </p:sp>
      <p:sp>
        <p:nvSpPr>
          <p:cNvPr id="23" name="Text Placeholder 22">
            <a:extLst>
              <a:ext uri="{FF2B5EF4-FFF2-40B4-BE49-F238E27FC236}">
                <a16:creationId xmlns:a16="http://schemas.microsoft.com/office/drawing/2014/main" id="{E1B9A451-F929-BC4D-95AE-D96C299B2F27}"/>
              </a:ext>
            </a:extLst>
          </p:cNvPr>
          <p:cNvSpPr>
            <a:spLocks noGrp="1"/>
          </p:cNvSpPr>
          <p:nvPr>
            <p:ph type="body" sz="quarter" idx="18"/>
          </p:nvPr>
        </p:nvSpPr>
        <p:spPr>
          <a:xfrm>
            <a:off x="539749" y="6102000"/>
            <a:ext cx="10934579" cy="619200"/>
          </a:xfrm>
        </p:spPr>
        <p:txBody>
          <a:bodyPr/>
          <a:lstStyle/>
          <a:p>
            <a:r>
              <a:rPr lang="en-GB" dirty="0"/>
              <a:t>1. Harrow-Mortelliti et al. Physiology, spinal cord. [Updated 2023 Mar]. </a:t>
            </a:r>
            <a:br>
              <a:rPr lang="en-GB" dirty="0"/>
            </a:br>
            <a:r>
              <a:rPr lang="en-GB" dirty="0"/>
              <a:t>In: </a:t>
            </a:r>
            <a:r>
              <a:rPr lang="en-GB" dirty="0" err="1"/>
              <a:t>StatPearls</a:t>
            </a:r>
            <a:r>
              <a:rPr lang="en-GB" dirty="0"/>
              <a:t> [internet]. Treasure Island (FL): </a:t>
            </a:r>
            <a:r>
              <a:rPr lang="en-GB" dirty="0" err="1"/>
              <a:t>StatPearls</a:t>
            </a:r>
            <a:r>
              <a:rPr lang="en-GB" dirty="0"/>
              <a:t> Publishing; 2023. Available at: https://www.ncbi.nlm.nih.gov/books/NBK544267</a:t>
            </a:r>
            <a:endParaRPr lang="en-US" dirty="0"/>
          </a:p>
          <a:p>
            <a:r>
              <a:rPr lang="en-US" noProof="0" dirty="0"/>
              <a:t>2. Henley. Somatosensory systems. In: Foundations of Neuroscience. </a:t>
            </a:r>
            <a:br>
              <a:rPr lang="en-US" noProof="0" dirty="0"/>
            </a:br>
            <a:r>
              <a:rPr lang="en-US" noProof="0" dirty="0"/>
              <a:t>Available at: https://openbooks.lib.msu.edu/neuroscience/chapter/somatosensory-systems/. Accessed </a:t>
            </a:r>
            <a:r>
              <a:rPr lang="en-US" dirty="0"/>
              <a:t>December</a:t>
            </a:r>
            <a:r>
              <a:rPr lang="en-US" noProof="0" dirty="0"/>
              <a:t> 2025;</a:t>
            </a:r>
          </a:p>
          <a:p>
            <a:r>
              <a:rPr lang="en-US" noProof="0" dirty="0"/>
              <a:t>3. </a:t>
            </a:r>
            <a:r>
              <a:rPr lang="en-US" noProof="0" dirty="0" err="1"/>
              <a:t>Ernstmeyer</a:t>
            </a:r>
            <a:r>
              <a:rPr lang="en-US" noProof="0" dirty="0"/>
              <a:t> &amp; Christmas (eds). Anatomy of the nervous system. In: Open RN Medical Terminology – 2e. </a:t>
            </a:r>
            <a:br>
              <a:rPr lang="en-US" noProof="0" dirty="0"/>
            </a:br>
            <a:r>
              <a:rPr lang="en-US" noProof="0" dirty="0"/>
              <a:t>Available at: https://wtcs.pressbooks.pub/medterm</a:t>
            </a:r>
            <a:r>
              <a:rPr lang="en-US" dirty="0"/>
              <a:t>/. Accessed December 2025</a:t>
            </a:r>
            <a:endParaRPr lang="en-GB" noProof="0" dirty="0"/>
          </a:p>
        </p:txBody>
      </p:sp>
      <p:sp>
        <p:nvSpPr>
          <p:cNvPr id="17" name="TextBox 16">
            <a:extLst>
              <a:ext uri="{FF2B5EF4-FFF2-40B4-BE49-F238E27FC236}">
                <a16:creationId xmlns:a16="http://schemas.microsoft.com/office/drawing/2014/main" id="{A3314633-430F-F45A-AD52-8F850F1CD2AC}"/>
              </a:ext>
            </a:extLst>
          </p:cNvPr>
          <p:cNvSpPr txBox="1"/>
          <p:nvPr/>
        </p:nvSpPr>
        <p:spPr>
          <a:xfrm>
            <a:off x="6301908" y="1324073"/>
            <a:ext cx="4912071" cy="307777"/>
          </a:xfrm>
          <a:prstGeom prst="rect">
            <a:avLst/>
          </a:prstGeom>
          <a:noFill/>
        </p:spPr>
        <p:txBody>
          <a:bodyPr wrap="none" lIns="90000" rtlCol="0" anchor="ctr" anchorCtr="0">
            <a:spAutoFit/>
          </a:bodyPr>
          <a:lstStyle/>
          <a:p>
            <a:pPr algn="ctr"/>
            <a:r>
              <a:rPr lang="en-GB" sz="1400" b="1" dirty="0">
                <a:solidFill>
                  <a:schemeClr val="accent2">
                    <a:lumMod val="50000"/>
                  </a:schemeClr>
                </a:solidFill>
              </a:rPr>
              <a:t>Spinal nerves innervate different regions of the body</a:t>
            </a:r>
            <a:r>
              <a:rPr lang="en-GB" sz="1400" b="1" baseline="30000" dirty="0">
                <a:solidFill>
                  <a:schemeClr val="accent2">
                    <a:lumMod val="50000"/>
                  </a:schemeClr>
                </a:solidFill>
              </a:rPr>
              <a:t>2,3</a:t>
            </a:r>
          </a:p>
        </p:txBody>
      </p:sp>
      <p:sp>
        <p:nvSpPr>
          <p:cNvPr id="27" name="TextBox 26">
            <a:extLst>
              <a:ext uri="{FF2B5EF4-FFF2-40B4-BE49-F238E27FC236}">
                <a16:creationId xmlns:a16="http://schemas.microsoft.com/office/drawing/2014/main" id="{5F33343F-09E8-5069-3677-D25E12F1C724}"/>
              </a:ext>
            </a:extLst>
          </p:cNvPr>
          <p:cNvSpPr txBox="1"/>
          <p:nvPr/>
        </p:nvSpPr>
        <p:spPr>
          <a:xfrm>
            <a:off x="9837299" y="2122983"/>
            <a:ext cx="1846589" cy="1323439"/>
          </a:xfrm>
          <a:prstGeom prst="rect">
            <a:avLst/>
          </a:prstGeom>
          <a:noFill/>
        </p:spPr>
        <p:txBody>
          <a:bodyPr wrap="square" rtlCol="0">
            <a:spAutoFit/>
          </a:bodyPr>
          <a:lstStyle/>
          <a:p>
            <a:pPr marL="134938" indent="-134938">
              <a:buClr>
                <a:schemeClr val="accent2"/>
              </a:buClr>
              <a:buFont typeface="Arial" panose="020B0604020202020204" pitchFamily="34" charset="0"/>
              <a:buChar char="•"/>
            </a:pPr>
            <a:r>
              <a:rPr lang="en-US" sz="1000" dirty="0">
                <a:latin typeface="+mj-lt"/>
              </a:rPr>
              <a:t>C1</a:t>
            </a:r>
          </a:p>
          <a:p>
            <a:pPr marL="134938" indent="-134938">
              <a:buClr>
                <a:schemeClr val="accent2"/>
              </a:buClr>
              <a:buFont typeface="Arial" panose="020B0604020202020204" pitchFamily="34" charset="0"/>
              <a:buChar char="•"/>
            </a:pPr>
            <a:r>
              <a:rPr lang="en-US" sz="1000" dirty="0">
                <a:latin typeface="+mj-lt"/>
              </a:rPr>
              <a:t>C2</a:t>
            </a:r>
          </a:p>
          <a:p>
            <a:pPr marL="134938" indent="-134938">
              <a:buClr>
                <a:schemeClr val="accent2"/>
              </a:buClr>
              <a:buFont typeface="Arial" panose="020B0604020202020204" pitchFamily="34" charset="0"/>
              <a:buChar char="•"/>
            </a:pPr>
            <a:r>
              <a:rPr lang="en-US" sz="1000" dirty="0">
                <a:latin typeface="+mj-lt"/>
              </a:rPr>
              <a:t>C3</a:t>
            </a:r>
          </a:p>
          <a:p>
            <a:pPr marL="134938" indent="-134938">
              <a:buClr>
                <a:schemeClr val="accent2"/>
              </a:buClr>
              <a:buFont typeface="Arial" panose="020B0604020202020204" pitchFamily="34" charset="0"/>
              <a:buChar char="•"/>
            </a:pPr>
            <a:r>
              <a:rPr lang="en-US" sz="1000" dirty="0">
                <a:latin typeface="+mj-lt"/>
              </a:rPr>
              <a:t>C4</a:t>
            </a:r>
          </a:p>
          <a:p>
            <a:pPr marL="134938" indent="-134938">
              <a:buClr>
                <a:schemeClr val="accent2"/>
              </a:buClr>
              <a:buFont typeface="Arial" panose="020B0604020202020204" pitchFamily="34" charset="0"/>
              <a:buChar char="•"/>
            </a:pPr>
            <a:r>
              <a:rPr lang="en-US" sz="1000" dirty="0">
                <a:latin typeface="+mj-lt"/>
              </a:rPr>
              <a:t>C5</a:t>
            </a:r>
          </a:p>
          <a:p>
            <a:pPr marL="134938" indent="-134938">
              <a:buClr>
                <a:schemeClr val="accent2"/>
              </a:buClr>
              <a:buFont typeface="Arial" panose="020B0604020202020204" pitchFamily="34" charset="0"/>
              <a:buChar char="•"/>
            </a:pPr>
            <a:r>
              <a:rPr lang="en-US" sz="1000" dirty="0">
                <a:latin typeface="+mj-lt"/>
              </a:rPr>
              <a:t>C6</a:t>
            </a:r>
            <a:endParaRPr lang="en-US" sz="1000" dirty="0">
              <a:latin typeface="+mj-lt"/>
              <a:cs typeface="Arial" panose="020B0604020202020204" pitchFamily="34" charset="0"/>
            </a:endParaRPr>
          </a:p>
          <a:p>
            <a:pPr marL="134938" indent="-134938">
              <a:buClr>
                <a:schemeClr val="accent2"/>
              </a:buClr>
              <a:buFont typeface="Arial" panose="020B0604020202020204" pitchFamily="34" charset="0"/>
              <a:buChar char="•"/>
            </a:pPr>
            <a:r>
              <a:rPr lang="en-US" sz="1000" dirty="0">
                <a:latin typeface="+mj-lt"/>
                <a:cs typeface="Arial" panose="020B0604020202020204" pitchFamily="34" charset="0"/>
              </a:rPr>
              <a:t>C7</a:t>
            </a:r>
            <a:endParaRPr lang="en-US" sz="1000" dirty="0">
              <a:latin typeface="+mj-lt"/>
            </a:endParaRPr>
          </a:p>
          <a:p>
            <a:pPr marL="134938" indent="-134938">
              <a:buClr>
                <a:schemeClr val="accent2"/>
              </a:buClr>
              <a:buFont typeface="Arial" panose="020B0604020202020204" pitchFamily="34" charset="0"/>
              <a:buChar char="•"/>
            </a:pPr>
            <a:r>
              <a:rPr lang="en-US" sz="1000" dirty="0">
                <a:latin typeface="+mj-lt"/>
              </a:rPr>
              <a:t>C8</a:t>
            </a:r>
            <a:endParaRPr lang="en-GB" sz="1000" dirty="0">
              <a:latin typeface="+mj-lt"/>
            </a:endParaRPr>
          </a:p>
        </p:txBody>
      </p:sp>
      <p:sp>
        <p:nvSpPr>
          <p:cNvPr id="28" name="TextBox 27">
            <a:extLst>
              <a:ext uri="{FF2B5EF4-FFF2-40B4-BE49-F238E27FC236}">
                <a16:creationId xmlns:a16="http://schemas.microsoft.com/office/drawing/2014/main" id="{99907415-9F4A-A55E-A354-80447A4C419A}"/>
              </a:ext>
            </a:extLst>
          </p:cNvPr>
          <p:cNvSpPr txBox="1"/>
          <p:nvPr/>
        </p:nvSpPr>
        <p:spPr>
          <a:xfrm>
            <a:off x="9837299" y="3431601"/>
            <a:ext cx="1669031" cy="415498"/>
          </a:xfrm>
          <a:prstGeom prst="rect">
            <a:avLst/>
          </a:prstGeom>
          <a:noFill/>
        </p:spPr>
        <p:txBody>
          <a:bodyPr wrap="square" rtlCol="0">
            <a:spAutoFit/>
          </a:bodyPr>
          <a:lstStyle/>
          <a:p>
            <a:pPr marL="134938" indent="-134938">
              <a:buClr>
                <a:schemeClr val="accent2"/>
              </a:buClr>
              <a:buFont typeface="Arial" panose="020B0604020202020204" pitchFamily="34" charset="0"/>
              <a:buChar char="•"/>
            </a:pPr>
            <a:r>
              <a:rPr lang="en-US" sz="1050">
                <a:latin typeface="+mj-lt"/>
              </a:rPr>
              <a:t>T1–12: Chest &amp; abdominal muscles</a:t>
            </a:r>
          </a:p>
        </p:txBody>
      </p:sp>
      <p:sp>
        <p:nvSpPr>
          <p:cNvPr id="29" name="TextBox 28">
            <a:extLst>
              <a:ext uri="{FF2B5EF4-FFF2-40B4-BE49-F238E27FC236}">
                <a16:creationId xmlns:a16="http://schemas.microsoft.com/office/drawing/2014/main" id="{94CA3F02-3415-CAD2-066F-41F9DA79FD44}"/>
              </a:ext>
            </a:extLst>
          </p:cNvPr>
          <p:cNvSpPr txBox="1"/>
          <p:nvPr/>
        </p:nvSpPr>
        <p:spPr>
          <a:xfrm>
            <a:off x="9840840" y="4304465"/>
            <a:ext cx="1492700" cy="253916"/>
          </a:xfrm>
          <a:prstGeom prst="rect">
            <a:avLst/>
          </a:prstGeom>
          <a:noFill/>
        </p:spPr>
        <p:txBody>
          <a:bodyPr wrap="square" rtlCol="0">
            <a:spAutoFit/>
          </a:bodyPr>
          <a:lstStyle/>
          <a:p>
            <a:pPr marL="134938" indent="-134938">
              <a:buClr>
                <a:schemeClr val="accent2"/>
              </a:buClr>
              <a:buFont typeface="Arial" panose="020B0604020202020204" pitchFamily="34" charset="0"/>
              <a:buChar char="•"/>
            </a:pPr>
            <a:r>
              <a:rPr lang="en-US" sz="1050">
                <a:latin typeface="+mj-lt"/>
              </a:rPr>
              <a:t>L1–5: Leg muscles</a:t>
            </a:r>
          </a:p>
        </p:txBody>
      </p:sp>
      <p:sp>
        <p:nvSpPr>
          <p:cNvPr id="30" name="TextBox 29">
            <a:extLst>
              <a:ext uri="{FF2B5EF4-FFF2-40B4-BE49-F238E27FC236}">
                <a16:creationId xmlns:a16="http://schemas.microsoft.com/office/drawing/2014/main" id="{5E9F44F2-C570-6399-EBF0-F6AFAD5D0741}"/>
              </a:ext>
            </a:extLst>
          </p:cNvPr>
          <p:cNvSpPr txBox="1"/>
          <p:nvPr/>
        </p:nvSpPr>
        <p:spPr>
          <a:xfrm>
            <a:off x="9844380" y="4872790"/>
            <a:ext cx="1733387" cy="415498"/>
          </a:xfrm>
          <a:prstGeom prst="rect">
            <a:avLst/>
          </a:prstGeom>
          <a:noFill/>
        </p:spPr>
        <p:txBody>
          <a:bodyPr wrap="square" rtlCol="0">
            <a:spAutoFit/>
          </a:bodyPr>
          <a:lstStyle/>
          <a:p>
            <a:pPr marL="134938" indent="-134938">
              <a:buClr>
                <a:schemeClr val="accent2"/>
              </a:buClr>
              <a:buFont typeface="Arial" panose="020B0604020202020204" pitchFamily="34" charset="0"/>
              <a:buChar char="•"/>
            </a:pPr>
            <a:r>
              <a:rPr lang="en-US" sz="1050">
                <a:latin typeface="+mj-lt"/>
              </a:rPr>
              <a:t>S1–5: Bowel, bladder, sexual function</a:t>
            </a:r>
          </a:p>
        </p:txBody>
      </p:sp>
      <p:grpSp>
        <p:nvGrpSpPr>
          <p:cNvPr id="4377" name="Group 4376">
            <a:extLst>
              <a:ext uri="{FF2B5EF4-FFF2-40B4-BE49-F238E27FC236}">
                <a16:creationId xmlns:a16="http://schemas.microsoft.com/office/drawing/2014/main" id="{03E6DB57-2F61-99E6-6E85-9DCCEA052D9B}"/>
              </a:ext>
            </a:extLst>
          </p:cNvPr>
          <p:cNvGrpSpPr/>
          <p:nvPr/>
        </p:nvGrpSpPr>
        <p:grpSpPr>
          <a:xfrm>
            <a:off x="6210479" y="2365793"/>
            <a:ext cx="1857667" cy="2925774"/>
            <a:chOff x="6210479" y="2514655"/>
            <a:chExt cx="1857667" cy="2925774"/>
          </a:xfrm>
        </p:grpSpPr>
        <p:sp>
          <p:nvSpPr>
            <p:cNvPr id="38" name="Freeform 37">
              <a:extLst>
                <a:ext uri="{FF2B5EF4-FFF2-40B4-BE49-F238E27FC236}">
                  <a16:creationId xmlns:a16="http://schemas.microsoft.com/office/drawing/2014/main" id="{7FD90658-A9A6-DAFB-2595-DDC4BEBDC529}"/>
                </a:ext>
              </a:extLst>
            </p:cNvPr>
            <p:cNvSpPr/>
            <p:nvPr/>
          </p:nvSpPr>
          <p:spPr>
            <a:xfrm>
              <a:off x="6896877" y="4793918"/>
              <a:ext cx="128686" cy="600666"/>
            </a:xfrm>
            <a:custGeom>
              <a:avLst/>
              <a:gdLst>
                <a:gd name="csX0" fmla="*/ 129252 w 136259"/>
                <a:gd name="csY0" fmla="*/ 365328 h 636016"/>
                <a:gd name="csX1" fmla="*/ 86775 w 136259"/>
                <a:gd name="csY1" fmla="*/ 564507 h 636016"/>
                <a:gd name="csX2" fmla="*/ 56501 w 136259"/>
                <a:gd name="csY2" fmla="*/ 636016 h 636016"/>
                <a:gd name="csX3" fmla="*/ 63560 w 136259"/>
                <a:gd name="csY3" fmla="*/ 548510 h 636016"/>
                <a:gd name="csX4" fmla="*/ 98298 w 136259"/>
                <a:gd name="csY4" fmla="*/ 466315 h 636016"/>
                <a:gd name="csX5" fmla="*/ 96722 w 136259"/>
                <a:gd name="csY5" fmla="*/ 355014 h 636016"/>
                <a:gd name="csX6" fmla="*/ 19477 w 136259"/>
                <a:gd name="csY6" fmla="*/ 75169 h 636016"/>
                <a:gd name="csX7" fmla="*/ 0 w 136259"/>
                <a:gd name="csY7" fmla="*/ 0 h 636016"/>
                <a:gd name="csX8" fmla="*/ 129252 w 136259"/>
                <a:gd name="csY8" fmla="*/ 365359 h 6360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6259" h="636016">
                  <a:moveTo>
                    <a:pt x="129252" y="365328"/>
                  </a:moveTo>
                  <a:cubicBezTo>
                    <a:pt x="149053" y="432931"/>
                    <a:pt x="124371" y="513350"/>
                    <a:pt x="86775" y="564507"/>
                  </a:cubicBezTo>
                  <a:cubicBezTo>
                    <a:pt x="49211" y="615510"/>
                    <a:pt x="56563" y="635939"/>
                    <a:pt x="56501" y="636016"/>
                  </a:cubicBezTo>
                  <a:cubicBezTo>
                    <a:pt x="16048" y="629021"/>
                    <a:pt x="49381" y="575100"/>
                    <a:pt x="63560" y="548510"/>
                  </a:cubicBezTo>
                  <a:cubicBezTo>
                    <a:pt x="77600" y="521981"/>
                    <a:pt x="98282" y="466330"/>
                    <a:pt x="98298" y="466315"/>
                  </a:cubicBezTo>
                  <a:cubicBezTo>
                    <a:pt x="76705" y="433765"/>
                    <a:pt x="96645" y="355029"/>
                    <a:pt x="96722" y="355014"/>
                  </a:cubicBezTo>
                  <a:cubicBezTo>
                    <a:pt x="96630" y="355014"/>
                    <a:pt x="78697" y="256405"/>
                    <a:pt x="19477" y="75169"/>
                  </a:cubicBezTo>
                  <a:cubicBezTo>
                    <a:pt x="11260" y="50092"/>
                    <a:pt x="4881" y="24845"/>
                    <a:pt x="0" y="0"/>
                  </a:cubicBezTo>
                  <a:cubicBezTo>
                    <a:pt x="101094" y="109943"/>
                    <a:pt x="109234" y="297525"/>
                    <a:pt x="129252" y="365359"/>
                  </a:cubicBezTo>
                  <a:close/>
                </a:path>
              </a:pathLst>
            </a:custGeom>
            <a:solidFill>
              <a:srgbClr val="B59E5F"/>
            </a:solidFill>
            <a:ln w="6350" cap="flat">
              <a:solidFill>
                <a:schemeClr val="bg1">
                  <a:lumMod val="50000"/>
                </a:schemeClr>
              </a:solidFill>
              <a:prstDash val="solid"/>
              <a:miter/>
            </a:ln>
          </p:spPr>
          <p:txBody>
            <a:bodyPr/>
            <a:lstStyle/>
            <a:p>
              <a:endParaRPr lang="en-US"/>
            </a:p>
          </p:txBody>
        </p:sp>
        <p:sp>
          <p:nvSpPr>
            <p:cNvPr id="39" name="Freeform 38">
              <a:extLst>
                <a:ext uri="{FF2B5EF4-FFF2-40B4-BE49-F238E27FC236}">
                  <a16:creationId xmlns:a16="http://schemas.microsoft.com/office/drawing/2014/main" id="{41726CC4-2A8A-72CD-6060-7AA22185FF7B}"/>
                </a:ext>
              </a:extLst>
            </p:cNvPr>
            <p:cNvSpPr/>
            <p:nvPr/>
          </p:nvSpPr>
          <p:spPr>
            <a:xfrm>
              <a:off x="7253082" y="4793889"/>
              <a:ext cx="128680" cy="600666"/>
            </a:xfrm>
            <a:custGeom>
              <a:avLst/>
              <a:gdLst>
                <a:gd name="csX0" fmla="*/ 7002 w 136253"/>
                <a:gd name="csY0" fmla="*/ 365359 h 636016"/>
                <a:gd name="csX1" fmla="*/ 136253 w 136253"/>
                <a:gd name="csY1" fmla="*/ 0 h 636016"/>
                <a:gd name="csX2" fmla="*/ 116776 w 136253"/>
                <a:gd name="csY2" fmla="*/ 75169 h 636016"/>
                <a:gd name="csX3" fmla="*/ 39531 w 136253"/>
                <a:gd name="csY3" fmla="*/ 355014 h 636016"/>
                <a:gd name="csX4" fmla="*/ 37955 w 136253"/>
                <a:gd name="csY4" fmla="*/ 466315 h 636016"/>
                <a:gd name="csX5" fmla="*/ 72693 w 136253"/>
                <a:gd name="csY5" fmla="*/ 548510 h 636016"/>
                <a:gd name="csX6" fmla="*/ 79752 w 136253"/>
                <a:gd name="csY6" fmla="*/ 636016 h 636016"/>
                <a:gd name="csX7" fmla="*/ 49478 w 136253"/>
                <a:gd name="csY7" fmla="*/ 564507 h 636016"/>
                <a:gd name="csX8" fmla="*/ 7002 w 136253"/>
                <a:gd name="csY8" fmla="*/ 365328 h 6360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6253" h="636016">
                  <a:moveTo>
                    <a:pt x="7002" y="365359"/>
                  </a:moveTo>
                  <a:cubicBezTo>
                    <a:pt x="27004" y="297525"/>
                    <a:pt x="35160" y="109943"/>
                    <a:pt x="136253" y="0"/>
                  </a:cubicBezTo>
                  <a:cubicBezTo>
                    <a:pt x="131373" y="24845"/>
                    <a:pt x="124993" y="50092"/>
                    <a:pt x="116776" y="75169"/>
                  </a:cubicBezTo>
                  <a:cubicBezTo>
                    <a:pt x="57541" y="256405"/>
                    <a:pt x="39624" y="355029"/>
                    <a:pt x="39531" y="355014"/>
                  </a:cubicBezTo>
                  <a:cubicBezTo>
                    <a:pt x="39593" y="355044"/>
                    <a:pt x="59533" y="433780"/>
                    <a:pt x="37955" y="466315"/>
                  </a:cubicBezTo>
                  <a:cubicBezTo>
                    <a:pt x="37986" y="466331"/>
                    <a:pt x="58653" y="521981"/>
                    <a:pt x="72693" y="548510"/>
                  </a:cubicBezTo>
                  <a:cubicBezTo>
                    <a:pt x="86873" y="575115"/>
                    <a:pt x="120221" y="629021"/>
                    <a:pt x="79752" y="636016"/>
                  </a:cubicBezTo>
                  <a:cubicBezTo>
                    <a:pt x="79690" y="635939"/>
                    <a:pt x="87043" y="615510"/>
                    <a:pt x="49478" y="564507"/>
                  </a:cubicBezTo>
                  <a:cubicBezTo>
                    <a:pt x="11883" y="513350"/>
                    <a:pt x="-12784" y="432915"/>
                    <a:pt x="7002" y="365328"/>
                  </a:cubicBezTo>
                  <a:close/>
                </a:path>
              </a:pathLst>
            </a:custGeom>
            <a:solidFill>
              <a:srgbClr val="B59E5F"/>
            </a:solidFill>
            <a:ln w="6350" cap="flat">
              <a:solidFill>
                <a:schemeClr val="bg1">
                  <a:lumMod val="50000"/>
                </a:schemeClr>
              </a:solidFill>
              <a:prstDash val="solid"/>
              <a:miter/>
            </a:ln>
          </p:spPr>
          <p:txBody>
            <a:bodyPr/>
            <a:lstStyle/>
            <a:p>
              <a:endParaRPr lang="en-US"/>
            </a:p>
          </p:txBody>
        </p:sp>
        <p:sp>
          <p:nvSpPr>
            <p:cNvPr id="40" name="Freeform 39">
              <a:extLst>
                <a:ext uri="{FF2B5EF4-FFF2-40B4-BE49-F238E27FC236}">
                  <a16:creationId xmlns:a16="http://schemas.microsoft.com/office/drawing/2014/main" id="{2CA27A47-BF7A-9CBD-5AC1-34611B4A14AB}"/>
                </a:ext>
              </a:extLst>
            </p:cNvPr>
            <p:cNvSpPr/>
            <p:nvPr/>
          </p:nvSpPr>
          <p:spPr>
            <a:xfrm>
              <a:off x="6810373" y="4006966"/>
              <a:ext cx="278750" cy="1432418"/>
            </a:xfrm>
            <a:custGeom>
              <a:avLst/>
              <a:gdLst>
                <a:gd name="csX0" fmla="*/ 255507 w 295155"/>
                <a:gd name="csY0" fmla="*/ 1504225 h 1516717"/>
                <a:gd name="csX1" fmla="*/ 217896 w 295155"/>
                <a:gd name="csY1" fmla="*/ 1507190 h 1516717"/>
                <a:gd name="csX2" fmla="*/ 181598 w 295155"/>
                <a:gd name="csY2" fmla="*/ 1493956 h 1516717"/>
                <a:gd name="csX3" fmla="*/ 148096 w 295155"/>
                <a:gd name="csY3" fmla="*/ 1469281 h 1516717"/>
                <a:gd name="csX4" fmla="*/ 178370 w 295155"/>
                <a:gd name="csY4" fmla="*/ 1397772 h 1516717"/>
                <a:gd name="csX5" fmla="*/ 220846 w 295155"/>
                <a:gd name="csY5" fmla="*/ 1198593 h 1516717"/>
                <a:gd name="csX6" fmla="*/ 91594 w 295155"/>
                <a:gd name="csY6" fmla="*/ 833234 h 1516717"/>
                <a:gd name="csX7" fmla="*/ 89478 w 295155"/>
                <a:gd name="csY7" fmla="*/ 537840 h 1516717"/>
                <a:gd name="csX8" fmla="*/ 78481 w 295155"/>
                <a:gd name="csY8" fmla="*/ 391918 h 1516717"/>
                <a:gd name="csX9" fmla="*/ 0 w 295155"/>
                <a:gd name="csY9" fmla="*/ 0 h 1516717"/>
                <a:gd name="csX10" fmla="*/ 114424 w 295155"/>
                <a:gd name="csY10" fmla="*/ 473681 h 1516717"/>
                <a:gd name="csX11" fmla="*/ 202496 w 295155"/>
                <a:gd name="csY11" fmla="*/ 786307 h 1516717"/>
                <a:gd name="csX12" fmla="*/ 258689 w 295155"/>
                <a:gd name="csY12" fmla="*/ 1144579 h 1516717"/>
                <a:gd name="csX13" fmla="*/ 286291 w 295155"/>
                <a:gd name="csY13" fmla="*/ 1313045 h 1516717"/>
                <a:gd name="csX14" fmla="*/ 292716 w 295155"/>
                <a:gd name="csY14" fmla="*/ 1432592 h 1516717"/>
                <a:gd name="csX15" fmla="*/ 274135 w 295155"/>
                <a:gd name="csY15" fmla="*/ 1516717 h 1516717"/>
                <a:gd name="csX16" fmla="*/ 271061 w 295155"/>
                <a:gd name="csY16" fmla="*/ 1515914 h 1516717"/>
                <a:gd name="csX17" fmla="*/ 255522 w 295155"/>
                <a:gd name="csY17" fmla="*/ 1504225 h 15167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95155" h="1516717">
                  <a:moveTo>
                    <a:pt x="255507" y="1504225"/>
                  </a:moveTo>
                  <a:cubicBezTo>
                    <a:pt x="239165" y="1517752"/>
                    <a:pt x="217911" y="1507205"/>
                    <a:pt x="217896" y="1507190"/>
                  </a:cubicBezTo>
                  <a:cubicBezTo>
                    <a:pt x="197971" y="1516887"/>
                    <a:pt x="181613" y="1493941"/>
                    <a:pt x="181598" y="1493956"/>
                  </a:cubicBezTo>
                  <a:cubicBezTo>
                    <a:pt x="151818" y="1498789"/>
                    <a:pt x="148096" y="1469235"/>
                    <a:pt x="148096" y="1469281"/>
                  </a:cubicBezTo>
                  <a:cubicBezTo>
                    <a:pt x="148157" y="1469204"/>
                    <a:pt x="140805" y="1448775"/>
                    <a:pt x="178370" y="1397772"/>
                  </a:cubicBezTo>
                  <a:cubicBezTo>
                    <a:pt x="215965" y="1346615"/>
                    <a:pt x="240632" y="1266180"/>
                    <a:pt x="220846" y="1198593"/>
                  </a:cubicBezTo>
                  <a:cubicBezTo>
                    <a:pt x="200828" y="1130759"/>
                    <a:pt x="192688" y="943177"/>
                    <a:pt x="91594" y="833234"/>
                  </a:cubicBezTo>
                  <a:cubicBezTo>
                    <a:pt x="60903" y="678619"/>
                    <a:pt x="89355" y="537963"/>
                    <a:pt x="89478" y="537840"/>
                  </a:cubicBezTo>
                  <a:cubicBezTo>
                    <a:pt x="84536" y="493971"/>
                    <a:pt x="78465" y="391903"/>
                    <a:pt x="78481" y="391918"/>
                  </a:cubicBezTo>
                  <a:cubicBezTo>
                    <a:pt x="26582" y="259786"/>
                    <a:pt x="5869" y="119084"/>
                    <a:pt x="0" y="0"/>
                  </a:cubicBezTo>
                  <a:cubicBezTo>
                    <a:pt x="14318" y="114869"/>
                    <a:pt x="108153" y="291040"/>
                    <a:pt x="114424" y="473681"/>
                  </a:cubicBezTo>
                  <a:cubicBezTo>
                    <a:pt x="117374" y="554053"/>
                    <a:pt x="182725" y="669354"/>
                    <a:pt x="202496" y="786307"/>
                  </a:cubicBezTo>
                  <a:cubicBezTo>
                    <a:pt x="202589" y="786261"/>
                    <a:pt x="243953" y="1074938"/>
                    <a:pt x="258689" y="1144579"/>
                  </a:cubicBezTo>
                  <a:cubicBezTo>
                    <a:pt x="273609" y="1214205"/>
                    <a:pt x="287032" y="1257842"/>
                    <a:pt x="286291" y="1313045"/>
                  </a:cubicBezTo>
                  <a:cubicBezTo>
                    <a:pt x="285595" y="1368233"/>
                    <a:pt x="300964" y="1413599"/>
                    <a:pt x="292716" y="1432592"/>
                  </a:cubicBezTo>
                  <a:cubicBezTo>
                    <a:pt x="284468" y="1451632"/>
                    <a:pt x="259940" y="1485386"/>
                    <a:pt x="274135" y="1516717"/>
                  </a:cubicBezTo>
                  <a:cubicBezTo>
                    <a:pt x="273131" y="1516486"/>
                    <a:pt x="272111" y="1516223"/>
                    <a:pt x="271061" y="1515914"/>
                  </a:cubicBezTo>
                  <a:cubicBezTo>
                    <a:pt x="263168" y="1513629"/>
                    <a:pt x="258272" y="1509491"/>
                    <a:pt x="255522" y="1504225"/>
                  </a:cubicBezTo>
                  <a:close/>
                </a:path>
              </a:pathLst>
            </a:custGeom>
            <a:solidFill>
              <a:schemeClr val="accent5">
                <a:lumMod val="75000"/>
              </a:schemeClr>
            </a:solidFill>
            <a:ln w="6350" cap="flat">
              <a:solidFill>
                <a:schemeClr val="bg1">
                  <a:lumMod val="50000"/>
                </a:schemeClr>
              </a:solidFill>
              <a:prstDash val="solid"/>
              <a:miter/>
            </a:ln>
          </p:spPr>
          <p:txBody>
            <a:bodyPr/>
            <a:lstStyle/>
            <a:p>
              <a:endParaRPr lang="en-US"/>
            </a:p>
          </p:txBody>
        </p:sp>
        <p:sp>
          <p:nvSpPr>
            <p:cNvPr id="41" name="Freeform 40">
              <a:extLst>
                <a:ext uri="{FF2B5EF4-FFF2-40B4-BE49-F238E27FC236}">
                  <a16:creationId xmlns:a16="http://schemas.microsoft.com/office/drawing/2014/main" id="{47954099-DEAD-00D6-3E71-4DAB93051727}"/>
                </a:ext>
              </a:extLst>
            </p:cNvPr>
            <p:cNvSpPr/>
            <p:nvPr/>
          </p:nvSpPr>
          <p:spPr>
            <a:xfrm>
              <a:off x="7189516" y="4007141"/>
              <a:ext cx="278707" cy="1432242"/>
            </a:xfrm>
            <a:custGeom>
              <a:avLst/>
              <a:gdLst>
                <a:gd name="csX0" fmla="*/ 39633 w 295109"/>
                <a:gd name="csY0" fmla="*/ 1504040 h 1516531"/>
                <a:gd name="csX1" fmla="*/ 24095 w 295109"/>
                <a:gd name="csY1" fmla="*/ 1515729 h 1516531"/>
                <a:gd name="csX2" fmla="*/ 21006 w 295109"/>
                <a:gd name="csY2" fmla="*/ 1516532 h 1516531"/>
                <a:gd name="csX3" fmla="*/ 2440 w 295109"/>
                <a:gd name="csY3" fmla="*/ 1432407 h 1516531"/>
                <a:gd name="csX4" fmla="*/ 8865 w 295109"/>
                <a:gd name="csY4" fmla="*/ 1312860 h 1516531"/>
                <a:gd name="csX5" fmla="*/ 36467 w 295109"/>
                <a:gd name="csY5" fmla="*/ 1144394 h 1516531"/>
                <a:gd name="csX6" fmla="*/ 92659 w 295109"/>
                <a:gd name="csY6" fmla="*/ 786122 h 1516531"/>
                <a:gd name="csX7" fmla="*/ 180717 w 295109"/>
                <a:gd name="csY7" fmla="*/ 473495 h 1516531"/>
                <a:gd name="csX8" fmla="*/ 295109 w 295109"/>
                <a:gd name="csY8" fmla="*/ 0 h 1516531"/>
                <a:gd name="csX9" fmla="*/ 216659 w 295109"/>
                <a:gd name="csY9" fmla="*/ 391733 h 1516531"/>
                <a:gd name="csX10" fmla="*/ 205662 w 295109"/>
                <a:gd name="csY10" fmla="*/ 537654 h 1516531"/>
                <a:gd name="csX11" fmla="*/ 203546 w 295109"/>
                <a:gd name="csY11" fmla="*/ 833049 h 1516531"/>
                <a:gd name="csX12" fmla="*/ 74294 w 295109"/>
                <a:gd name="csY12" fmla="*/ 1198408 h 1516531"/>
                <a:gd name="csX13" fmla="*/ 116770 w 295109"/>
                <a:gd name="csY13" fmla="*/ 1397587 h 1516531"/>
                <a:gd name="csX14" fmla="*/ 147044 w 295109"/>
                <a:gd name="csY14" fmla="*/ 1469096 h 1516531"/>
                <a:gd name="csX15" fmla="*/ 113542 w 295109"/>
                <a:gd name="csY15" fmla="*/ 1493771 h 1516531"/>
                <a:gd name="csX16" fmla="*/ 77244 w 295109"/>
                <a:gd name="csY16" fmla="*/ 1507005 h 1516531"/>
                <a:gd name="csX17" fmla="*/ 39633 w 295109"/>
                <a:gd name="csY17" fmla="*/ 1504040 h 1516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95109" h="1516531">
                  <a:moveTo>
                    <a:pt x="39633" y="1504040"/>
                  </a:moveTo>
                  <a:cubicBezTo>
                    <a:pt x="36884" y="1509305"/>
                    <a:pt x="32003" y="1513444"/>
                    <a:pt x="24095" y="1515729"/>
                  </a:cubicBezTo>
                  <a:cubicBezTo>
                    <a:pt x="23045" y="1516022"/>
                    <a:pt x="22025" y="1516300"/>
                    <a:pt x="21006" y="1516532"/>
                  </a:cubicBezTo>
                  <a:cubicBezTo>
                    <a:pt x="35231" y="1485201"/>
                    <a:pt x="10688" y="1451462"/>
                    <a:pt x="2440" y="1432407"/>
                  </a:cubicBezTo>
                  <a:cubicBezTo>
                    <a:pt x="-5809" y="1413414"/>
                    <a:pt x="9560" y="1368047"/>
                    <a:pt x="8865" y="1312860"/>
                  </a:cubicBezTo>
                  <a:cubicBezTo>
                    <a:pt x="8139" y="1257657"/>
                    <a:pt x="21546" y="1214035"/>
                    <a:pt x="36467" y="1144394"/>
                  </a:cubicBezTo>
                  <a:cubicBezTo>
                    <a:pt x="51187" y="1074738"/>
                    <a:pt x="92551" y="786076"/>
                    <a:pt x="92659" y="786122"/>
                  </a:cubicBezTo>
                  <a:cubicBezTo>
                    <a:pt x="112415" y="669184"/>
                    <a:pt x="177782" y="553883"/>
                    <a:pt x="180717" y="473495"/>
                  </a:cubicBezTo>
                  <a:cubicBezTo>
                    <a:pt x="186972" y="290932"/>
                    <a:pt x="280714" y="114884"/>
                    <a:pt x="295109" y="0"/>
                  </a:cubicBezTo>
                  <a:cubicBezTo>
                    <a:pt x="289240" y="119022"/>
                    <a:pt x="268542" y="259678"/>
                    <a:pt x="216659" y="391733"/>
                  </a:cubicBezTo>
                  <a:cubicBezTo>
                    <a:pt x="216675" y="391733"/>
                    <a:pt x="210620" y="493801"/>
                    <a:pt x="205662" y="537654"/>
                  </a:cubicBezTo>
                  <a:cubicBezTo>
                    <a:pt x="205770" y="537778"/>
                    <a:pt x="234237" y="678434"/>
                    <a:pt x="203546" y="833049"/>
                  </a:cubicBezTo>
                  <a:cubicBezTo>
                    <a:pt x="102452" y="942991"/>
                    <a:pt x="94312" y="1130574"/>
                    <a:pt x="74294" y="1198408"/>
                  </a:cubicBezTo>
                  <a:cubicBezTo>
                    <a:pt x="54492" y="1266010"/>
                    <a:pt x="79175" y="1346429"/>
                    <a:pt x="116770" y="1397587"/>
                  </a:cubicBezTo>
                  <a:cubicBezTo>
                    <a:pt x="154335" y="1448590"/>
                    <a:pt x="146983" y="1469019"/>
                    <a:pt x="147044" y="1469096"/>
                  </a:cubicBezTo>
                  <a:cubicBezTo>
                    <a:pt x="147044" y="1469049"/>
                    <a:pt x="143322" y="1498604"/>
                    <a:pt x="113542" y="1493771"/>
                  </a:cubicBezTo>
                  <a:cubicBezTo>
                    <a:pt x="113527" y="1493771"/>
                    <a:pt x="97170" y="1516717"/>
                    <a:pt x="77244" y="1507005"/>
                  </a:cubicBezTo>
                  <a:cubicBezTo>
                    <a:pt x="77244" y="1507005"/>
                    <a:pt x="55975" y="1517566"/>
                    <a:pt x="39633" y="1504040"/>
                  </a:cubicBezTo>
                  <a:close/>
                </a:path>
              </a:pathLst>
            </a:custGeom>
            <a:solidFill>
              <a:schemeClr val="accent5">
                <a:lumMod val="75000"/>
              </a:schemeClr>
            </a:solidFill>
            <a:ln w="6350" cap="flat">
              <a:solidFill>
                <a:schemeClr val="bg1">
                  <a:lumMod val="50000"/>
                </a:schemeClr>
              </a:solidFill>
              <a:prstDash val="solid"/>
              <a:miter/>
            </a:ln>
          </p:spPr>
          <p:txBody>
            <a:bodyPr/>
            <a:lstStyle/>
            <a:p>
              <a:endParaRPr lang="en-US"/>
            </a:p>
          </p:txBody>
        </p:sp>
        <p:sp>
          <p:nvSpPr>
            <p:cNvPr id="42" name="Freeform 41">
              <a:extLst>
                <a:ext uri="{FF2B5EF4-FFF2-40B4-BE49-F238E27FC236}">
                  <a16:creationId xmlns:a16="http://schemas.microsoft.com/office/drawing/2014/main" id="{4625D23F-731A-04F2-B389-57D711346813}"/>
                </a:ext>
              </a:extLst>
            </p:cNvPr>
            <p:cNvSpPr/>
            <p:nvPr/>
          </p:nvSpPr>
          <p:spPr>
            <a:xfrm>
              <a:off x="6808506" y="3734830"/>
              <a:ext cx="329311" cy="1705569"/>
            </a:xfrm>
            <a:custGeom>
              <a:avLst/>
              <a:gdLst>
                <a:gd name="csX0" fmla="*/ 13530 w 348691"/>
                <a:gd name="csY0" fmla="*/ 31 h 1805944"/>
                <a:gd name="csX1" fmla="*/ 292916 w 348691"/>
                <a:gd name="csY1" fmla="*/ 701812 h 1805944"/>
                <a:gd name="csX2" fmla="*/ 283865 w 348691"/>
                <a:gd name="csY2" fmla="*/ 895679 h 1805944"/>
                <a:gd name="csX3" fmla="*/ 320858 w 348691"/>
                <a:gd name="csY3" fmla="*/ 1195474 h 1805944"/>
                <a:gd name="csX4" fmla="*/ 321491 w 348691"/>
                <a:gd name="csY4" fmla="*/ 1437101 h 1805944"/>
                <a:gd name="csX5" fmla="*/ 333323 w 348691"/>
                <a:gd name="csY5" fmla="*/ 1512146 h 1805944"/>
                <a:gd name="csX6" fmla="*/ 348691 w 348691"/>
                <a:gd name="csY6" fmla="*/ 1584042 h 1805944"/>
                <a:gd name="csX7" fmla="*/ 341910 w 348691"/>
                <a:gd name="csY7" fmla="*/ 1633330 h 1805944"/>
                <a:gd name="csX8" fmla="*/ 326943 w 348691"/>
                <a:gd name="csY8" fmla="*/ 1736386 h 1805944"/>
                <a:gd name="csX9" fmla="*/ 276111 w 348691"/>
                <a:gd name="csY9" fmla="*/ 1804838 h 1805944"/>
                <a:gd name="csX10" fmla="*/ 294692 w 348691"/>
                <a:gd name="csY10" fmla="*/ 1720714 h 1805944"/>
                <a:gd name="csX11" fmla="*/ 288267 w 348691"/>
                <a:gd name="csY11" fmla="*/ 1601166 h 1805944"/>
                <a:gd name="csX12" fmla="*/ 260665 w 348691"/>
                <a:gd name="csY12" fmla="*/ 1432700 h 1805944"/>
                <a:gd name="csX13" fmla="*/ 204472 w 348691"/>
                <a:gd name="csY13" fmla="*/ 1074429 h 1805944"/>
                <a:gd name="csX14" fmla="*/ 116400 w 348691"/>
                <a:gd name="csY14" fmla="*/ 761802 h 1805944"/>
                <a:gd name="csX15" fmla="*/ 1976 w 348691"/>
                <a:gd name="csY15" fmla="*/ 288121 h 1805944"/>
                <a:gd name="csX16" fmla="*/ 13530 w 348691"/>
                <a:gd name="csY16" fmla="*/ 0 h 1805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48691" h="1805944">
                  <a:moveTo>
                    <a:pt x="13530" y="31"/>
                  </a:moveTo>
                  <a:cubicBezTo>
                    <a:pt x="32420" y="195087"/>
                    <a:pt x="241898" y="434475"/>
                    <a:pt x="292916" y="701812"/>
                  </a:cubicBezTo>
                  <a:cubicBezTo>
                    <a:pt x="304933" y="764504"/>
                    <a:pt x="290553" y="830315"/>
                    <a:pt x="283865" y="895679"/>
                  </a:cubicBezTo>
                  <a:cubicBezTo>
                    <a:pt x="274921" y="983448"/>
                    <a:pt x="312331" y="1130203"/>
                    <a:pt x="320858" y="1195474"/>
                  </a:cubicBezTo>
                  <a:cubicBezTo>
                    <a:pt x="314726" y="1247141"/>
                    <a:pt x="300361" y="1393973"/>
                    <a:pt x="321491" y="1437101"/>
                  </a:cubicBezTo>
                  <a:cubicBezTo>
                    <a:pt x="347162" y="1489679"/>
                    <a:pt x="333292" y="1512131"/>
                    <a:pt x="333323" y="1512146"/>
                  </a:cubicBezTo>
                  <a:cubicBezTo>
                    <a:pt x="346436" y="1538891"/>
                    <a:pt x="348707" y="1563798"/>
                    <a:pt x="348691" y="1584042"/>
                  </a:cubicBezTo>
                  <a:cubicBezTo>
                    <a:pt x="348676" y="1613782"/>
                    <a:pt x="341895" y="1633330"/>
                    <a:pt x="341910" y="1633330"/>
                  </a:cubicBezTo>
                  <a:cubicBezTo>
                    <a:pt x="348197" y="1702678"/>
                    <a:pt x="326912" y="1736402"/>
                    <a:pt x="326943" y="1736386"/>
                  </a:cubicBezTo>
                  <a:cubicBezTo>
                    <a:pt x="326943" y="1736279"/>
                    <a:pt x="326928" y="1816203"/>
                    <a:pt x="276111" y="1804838"/>
                  </a:cubicBezTo>
                  <a:cubicBezTo>
                    <a:pt x="261916" y="1773508"/>
                    <a:pt x="286444" y="1739768"/>
                    <a:pt x="294692" y="1720714"/>
                  </a:cubicBezTo>
                  <a:cubicBezTo>
                    <a:pt x="302925" y="1701721"/>
                    <a:pt x="287572" y="1656354"/>
                    <a:pt x="288267" y="1601166"/>
                  </a:cubicBezTo>
                  <a:cubicBezTo>
                    <a:pt x="288993" y="1545963"/>
                    <a:pt x="275586" y="1502341"/>
                    <a:pt x="260665" y="1432700"/>
                  </a:cubicBezTo>
                  <a:cubicBezTo>
                    <a:pt x="245929" y="1363044"/>
                    <a:pt x="204581" y="1074383"/>
                    <a:pt x="204472" y="1074429"/>
                  </a:cubicBezTo>
                  <a:cubicBezTo>
                    <a:pt x="184717" y="957491"/>
                    <a:pt x="119350" y="842190"/>
                    <a:pt x="116400" y="761802"/>
                  </a:cubicBezTo>
                  <a:cubicBezTo>
                    <a:pt x="110144" y="579145"/>
                    <a:pt x="16295" y="402990"/>
                    <a:pt x="1976" y="288121"/>
                  </a:cubicBezTo>
                  <a:cubicBezTo>
                    <a:pt x="-6179" y="123794"/>
                    <a:pt x="13545" y="62"/>
                    <a:pt x="13530" y="0"/>
                  </a:cubicBezTo>
                  <a:close/>
                </a:path>
              </a:pathLst>
            </a:custGeom>
            <a:solidFill>
              <a:schemeClr val="accent5">
                <a:lumMod val="75000"/>
              </a:schemeClr>
            </a:solidFill>
            <a:ln w="6350" cap="flat">
              <a:solidFill>
                <a:schemeClr val="bg1">
                  <a:lumMod val="50000"/>
                </a:schemeClr>
              </a:solidFill>
              <a:prstDash val="solid"/>
              <a:miter/>
            </a:ln>
          </p:spPr>
          <p:txBody>
            <a:bodyPr/>
            <a:lstStyle/>
            <a:p>
              <a:endParaRPr lang="en-US"/>
            </a:p>
          </p:txBody>
        </p:sp>
        <p:sp>
          <p:nvSpPr>
            <p:cNvPr id="43" name="Freeform 42">
              <a:extLst>
                <a:ext uri="{FF2B5EF4-FFF2-40B4-BE49-F238E27FC236}">
                  <a16:creationId xmlns:a16="http://schemas.microsoft.com/office/drawing/2014/main" id="{9DB4D2BC-B337-105C-B328-8556C83C09ED}"/>
                </a:ext>
              </a:extLst>
            </p:cNvPr>
            <p:cNvSpPr/>
            <p:nvPr/>
          </p:nvSpPr>
          <p:spPr>
            <a:xfrm>
              <a:off x="6819679" y="3618733"/>
              <a:ext cx="312441" cy="1245140"/>
            </a:xfrm>
            <a:custGeom>
              <a:avLst/>
              <a:gdLst>
                <a:gd name="csX0" fmla="*/ 325632 w 330829"/>
                <a:gd name="csY0" fmla="*/ 827459 h 1318418"/>
                <a:gd name="csX1" fmla="*/ 305846 w 330829"/>
                <a:gd name="csY1" fmla="*/ 1024661 h 1318418"/>
                <a:gd name="csX2" fmla="*/ 311252 w 330829"/>
                <a:gd name="csY2" fmla="*/ 1300275 h 1318418"/>
                <a:gd name="csX3" fmla="*/ 308996 w 330829"/>
                <a:gd name="csY3" fmla="*/ 1318419 h 1318418"/>
                <a:gd name="csX4" fmla="*/ 272003 w 330829"/>
                <a:gd name="csY4" fmla="*/ 1018623 h 1318418"/>
                <a:gd name="csX5" fmla="*/ 281055 w 330829"/>
                <a:gd name="csY5" fmla="*/ 824757 h 1318418"/>
                <a:gd name="csX6" fmla="*/ 1669 w 330829"/>
                <a:gd name="csY6" fmla="*/ 122976 h 1318418"/>
                <a:gd name="csX7" fmla="*/ 8218 w 330829"/>
                <a:gd name="csY7" fmla="*/ 0 h 1318418"/>
                <a:gd name="csX8" fmla="*/ 322311 w 330829"/>
                <a:gd name="csY8" fmla="*/ 628203 h 1318418"/>
                <a:gd name="csX9" fmla="*/ 322172 w 330829"/>
                <a:gd name="csY9" fmla="*/ 631183 h 1318418"/>
                <a:gd name="csX10" fmla="*/ 325616 w 330829"/>
                <a:gd name="csY10" fmla="*/ 827474 h 1318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30829" h="1318418">
                  <a:moveTo>
                    <a:pt x="325632" y="827459"/>
                  </a:moveTo>
                  <a:cubicBezTo>
                    <a:pt x="344538" y="937958"/>
                    <a:pt x="305784" y="1024692"/>
                    <a:pt x="305846" y="1024661"/>
                  </a:cubicBezTo>
                  <a:cubicBezTo>
                    <a:pt x="357744" y="1129663"/>
                    <a:pt x="311035" y="1300290"/>
                    <a:pt x="311252" y="1300275"/>
                  </a:cubicBezTo>
                  <a:cubicBezTo>
                    <a:pt x="311252" y="1300275"/>
                    <a:pt x="310340" y="1307038"/>
                    <a:pt x="308996" y="1318419"/>
                  </a:cubicBezTo>
                  <a:cubicBezTo>
                    <a:pt x="300470" y="1253148"/>
                    <a:pt x="263060" y="1106393"/>
                    <a:pt x="272003" y="1018623"/>
                  </a:cubicBezTo>
                  <a:cubicBezTo>
                    <a:pt x="278707" y="953260"/>
                    <a:pt x="293072" y="887433"/>
                    <a:pt x="281055" y="824757"/>
                  </a:cubicBezTo>
                  <a:cubicBezTo>
                    <a:pt x="230037" y="557420"/>
                    <a:pt x="20559" y="318047"/>
                    <a:pt x="1669" y="122976"/>
                  </a:cubicBezTo>
                  <a:cubicBezTo>
                    <a:pt x="-2564" y="90888"/>
                    <a:pt x="1854" y="43421"/>
                    <a:pt x="8218" y="0"/>
                  </a:cubicBezTo>
                  <a:cubicBezTo>
                    <a:pt x="7554" y="98300"/>
                    <a:pt x="327084" y="483023"/>
                    <a:pt x="322311" y="628203"/>
                  </a:cubicBezTo>
                  <a:cubicBezTo>
                    <a:pt x="322280" y="629207"/>
                    <a:pt x="322234" y="630195"/>
                    <a:pt x="322172" y="631183"/>
                  </a:cubicBezTo>
                  <a:cubicBezTo>
                    <a:pt x="318527" y="707834"/>
                    <a:pt x="317770" y="781860"/>
                    <a:pt x="325616" y="827474"/>
                  </a:cubicBezTo>
                  <a:close/>
                </a:path>
              </a:pathLst>
            </a:custGeom>
            <a:solidFill>
              <a:schemeClr val="accent5">
                <a:lumMod val="75000"/>
              </a:schemeClr>
            </a:solidFill>
            <a:ln w="6350" cap="flat">
              <a:solidFill>
                <a:schemeClr val="bg1">
                  <a:lumMod val="50000"/>
                </a:schemeClr>
              </a:solidFill>
              <a:prstDash val="solid"/>
              <a:miter/>
            </a:ln>
          </p:spPr>
          <p:txBody>
            <a:bodyPr/>
            <a:lstStyle/>
            <a:p>
              <a:endParaRPr lang="en-US"/>
            </a:p>
          </p:txBody>
        </p:sp>
        <p:sp>
          <p:nvSpPr>
            <p:cNvPr id="44" name="Freeform 43">
              <a:extLst>
                <a:ext uri="{FF2B5EF4-FFF2-40B4-BE49-F238E27FC236}">
                  <a16:creationId xmlns:a16="http://schemas.microsoft.com/office/drawing/2014/main" id="{2992A39C-0DF8-395C-E027-A511F258AA63}"/>
                </a:ext>
              </a:extLst>
            </p:cNvPr>
            <p:cNvSpPr/>
            <p:nvPr/>
          </p:nvSpPr>
          <p:spPr>
            <a:xfrm>
              <a:off x="7140821" y="3734859"/>
              <a:ext cx="329284" cy="1705569"/>
            </a:xfrm>
            <a:custGeom>
              <a:avLst/>
              <a:gdLst>
                <a:gd name="csX0" fmla="*/ 55776 w 348663"/>
                <a:gd name="csY0" fmla="*/ 701781 h 1805944"/>
                <a:gd name="csX1" fmla="*/ 335147 w 348663"/>
                <a:gd name="csY1" fmla="*/ 0 h 1805944"/>
                <a:gd name="csX2" fmla="*/ 346670 w 348663"/>
                <a:gd name="csY2" fmla="*/ 288307 h 1805944"/>
                <a:gd name="csX3" fmla="*/ 232277 w 348663"/>
                <a:gd name="csY3" fmla="*/ 761802 h 1805944"/>
                <a:gd name="csX4" fmla="*/ 144220 w 348663"/>
                <a:gd name="csY4" fmla="*/ 1074429 h 1805944"/>
                <a:gd name="csX5" fmla="*/ 88028 w 348663"/>
                <a:gd name="csY5" fmla="*/ 1432700 h 1805944"/>
                <a:gd name="csX6" fmla="*/ 60426 w 348663"/>
                <a:gd name="csY6" fmla="*/ 1601166 h 1805944"/>
                <a:gd name="csX7" fmla="*/ 54000 w 348663"/>
                <a:gd name="csY7" fmla="*/ 1720714 h 1805944"/>
                <a:gd name="csX8" fmla="*/ 72566 w 348663"/>
                <a:gd name="csY8" fmla="*/ 1804838 h 1805944"/>
                <a:gd name="csX9" fmla="*/ 21749 w 348663"/>
                <a:gd name="csY9" fmla="*/ 1736371 h 1805944"/>
                <a:gd name="csX10" fmla="*/ 6782 w 348663"/>
                <a:gd name="csY10" fmla="*/ 1633315 h 1805944"/>
                <a:gd name="csX11" fmla="*/ 1 w 348663"/>
                <a:gd name="csY11" fmla="*/ 1584860 h 1805944"/>
                <a:gd name="csX12" fmla="*/ 1 w 348663"/>
                <a:gd name="csY12" fmla="*/ 1584011 h 1805944"/>
                <a:gd name="csX13" fmla="*/ 15370 w 348663"/>
                <a:gd name="csY13" fmla="*/ 1512115 h 1805944"/>
                <a:gd name="csX14" fmla="*/ 27201 w 348663"/>
                <a:gd name="csY14" fmla="*/ 1437070 h 1805944"/>
                <a:gd name="csX15" fmla="*/ 27819 w 348663"/>
                <a:gd name="csY15" fmla="*/ 1195397 h 1805944"/>
                <a:gd name="csX16" fmla="*/ 64828 w 348663"/>
                <a:gd name="csY16" fmla="*/ 895633 h 1805944"/>
                <a:gd name="csX17" fmla="*/ 55761 w 348663"/>
                <a:gd name="csY17" fmla="*/ 701766 h 1805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48663" h="1805944">
                  <a:moveTo>
                    <a:pt x="55776" y="701781"/>
                  </a:moveTo>
                  <a:cubicBezTo>
                    <a:pt x="106794" y="434444"/>
                    <a:pt x="316272" y="195071"/>
                    <a:pt x="335147" y="0"/>
                  </a:cubicBezTo>
                  <a:cubicBezTo>
                    <a:pt x="335116" y="62"/>
                    <a:pt x="354872" y="123886"/>
                    <a:pt x="346670" y="288307"/>
                  </a:cubicBezTo>
                  <a:cubicBezTo>
                    <a:pt x="332274" y="403206"/>
                    <a:pt x="238548" y="579238"/>
                    <a:pt x="232277" y="761802"/>
                  </a:cubicBezTo>
                  <a:cubicBezTo>
                    <a:pt x="229327" y="842174"/>
                    <a:pt x="163975" y="957475"/>
                    <a:pt x="144220" y="1074429"/>
                  </a:cubicBezTo>
                  <a:cubicBezTo>
                    <a:pt x="144127" y="1074382"/>
                    <a:pt x="102763" y="1363060"/>
                    <a:pt x="88028" y="1432700"/>
                  </a:cubicBezTo>
                  <a:cubicBezTo>
                    <a:pt x="73107" y="1502326"/>
                    <a:pt x="59684" y="1545963"/>
                    <a:pt x="60426" y="1601166"/>
                  </a:cubicBezTo>
                  <a:cubicBezTo>
                    <a:pt x="61121" y="1656354"/>
                    <a:pt x="45752" y="1701721"/>
                    <a:pt x="54000" y="1720714"/>
                  </a:cubicBezTo>
                  <a:cubicBezTo>
                    <a:pt x="62248" y="1739753"/>
                    <a:pt x="86776" y="1773508"/>
                    <a:pt x="72566" y="1804838"/>
                  </a:cubicBezTo>
                  <a:cubicBezTo>
                    <a:pt x="21764" y="1816203"/>
                    <a:pt x="21749" y="1736263"/>
                    <a:pt x="21749" y="1736371"/>
                  </a:cubicBezTo>
                  <a:cubicBezTo>
                    <a:pt x="21780" y="1736402"/>
                    <a:pt x="495" y="1702678"/>
                    <a:pt x="6782" y="1633315"/>
                  </a:cubicBezTo>
                  <a:cubicBezTo>
                    <a:pt x="6782" y="1633315"/>
                    <a:pt x="171" y="1614137"/>
                    <a:pt x="1" y="1584860"/>
                  </a:cubicBezTo>
                  <a:cubicBezTo>
                    <a:pt x="1" y="1584582"/>
                    <a:pt x="1" y="1584304"/>
                    <a:pt x="1" y="1584011"/>
                  </a:cubicBezTo>
                  <a:cubicBezTo>
                    <a:pt x="-61" y="1563767"/>
                    <a:pt x="2256" y="1538845"/>
                    <a:pt x="15370" y="1512115"/>
                  </a:cubicBezTo>
                  <a:cubicBezTo>
                    <a:pt x="15401" y="1512115"/>
                    <a:pt x="1530" y="1489648"/>
                    <a:pt x="27201" y="1437070"/>
                  </a:cubicBezTo>
                  <a:cubicBezTo>
                    <a:pt x="48332" y="1393911"/>
                    <a:pt x="33967" y="1247048"/>
                    <a:pt x="27819" y="1195397"/>
                  </a:cubicBezTo>
                  <a:cubicBezTo>
                    <a:pt x="36376" y="1130111"/>
                    <a:pt x="73771" y="983386"/>
                    <a:pt x="64828" y="895633"/>
                  </a:cubicBezTo>
                  <a:cubicBezTo>
                    <a:pt x="58124" y="830269"/>
                    <a:pt x="43744" y="764442"/>
                    <a:pt x="55761" y="701766"/>
                  </a:cubicBezTo>
                  <a:close/>
                </a:path>
              </a:pathLst>
            </a:custGeom>
            <a:solidFill>
              <a:schemeClr val="accent5">
                <a:lumMod val="75000"/>
              </a:schemeClr>
            </a:solidFill>
            <a:ln w="6350" cap="flat">
              <a:solidFill>
                <a:schemeClr val="bg1">
                  <a:lumMod val="50000"/>
                </a:schemeClr>
              </a:solidFill>
              <a:prstDash val="solid"/>
              <a:miter/>
            </a:ln>
          </p:spPr>
          <p:txBody>
            <a:bodyPr/>
            <a:lstStyle/>
            <a:p>
              <a:endParaRPr lang="en-US"/>
            </a:p>
          </p:txBody>
        </p:sp>
        <p:sp>
          <p:nvSpPr>
            <p:cNvPr id="45" name="Freeform 44">
              <a:extLst>
                <a:ext uri="{FF2B5EF4-FFF2-40B4-BE49-F238E27FC236}">
                  <a16:creationId xmlns:a16="http://schemas.microsoft.com/office/drawing/2014/main" id="{621CDA30-5588-5E68-28DB-BF74C0B4EC46}"/>
                </a:ext>
              </a:extLst>
            </p:cNvPr>
            <p:cNvSpPr/>
            <p:nvPr/>
          </p:nvSpPr>
          <p:spPr>
            <a:xfrm>
              <a:off x="7146526" y="3618733"/>
              <a:ext cx="312399" cy="1245097"/>
            </a:xfrm>
            <a:custGeom>
              <a:avLst/>
              <a:gdLst>
                <a:gd name="csX0" fmla="*/ 322573 w 330784"/>
                <a:gd name="csY0" fmla="*/ 15 h 1318372"/>
                <a:gd name="csX1" fmla="*/ 329107 w 330784"/>
                <a:gd name="csY1" fmla="*/ 122960 h 1318372"/>
                <a:gd name="csX2" fmla="*/ 49736 w 330784"/>
                <a:gd name="csY2" fmla="*/ 824741 h 1318372"/>
                <a:gd name="csX3" fmla="*/ 58803 w 330784"/>
                <a:gd name="csY3" fmla="*/ 1018608 h 1318372"/>
                <a:gd name="csX4" fmla="*/ 21794 w 330784"/>
                <a:gd name="csY4" fmla="*/ 1318372 h 1318372"/>
                <a:gd name="csX5" fmla="*/ 19570 w 330784"/>
                <a:gd name="csY5" fmla="*/ 1300259 h 1318372"/>
                <a:gd name="csX6" fmla="*/ 24976 w 330784"/>
                <a:gd name="csY6" fmla="*/ 1024646 h 1318372"/>
                <a:gd name="csX7" fmla="*/ 5205 w 330784"/>
                <a:gd name="csY7" fmla="*/ 827443 h 1318372"/>
                <a:gd name="csX8" fmla="*/ 8634 w 330784"/>
                <a:gd name="csY8" fmla="*/ 631152 h 1318372"/>
                <a:gd name="csX9" fmla="*/ 8650 w 330784"/>
                <a:gd name="csY9" fmla="*/ 631152 h 1318372"/>
                <a:gd name="csX10" fmla="*/ 322604 w 330784"/>
                <a:gd name="csY10" fmla="*/ 0 h 13183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30784" h="1318372">
                  <a:moveTo>
                    <a:pt x="322573" y="15"/>
                  </a:moveTo>
                  <a:cubicBezTo>
                    <a:pt x="328937" y="43437"/>
                    <a:pt x="333354" y="90888"/>
                    <a:pt x="329107" y="122960"/>
                  </a:cubicBezTo>
                  <a:cubicBezTo>
                    <a:pt x="310232" y="318016"/>
                    <a:pt x="100754" y="557404"/>
                    <a:pt x="49736" y="824741"/>
                  </a:cubicBezTo>
                  <a:cubicBezTo>
                    <a:pt x="37719" y="887433"/>
                    <a:pt x="52099" y="953245"/>
                    <a:pt x="58803" y="1018608"/>
                  </a:cubicBezTo>
                  <a:cubicBezTo>
                    <a:pt x="67731" y="1106362"/>
                    <a:pt x="30351" y="1253086"/>
                    <a:pt x="21794" y="1318372"/>
                  </a:cubicBezTo>
                  <a:cubicBezTo>
                    <a:pt x="20466" y="1307007"/>
                    <a:pt x="19570" y="1300259"/>
                    <a:pt x="19570" y="1300259"/>
                  </a:cubicBezTo>
                  <a:cubicBezTo>
                    <a:pt x="19786" y="1300275"/>
                    <a:pt x="-26922" y="1129647"/>
                    <a:pt x="24976" y="1024646"/>
                  </a:cubicBezTo>
                  <a:cubicBezTo>
                    <a:pt x="25038" y="1024677"/>
                    <a:pt x="-13716" y="937942"/>
                    <a:pt x="5205" y="827443"/>
                  </a:cubicBezTo>
                  <a:cubicBezTo>
                    <a:pt x="13052" y="781829"/>
                    <a:pt x="12295" y="707788"/>
                    <a:pt x="8634" y="631152"/>
                  </a:cubicBezTo>
                  <a:cubicBezTo>
                    <a:pt x="8634" y="631152"/>
                    <a:pt x="8634" y="631152"/>
                    <a:pt x="8650" y="631152"/>
                  </a:cubicBezTo>
                  <a:cubicBezTo>
                    <a:pt x="-695" y="488366"/>
                    <a:pt x="323237" y="98979"/>
                    <a:pt x="322604" y="0"/>
                  </a:cubicBezTo>
                  <a:close/>
                </a:path>
              </a:pathLst>
            </a:custGeom>
            <a:solidFill>
              <a:schemeClr val="accent5">
                <a:lumMod val="75000"/>
              </a:schemeClr>
            </a:solidFill>
            <a:ln w="6350" cap="flat">
              <a:solidFill>
                <a:schemeClr val="bg1">
                  <a:lumMod val="50000"/>
                </a:schemeClr>
              </a:solidFill>
              <a:prstDash val="solid"/>
              <a:miter/>
            </a:ln>
          </p:spPr>
          <p:txBody>
            <a:bodyPr/>
            <a:lstStyle/>
            <a:p>
              <a:endParaRPr lang="en-US"/>
            </a:p>
          </p:txBody>
        </p:sp>
        <p:sp>
          <p:nvSpPr>
            <p:cNvPr id="46" name="Freeform 45">
              <a:extLst>
                <a:ext uri="{FF2B5EF4-FFF2-40B4-BE49-F238E27FC236}">
                  <a16:creationId xmlns:a16="http://schemas.microsoft.com/office/drawing/2014/main" id="{9336C44D-0628-C3BF-19EB-66F9269FD40B}"/>
                </a:ext>
              </a:extLst>
            </p:cNvPr>
            <p:cNvSpPr/>
            <p:nvPr/>
          </p:nvSpPr>
          <p:spPr>
            <a:xfrm>
              <a:off x="6827453" y="3551912"/>
              <a:ext cx="623717" cy="662907"/>
            </a:xfrm>
            <a:custGeom>
              <a:avLst/>
              <a:gdLst>
                <a:gd name="csX0" fmla="*/ 346453 w 660424"/>
                <a:gd name="csY0" fmla="*/ 701920 h 701920"/>
                <a:gd name="csX1" fmla="*/ 330204 w 660424"/>
                <a:gd name="csY1" fmla="*/ 433240 h 701920"/>
                <a:gd name="csX2" fmla="*/ 314094 w 660424"/>
                <a:gd name="csY2" fmla="*/ 698940 h 701920"/>
                <a:gd name="csX3" fmla="*/ 1 w 660424"/>
                <a:gd name="csY3" fmla="*/ 70737 h 701920"/>
                <a:gd name="csX4" fmla="*/ 12327 w 660424"/>
                <a:gd name="csY4" fmla="*/ 0 h 701920"/>
                <a:gd name="csX5" fmla="*/ 253546 w 660424"/>
                <a:gd name="csY5" fmla="*/ 319097 h 701920"/>
                <a:gd name="csX6" fmla="*/ 330204 w 660424"/>
                <a:gd name="csY6" fmla="*/ 403222 h 701920"/>
                <a:gd name="csX7" fmla="*/ 406229 w 660424"/>
                <a:gd name="csY7" fmla="*/ 324193 h 701920"/>
                <a:gd name="csX8" fmla="*/ 406847 w 660424"/>
                <a:gd name="csY8" fmla="*/ 319251 h 701920"/>
                <a:gd name="csX9" fmla="*/ 648097 w 660424"/>
                <a:gd name="csY9" fmla="*/ 0 h 701920"/>
                <a:gd name="csX10" fmla="*/ 660423 w 660424"/>
                <a:gd name="csY10" fmla="*/ 70737 h 701920"/>
                <a:gd name="csX11" fmla="*/ 660423 w 660424"/>
                <a:gd name="csY11" fmla="*/ 70737 h 701920"/>
                <a:gd name="csX12" fmla="*/ 346469 w 660424"/>
                <a:gd name="csY12" fmla="*/ 701905 h 701920"/>
                <a:gd name="csX13" fmla="*/ 346453 w 660424"/>
                <a:gd name="csY13" fmla="*/ 701905 h 701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60424" h="701920">
                  <a:moveTo>
                    <a:pt x="346453" y="701920"/>
                  </a:moveTo>
                  <a:cubicBezTo>
                    <a:pt x="341279" y="592904"/>
                    <a:pt x="330204" y="478591"/>
                    <a:pt x="330204" y="433240"/>
                  </a:cubicBezTo>
                  <a:cubicBezTo>
                    <a:pt x="330204" y="478159"/>
                    <a:pt x="319346" y="590819"/>
                    <a:pt x="314094" y="698940"/>
                  </a:cubicBezTo>
                  <a:cubicBezTo>
                    <a:pt x="318867" y="553760"/>
                    <a:pt x="-663" y="169053"/>
                    <a:pt x="1" y="70737"/>
                  </a:cubicBezTo>
                  <a:cubicBezTo>
                    <a:pt x="3893" y="44132"/>
                    <a:pt x="8527" y="19039"/>
                    <a:pt x="12327" y="0"/>
                  </a:cubicBezTo>
                  <a:cubicBezTo>
                    <a:pt x="11771" y="96879"/>
                    <a:pt x="239846" y="260404"/>
                    <a:pt x="253546" y="319097"/>
                  </a:cubicBezTo>
                  <a:cubicBezTo>
                    <a:pt x="258751" y="364078"/>
                    <a:pt x="271587" y="403191"/>
                    <a:pt x="330204" y="403222"/>
                  </a:cubicBezTo>
                  <a:cubicBezTo>
                    <a:pt x="386597" y="403206"/>
                    <a:pt x="400622" y="366981"/>
                    <a:pt x="406229" y="324193"/>
                  </a:cubicBezTo>
                  <a:cubicBezTo>
                    <a:pt x="406446" y="322556"/>
                    <a:pt x="406662" y="320919"/>
                    <a:pt x="406847" y="319251"/>
                  </a:cubicBezTo>
                  <a:cubicBezTo>
                    <a:pt x="420177" y="260697"/>
                    <a:pt x="648653" y="96988"/>
                    <a:pt x="648097" y="0"/>
                  </a:cubicBezTo>
                  <a:cubicBezTo>
                    <a:pt x="651897" y="19039"/>
                    <a:pt x="656531" y="44116"/>
                    <a:pt x="660423" y="70737"/>
                  </a:cubicBezTo>
                  <a:lnTo>
                    <a:pt x="660423" y="70737"/>
                  </a:lnTo>
                  <a:cubicBezTo>
                    <a:pt x="661056" y="169748"/>
                    <a:pt x="337124" y="559118"/>
                    <a:pt x="346469" y="701905"/>
                  </a:cubicBezTo>
                  <a:cubicBezTo>
                    <a:pt x="346469" y="701905"/>
                    <a:pt x="346469" y="701905"/>
                    <a:pt x="346453" y="701905"/>
                  </a:cubicBezTo>
                  <a:close/>
                </a:path>
              </a:pathLst>
            </a:custGeom>
            <a:solidFill>
              <a:schemeClr val="accent5">
                <a:lumMod val="75000"/>
              </a:schemeClr>
            </a:solidFill>
            <a:ln w="6350" cap="flat">
              <a:solidFill>
                <a:schemeClr val="bg1">
                  <a:lumMod val="50000"/>
                </a:schemeClr>
              </a:solidFill>
              <a:prstDash val="solid"/>
              <a:miter/>
            </a:ln>
          </p:spPr>
          <p:txBody>
            <a:bodyPr/>
            <a:lstStyle/>
            <a:p>
              <a:endParaRPr lang="en-US"/>
            </a:p>
          </p:txBody>
        </p:sp>
        <p:sp>
          <p:nvSpPr>
            <p:cNvPr id="47" name="Freeform 46">
              <a:extLst>
                <a:ext uri="{FF2B5EF4-FFF2-40B4-BE49-F238E27FC236}">
                  <a16:creationId xmlns:a16="http://schemas.microsoft.com/office/drawing/2014/main" id="{58423C8F-3A4E-2B9A-C8AF-96769BF7102B}"/>
                </a:ext>
              </a:extLst>
            </p:cNvPr>
            <p:cNvSpPr/>
            <p:nvPr/>
          </p:nvSpPr>
          <p:spPr>
            <a:xfrm>
              <a:off x="7059789" y="3748698"/>
              <a:ext cx="159047" cy="184039"/>
            </a:xfrm>
            <a:custGeom>
              <a:avLst/>
              <a:gdLst>
                <a:gd name="csX0" fmla="*/ 7538 w 168407"/>
                <a:gd name="csY0" fmla="*/ 110746 h 194870"/>
                <a:gd name="csX1" fmla="*/ 0 w 168407"/>
                <a:gd name="csY1" fmla="*/ 39113 h 194870"/>
                <a:gd name="csX2" fmla="*/ 84196 w 168407"/>
                <a:gd name="csY2" fmla="*/ 0 h 194870"/>
                <a:gd name="csX3" fmla="*/ 168407 w 168407"/>
                <a:gd name="csY3" fmla="*/ 39098 h 194870"/>
                <a:gd name="csX4" fmla="*/ 168407 w 168407"/>
                <a:gd name="csY4" fmla="*/ 39113 h 194870"/>
                <a:gd name="csX5" fmla="*/ 160839 w 168407"/>
                <a:gd name="csY5" fmla="*/ 110900 h 194870"/>
                <a:gd name="csX6" fmla="*/ 160221 w 168407"/>
                <a:gd name="csY6" fmla="*/ 115841 h 194870"/>
                <a:gd name="csX7" fmla="*/ 84196 w 168407"/>
                <a:gd name="csY7" fmla="*/ 194871 h 194870"/>
                <a:gd name="csX8" fmla="*/ 7538 w 168407"/>
                <a:gd name="csY8" fmla="*/ 110746 h 1948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8407" h="194870">
                  <a:moveTo>
                    <a:pt x="7538" y="110746"/>
                  </a:moveTo>
                  <a:cubicBezTo>
                    <a:pt x="4773" y="86889"/>
                    <a:pt x="4155" y="61349"/>
                    <a:pt x="0" y="39113"/>
                  </a:cubicBezTo>
                  <a:cubicBezTo>
                    <a:pt x="0" y="39113"/>
                    <a:pt x="4418" y="15"/>
                    <a:pt x="84196" y="0"/>
                  </a:cubicBezTo>
                  <a:cubicBezTo>
                    <a:pt x="162939" y="0"/>
                    <a:pt x="168268" y="38109"/>
                    <a:pt x="168407" y="39098"/>
                  </a:cubicBezTo>
                  <a:cubicBezTo>
                    <a:pt x="168407" y="39098"/>
                    <a:pt x="168392" y="39098"/>
                    <a:pt x="168407" y="39113"/>
                  </a:cubicBezTo>
                  <a:cubicBezTo>
                    <a:pt x="164221" y="61395"/>
                    <a:pt x="163619" y="86981"/>
                    <a:pt x="160839" y="110900"/>
                  </a:cubicBezTo>
                  <a:cubicBezTo>
                    <a:pt x="160437" y="112645"/>
                    <a:pt x="160236" y="114297"/>
                    <a:pt x="160221" y="115841"/>
                  </a:cubicBezTo>
                  <a:cubicBezTo>
                    <a:pt x="154614" y="158645"/>
                    <a:pt x="140589" y="194855"/>
                    <a:pt x="84196" y="194871"/>
                  </a:cubicBezTo>
                  <a:cubicBezTo>
                    <a:pt x="25579" y="194855"/>
                    <a:pt x="12743" y="155727"/>
                    <a:pt x="7538" y="110746"/>
                  </a:cubicBezTo>
                  <a:close/>
                </a:path>
              </a:pathLst>
            </a:custGeom>
            <a:solidFill>
              <a:schemeClr val="accent2"/>
            </a:solidFill>
            <a:ln w="6350" cap="flat">
              <a:solidFill>
                <a:schemeClr val="bg1">
                  <a:lumMod val="50000"/>
                </a:schemeClr>
              </a:solidFill>
              <a:prstDash val="solid"/>
              <a:miter/>
            </a:ln>
          </p:spPr>
          <p:txBody>
            <a:bodyPr/>
            <a:lstStyle/>
            <a:p>
              <a:endParaRPr lang="en-US"/>
            </a:p>
          </p:txBody>
        </p:sp>
        <p:sp>
          <p:nvSpPr>
            <p:cNvPr id="48" name="Freeform 47">
              <a:extLst>
                <a:ext uri="{FF2B5EF4-FFF2-40B4-BE49-F238E27FC236}">
                  <a16:creationId xmlns:a16="http://schemas.microsoft.com/office/drawing/2014/main" id="{3A16549A-15B4-8C28-D49F-C705F70C1387}"/>
                </a:ext>
              </a:extLst>
            </p:cNvPr>
            <p:cNvSpPr/>
            <p:nvPr/>
          </p:nvSpPr>
          <p:spPr>
            <a:xfrm>
              <a:off x="6839094" y="3483094"/>
              <a:ext cx="600406" cy="370325"/>
            </a:xfrm>
            <a:custGeom>
              <a:avLst/>
              <a:gdLst>
                <a:gd name="csX0" fmla="*/ 233683 w 635741"/>
                <a:gd name="csY0" fmla="*/ 320332 h 392119"/>
                <a:gd name="csX1" fmla="*/ 241220 w 635741"/>
                <a:gd name="csY1" fmla="*/ 391965 h 392119"/>
                <a:gd name="csX2" fmla="*/ 1 w 635741"/>
                <a:gd name="csY2" fmla="*/ 72868 h 392119"/>
                <a:gd name="csX3" fmla="*/ 1 w 635741"/>
                <a:gd name="csY3" fmla="*/ 72837 h 392119"/>
                <a:gd name="csX4" fmla="*/ 7415 w 635741"/>
                <a:gd name="csY4" fmla="*/ 37970 h 392119"/>
                <a:gd name="csX5" fmla="*/ 5608 w 635741"/>
                <a:gd name="csY5" fmla="*/ 0 h 392119"/>
                <a:gd name="csX6" fmla="*/ 121452 w 635741"/>
                <a:gd name="csY6" fmla="*/ 83075 h 392119"/>
                <a:gd name="csX7" fmla="*/ 317863 w 635741"/>
                <a:gd name="csY7" fmla="*/ 222032 h 392119"/>
                <a:gd name="csX8" fmla="*/ 514289 w 635741"/>
                <a:gd name="csY8" fmla="*/ 83075 h 392119"/>
                <a:gd name="csX9" fmla="*/ 630134 w 635741"/>
                <a:gd name="csY9" fmla="*/ 0 h 392119"/>
                <a:gd name="csX10" fmla="*/ 628326 w 635741"/>
                <a:gd name="csY10" fmla="*/ 37970 h 392119"/>
                <a:gd name="csX11" fmla="*/ 635741 w 635741"/>
                <a:gd name="csY11" fmla="*/ 72837 h 392119"/>
                <a:gd name="csX12" fmla="*/ 635741 w 635741"/>
                <a:gd name="csY12" fmla="*/ 72868 h 392119"/>
                <a:gd name="csX13" fmla="*/ 394490 w 635741"/>
                <a:gd name="csY13" fmla="*/ 392119 h 392119"/>
                <a:gd name="csX14" fmla="*/ 402059 w 635741"/>
                <a:gd name="csY14" fmla="*/ 320332 h 392119"/>
                <a:gd name="csX15" fmla="*/ 402059 w 635741"/>
                <a:gd name="csY15" fmla="*/ 320317 h 392119"/>
                <a:gd name="csX16" fmla="*/ 317848 w 635741"/>
                <a:gd name="csY16" fmla="*/ 281219 h 392119"/>
                <a:gd name="csX17" fmla="*/ 233652 w 635741"/>
                <a:gd name="csY17" fmla="*/ 320332 h 392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35741" h="392119">
                  <a:moveTo>
                    <a:pt x="233683" y="320332"/>
                  </a:moveTo>
                  <a:cubicBezTo>
                    <a:pt x="237838" y="342568"/>
                    <a:pt x="238455" y="368108"/>
                    <a:pt x="241220" y="391965"/>
                  </a:cubicBezTo>
                  <a:cubicBezTo>
                    <a:pt x="227520" y="333287"/>
                    <a:pt x="-555" y="169763"/>
                    <a:pt x="1" y="72868"/>
                  </a:cubicBezTo>
                  <a:cubicBezTo>
                    <a:pt x="1" y="72853"/>
                    <a:pt x="1" y="72837"/>
                    <a:pt x="1" y="72837"/>
                  </a:cubicBezTo>
                  <a:cubicBezTo>
                    <a:pt x="4233" y="51667"/>
                    <a:pt x="7415" y="37970"/>
                    <a:pt x="7415" y="37970"/>
                  </a:cubicBezTo>
                  <a:cubicBezTo>
                    <a:pt x="6365" y="24243"/>
                    <a:pt x="5809" y="11596"/>
                    <a:pt x="5608" y="0"/>
                  </a:cubicBezTo>
                  <a:cubicBezTo>
                    <a:pt x="40083" y="22251"/>
                    <a:pt x="95333" y="44224"/>
                    <a:pt x="121452" y="83075"/>
                  </a:cubicBezTo>
                  <a:cubicBezTo>
                    <a:pt x="202250" y="203332"/>
                    <a:pt x="220415" y="222140"/>
                    <a:pt x="317863" y="222032"/>
                  </a:cubicBezTo>
                  <a:cubicBezTo>
                    <a:pt x="415342" y="222140"/>
                    <a:pt x="433491" y="203348"/>
                    <a:pt x="514289" y="83075"/>
                  </a:cubicBezTo>
                  <a:cubicBezTo>
                    <a:pt x="540408" y="44224"/>
                    <a:pt x="595674" y="22236"/>
                    <a:pt x="630134" y="0"/>
                  </a:cubicBezTo>
                  <a:cubicBezTo>
                    <a:pt x="629948" y="11596"/>
                    <a:pt x="629377" y="24243"/>
                    <a:pt x="628326" y="37970"/>
                  </a:cubicBezTo>
                  <a:cubicBezTo>
                    <a:pt x="628326" y="37970"/>
                    <a:pt x="631524" y="51667"/>
                    <a:pt x="635741" y="72837"/>
                  </a:cubicBezTo>
                  <a:cubicBezTo>
                    <a:pt x="635741" y="72853"/>
                    <a:pt x="635741" y="72853"/>
                    <a:pt x="635741" y="72868"/>
                  </a:cubicBezTo>
                  <a:cubicBezTo>
                    <a:pt x="636312" y="169856"/>
                    <a:pt x="407820" y="333565"/>
                    <a:pt x="394490" y="392119"/>
                  </a:cubicBezTo>
                  <a:cubicBezTo>
                    <a:pt x="397271" y="368200"/>
                    <a:pt x="397889" y="342614"/>
                    <a:pt x="402059" y="320332"/>
                  </a:cubicBezTo>
                  <a:cubicBezTo>
                    <a:pt x="402043" y="320317"/>
                    <a:pt x="402059" y="320317"/>
                    <a:pt x="402059" y="320317"/>
                  </a:cubicBezTo>
                  <a:cubicBezTo>
                    <a:pt x="401920" y="319328"/>
                    <a:pt x="396591" y="281234"/>
                    <a:pt x="317848" y="281219"/>
                  </a:cubicBezTo>
                  <a:cubicBezTo>
                    <a:pt x="238069" y="281234"/>
                    <a:pt x="233652" y="320332"/>
                    <a:pt x="233652" y="320332"/>
                  </a:cubicBezTo>
                  <a:close/>
                </a:path>
              </a:pathLst>
            </a:custGeom>
            <a:solidFill>
              <a:schemeClr val="accent5">
                <a:lumMod val="75000"/>
              </a:schemeClr>
            </a:solidFill>
            <a:ln w="6350" cap="flat">
              <a:solidFill>
                <a:schemeClr val="bg1">
                  <a:lumMod val="50000"/>
                </a:schemeClr>
              </a:solidFill>
              <a:prstDash val="solid"/>
              <a:miter/>
            </a:ln>
          </p:spPr>
          <p:txBody>
            <a:bodyPr/>
            <a:lstStyle/>
            <a:p>
              <a:endParaRPr lang="en-US"/>
            </a:p>
          </p:txBody>
        </p:sp>
        <p:sp>
          <p:nvSpPr>
            <p:cNvPr id="49" name="Freeform 48">
              <a:extLst>
                <a:ext uri="{FF2B5EF4-FFF2-40B4-BE49-F238E27FC236}">
                  <a16:creationId xmlns:a16="http://schemas.microsoft.com/office/drawing/2014/main" id="{5B70068F-43CA-C16E-B27E-919ADBB52D1E}"/>
                </a:ext>
              </a:extLst>
            </p:cNvPr>
            <p:cNvSpPr/>
            <p:nvPr/>
          </p:nvSpPr>
          <p:spPr>
            <a:xfrm>
              <a:off x="6844347" y="3427169"/>
              <a:ext cx="589955" cy="265632"/>
            </a:xfrm>
            <a:custGeom>
              <a:avLst/>
              <a:gdLst>
                <a:gd name="csX0" fmla="*/ 621931 w 624675"/>
                <a:gd name="csY0" fmla="*/ 0 h 281265"/>
                <a:gd name="csX1" fmla="*/ 624603 w 624675"/>
                <a:gd name="csY1" fmla="*/ 59233 h 281265"/>
                <a:gd name="csX2" fmla="*/ 508758 w 624675"/>
                <a:gd name="csY2" fmla="*/ 142308 h 281265"/>
                <a:gd name="csX3" fmla="*/ 312332 w 624675"/>
                <a:gd name="csY3" fmla="*/ 281265 h 281265"/>
                <a:gd name="csX4" fmla="*/ 115922 w 624675"/>
                <a:gd name="csY4" fmla="*/ 142308 h 281265"/>
                <a:gd name="csX5" fmla="*/ 77 w 624675"/>
                <a:gd name="csY5" fmla="*/ 59233 h 281265"/>
                <a:gd name="csX6" fmla="*/ 2749 w 624675"/>
                <a:gd name="csY6" fmla="*/ 0 h 281265"/>
                <a:gd name="csX7" fmla="*/ 97047 w 624675"/>
                <a:gd name="csY7" fmla="*/ 63912 h 281265"/>
                <a:gd name="csX8" fmla="*/ 216351 w 624675"/>
                <a:gd name="csY8" fmla="*/ 180309 h 281265"/>
                <a:gd name="csX9" fmla="*/ 312348 w 624675"/>
                <a:gd name="csY9" fmla="*/ 201063 h 281265"/>
                <a:gd name="csX10" fmla="*/ 408360 w 624675"/>
                <a:gd name="csY10" fmla="*/ 180309 h 281265"/>
                <a:gd name="csX11" fmla="*/ 527664 w 624675"/>
                <a:gd name="csY11" fmla="*/ 63912 h 281265"/>
                <a:gd name="csX12" fmla="*/ 621962 w 624675"/>
                <a:gd name="csY12" fmla="*/ 0 h 2812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24675" h="281265">
                  <a:moveTo>
                    <a:pt x="621931" y="0"/>
                  </a:moveTo>
                  <a:cubicBezTo>
                    <a:pt x="623784" y="15580"/>
                    <a:pt x="624989" y="35191"/>
                    <a:pt x="624603" y="59233"/>
                  </a:cubicBezTo>
                  <a:cubicBezTo>
                    <a:pt x="590128" y="81484"/>
                    <a:pt x="534878" y="103457"/>
                    <a:pt x="508758" y="142308"/>
                  </a:cubicBezTo>
                  <a:cubicBezTo>
                    <a:pt x="427961" y="262566"/>
                    <a:pt x="409796" y="281373"/>
                    <a:pt x="312332" y="281265"/>
                  </a:cubicBezTo>
                  <a:cubicBezTo>
                    <a:pt x="214869" y="281373"/>
                    <a:pt x="196720" y="262581"/>
                    <a:pt x="115922" y="142308"/>
                  </a:cubicBezTo>
                  <a:cubicBezTo>
                    <a:pt x="89803" y="103457"/>
                    <a:pt x="34537" y="81469"/>
                    <a:pt x="77" y="59233"/>
                  </a:cubicBezTo>
                  <a:cubicBezTo>
                    <a:pt x="-324" y="35191"/>
                    <a:pt x="880" y="15580"/>
                    <a:pt x="2749" y="0"/>
                  </a:cubicBezTo>
                  <a:cubicBezTo>
                    <a:pt x="20188" y="24984"/>
                    <a:pt x="55451" y="42711"/>
                    <a:pt x="97047" y="63912"/>
                  </a:cubicBezTo>
                  <a:cubicBezTo>
                    <a:pt x="134874" y="83198"/>
                    <a:pt x="154135" y="150353"/>
                    <a:pt x="216351" y="180309"/>
                  </a:cubicBezTo>
                  <a:cubicBezTo>
                    <a:pt x="258179" y="200460"/>
                    <a:pt x="303976" y="201063"/>
                    <a:pt x="312348" y="201063"/>
                  </a:cubicBezTo>
                  <a:cubicBezTo>
                    <a:pt x="320704" y="201063"/>
                    <a:pt x="366532" y="200476"/>
                    <a:pt x="408360" y="180309"/>
                  </a:cubicBezTo>
                  <a:cubicBezTo>
                    <a:pt x="470576" y="150353"/>
                    <a:pt x="489837" y="83183"/>
                    <a:pt x="527664" y="63912"/>
                  </a:cubicBezTo>
                  <a:cubicBezTo>
                    <a:pt x="569260" y="42696"/>
                    <a:pt x="604508" y="24969"/>
                    <a:pt x="621962" y="0"/>
                  </a:cubicBezTo>
                  <a:close/>
                </a:path>
              </a:pathLst>
            </a:custGeom>
            <a:solidFill>
              <a:schemeClr val="tx1">
                <a:lumMod val="50000"/>
                <a:lumOff val="50000"/>
              </a:schemeClr>
            </a:solidFill>
            <a:ln w="6350" cap="flat">
              <a:solidFill>
                <a:schemeClr val="bg1">
                  <a:lumMod val="50000"/>
                </a:schemeClr>
              </a:solidFill>
              <a:prstDash val="solid"/>
              <a:miter/>
            </a:ln>
          </p:spPr>
          <p:txBody>
            <a:bodyPr/>
            <a:lstStyle/>
            <a:p>
              <a:endParaRPr lang="en-US"/>
            </a:p>
          </p:txBody>
        </p:sp>
        <p:sp>
          <p:nvSpPr>
            <p:cNvPr id="50" name="Freeform 49">
              <a:extLst>
                <a:ext uri="{FF2B5EF4-FFF2-40B4-BE49-F238E27FC236}">
                  <a16:creationId xmlns:a16="http://schemas.microsoft.com/office/drawing/2014/main" id="{1D4F81A2-2FF8-4906-E0AB-8FBBB17B9411}"/>
                </a:ext>
              </a:extLst>
            </p:cNvPr>
            <p:cNvSpPr/>
            <p:nvPr/>
          </p:nvSpPr>
          <p:spPr>
            <a:xfrm>
              <a:off x="6846914" y="3385621"/>
              <a:ext cx="584796" cy="231435"/>
            </a:xfrm>
            <a:custGeom>
              <a:avLst/>
              <a:gdLst>
                <a:gd name="csX0" fmla="*/ 9067 w 619212"/>
                <a:gd name="csY0" fmla="*/ 0 h 245055"/>
                <a:gd name="csX1" fmla="*/ 115319 w 619212"/>
                <a:gd name="csY1" fmla="*/ 53165 h 245055"/>
                <a:gd name="csX2" fmla="*/ 213741 w 619212"/>
                <a:gd name="csY2" fmla="*/ 123871 h 245055"/>
                <a:gd name="csX3" fmla="*/ 309598 w 619212"/>
                <a:gd name="csY3" fmla="*/ 144532 h 245055"/>
                <a:gd name="csX4" fmla="*/ 405471 w 619212"/>
                <a:gd name="csY4" fmla="*/ 123871 h 245055"/>
                <a:gd name="csX5" fmla="*/ 503893 w 619212"/>
                <a:gd name="csY5" fmla="*/ 53165 h 245055"/>
                <a:gd name="csX6" fmla="*/ 610146 w 619212"/>
                <a:gd name="csY6" fmla="*/ 0 h 245055"/>
                <a:gd name="csX7" fmla="*/ 619212 w 619212"/>
                <a:gd name="csY7" fmla="*/ 43993 h 245055"/>
                <a:gd name="csX8" fmla="*/ 524915 w 619212"/>
                <a:gd name="csY8" fmla="*/ 107905 h 245055"/>
                <a:gd name="csX9" fmla="*/ 405610 w 619212"/>
                <a:gd name="csY9" fmla="*/ 224302 h 245055"/>
                <a:gd name="csX10" fmla="*/ 309598 w 619212"/>
                <a:gd name="csY10" fmla="*/ 245055 h 245055"/>
                <a:gd name="csX11" fmla="*/ 213602 w 619212"/>
                <a:gd name="csY11" fmla="*/ 224302 h 245055"/>
                <a:gd name="csX12" fmla="*/ 94297 w 619212"/>
                <a:gd name="csY12" fmla="*/ 107905 h 245055"/>
                <a:gd name="csX13" fmla="*/ 0 w 619212"/>
                <a:gd name="csY13" fmla="*/ 43993 h 245055"/>
                <a:gd name="csX14" fmla="*/ 9067 w 619212"/>
                <a:gd name="csY14" fmla="*/ 0 h 2450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619212" h="245055">
                  <a:moveTo>
                    <a:pt x="9067" y="0"/>
                  </a:moveTo>
                  <a:cubicBezTo>
                    <a:pt x="26474" y="24969"/>
                    <a:pt x="73739" y="31964"/>
                    <a:pt x="115319" y="53165"/>
                  </a:cubicBezTo>
                  <a:cubicBezTo>
                    <a:pt x="153100" y="72436"/>
                    <a:pt x="179760" y="107271"/>
                    <a:pt x="213741" y="123871"/>
                  </a:cubicBezTo>
                  <a:cubicBezTo>
                    <a:pt x="255383" y="144223"/>
                    <a:pt x="301242" y="144532"/>
                    <a:pt x="309598" y="144532"/>
                  </a:cubicBezTo>
                  <a:cubicBezTo>
                    <a:pt x="317955" y="144532"/>
                    <a:pt x="363829" y="144223"/>
                    <a:pt x="405471" y="123871"/>
                  </a:cubicBezTo>
                  <a:cubicBezTo>
                    <a:pt x="439437" y="107271"/>
                    <a:pt x="466112" y="72436"/>
                    <a:pt x="503893" y="53165"/>
                  </a:cubicBezTo>
                  <a:cubicBezTo>
                    <a:pt x="545473" y="31948"/>
                    <a:pt x="592738" y="24969"/>
                    <a:pt x="610146" y="0"/>
                  </a:cubicBezTo>
                  <a:cubicBezTo>
                    <a:pt x="612416" y="6578"/>
                    <a:pt x="616509" y="20830"/>
                    <a:pt x="619212" y="43993"/>
                  </a:cubicBezTo>
                  <a:cubicBezTo>
                    <a:pt x="601743" y="68977"/>
                    <a:pt x="566511" y="86688"/>
                    <a:pt x="524915" y="107905"/>
                  </a:cubicBezTo>
                  <a:cubicBezTo>
                    <a:pt x="487088" y="127191"/>
                    <a:pt x="467827" y="194346"/>
                    <a:pt x="405610" y="224302"/>
                  </a:cubicBezTo>
                  <a:cubicBezTo>
                    <a:pt x="363783" y="244453"/>
                    <a:pt x="317970" y="245055"/>
                    <a:pt x="309598" y="245055"/>
                  </a:cubicBezTo>
                  <a:cubicBezTo>
                    <a:pt x="301242" y="245055"/>
                    <a:pt x="255429" y="244468"/>
                    <a:pt x="213602" y="224302"/>
                  </a:cubicBezTo>
                  <a:cubicBezTo>
                    <a:pt x="151386" y="194346"/>
                    <a:pt x="132125" y="127175"/>
                    <a:pt x="94297" y="107905"/>
                  </a:cubicBezTo>
                  <a:cubicBezTo>
                    <a:pt x="52686" y="86688"/>
                    <a:pt x="17438" y="68961"/>
                    <a:pt x="0" y="43993"/>
                  </a:cubicBezTo>
                  <a:cubicBezTo>
                    <a:pt x="2703" y="20846"/>
                    <a:pt x="6796" y="6578"/>
                    <a:pt x="9067" y="0"/>
                  </a:cubicBezTo>
                  <a:close/>
                </a:path>
              </a:pathLst>
            </a:custGeom>
            <a:solidFill>
              <a:schemeClr val="tx1">
                <a:lumMod val="50000"/>
                <a:lumOff val="50000"/>
              </a:schemeClr>
            </a:solidFill>
            <a:ln w="6350" cap="flat">
              <a:solidFill>
                <a:schemeClr val="bg1">
                  <a:lumMod val="50000"/>
                </a:schemeClr>
              </a:solidFill>
              <a:prstDash val="solid"/>
              <a:miter/>
            </a:ln>
          </p:spPr>
          <p:txBody>
            <a:bodyPr/>
            <a:lstStyle/>
            <a:p>
              <a:endParaRPr lang="en-US"/>
            </a:p>
          </p:txBody>
        </p:sp>
        <p:sp>
          <p:nvSpPr>
            <p:cNvPr id="51" name="Freeform 50">
              <a:extLst>
                <a:ext uri="{FF2B5EF4-FFF2-40B4-BE49-F238E27FC236}">
                  <a16:creationId xmlns:a16="http://schemas.microsoft.com/office/drawing/2014/main" id="{66B0D8A0-3BBB-9BF9-E77E-DA93EB43A515}"/>
                </a:ext>
              </a:extLst>
            </p:cNvPr>
            <p:cNvSpPr/>
            <p:nvPr/>
          </p:nvSpPr>
          <p:spPr>
            <a:xfrm>
              <a:off x="6848636" y="3351030"/>
              <a:ext cx="581411" cy="171104"/>
            </a:xfrm>
            <a:custGeom>
              <a:avLst/>
              <a:gdLst>
                <a:gd name="csX0" fmla="*/ 615598 w 615628"/>
                <a:gd name="csY0" fmla="*/ 0 h 181174"/>
                <a:gd name="csX1" fmla="*/ 606686 w 615628"/>
                <a:gd name="csY1" fmla="*/ 32288 h 181174"/>
                <a:gd name="csX2" fmla="*/ 608338 w 615628"/>
                <a:gd name="csY2" fmla="*/ 36643 h 181174"/>
                <a:gd name="csX3" fmla="*/ 502086 w 615628"/>
                <a:gd name="csY3" fmla="*/ 89807 h 181174"/>
                <a:gd name="csX4" fmla="*/ 403664 w 615628"/>
                <a:gd name="csY4" fmla="*/ 160513 h 181174"/>
                <a:gd name="csX5" fmla="*/ 307791 w 615628"/>
                <a:gd name="csY5" fmla="*/ 181174 h 181174"/>
                <a:gd name="csX6" fmla="*/ 211934 w 615628"/>
                <a:gd name="csY6" fmla="*/ 160513 h 181174"/>
                <a:gd name="csX7" fmla="*/ 113512 w 615628"/>
                <a:gd name="csY7" fmla="*/ 89807 h 181174"/>
                <a:gd name="csX8" fmla="*/ 7260 w 615628"/>
                <a:gd name="csY8" fmla="*/ 36643 h 181174"/>
                <a:gd name="csX9" fmla="*/ 8912 w 615628"/>
                <a:gd name="csY9" fmla="*/ 32288 h 181174"/>
                <a:gd name="csX10" fmla="*/ 0 w 615628"/>
                <a:gd name="csY10" fmla="*/ 0 h 181174"/>
                <a:gd name="csX11" fmla="*/ 239304 w 615628"/>
                <a:gd name="csY11" fmla="*/ 89267 h 181174"/>
                <a:gd name="csX12" fmla="*/ 307807 w 615628"/>
                <a:gd name="csY12" fmla="*/ 85731 h 181174"/>
                <a:gd name="csX13" fmla="*/ 376325 w 615628"/>
                <a:gd name="csY13" fmla="*/ 89267 h 181174"/>
                <a:gd name="csX14" fmla="*/ 615629 w 615628"/>
                <a:gd name="csY14" fmla="*/ 0 h 1811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615628" h="181174">
                  <a:moveTo>
                    <a:pt x="615598" y="0"/>
                  </a:moveTo>
                  <a:cubicBezTo>
                    <a:pt x="612771" y="10655"/>
                    <a:pt x="609806" y="21433"/>
                    <a:pt x="606686" y="32288"/>
                  </a:cubicBezTo>
                  <a:cubicBezTo>
                    <a:pt x="606686" y="32288"/>
                    <a:pt x="607334" y="33693"/>
                    <a:pt x="608338" y="36643"/>
                  </a:cubicBezTo>
                  <a:cubicBezTo>
                    <a:pt x="590931" y="61611"/>
                    <a:pt x="543666" y="68591"/>
                    <a:pt x="502086" y="89807"/>
                  </a:cubicBezTo>
                  <a:cubicBezTo>
                    <a:pt x="464305" y="109078"/>
                    <a:pt x="437630" y="143914"/>
                    <a:pt x="403664" y="160513"/>
                  </a:cubicBezTo>
                  <a:cubicBezTo>
                    <a:pt x="362022" y="180865"/>
                    <a:pt x="316148" y="181174"/>
                    <a:pt x="307791" y="181174"/>
                  </a:cubicBezTo>
                  <a:cubicBezTo>
                    <a:pt x="299435" y="181174"/>
                    <a:pt x="253576" y="180865"/>
                    <a:pt x="211934" y="160513"/>
                  </a:cubicBezTo>
                  <a:cubicBezTo>
                    <a:pt x="177953" y="143914"/>
                    <a:pt x="151293" y="109078"/>
                    <a:pt x="113512" y="89807"/>
                  </a:cubicBezTo>
                  <a:cubicBezTo>
                    <a:pt x="71932" y="68591"/>
                    <a:pt x="24667" y="61611"/>
                    <a:pt x="7260" y="36643"/>
                  </a:cubicBezTo>
                  <a:cubicBezTo>
                    <a:pt x="8264" y="33709"/>
                    <a:pt x="8912" y="32288"/>
                    <a:pt x="8912" y="32288"/>
                  </a:cubicBezTo>
                  <a:cubicBezTo>
                    <a:pt x="5792" y="21433"/>
                    <a:pt x="2827" y="10655"/>
                    <a:pt x="0" y="0"/>
                  </a:cubicBezTo>
                  <a:cubicBezTo>
                    <a:pt x="89077" y="9543"/>
                    <a:pt x="166523" y="68313"/>
                    <a:pt x="239304" y="89267"/>
                  </a:cubicBezTo>
                  <a:cubicBezTo>
                    <a:pt x="262643" y="95968"/>
                    <a:pt x="285178" y="85731"/>
                    <a:pt x="307807" y="85731"/>
                  </a:cubicBezTo>
                  <a:cubicBezTo>
                    <a:pt x="330450" y="85731"/>
                    <a:pt x="352955" y="95968"/>
                    <a:pt x="376325" y="89267"/>
                  </a:cubicBezTo>
                  <a:cubicBezTo>
                    <a:pt x="449091" y="68313"/>
                    <a:pt x="526552" y="9558"/>
                    <a:pt x="615629" y="0"/>
                  </a:cubicBezTo>
                  <a:close/>
                </a:path>
              </a:pathLst>
            </a:custGeom>
            <a:solidFill>
              <a:schemeClr val="tx1">
                <a:lumMod val="50000"/>
                <a:lumOff val="50000"/>
              </a:schemeClr>
            </a:solidFill>
            <a:ln w="6350" cap="flat">
              <a:solidFill>
                <a:schemeClr val="bg1">
                  <a:lumMod val="50000"/>
                </a:schemeClr>
              </a:solidFill>
              <a:prstDash val="solid"/>
              <a:miter/>
            </a:ln>
          </p:spPr>
          <p:txBody>
            <a:bodyPr/>
            <a:lstStyle/>
            <a:p>
              <a:endParaRPr lang="en-US"/>
            </a:p>
          </p:txBody>
        </p:sp>
        <p:sp>
          <p:nvSpPr>
            <p:cNvPr id="52" name="Freeform 51">
              <a:extLst>
                <a:ext uri="{FF2B5EF4-FFF2-40B4-BE49-F238E27FC236}">
                  <a16:creationId xmlns:a16="http://schemas.microsoft.com/office/drawing/2014/main" id="{B35666D5-79D9-22B8-D185-223C8D11A63F}"/>
                </a:ext>
              </a:extLst>
            </p:cNvPr>
            <p:cNvSpPr/>
            <p:nvPr/>
          </p:nvSpPr>
          <p:spPr>
            <a:xfrm>
              <a:off x="6836236" y="3301315"/>
              <a:ext cx="606152" cy="136167"/>
            </a:xfrm>
            <a:custGeom>
              <a:avLst/>
              <a:gdLst>
                <a:gd name="csX0" fmla="*/ 641825 w 641825"/>
                <a:gd name="csY0" fmla="*/ 0 h 144181"/>
                <a:gd name="csX1" fmla="*/ 628727 w 641825"/>
                <a:gd name="csY1" fmla="*/ 52640 h 144181"/>
                <a:gd name="csX2" fmla="*/ 389423 w 641825"/>
                <a:gd name="csY2" fmla="*/ 141907 h 144181"/>
                <a:gd name="csX3" fmla="*/ 320905 w 641825"/>
                <a:gd name="csY3" fmla="*/ 138370 h 144181"/>
                <a:gd name="csX4" fmla="*/ 252402 w 641825"/>
                <a:gd name="csY4" fmla="*/ 141907 h 144181"/>
                <a:gd name="csX5" fmla="*/ 13098 w 641825"/>
                <a:gd name="csY5" fmla="*/ 52640 h 144181"/>
                <a:gd name="csX6" fmla="*/ 0 w 641825"/>
                <a:gd name="csY6" fmla="*/ 0 h 144181"/>
                <a:gd name="csX7" fmla="*/ 320905 w 641825"/>
                <a:gd name="csY7" fmla="*/ 72420 h 144181"/>
                <a:gd name="csX8" fmla="*/ 641825 w 641825"/>
                <a:gd name="csY8" fmla="*/ 0 h 1441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1825" h="144181">
                  <a:moveTo>
                    <a:pt x="641825" y="0"/>
                  </a:moveTo>
                  <a:cubicBezTo>
                    <a:pt x="637825" y="17186"/>
                    <a:pt x="633469" y="34759"/>
                    <a:pt x="628727" y="52640"/>
                  </a:cubicBezTo>
                  <a:cubicBezTo>
                    <a:pt x="539650" y="62198"/>
                    <a:pt x="462204" y="120953"/>
                    <a:pt x="389423" y="141907"/>
                  </a:cubicBezTo>
                  <a:cubicBezTo>
                    <a:pt x="366069" y="148608"/>
                    <a:pt x="343549" y="138370"/>
                    <a:pt x="320905" y="138370"/>
                  </a:cubicBezTo>
                  <a:cubicBezTo>
                    <a:pt x="298277" y="138370"/>
                    <a:pt x="275741" y="148608"/>
                    <a:pt x="252402" y="141907"/>
                  </a:cubicBezTo>
                  <a:cubicBezTo>
                    <a:pt x="179636" y="120953"/>
                    <a:pt x="102175" y="62198"/>
                    <a:pt x="13098" y="52640"/>
                  </a:cubicBezTo>
                  <a:cubicBezTo>
                    <a:pt x="8356" y="34759"/>
                    <a:pt x="4000" y="17202"/>
                    <a:pt x="0" y="0"/>
                  </a:cubicBezTo>
                  <a:cubicBezTo>
                    <a:pt x="72596" y="47313"/>
                    <a:pt x="154938" y="72652"/>
                    <a:pt x="320905" y="72420"/>
                  </a:cubicBezTo>
                  <a:cubicBezTo>
                    <a:pt x="486871" y="72652"/>
                    <a:pt x="569214" y="47313"/>
                    <a:pt x="641825" y="0"/>
                  </a:cubicBezTo>
                  <a:close/>
                </a:path>
              </a:pathLst>
            </a:custGeom>
            <a:solidFill>
              <a:schemeClr val="tx1">
                <a:lumMod val="50000"/>
                <a:lumOff val="50000"/>
              </a:schemeClr>
            </a:solidFill>
            <a:ln w="6350" cap="flat">
              <a:solidFill>
                <a:schemeClr val="bg1">
                  <a:lumMod val="50000"/>
                </a:schemeClr>
              </a:solidFill>
              <a:prstDash val="solid"/>
              <a:miter/>
            </a:ln>
          </p:spPr>
          <p:txBody>
            <a:bodyPr/>
            <a:lstStyle/>
            <a:p>
              <a:endParaRPr lang="en-US"/>
            </a:p>
          </p:txBody>
        </p:sp>
        <p:sp>
          <p:nvSpPr>
            <p:cNvPr id="53" name="Freeform 52">
              <a:extLst>
                <a:ext uri="{FF2B5EF4-FFF2-40B4-BE49-F238E27FC236}">
                  <a16:creationId xmlns:a16="http://schemas.microsoft.com/office/drawing/2014/main" id="{E143334A-E9F8-372F-7D30-52CE78589066}"/>
                </a:ext>
              </a:extLst>
            </p:cNvPr>
            <p:cNvSpPr/>
            <p:nvPr/>
          </p:nvSpPr>
          <p:spPr>
            <a:xfrm>
              <a:off x="6822947" y="3238782"/>
              <a:ext cx="632730" cy="130929"/>
            </a:xfrm>
            <a:custGeom>
              <a:avLst/>
              <a:gdLst>
                <a:gd name="csX0" fmla="*/ 669952 w 669967"/>
                <a:gd name="csY0" fmla="*/ 0 h 138634"/>
                <a:gd name="csX1" fmla="*/ 669968 w 669967"/>
                <a:gd name="csY1" fmla="*/ 0 h 138634"/>
                <a:gd name="csX2" fmla="*/ 655896 w 669967"/>
                <a:gd name="csY2" fmla="*/ 66213 h 138634"/>
                <a:gd name="csX3" fmla="*/ 334976 w 669967"/>
                <a:gd name="csY3" fmla="*/ 138633 h 138634"/>
                <a:gd name="csX4" fmla="*/ 14071 w 669967"/>
                <a:gd name="csY4" fmla="*/ 66213 h 138634"/>
                <a:gd name="csX5" fmla="*/ 0 w 669967"/>
                <a:gd name="csY5" fmla="*/ 0 h 138634"/>
                <a:gd name="csX6" fmla="*/ 334976 w 669967"/>
                <a:gd name="csY6" fmla="*/ 71000 h 138634"/>
                <a:gd name="csX7" fmla="*/ 669952 w 669967"/>
                <a:gd name="csY7" fmla="*/ 0 h 1386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69967" h="138634">
                  <a:moveTo>
                    <a:pt x="669952" y="0"/>
                  </a:moveTo>
                  <a:cubicBezTo>
                    <a:pt x="669952" y="0"/>
                    <a:pt x="669952" y="0"/>
                    <a:pt x="669968" y="0"/>
                  </a:cubicBezTo>
                  <a:cubicBezTo>
                    <a:pt x="665859" y="21278"/>
                    <a:pt x="661194" y="43421"/>
                    <a:pt x="655896" y="66213"/>
                  </a:cubicBezTo>
                  <a:cubicBezTo>
                    <a:pt x="583285" y="113525"/>
                    <a:pt x="500958" y="138865"/>
                    <a:pt x="334976" y="138633"/>
                  </a:cubicBezTo>
                  <a:cubicBezTo>
                    <a:pt x="169025" y="138865"/>
                    <a:pt x="86667" y="113525"/>
                    <a:pt x="14071" y="66213"/>
                  </a:cubicBezTo>
                  <a:cubicBezTo>
                    <a:pt x="8773" y="43421"/>
                    <a:pt x="4109" y="21278"/>
                    <a:pt x="0" y="0"/>
                  </a:cubicBezTo>
                  <a:cubicBezTo>
                    <a:pt x="72333" y="46818"/>
                    <a:pt x="169318" y="71200"/>
                    <a:pt x="334976" y="71000"/>
                  </a:cubicBezTo>
                  <a:cubicBezTo>
                    <a:pt x="500649" y="71200"/>
                    <a:pt x="597604" y="46818"/>
                    <a:pt x="669952" y="0"/>
                  </a:cubicBezTo>
                  <a:close/>
                </a:path>
              </a:pathLst>
            </a:custGeom>
            <a:solidFill>
              <a:schemeClr val="tx1">
                <a:lumMod val="50000"/>
                <a:lumOff val="50000"/>
              </a:schemeClr>
            </a:solidFill>
            <a:ln w="6350" cap="flat">
              <a:solidFill>
                <a:schemeClr val="bg1">
                  <a:lumMod val="50000"/>
                </a:schemeClr>
              </a:solidFill>
              <a:prstDash val="solid"/>
              <a:miter/>
            </a:ln>
          </p:spPr>
          <p:txBody>
            <a:bodyPr/>
            <a:lstStyle/>
            <a:p>
              <a:endParaRPr lang="en-US"/>
            </a:p>
          </p:txBody>
        </p:sp>
        <p:sp>
          <p:nvSpPr>
            <p:cNvPr id="54" name="Freeform 53">
              <a:extLst>
                <a:ext uri="{FF2B5EF4-FFF2-40B4-BE49-F238E27FC236}">
                  <a16:creationId xmlns:a16="http://schemas.microsoft.com/office/drawing/2014/main" id="{3908EB4C-EF90-E884-6DC6-5804F0222586}"/>
                </a:ext>
              </a:extLst>
            </p:cNvPr>
            <p:cNvSpPr/>
            <p:nvPr/>
          </p:nvSpPr>
          <p:spPr>
            <a:xfrm>
              <a:off x="6812138" y="3176629"/>
              <a:ext cx="654349" cy="129208"/>
            </a:xfrm>
            <a:custGeom>
              <a:avLst/>
              <a:gdLst>
                <a:gd name="csX0" fmla="*/ 692859 w 692858"/>
                <a:gd name="csY0" fmla="*/ 0 h 136812"/>
                <a:gd name="csX1" fmla="*/ 681429 w 692858"/>
                <a:gd name="csY1" fmla="*/ 65811 h 136812"/>
                <a:gd name="csX2" fmla="*/ 681413 w 692858"/>
                <a:gd name="csY2" fmla="*/ 65811 h 136812"/>
                <a:gd name="csX3" fmla="*/ 346437 w 692858"/>
                <a:gd name="csY3" fmla="*/ 136811 h 136812"/>
                <a:gd name="csX4" fmla="*/ 11461 w 692858"/>
                <a:gd name="csY4" fmla="*/ 65811 h 136812"/>
                <a:gd name="csX5" fmla="*/ 0 w 692858"/>
                <a:gd name="csY5" fmla="*/ 0 h 136812"/>
                <a:gd name="csX6" fmla="*/ 346422 w 692858"/>
                <a:gd name="csY6" fmla="*/ 57905 h 136812"/>
                <a:gd name="csX7" fmla="*/ 692843 w 692858"/>
                <a:gd name="csY7" fmla="*/ 0 h 1368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92858" h="136812">
                  <a:moveTo>
                    <a:pt x="692859" y="0"/>
                  </a:moveTo>
                  <a:cubicBezTo>
                    <a:pt x="689646" y="20815"/>
                    <a:pt x="685846" y="42819"/>
                    <a:pt x="681429" y="65811"/>
                  </a:cubicBezTo>
                  <a:cubicBezTo>
                    <a:pt x="681429" y="65811"/>
                    <a:pt x="681429" y="65811"/>
                    <a:pt x="681413" y="65811"/>
                  </a:cubicBezTo>
                  <a:cubicBezTo>
                    <a:pt x="609064" y="112630"/>
                    <a:pt x="512110" y="137012"/>
                    <a:pt x="346437" y="136811"/>
                  </a:cubicBezTo>
                  <a:cubicBezTo>
                    <a:pt x="180779" y="137012"/>
                    <a:pt x="83810" y="112630"/>
                    <a:pt x="11461" y="65811"/>
                  </a:cubicBezTo>
                  <a:cubicBezTo>
                    <a:pt x="7012" y="42819"/>
                    <a:pt x="3244" y="20815"/>
                    <a:pt x="0" y="0"/>
                  </a:cubicBezTo>
                  <a:cubicBezTo>
                    <a:pt x="72102" y="46371"/>
                    <a:pt x="181196" y="58075"/>
                    <a:pt x="346422" y="57905"/>
                  </a:cubicBezTo>
                  <a:cubicBezTo>
                    <a:pt x="511662" y="58075"/>
                    <a:pt x="620757" y="46371"/>
                    <a:pt x="692843" y="0"/>
                  </a:cubicBezTo>
                  <a:close/>
                </a:path>
              </a:pathLst>
            </a:custGeom>
            <a:solidFill>
              <a:schemeClr val="tx1">
                <a:lumMod val="50000"/>
                <a:lumOff val="50000"/>
              </a:schemeClr>
            </a:solidFill>
            <a:ln w="6350" cap="flat">
              <a:solidFill>
                <a:schemeClr val="bg1">
                  <a:lumMod val="50000"/>
                </a:schemeClr>
              </a:solidFill>
              <a:prstDash val="solid"/>
              <a:miter/>
            </a:ln>
          </p:spPr>
          <p:txBody>
            <a:bodyPr/>
            <a:lstStyle/>
            <a:p>
              <a:endParaRPr lang="en-US"/>
            </a:p>
          </p:txBody>
        </p:sp>
        <p:sp>
          <p:nvSpPr>
            <p:cNvPr id="55" name="Freeform 54">
              <a:extLst>
                <a:ext uri="{FF2B5EF4-FFF2-40B4-BE49-F238E27FC236}">
                  <a16:creationId xmlns:a16="http://schemas.microsoft.com/office/drawing/2014/main" id="{E2D91FC3-647F-E9ED-3B7C-0C3F7847536D}"/>
                </a:ext>
              </a:extLst>
            </p:cNvPr>
            <p:cNvSpPr/>
            <p:nvPr/>
          </p:nvSpPr>
          <p:spPr>
            <a:xfrm>
              <a:off x="6806697" y="3138655"/>
              <a:ext cx="665261" cy="92663"/>
            </a:xfrm>
            <a:custGeom>
              <a:avLst/>
              <a:gdLst>
                <a:gd name="csX0" fmla="*/ 704397 w 704412"/>
                <a:gd name="csY0" fmla="*/ 0 h 98116"/>
                <a:gd name="csX1" fmla="*/ 704412 w 704412"/>
                <a:gd name="csY1" fmla="*/ 0 h 98116"/>
                <a:gd name="csX2" fmla="*/ 702142 w 704412"/>
                <a:gd name="csY2" fmla="*/ 16538 h 98116"/>
                <a:gd name="csX3" fmla="*/ 698620 w 704412"/>
                <a:gd name="csY3" fmla="*/ 40209 h 98116"/>
                <a:gd name="csX4" fmla="*/ 352198 w 704412"/>
                <a:gd name="csY4" fmla="*/ 98115 h 98116"/>
                <a:gd name="csX5" fmla="*/ 5777 w 704412"/>
                <a:gd name="csY5" fmla="*/ 40209 h 98116"/>
                <a:gd name="csX6" fmla="*/ 2271 w 704412"/>
                <a:gd name="csY6" fmla="*/ 16569 h 98116"/>
                <a:gd name="csX7" fmla="*/ 2271 w 704412"/>
                <a:gd name="csY7" fmla="*/ 16553 h 98116"/>
                <a:gd name="csX8" fmla="*/ 0 w 704412"/>
                <a:gd name="csY8" fmla="*/ 15 h 98116"/>
                <a:gd name="csX9" fmla="*/ 352198 w 704412"/>
                <a:gd name="csY9" fmla="*/ 23718 h 98116"/>
                <a:gd name="csX10" fmla="*/ 704397 w 704412"/>
                <a:gd name="csY10" fmla="*/ 15 h 98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04412" h="98116">
                  <a:moveTo>
                    <a:pt x="704397" y="0"/>
                  </a:moveTo>
                  <a:cubicBezTo>
                    <a:pt x="704397" y="0"/>
                    <a:pt x="704397" y="0"/>
                    <a:pt x="704412" y="0"/>
                  </a:cubicBezTo>
                  <a:cubicBezTo>
                    <a:pt x="703686" y="5420"/>
                    <a:pt x="702929" y="10932"/>
                    <a:pt x="702142" y="16538"/>
                  </a:cubicBezTo>
                  <a:cubicBezTo>
                    <a:pt x="701045" y="24243"/>
                    <a:pt x="699887" y="32134"/>
                    <a:pt x="698620" y="40209"/>
                  </a:cubicBezTo>
                  <a:cubicBezTo>
                    <a:pt x="626534" y="86580"/>
                    <a:pt x="517439" y="98285"/>
                    <a:pt x="352198" y="98115"/>
                  </a:cubicBezTo>
                  <a:cubicBezTo>
                    <a:pt x="186973" y="98285"/>
                    <a:pt x="77878" y="86580"/>
                    <a:pt x="5777" y="40209"/>
                  </a:cubicBezTo>
                  <a:cubicBezTo>
                    <a:pt x="4526" y="32134"/>
                    <a:pt x="3352" y="24258"/>
                    <a:pt x="2271" y="16569"/>
                  </a:cubicBezTo>
                  <a:cubicBezTo>
                    <a:pt x="2271" y="16569"/>
                    <a:pt x="2271" y="16569"/>
                    <a:pt x="2271" y="16553"/>
                  </a:cubicBezTo>
                  <a:cubicBezTo>
                    <a:pt x="1467" y="10948"/>
                    <a:pt x="711" y="5435"/>
                    <a:pt x="0" y="15"/>
                  </a:cubicBezTo>
                  <a:cubicBezTo>
                    <a:pt x="71978" y="46185"/>
                    <a:pt x="187483" y="23934"/>
                    <a:pt x="352198" y="23718"/>
                  </a:cubicBezTo>
                  <a:cubicBezTo>
                    <a:pt x="516929" y="23919"/>
                    <a:pt x="632419" y="46170"/>
                    <a:pt x="704397" y="15"/>
                  </a:cubicBezTo>
                  <a:close/>
                </a:path>
              </a:pathLst>
            </a:custGeom>
            <a:solidFill>
              <a:schemeClr val="tx1">
                <a:lumMod val="50000"/>
                <a:lumOff val="50000"/>
              </a:schemeClr>
            </a:solidFill>
            <a:ln w="6350" cap="flat">
              <a:solidFill>
                <a:schemeClr val="bg1">
                  <a:lumMod val="50000"/>
                </a:schemeClr>
              </a:solidFill>
              <a:prstDash val="solid"/>
              <a:miter/>
            </a:ln>
          </p:spPr>
          <p:txBody>
            <a:bodyPr/>
            <a:lstStyle/>
            <a:p>
              <a:endParaRPr lang="en-US"/>
            </a:p>
          </p:txBody>
        </p:sp>
        <p:sp>
          <p:nvSpPr>
            <p:cNvPr id="56" name="Freeform 55">
              <a:extLst>
                <a:ext uri="{FF2B5EF4-FFF2-40B4-BE49-F238E27FC236}">
                  <a16:creationId xmlns:a16="http://schemas.microsoft.com/office/drawing/2014/main" id="{FC040929-3D52-D97A-9880-9549E1B4FD16}"/>
                </a:ext>
              </a:extLst>
            </p:cNvPr>
            <p:cNvSpPr/>
            <p:nvPr/>
          </p:nvSpPr>
          <p:spPr>
            <a:xfrm>
              <a:off x="6799564" y="3075597"/>
              <a:ext cx="679483" cy="90682"/>
            </a:xfrm>
            <a:custGeom>
              <a:avLst/>
              <a:gdLst>
                <a:gd name="csX0" fmla="*/ 719472 w 719471"/>
                <a:gd name="csY0" fmla="*/ 15 h 96019"/>
                <a:gd name="csX1" fmla="*/ 717186 w 719471"/>
                <a:gd name="csY1" fmla="*/ 22961 h 96019"/>
                <a:gd name="csX2" fmla="*/ 711950 w 719471"/>
                <a:gd name="csY2" fmla="*/ 66769 h 96019"/>
                <a:gd name="csX3" fmla="*/ 711934 w 719471"/>
                <a:gd name="csY3" fmla="*/ 66769 h 96019"/>
                <a:gd name="csX4" fmla="*/ 359736 w 719471"/>
                <a:gd name="csY4" fmla="*/ 90471 h 96019"/>
                <a:gd name="csX5" fmla="*/ 7538 w 719471"/>
                <a:gd name="csY5" fmla="*/ 66769 h 96019"/>
                <a:gd name="csX6" fmla="*/ 2301 w 719471"/>
                <a:gd name="csY6" fmla="*/ 22977 h 96019"/>
                <a:gd name="csX7" fmla="*/ 2301 w 719471"/>
                <a:gd name="csY7" fmla="*/ 22961 h 96019"/>
                <a:gd name="csX8" fmla="*/ 0 w 719471"/>
                <a:gd name="csY8" fmla="*/ 0 h 96019"/>
                <a:gd name="csX9" fmla="*/ 359736 w 719471"/>
                <a:gd name="csY9" fmla="*/ 20599 h 96019"/>
                <a:gd name="csX10" fmla="*/ 719472 w 719471"/>
                <a:gd name="csY10" fmla="*/ 15 h 960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19471" h="96019">
                  <a:moveTo>
                    <a:pt x="719472" y="15"/>
                  </a:moveTo>
                  <a:cubicBezTo>
                    <a:pt x="718808" y="7304"/>
                    <a:pt x="718036" y="14947"/>
                    <a:pt x="717186" y="22961"/>
                  </a:cubicBezTo>
                  <a:cubicBezTo>
                    <a:pt x="715734" y="36612"/>
                    <a:pt x="714004" y="51250"/>
                    <a:pt x="711950" y="66769"/>
                  </a:cubicBezTo>
                  <a:cubicBezTo>
                    <a:pt x="711950" y="66769"/>
                    <a:pt x="711950" y="66769"/>
                    <a:pt x="711934" y="66769"/>
                  </a:cubicBezTo>
                  <a:cubicBezTo>
                    <a:pt x="639956" y="112938"/>
                    <a:pt x="524467" y="90687"/>
                    <a:pt x="359736" y="90471"/>
                  </a:cubicBezTo>
                  <a:cubicBezTo>
                    <a:pt x="195021" y="90672"/>
                    <a:pt x="79516" y="112923"/>
                    <a:pt x="7538" y="66769"/>
                  </a:cubicBezTo>
                  <a:cubicBezTo>
                    <a:pt x="5483" y="51266"/>
                    <a:pt x="3753" y="36612"/>
                    <a:pt x="2301" y="22977"/>
                  </a:cubicBezTo>
                  <a:cubicBezTo>
                    <a:pt x="2301" y="22961"/>
                    <a:pt x="2301" y="22961"/>
                    <a:pt x="2301" y="22961"/>
                  </a:cubicBezTo>
                  <a:cubicBezTo>
                    <a:pt x="1437" y="14963"/>
                    <a:pt x="680" y="7304"/>
                    <a:pt x="0" y="0"/>
                  </a:cubicBezTo>
                  <a:cubicBezTo>
                    <a:pt x="71700" y="45691"/>
                    <a:pt x="195499" y="20753"/>
                    <a:pt x="359736" y="20599"/>
                  </a:cubicBezTo>
                  <a:cubicBezTo>
                    <a:pt x="523973" y="20753"/>
                    <a:pt x="647772" y="45691"/>
                    <a:pt x="719472" y="15"/>
                  </a:cubicBezTo>
                  <a:close/>
                </a:path>
              </a:pathLst>
            </a:custGeom>
            <a:solidFill>
              <a:schemeClr val="tx1">
                <a:lumMod val="50000"/>
                <a:lumOff val="50000"/>
              </a:schemeClr>
            </a:solidFill>
            <a:ln w="6350" cap="flat">
              <a:solidFill>
                <a:schemeClr val="bg1">
                  <a:lumMod val="50000"/>
                </a:schemeClr>
              </a:solidFill>
              <a:prstDash val="solid"/>
              <a:miter/>
            </a:ln>
          </p:spPr>
          <p:txBody>
            <a:bodyPr/>
            <a:lstStyle/>
            <a:p>
              <a:endParaRPr lang="en-US"/>
            </a:p>
          </p:txBody>
        </p:sp>
        <p:sp>
          <p:nvSpPr>
            <p:cNvPr id="4376" name="Freeform 4375">
              <a:extLst>
                <a:ext uri="{FF2B5EF4-FFF2-40B4-BE49-F238E27FC236}">
                  <a16:creationId xmlns:a16="http://schemas.microsoft.com/office/drawing/2014/main" id="{1A1A9B72-EF0D-45D7-0013-D0DBB9B9E109}"/>
                </a:ext>
              </a:extLst>
            </p:cNvPr>
            <p:cNvSpPr/>
            <p:nvPr/>
          </p:nvSpPr>
          <p:spPr>
            <a:xfrm>
              <a:off x="6785515" y="2884669"/>
              <a:ext cx="707317" cy="216929"/>
            </a:xfrm>
            <a:custGeom>
              <a:avLst/>
              <a:gdLst>
                <a:gd name="csX0" fmla="*/ 565157 w 707317"/>
                <a:gd name="csY0" fmla="*/ 1435 h 216929"/>
                <a:gd name="csX1" fmla="*/ 707317 w 707317"/>
                <a:gd name="csY1" fmla="*/ 85186 h 216929"/>
                <a:gd name="csX2" fmla="*/ 697762 w 707317"/>
                <a:gd name="csY2" fmla="*/ 102935 h 216929"/>
                <a:gd name="csX3" fmla="*/ 697777 w 707317"/>
                <a:gd name="csY3" fmla="*/ 102949 h 216929"/>
                <a:gd name="csX4" fmla="*/ 698813 w 707317"/>
                <a:gd name="csY4" fmla="*/ 103590 h 216929"/>
                <a:gd name="csX5" fmla="*/ 695735 w 707317"/>
                <a:gd name="csY5" fmla="*/ 164855 h 216929"/>
                <a:gd name="csX6" fmla="*/ 693517 w 707317"/>
                <a:gd name="csY6" fmla="*/ 190943 h 216929"/>
                <a:gd name="csX7" fmla="*/ 353775 w 707317"/>
                <a:gd name="csY7" fmla="*/ 210383 h 216929"/>
                <a:gd name="csX8" fmla="*/ 14033 w 707317"/>
                <a:gd name="csY8" fmla="*/ 190929 h 216929"/>
                <a:gd name="csX9" fmla="*/ 11816 w 707317"/>
                <a:gd name="csY9" fmla="*/ 164855 h 216929"/>
                <a:gd name="csX10" fmla="*/ 8753 w 707317"/>
                <a:gd name="csY10" fmla="*/ 103590 h 216929"/>
                <a:gd name="csX11" fmla="*/ 9439 w 707317"/>
                <a:gd name="csY11" fmla="*/ 103168 h 216929"/>
                <a:gd name="csX12" fmla="*/ 0 w 707317"/>
                <a:gd name="csY12" fmla="*/ 85682 h 216929"/>
                <a:gd name="csX13" fmla="*/ 353775 w 707317"/>
                <a:gd name="csY13" fmla="*/ 6495 h 216929"/>
                <a:gd name="csX14" fmla="*/ 565157 w 707317"/>
                <a:gd name="csY14" fmla="*/ 1435 h 216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707317" h="216929">
                  <a:moveTo>
                    <a:pt x="565157" y="1435"/>
                  </a:moveTo>
                  <a:cubicBezTo>
                    <a:pt x="627579" y="6462"/>
                    <a:pt x="678463" y="26292"/>
                    <a:pt x="707317" y="85186"/>
                  </a:cubicBezTo>
                  <a:cubicBezTo>
                    <a:pt x="704559" y="90495"/>
                    <a:pt x="701336" y="96517"/>
                    <a:pt x="697762" y="102935"/>
                  </a:cubicBezTo>
                  <a:lnTo>
                    <a:pt x="697777" y="102949"/>
                  </a:lnTo>
                  <a:cubicBezTo>
                    <a:pt x="698127" y="103168"/>
                    <a:pt x="698477" y="103372"/>
                    <a:pt x="698813" y="103590"/>
                  </a:cubicBezTo>
                  <a:cubicBezTo>
                    <a:pt x="698813" y="103590"/>
                    <a:pt x="698666" y="126150"/>
                    <a:pt x="695735" y="164855"/>
                  </a:cubicBezTo>
                  <a:cubicBezTo>
                    <a:pt x="695136" y="172875"/>
                    <a:pt x="694393" y="181581"/>
                    <a:pt x="693517" y="190943"/>
                  </a:cubicBezTo>
                  <a:cubicBezTo>
                    <a:pt x="625802" y="234081"/>
                    <a:pt x="508884" y="210529"/>
                    <a:pt x="353775" y="210383"/>
                  </a:cubicBezTo>
                  <a:cubicBezTo>
                    <a:pt x="198667" y="210529"/>
                    <a:pt x="81748" y="234081"/>
                    <a:pt x="14033" y="190929"/>
                  </a:cubicBezTo>
                  <a:cubicBezTo>
                    <a:pt x="13158" y="181595"/>
                    <a:pt x="12443" y="172875"/>
                    <a:pt x="11816" y="164855"/>
                  </a:cubicBezTo>
                  <a:cubicBezTo>
                    <a:pt x="8899" y="126150"/>
                    <a:pt x="8753" y="103590"/>
                    <a:pt x="8753" y="103590"/>
                  </a:cubicBezTo>
                  <a:cubicBezTo>
                    <a:pt x="8986" y="103445"/>
                    <a:pt x="9205" y="103313"/>
                    <a:pt x="9439" y="103168"/>
                  </a:cubicBezTo>
                  <a:cubicBezTo>
                    <a:pt x="5937" y="96882"/>
                    <a:pt x="2757" y="90932"/>
                    <a:pt x="0" y="85682"/>
                  </a:cubicBezTo>
                  <a:cubicBezTo>
                    <a:pt x="57563" y="-32690"/>
                    <a:pt x="203583" y="5868"/>
                    <a:pt x="353775" y="6495"/>
                  </a:cubicBezTo>
                  <a:cubicBezTo>
                    <a:pt x="428777" y="6181"/>
                    <a:pt x="502735" y="-3593"/>
                    <a:pt x="565157" y="1435"/>
                  </a:cubicBezTo>
                  <a:close/>
                </a:path>
              </a:pathLst>
            </a:custGeom>
            <a:solidFill>
              <a:schemeClr val="tx1">
                <a:lumMod val="50000"/>
                <a:lumOff val="50000"/>
              </a:schemeClr>
            </a:solidFill>
            <a:ln w="6350" cap="flat">
              <a:solidFill>
                <a:schemeClr val="bg1">
                  <a:lumMod val="50000"/>
                </a:schemeClr>
              </a:solidFill>
              <a:prstDash val="solid"/>
              <a:miter/>
            </a:ln>
          </p:spPr>
          <p:txBody>
            <a:bodyPr wrap="square">
              <a:noAutofit/>
            </a:bodyPr>
            <a:lstStyle/>
            <a:p>
              <a:endParaRPr lang="en-US"/>
            </a:p>
          </p:txBody>
        </p:sp>
        <p:sp>
          <p:nvSpPr>
            <p:cNvPr id="60" name="Freeform 59">
              <a:extLst>
                <a:ext uri="{FF2B5EF4-FFF2-40B4-BE49-F238E27FC236}">
                  <a16:creationId xmlns:a16="http://schemas.microsoft.com/office/drawing/2014/main" id="{B11FEB08-348C-C1A5-86E0-7D04A1D34889}"/>
                </a:ext>
              </a:extLst>
            </p:cNvPr>
            <p:cNvSpPr/>
            <p:nvPr/>
          </p:nvSpPr>
          <p:spPr>
            <a:xfrm>
              <a:off x="6477415" y="2824493"/>
              <a:ext cx="1323825" cy="795598"/>
            </a:xfrm>
            <a:custGeom>
              <a:avLst/>
              <a:gdLst>
                <a:gd name="csX0" fmla="*/ 1060580 w 1401734"/>
                <a:gd name="csY0" fmla="*/ 265898 h 842420"/>
                <a:gd name="csX1" fmla="*/ 1062928 w 1401734"/>
                <a:gd name="csY1" fmla="*/ 238273 h 842420"/>
                <a:gd name="csX2" fmla="*/ 1066187 w 1401734"/>
                <a:gd name="csY2" fmla="*/ 173404 h 842420"/>
                <a:gd name="csX3" fmla="*/ 1065090 w 1401734"/>
                <a:gd name="csY3" fmla="*/ 172724 h 842420"/>
                <a:gd name="csX4" fmla="*/ 1075207 w 1401734"/>
                <a:gd name="csY4" fmla="*/ 153932 h 842420"/>
                <a:gd name="csX5" fmla="*/ 700860 w 1401734"/>
                <a:gd name="csY5" fmla="*/ 70610 h 842420"/>
                <a:gd name="csX6" fmla="*/ 326265 w 1401734"/>
                <a:gd name="csY6" fmla="*/ 154457 h 842420"/>
                <a:gd name="csX7" fmla="*/ 336258 w 1401734"/>
                <a:gd name="csY7" fmla="*/ 172971 h 842420"/>
                <a:gd name="csX8" fmla="*/ 335532 w 1401734"/>
                <a:gd name="csY8" fmla="*/ 173419 h 842420"/>
                <a:gd name="csX9" fmla="*/ 338776 w 1401734"/>
                <a:gd name="csY9" fmla="*/ 238288 h 842420"/>
                <a:gd name="csX10" fmla="*/ 341124 w 1401734"/>
                <a:gd name="csY10" fmla="*/ 265898 h 842420"/>
                <a:gd name="csX11" fmla="*/ 343425 w 1401734"/>
                <a:gd name="csY11" fmla="*/ 288859 h 842420"/>
                <a:gd name="csX12" fmla="*/ 343425 w 1401734"/>
                <a:gd name="csY12" fmla="*/ 288874 h 842420"/>
                <a:gd name="csX13" fmla="*/ 236987 w 1401734"/>
                <a:gd name="csY13" fmla="*/ 604698 h 842420"/>
                <a:gd name="csX14" fmla="*/ 0 w 1401734"/>
                <a:gd name="csY14" fmla="*/ 842418 h 842420"/>
                <a:gd name="csX15" fmla="*/ 200952 w 1401734"/>
                <a:gd name="csY15" fmla="*/ 461509 h 842420"/>
                <a:gd name="csX16" fmla="*/ 334219 w 1401734"/>
                <a:gd name="csY16" fmla="*/ 51772 h 842420"/>
                <a:gd name="csX17" fmla="*/ 700860 w 1401734"/>
                <a:gd name="csY17" fmla="*/ 4675 h 842420"/>
                <a:gd name="csX18" fmla="*/ 1067515 w 1401734"/>
                <a:gd name="csY18" fmla="*/ 51772 h 842420"/>
                <a:gd name="csX19" fmla="*/ 1200783 w 1401734"/>
                <a:gd name="csY19" fmla="*/ 461509 h 842420"/>
                <a:gd name="csX20" fmla="*/ 1401735 w 1401734"/>
                <a:gd name="csY20" fmla="*/ 842418 h 842420"/>
                <a:gd name="csX21" fmla="*/ 1164748 w 1401734"/>
                <a:gd name="csY21" fmla="*/ 604698 h 842420"/>
                <a:gd name="csX22" fmla="*/ 1058310 w 1401734"/>
                <a:gd name="csY22" fmla="*/ 288859 h 842420"/>
                <a:gd name="csX23" fmla="*/ 1060596 w 1401734"/>
                <a:gd name="csY23" fmla="*/ 265913 h 8424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401734" h="842420">
                  <a:moveTo>
                    <a:pt x="1060580" y="265898"/>
                  </a:moveTo>
                  <a:cubicBezTo>
                    <a:pt x="1061507" y="256000"/>
                    <a:pt x="1062279" y="246766"/>
                    <a:pt x="1062928" y="238273"/>
                  </a:cubicBezTo>
                  <a:cubicBezTo>
                    <a:pt x="1066032" y="197291"/>
                    <a:pt x="1066187" y="173404"/>
                    <a:pt x="1066187" y="173404"/>
                  </a:cubicBezTo>
                  <a:cubicBezTo>
                    <a:pt x="1065816" y="173172"/>
                    <a:pt x="1065446" y="172956"/>
                    <a:pt x="1065090" y="172724"/>
                  </a:cubicBezTo>
                  <a:cubicBezTo>
                    <a:pt x="1068875" y="165930"/>
                    <a:pt x="1072288" y="159553"/>
                    <a:pt x="1075207" y="153932"/>
                  </a:cubicBezTo>
                  <a:cubicBezTo>
                    <a:pt x="1014103" y="29212"/>
                    <a:pt x="859690" y="69946"/>
                    <a:pt x="700860" y="70610"/>
                  </a:cubicBezTo>
                  <a:cubicBezTo>
                    <a:pt x="541844" y="69946"/>
                    <a:pt x="387214" y="29104"/>
                    <a:pt x="326265" y="154457"/>
                  </a:cubicBezTo>
                  <a:cubicBezTo>
                    <a:pt x="329184" y="160016"/>
                    <a:pt x="332551" y="166316"/>
                    <a:pt x="336258" y="172971"/>
                  </a:cubicBezTo>
                  <a:cubicBezTo>
                    <a:pt x="336011" y="173126"/>
                    <a:pt x="335779" y="173265"/>
                    <a:pt x="335532" y="173419"/>
                  </a:cubicBezTo>
                  <a:cubicBezTo>
                    <a:pt x="335532" y="173419"/>
                    <a:pt x="335687" y="197307"/>
                    <a:pt x="338776" y="238288"/>
                  </a:cubicBezTo>
                  <a:cubicBezTo>
                    <a:pt x="339425" y="246781"/>
                    <a:pt x="340197" y="256000"/>
                    <a:pt x="341124" y="265898"/>
                  </a:cubicBezTo>
                  <a:cubicBezTo>
                    <a:pt x="341803" y="273186"/>
                    <a:pt x="342560" y="280845"/>
                    <a:pt x="343425" y="288859"/>
                  </a:cubicBezTo>
                  <a:cubicBezTo>
                    <a:pt x="343425" y="288859"/>
                    <a:pt x="343410" y="288859"/>
                    <a:pt x="343425" y="288874"/>
                  </a:cubicBezTo>
                  <a:cubicBezTo>
                    <a:pt x="342854" y="290758"/>
                    <a:pt x="263786" y="509440"/>
                    <a:pt x="236987" y="604698"/>
                  </a:cubicBezTo>
                  <a:cubicBezTo>
                    <a:pt x="210188" y="701454"/>
                    <a:pt x="15" y="843098"/>
                    <a:pt x="0" y="842418"/>
                  </a:cubicBezTo>
                  <a:cubicBezTo>
                    <a:pt x="28143" y="782212"/>
                    <a:pt x="148791" y="639101"/>
                    <a:pt x="200952" y="461509"/>
                  </a:cubicBezTo>
                  <a:cubicBezTo>
                    <a:pt x="260697" y="258640"/>
                    <a:pt x="287511" y="87488"/>
                    <a:pt x="334219" y="51772"/>
                  </a:cubicBezTo>
                  <a:cubicBezTo>
                    <a:pt x="433444" y="-23413"/>
                    <a:pt x="496525" y="5787"/>
                    <a:pt x="700860" y="4675"/>
                  </a:cubicBezTo>
                  <a:cubicBezTo>
                    <a:pt x="905209" y="5787"/>
                    <a:pt x="968291" y="-23428"/>
                    <a:pt x="1067515" y="51772"/>
                  </a:cubicBezTo>
                  <a:cubicBezTo>
                    <a:pt x="1114224" y="87488"/>
                    <a:pt x="1141038" y="258625"/>
                    <a:pt x="1200783" y="461509"/>
                  </a:cubicBezTo>
                  <a:cubicBezTo>
                    <a:pt x="1252944" y="639101"/>
                    <a:pt x="1373592" y="782212"/>
                    <a:pt x="1401735" y="842418"/>
                  </a:cubicBezTo>
                  <a:cubicBezTo>
                    <a:pt x="1401719" y="843098"/>
                    <a:pt x="1191546" y="701454"/>
                    <a:pt x="1164748" y="604698"/>
                  </a:cubicBezTo>
                  <a:cubicBezTo>
                    <a:pt x="1137841" y="509069"/>
                    <a:pt x="1058263" y="289044"/>
                    <a:pt x="1058310" y="288859"/>
                  </a:cubicBezTo>
                  <a:cubicBezTo>
                    <a:pt x="1059144" y="280845"/>
                    <a:pt x="1059931" y="273217"/>
                    <a:pt x="1060596" y="265913"/>
                  </a:cubicBezTo>
                  <a:close/>
                </a:path>
              </a:pathLst>
            </a:custGeom>
            <a:solidFill>
              <a:schemeClr val="tx1">
                <a:lumMod val="50000"/>
                <a:lumOff val="50000"/>
              </a:schemeClr>
            </a:solidFill>
            <a:ln w="6350" cap="flat">
              <a:solidFill>
                <a:schemeClr val="bg1">
                  <a:lumMod val="50000"/>
                </a:schemeClr>
              </a:solidFill>
              <a:prstDash val="solid"/>
              <a:miter/>
            </a:ln>
          </p:spPr>
          <p:txBody>
            <a:bodyPr/>
            <a:lstStyle/>
            <a:p>
              <a:endParaRPr lang="en-US"/>
            </a:p>
          </p:txBody>
        </p:sp>
        <p:grpSp>
          <p:nvGrpSpPr>
            <p:cNvPr id="3144" name="Group 3143">
              <a:extLst>
                <a:ext uri="{FF2B5EF4-FFF2-40B4-BE49-F238E27FC236}">
                  <a16:creationId xmlns:a16="http://schemas.microsoft.com/office/drawing/2014/main" id="{B569B821-1A4F-4C8A-AF90-AB941B1EAD8C}"/>
                </a:ext>
              </a:extLst>
            </p:cNvPr>
            <p:cNvGrpSpPr/>
            <p:nvPr/>
          </p:nvGrpSpPr>
          <p:grpSpPr>
            <a:xfrm>
              <a:off x="6210479" y="2514685"/>
              <a:ext cx="1857659" cy="1446576"/>
              <a:chOff x="6176861" y="2488090"/>
              <a:chExt cx="1966984" cy="1531709"/>
            </a:xfrm>
            <a:solidFill>
              <a:schemeClr val="accent3">
                <a:lumMod val="60000"/>
                <a:lumOff val="40000"/>
              </a:schemeClr>
            </a:solidFill>
          </p:grpSpPr>
          <p:sp>
            <p:nvSpPr>
              <p:cNvPr id="35" name="Freeform 34">
                <a:extLst>
                  <a:ext uri="{FF2B5EF4-FFF2-40B4-BE49-F238E27FC236}">
                    <a16:creationId xmlns:a16="http://schemas.microsoft.com/office/drawing/2014/main" id="{9D6146A6-729D-C046-F8F7-2E255125DC7D}"/>
                  </a:ext>
                </a:extLst>
              </p:cNvPr>
              <p:cNvSpPr/>
              <p:nvPr/>
            </p:nvSpPr>
            <p:spPr>
              <a:xfrm>
                <a:off x="7896657" y="3710832"/>
                <a:ext cx="175620" cy="306831"/>
              </a:xfrm>
              <a:custGeom>
                <a:avLst/>
                <a:gdLst>
                  <a:gd name="csX0" fmla="*/ 141671 w 175620"/>
                  <a:gd name="csY0" fmla="*/ 270150 h 306831"/>
                  <a:gd name="csX1" fmla="*/ 132666 w 175620"/>
                  <a:gd name="csY1" fmla="*/ 306622 h 306831"/>
                  <a:gd name="csX2" fmla="*/ 73045 w 175620"/>
                  <a:gd name="csY2" fmla="*/ 190225 h 306831"/>
                  <a:gd name="csX3" fmla="*/ 73029 w 175620"/>
                  <a:gd name="csY3" fmla="*/ 190178 h 306831"/>
                  <a:gd name="csX4" fmla="*/ 171 w 175620"/>
                  <a:gd name="csY4" fmla="*/ 2 h 306831"/>
                  <a:gd name="csX5" fmla="*/ 138381 w 175620"/>
                  <a:gd name="csY5" fmla="*/ 77240 h 306831"/>
                  <a:gd name="csX6" fmla="*/ 138396 w 175620"/>
                  <a:gd name="csY6" fmla="*/ 77240 h 306831"/>
                  <a:gd name="csX7" fmla="*/ 140914 w 175620"/>
                  <a:gd name="csY7" fmla="*/ 89361 h 306831"/>
                  <a:gd name="csX8" fmla="*/ 161102 w 175620"/>
                  <a:gd name="csY8" fmla="*/ 279878 h 306831"/>
                  <a:gd name="csX9" fmla="*/ 141686 w 175620"/>
                  <a:gd name="csY9" fmla="*/ 270165 h 3068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5620" h="306831">
                    <a:moveTo>
                      <a:pt x="141671" y="270150"/>
                    </a:moveTo>
                    <a:cubicBezTo>
                      <a:pt x="141671" y="270150"/>
                      <a:pt x="149626" y="300986"/>
                      <a:pt x="132666" y="306622"/>
                    </a:cubicBezTo>
                    <a:cubicBezTo>
                      <a:pt x="116031" y="312490"/>
                      <a:pt x="74141" y="193236"/>
                      <a:pt x="73045" y="190225"/>
                    </a:cubicBezTo>
                    <a:cubicBezTo>
                      <a:pt x="73029" y="190194"/>
                      <a:pt x="73045" y="190178"/>
                      <a:pt x="73029" y="190178"/>
                    </a:cubicBezTo>
                    <a:cubicBezTo>
                      <a:pt x="-6564" y="54618"/>
                      <a:pt x="78" y="-384"/>
                      <a:pt x="171" y="2"/>
                    </a:cubicBezTo>
                    <a:cubicBezTo>
                      <a:pt x="26135" y="27256"/>
                      <a:pt x="69183" y="58587"/>
                      <a:pt x="138381" y="77240"/>
                    </a:cubicBezTo>
                    <a:cubicBezTo>
                      <a:pt x="138381" y="77240"/>
                      <a:pt x="138381" y="77240"/>
                      <a:pt x="138396" y="77240"/>
                    </a:cubicBezTo>
                    <a:cubicBezTo>
                      <a:pt x="138087" y="79355"/>
                      <a:pt x="138891" y="83200"/>
                      <a:pt x="140914" y="89361"/>
                    </a:cubicBezTo>
                    <a:cubicBezTo>
                      <a:pt x="153055" y="126081"/>
                      <a:pt x="198589" y="267046"/>
                      <a:pt x="161102" y="279878"/>
                    </a:cubicBezTo>
                    <a:cubicBezTo>
                      <a:pt x="161102" y="279878"/>
                      <a:pt x="147911" y="283584"/>
                      <a:pt x="141686" y="270165"/>
                    </a:cubicBezTo>
                    <a:close/>
                  </a:path>
                </a:pathLst>
              </a:custGeom>
              <a:grpFill/>
              <a:ln w="6350" cap="flat">
                <a:solidFill>
                  <a:schemeClr val="bg1">
                    <a:lumMod val="50000"/>
                  </a:schemeClr>
                </a:solidFill>
                <a:prstDash val="solid"/>
                <a:miter/>
              </a:ln>
            </p:spPr>
            <p:txBody>
              <a:bodyPr/>
              <a:lstStyle/>
              <a:p>
                <a:endParaRPr lang="en-US"/>
              </a:p>
            </p:txBody>
          </p:sp>
          <p:sp>
            <p:nvSpPr>
              <p:cNvPr id="36" name="Freeform 35">
                <a:extLst>
                  <a:ext uri="{FF2B5EF4-FFF2-40B4-BE49-F238E27FC236}">
                    <a16:creationId xmlns:a16="http://schemas.microsoft.com/office/drawing/2014/main" id="{0ABA0D9A-5BF9-4320-34FA-A95DD4300F17}"/>
                  </a:ext>
                </a:extLst>
              </p:cNvPr>
              <p:cNvSpPr/>
              <p:nvPr/>
            </p:nvSpPr>
            <p:spPr>
              <a:xfrm>
                <a:off x="7582379" y="2740079"/>
                <a:ext cx="561466" cy="1080715"/>
              </a:xfrm>
              <a:custGeom>
                <a:avLst/>
                <a:gdLst>
                  <a:gd name="csX0" fmla="*/ 15 w 561466"/>
                  <a:gd name="csY0" fmla="*/ 15 h 1080715"/>
                  <a:gd name="csX1" fmla="*/ 91996 w 561466"/>
                  <a:gd name="csY1" fmla="*/ 220117 h 1080715"/>
                  <a:gd name="csX2" fmla="*/ 167789 w 561466"/>
                  <a:gd name="csY2" fmla="*/ 513473 h 1080715"/>
                  <a:gd name="csX3" fmla="*/ 279695 w 561466"/>
                  <a:gd name="csY3" fmla="*/ 762342 h 1080715"/>
                  <a:gd name="csX4" fmla="*/ 388018 w 561466"/>
                  <a:gd name="csY4" fmla="*/ 937680 h 1080715"/>
                  <a:gd name="csX5" fmla="*/ 472785 w 561466"/>
                  <a:gd name="csY5" fmla="*/ 973334 h 1080715"/>
                  <a:gd name="csX6" fmla="*/ 544176 w 561466"/>
                  <a:gd name="csY6" fmla="*/ 1043623 h 1080715"/>
                  <a:gd name="csX7" fmla="*/ 521146 w 561466"/>
                  <a:gd name="csY7" fmla="*/ 1078675 h 1080715"/>
                  <a:gd name="csX8" fmla="*/ 452643 w 561466"/>
                  <a:gd name="csY8" fmla="*/ 1047993 h 1080715"/>
                  <a:gd name="csX9" fmla="*/ 452628 w 561466"/>
                  <a:gd name="csY9" fmla="*/ 1047993 h 1080715"/>
                  <a:gd name="csX10" fmla="*/ 314418 w 561466"/>
                  <a:gd name="csY10" fmla="*/ 970755 h 1080715"/>
                  <a:gd name="csX11" fmla="*/ 278830 w 561466"/>
                  <a:gd name="csY11" fmla="*/ 918440 h 1080715"/>
                  <a:gd name="csX12" fmla="*/ 222993 w 561466"/>
                  <a:gd name="csY12" fmla="*/ 638796 h 1080715"/>
                  <a:gd name="csX13" fmla="*/ 134519 w 561466"/>
                  <a:gd name="csY13" fmla="*/ 481556 h 1080715"/>
                  <a:gd name="csX14" fmla="*/ 66155 w 561466"/>
                  <a:gd name="csY14" fmla="*/ 220689 h 1080715"/>
                  <a:gd name="csX15" fmla="*/ 0 w 561466"/>
                  <a:gd name="csY15" fmla="*/ 0 h 1080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561466" h="1080715">
                    <a:moveTo>
                      <a:pt x="15" y="15"/>
                    </a:moveTo>
                    <a:cubicBezTo>
                      <a:pt x="53536" y="43869"/>
                      <a:pt x="88845" y="107796"/>
                      <a:pt x="91996" y="220117"/>
                    </a:cubicBezTo>
                    <a:cubicBezTo>
                      <a:pt x="91857" y="220148"/>
                      <a:pt x="148235" y="333627"/>
                      <a:pt x="167789" y="513473"/>
                    </a:cubicBezTo>
                    <a:cubicBezTo>
                      <a:pt x="167619" y="513473"/>
                      <a:pt x="260171" y="594927"/>
                      <a:pt x="279695" y="762342"/>
                    </a:cubicBezTo>
                    <a:cubicBezTo>
                      <a:pt x="279757" y="762528"/>
                      <a:pt x="337092" y="897022"/>
                      <a:pt x="388018" y="937680"/>
                    </a:cubicBezTo>
                    <a:cubicBezTo>
                      <a:pt x="388018" y="937602"/>
                      <a:pt x="434185" y="933727"/>
                      <a:pt x="472785" y="973334"/>
                    </a:cubicBezTo>
                    <a:cubicBezTo>
                      <a:pt x="511369" y="1012725"/>
                      <a:pt x="496155" y="1016894"/>
                      <a:pt x="544176" y="1043623"/>
                    </a:cubicBezTo>
                    <a:cubicBezTo>
                      <a:pt x="574434" y="1060300"/>
                      <a:pt x="563870" y="1088542"/>
                      <a:pt x="521146" y="1078675"/>
                    </a:cubicBezTo>
                    <a:cubicBezTo>
                      <a:pt x="481821" y="1069565"/>
                      <a:pt x="454080" y="1037740"/>
                      <a:pt x="452643" y="1047993"/>
                    </a:cubicBezTo>
                    <a:cubicBezTo>
                      <a:pt x="452643" y="1047993"/>
                      <a:pt x="452643" y="1047993"/>
                      <a:pt x="452628" y="1047993"/>
                    </a:cubicBezTo>
                    <a:cubicBezTo>
                      <a:pt x="383430" y="1029355"/>
                      <a:pt x="340398" y="998009"/>
                      <a:pt x="314418" y="970755"/>
                    </a:cubicBezTo>
                    <a:cubicBezTo>
                      <a:pt x="287294" y="942281"/>
                      <a:pt x="278830" y="918424"/>
                      <a:pt x="278830" y="918440"/>
                    </a:cubicBezTo>
                    <a:cubicBezTo>
                      <a:pt x="285673" y="844985"/>
                      <a:pt x="266736" y="735258"/>
                      <a:pt x="222993" y="638796"/>
                    </a:cubicBezTo>
                    <a:cubicBezTo>
                      <a:pt x="196766" y="580968"/>
                      <a:pt x="141655" y="540202"/>
                      <a:pt x="134519" y="481556"/>
                    </a:cubicBezTo>
                    <a:cubicBezTo>
                      <a:pt x="115227" y="325181"/>
                      <a:pt x="81431" y="338970"/>
                      <a:pt x="66155" y="220689"/>
                    </a:cubicBezTo>
                    <a:cubicBezTo>
                      <a:pt x="50740" y="103303"/>
                      <a:pt x="695" y="1590"/>
                      <a:pt x="0" y="0"/>
                    </a:cubicBezTo>
                    <a:close/>
                  </a:path>
                </a:pathLst>
              </a:custGeom>
              <a:grpFill/>
              <a:ln w="6350" cap="flat">
                <a:solidFill>
                  <a:schemeClr val="bg1">
                    <a:lumMod val="50000"/>
                  </a:schemeClr>
                </a:solidFill>
                <a:prstDash val="solid"/>
                <a:miter/>
              </a:ln>
            </p:spPr>
            <p:txBody>
              <a:bodyPr/>
              <a:lstStyle/>
              <a:p>
                <a:endParaRPr lang="en-US"/>
              </a:p>
            </p:txBody>
          </p:sp>
          <p:sp>
            <p:nvSpPr>
              <p:cNvPr id="37" name="Freeform 36">
                <a:extLst>
                  <a:ext uri="{FF2B5EF4-FFF2-40B4-BE49-F238E27FC236}">
                    <a16:creationId xmlns:a16="http://schemas.microsoft.com/office/drawing/2014/main" id="{620E00A8-1B2F-B73D-CA78-CCBA28219AEE}"/>
                  </a:ext>
                </a:extLst>
              </p:cNvPr>
              <p:cNvSpPr/>
              <p:nvPr/>
            </p:nvSpPr>
            <p:spPr>
              <a:xfrm>
                <a:off x="7510278" y="3104974"/>
                <a:ext cx="471151" cy="914825"/>
              </a:xfrm>
              <a:custGeom>
                <a:avLst/>
                <a:gdLst>
                  <a:gd name="csX0" fmla="*/ 2301 w 471151"/>
                  <a:gd name="csY0" fmla="*/ 43807 h 914825"/>
                  <a:gd name="csX1" fmla="*/ 7538 w 471151"/>
                  <a:gd name="csY1" fmla="*/ 0 h 914825"/>
                  <a:gd name="csX2" fmla="*/ 113976 w 471151"/>
                  <a:gd name="csY2" fmla="*/ 315839 h 914825"/>
                  <a:gd name="csX3" fmla="*/ 350963 w 471151"/>
                  <a:gd name="csY3" fmla="*/ 553559 h 914825"/>
                  <a:gd name="csX4" fmla="*/ 386550 w 471151"/>
                  <a:gd name="csY4" fmla="*/ 605875 h 914825"/>
                  <a:gd name="csX5" fmla="*/ 459409 w 471151"/>
                  <a:gd name="csY5" fmla="*/ 796051 h 914825"/>
                  <a:gd name="csX6" fmla="*/ 459424 w 471151"/>
                  <a:gd name="csY6" fmla="*/ 796097 h 914825"/>
                  <a:gd name="csX7" fmla="*/ 462868 w 471151"/>
                  <a:gd name="csY7" fmla="*/ 914301 h 914825"/>
                  <a:gd name="csX8" fmla="*/ 434324 w 471151"/>
                  <a:gd name="csY8" fmla="*/ 893764 h 914825"/>
                  <a:gd name="csX9" fmla="*/ 389732 w 471151"/>
                  <a:gd name="csY9" fmla="*/ 867869 h 914825"/>
                  <a:gd name="csX10" fmla="*/ 366857 w 471151"/>
                  <a:gd name="csY10" fmla="*/ 777151 h 914825"/>
                  <a:gd name="csX11" fmla="*/ 329076 w 471151"/>
                  <a:gd name="csY11" fmla="*/ 635522 h 914825"/>
                  <a:gd name="csX12" fmla="*/ 172902 w 471151"/>
                  <a:gd name="csY12" fmla="*/ 455722 h 914825"/>
                  <a:gd name="csX13" fmla="*/ 51543 w 471151"/>
                  <a:gd name="csY13" fmla="*/ 202190 h 914825"/>
                  <a:gd name="csX14" fmla="*/ 0 w 471151"/>
                  <a:gd name="csY14" fmla="*/ 60361 h 914825"/>
                  <a:gd name="csX15" fmla="*/ 2271 w 471151"/>
                  <a:gd name="csY15" fmla="*/ 43823 h 914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71151" h="914825">
                    <a:moveTo>
                      <a:pt x="2301" y="43807"/>
                    </a:moveTo>
                    <a:cubicBezTo>
                      <a:pt x="4340" y="28273"/>
                      <a:pt x="6086" y="13650"/>
                      <a:pt x="7538" y="0"/>
                    </a:cubicBezTo>
                    <a:cubicBezTo>
                      <a:pt x="7491" y="185"/>
                      <a:pt x="87069" y="220210"/>
                      <a:pt x="113976" y="315839"/>
                    </a:cubicBezTo>
                    <a:cubicBezTo>
                      <a:pt x="140774" y="412595"/>
                      <a:pt x="350947" y="554239"/>
                      <a:pt x="350963" y="553559"/>
                    </a:cubicBezTo>
                    <a:cubicBezTo>
                      <a:pt x="350963" y="553544"/>
                      <a:pt x="359427" y="577401"/>
                      <a:pt x="386550" y="605875"/>
                    </a:cubicBezTo>
                    <a:cubicBezTo>
                      <a:pt x="386457" y="605489"/>
                      <a:pt x="379816" y="660491"/>
                      <a:pt x="459409" y="796051"/>
                    </a:cubicBezTo>
                    <a:cubicBezTo>
                      <a:pt x="459409" y="796051"/>
                      <a:pt x="459409" y="796067"/>
                      <a:pt x="459424" y="796097"/>
                    </a:cubicBezTo>
                    <a:cubicBezTo>
                      <a:pt x="460042" y="798691"/>
                      <a:pt x="483072" y="910024"/>
                      <a:pt x="462868" y="914301"/>
                    </a:cubicBezTo>
                    <a:cubicBezTo>
                      <a:pt x="442573" y="918718"/>
                      <a:pt x="434340" y="893780"/>
                      <a:pt x="434324" y="893764"/>
                    </a:cubicBezTo>
                    <a:cubicBezTo>
                      <a:pt x="434324" y="893733"/>
                      <a:pt x="406367" y="906936"/>
                      <a:pt x="389732" y="867869"/>
                    </a:cubicBezTo>
                    <a:cubicBezTo>
                      <a:pt x="373097" y="828787"/>
                      <a:pt x="366872" y="777135"/>
                      <a:pt x="366857" y="777151"/>
                    </a:cubicBezTo>
                    <a:cubicBezTo>
                      <a:pt x="366857" y="777274"/>
                      <a:pt x="322635" y="711834"/>
                      <a:pt x="329076" y="635522"/>
                    </a:cubicBezTo>
                    <a:cubicBezTo>
                      <a:pt x="329076" y="635321"/>
                      <a:pt x="292917" y="574204"/>
                      <a:pt x="172902" y="455722"/>
                    </a:cubicBezTo>
                    <a:cubicBezTo>
                      <a:pt x="53026" y="336932"/>
                      <a:pt x="51620" y="201989"/>
                      <a:pt x="51543" y="202190"/>
                    </a:cubicBezTo>
                    <a:cubicBezTo>
                      <a:pt x="34352" y="155032"/>
                      <a:pt x="17160" y="107750"/>
                      <a:pt x="0" y="60361"/>
                    </a:cubicBezTo>
                    <a:cubicBezTo>
                      <a:pt x="788" y="54755"/>
                      <a:pt x="1545" y="49227"/>
                      <a:pt x="2271" y="43823"/>
                    </a:cubicBezTo>
                    <a:close/>
                  </a:path>
                </a:pathLst>
              </a:custGeom>
              <a:grpFill/>
              <a:ln w="6350" cap="flat">
                <a:solidFill>
                  <a:schemeClr val="bg1">
                    <a:lumMod val="50000"/>
                  </a:schemeClr>
                </a:solidFill>
                <a:prstDash val="solid"/>
                <a:miter/>
              </a:ln>
            </p:spPr>
            <p:txBody>
              <a:bodyPr/>
              <a:lstStyle/>
              <a:p>
                <a:endParaRPr lang="en-US"/>
              </a:p>
            </p:txBody>
          </p:sp>
          <p:sp>
            <p:nvSpPr>
              <p:cNvPr id="58" name="Freeform 57">
                <a:extLst>
                  <a:ext uri="{FF2B5EF4-FFF2-40B4-BE49-F238E27FC236}">
                    <a16:creationId xmlns:a16="http://schemas.microsoft.com/office/drawing/2014/main" id="{A9E622ED-C61E-97BF-F7BD-60A2C6B5DB18}"/>
                  </a:ext>
                </a:extLst>
              </p:cNvPr>
              <p:cNvSpPr/>
              <p:nvPr/>
            </p:nvSpPr>
            <p:spPr>
              <a:xfrm>
                <a:off x="6248471" y="3710832"/>
                <a:ext cx="175587" cy="306831"/>
              </a:xfrm>
              <a:custGeom>
                <a:avLst/>
                <a:gdLst>
                  <a:gd name="csX0" fmla="*/ 37221 w 175587"/>
                  <a:gd name="csY0" fmla="*/ 77240 h 306831"/>
                  <a:gd name="csX1" fmla="*/ 175416 w 175587"/>
                  <a:gd name="csY1" fmla="*/ 2 h 306831"/>
                  <a:gd name="csX2" fmla="*/ 102573 w 175587"/>
                  <a:gd name="csY2" fmla="*/ 190178 h 306831"/>
                  <a:gd name="csX3" fmla="*/ 102558 w 175587"/>
                  <a:gd name="csY3" fmla="*/ 190225 h 306831"/>
                  <a:gd name="csX4" fmla="*/ 42936 w 175587"/>
                  <a:gd name="csY4" fmla="*/ 306622 h 306831"/>
                  <a:gd name="csX5" fmla="*/ 33931 w 175587"/>
                  <a:gd name="csY5" fmla="*/ 270150 h 306831"/>
                  <a:gd name="csX6" fmla="*/ 14516 w 175587"/>
                  <a:gd name="csY6" fmla="*/ 279862 h 306831"/>
                  <a:gd name="csX7" fmla="*/ 34704 w 175587"/>
                  <a:gd name="csY7" fmla="*/ 89346 h 306831"/>
                  <a:gd name="csX8" fmla="*/ 37221 w 175587"/>
                  <a:gd name="csY8" fmla="*/ 77225 h 306831"/>
                  <a:gd name="csX9" fmla="*/ 37237 w 175587"/>
                  <a:gd name="csY9" fmla="*/ 77225 h 3068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5587" h="306831">
                    <a:moveTo>
                      <a:pt x="37221" y="77240"/>
                    </a:moveTo>
                    <a:cubicBezTo>
                      <a:pt x="106419" y="58602"/>
                      <a:pt x="149451" y="27256"/>
                      <a:pt x="175416" y="2"/>
                    </a:cubicBezTo>
                    <a:cubicBezTo>
                      <a:pt x="175509" y="-384"/>
                      <a:pt x="182166" y="54618"/>
                      <a:pt x="102573" y="190178"/>
                    </a:cubicBezTo>
                    <a:cubicBezTo>
                      <a:pt x="102573" y="190178"/>
                      <a:pt x="102573" y="190194"/>
                      <a:pt x="102558" y="190225"/>
                    </a:cubicBezTo>
                    <a:cubicBezTo>
                      <a:pt x="101461" y="193236"/>
                      <a:pt x="59572" y="312490"/>
                      <a:pt x="42936" y="306622"/>
                    </a:cubicBezTo>
                    <a:cubicBezTo>
                      <a:pt x="25977" y="300986"/>
                      <a:pt x="33916" y="270165"/>
                      <a:pt x="33931" y="270150"/>
                    </a:cubicBezTo>
                    <a:cubicBezTo>
                      <a:pt x="27707" y="283568"/>
                      <a:pt x="14516" y="279862"/>
                      <a:pt x="14516" y="279862"/>
                    </a:cubicBezTo>
                    <a:cubicBezTo>
                      <a:pt x="-22972" y="267030"/>
                      <a:pt x="22579" y="126066"/>
                      <a:pt x="34704" y="89346"/>
                    </a:cubicBezTo>
                    <a:cubicBezTo>
                      <a:pt x="36727" y="83185"/>
                      <a:pt x="37530" y="79340"/>
                      <a:pt x="37221" y="77225"/>
                    </a:cubicBezTo>
                    <a:lnTo>
                      <a:pt x="37237" y="77225"/>
                    </a:lnTo>
                    <a:close/>
                  </a:path>
                </a:pathLst>
              </a:custGeom>
              <a:grpFill/>
              <a:ln w="6350" cap="flat">
                <a:solidFill>
                  <a:schemeClr val="bg1">
                    <a:lumMod val="50000"/>
                  </a:schemeClr>
                </a:solidFill>
                <a:prstDash val="solid"/>
                <a:miter/>
              </a:ln>
            </p:spPr>
            <p:txBody>
              <a:bodyPr/>
              <a:lstStyle/>
              <a:p>
                <a:endParaRPr lang="en-US"/>
              </a:p>
            </p:txBody>
          </p:sp>
          <p:sp>
            <p:nvSpPr>
              <p:cNvPr id="59" name="Freeform 58">
                <a:extLst>
                  <a:ext uri="{FF2B5EF4-FFF2-40B4-BE49-F238E27FC236}">
                    <a16:creationId xmlns:a16="http://schemas.microsoft.com/office/drawing/2014/main" id="{5370B118-38C6-F4C5-ABE6-85DCE3CAF079}"/>
                  </a:ext>
                </a:extLst>
              </p:cNvPr>
              <p:cNvSpPr/>
              <p:nvPr/>
            </p:nvSpPr>
            <p:spPr>
              <a:xfrm>
                <a:off x="6339292" y="3104974"/>
                <a:ext cx="471114" cy="914809"/>
              </a:xfrm>
              <a:custGeom>
                <a:avLst/>
                <a:gdLst>
                  <a:gd name="csX0" fmla="*/ 36821 w 471114"/>
                  <a:gd name="csY0" fmla="*/ 893749 h 914809"/>
                  <a:gd name="csX1" fmla="*/ 8277 w 471114"/>
                  <a:gd name="csY1" fmla="*/ 914286 h 914809"/>
                  <a:gd name="csX2" fmla="*/ 11721 w 471114"/>
                  <a:gd name="csY2" fmla="*/ 796082 h 914809"/>
                  <a:gd name="csX3" fmla="*/ 11736 w 471114"/>
                  <a:gd name="csY3" fmla="*/ 796036 h 914809"/>
                  <a:gd name="csX4" fmla="*/ 84579 w 471114"/>
                  <a:gd name="csY4" fmla="*/ 605859 h 914809"/>
                  <a:gd name="csX5" fmla="*/ 120182 w 471114"/>
                  <a:gd name="csY5" fmla="*/ 553544 h 914809"/>
                  <a:gd name="csX6" fmla="*/ 357169 w 471114"/>
                  <a:gd name="csY6" fmla="*/ 315823 h 914809"/>
                  <a:gd name="csX7" fmla="*/ 463607 w 471114"/>
                  <a:gd name="csY7" fmla="*/ 0 h 914809"/>
                  <a:gd name="csX8" fmla="*/ 468844 w 471114"/>
                  <a:gd name="csY8" fmla="*/ 43792 h 914809"/>
                  <a:gd name="csX9" fmla="*/ 471114 w 471114"/>
                  <a:gd name="csY9" fmla="*/ 60330 h 914809"/>
                  <a:gd name="csX10" fmla="*/ 471114 w 471114"/>
                  <a:gd name="csY10" fmla="*/ 60345 h 914809"/>
                  <a:gd name="csX11" fmla="*/ 419571 w 471114"/>
                  <a:gd name="csY11" fmla="*/ 202159 h 914809"/>
                  <a:gd name="csX12" fmla="*/ 298212 w 471114"/>
                  <a:gd name="csY12" fmla="*/ 455692 h 914809"/>
                  <a:gd name="csX13" fmla="*/ 142038 w 471114"/>
                  <a:gd name="csY13" fmla="*/ 635491 h 914809"/>
                  <a:gd name="csX14" fmla="*/ 104258 w 471114"/>
                  <a:gd name="csY14" fmla="*/ 777120 h 914809"/>
                  <a:gd name="csX15" fmla="*/ 81382 w 471114"/>
                  <a:gd name="csY15" fmla="*/ 867838 h 914809"/>
                  <a:gd name="csX16" fmla="*/ 36790 w 471114"/>
                  <a:gd name="csY16" fmla="*/ 893718 h 914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1114" h="914809">
                    <a:moveTo>
                      <a:pt x="36821" y="893749"/>
                    </a:moveTo>
                    <a:cubicBezTo>
                      <a:pt x="36821" y="893749"/>
                      <a:pt x="28588" y="918702"/>
                      <a:pt x="8277" y="914286"/>
                    </a:cubicBezTo>
                    <a:cubicBezTo>
                      <a:pt x="-11911" y="910009"/>
                      <a:pt x="11103" y="798676"/>
                      <a:pt x="11721" y="796082"/>
                    </a:cubicBezTo>
                    <a:cubicBezTo>
                      <a:pt x="11736" y="796051"/>
                      <a:pt x="11736" y="796036"/>
                      <a:pt x="11736" y="796036"/>
                    </a:cubicBezTo>
                    <a:cubicBezTo>
                      <a:pt x="91329" y="660475"/>
                      <a:pt x="84672" y="605473"/>
                      <a:pt x="84579" y="605859"/>
                    </a:cubicBezTo>
                    <a:cubicBezTo>
                      <a:pt x="111718" y="577385"/>
                      <a:pt x="120182" y="553528"/>
                      <a:pt x="120182" y="553544"/>
                    </a:cubicBezTo>
                    <a:cubicBezTo>
                      <a:pt x="120198" y="554223"/>
                      <a:pt x="330371" y="412579"/>
                      <a:pt x="357169" y="315823"/>
                    </a:cubicBezTo>
                    <a:cubicBezTo>
                      <a:pt x="383968" y="220565"/>
                      <a:pt x="463036" y="1884"/>
                      <a:pt x="463607" y="0"/>
                    </a:cubicBezTo>
                    <a:cubicBezTo>
                      <a:pt x="465059" y="13635"/>
                      <a:pt x="466789" y="28289"/>
                      <a:pt x="468844" y="43792"/>
                    </a:cubicBezTo>
                    <a:cubicBezTo>
                      <a:pt x="469554" y="49212"/>
                      <a:pt x="470311" y="54724"/>
                      <a:pt x="471114" y="60330"/>
                    </a:cubicBezTo>
                    <a:cubicBezTo>
                      <a:pt x="471114" y="60330"/>
                      <a:pt x="471114" y="60330"/>
                      <a:pt x="471114" y="60345"/>
                    </a:cubicBezTo>
                    <a:cubicBezTo>
                      <a:pt x="453954" y="107719"/>
                      <a:pt x="436762" y="155001"/>
                      <a:pt x="419571" y="202159"/>
                    </a:cubicBezTo>
                    <a:cubicBezTo>
                      <a:pt x="419494" y="201958"/>
                      <a:pt x="418104" y="336916"/>
                      <a:pt x="298212" y="455692"/>
                    </a:cubicBezTo>
                    <a:cubicBezTo>
                      <a:pt x="178213" y="574174"/>
                      <a:pt x="142038" y="635291"/>
                      <a:pt x="142038" y="635491"/>
                    </a:cubicBezTo>
                    <a:cubicBezTo>
                      <a:pt x="148495" y="711803"/>
                      <a:pt x="104258" y="777243"/>
                      <a:pt x="104258" y="777120"/>
                    </a:cubicBezTo>
                    <a:cubicBezTo>
                      <a:pt x="104258" y="777120"/>
                      <a:pt x="98017" y="828756"/>
                      <a:pt x="81382" y="867838"/>
                    </a:cubicBezTo>
                    <a:cubicBezTo>
                      <a:pt x="64747" y="906890"/>
                      <a:pt x="36790" y="893687"/>
                      <a:pt x="36790" y="893718"/>
                    </a:cubicBezTo>
                    <a:close/>
                  </a:path>
                </a:pathLst>
              </a:custGeom>
              <a:grpFill/>
              <a:ln w="6350" cap="flat">
                <a:solidFill>
                  <a:schemeClr val="bg1">
                    <a:lumMod val="50000"/>
                  </a:schemeClr>
                </a:solidFill>
                <a:prstDash val="solid"/>
                <a:miter/>
              </a:ln>
            </p:spPr>
            <p:txBody>
              <a:bodyPr/>
              <a:lstStyle/>
              <a:p>
                <a:endParaRPr lang="en-US"/>
              </a:p>
            </p:txBody>
          </p:sp>
          <p:sp>
            <p:nvSpPr>
              <p:cNvPr id="61" name="Freeform 60">
                <a:extLst>
                  <a:ext uri="{FF2B5EF4-FFF2-40B4-BE49-F238E27FC236}">
                    <a16:creationId xmlns:a16="http://schemas.microsoft.com/office/drawing/2014/main" id="{AAD6E251-D4D2-9A4E-7F54-6A0DB9686BC7}"/>
                  </a:ext>
                </a:extLst>
              </p:cNvPr>
              <p:cNvSpPr/>
              <p:nvPr/>
            </p:nvSpPr>
            <p:spPr>
              <a:xfrm>
                <a:off x="6176861" y="2740094"/>
                <a:ext cx="561459" cy="1080715"/>
              </a:xfrm>
              <a:custGeom>
                <a:avLst/>
                <a:gdLst>
                  <a:gd name="csX0" fmla="*/ 469479 w 561459"/>
                  <a:gd name="csY0" fmla="*/ 220102 h 1080715"/>
                  <a:gd name="csX1" fmla="*/ 561459 w 561459"/>
                  <a:gd name="csY1" fmla="*/ 0 h 1080715"/>
                  <a:gd name="csX2" fmla="*/ 495304 w 561459"/>
                  <a:gd name="csY2" fmla="*/ 220689 h 1080715"/>
                  <a:gd name="csX3" fmla="*/ 426941 w 561459"/>
                  <a:gd name="csY3" fmla="*/ 481556 h 1080715"/>
                  <a:gd name="csX4" fmla="*/ 338466 w 561459"/>
                  <a:gd name="csY4" fmla="*/ 638796 h 1080715"/>
                  <a:gd name="csX5" fmla="*/ 282629 w 561459"/>
                  <a:gd name="csY5" fmla="*/ 918440 h 1080715"/>
                  <a:gd name="csX6" fmla="*/ 247026 w 561459"/>
                  <a:gd name="csY6" fmla="*/ 970755 h 1080715"/>
                  <a:gd name="csX7" fmla="*/ 108832 w 561459"/>
                  <a:gd name="csY7" fmla="*/ 1047993 h 1080715"/>
                  <a:gd name="csX8" fmla="*/ 108816 w 561459"/>
                  <a:gd name="csY8" fmla="*/ 1047993 h 1080715"/>
                  <a:gd name="csX9" fmla="*/ 40313 w 561459"/>
                  <a:gd name="csY9" fmla="*/ 1078675 h 1080715"/>
                  <a:gd name="csX10" fmla="*/ 17283 w 561459"/>
                  <a:gd name="csY10" fmla="*/ 1043623 h 1080715"/>
                  <a:gd name="csX11" fmla="*/ 88675 w 561459"/>
                  <a:gd name="csY11" fmla="*/ 973334 h 1080715"/>
                  <a:gd name="csX12" fmla="*/ 173442 w 561459"/>
                  <a:gd name="csY12" fmla="*/ 937680 h 1080715"/>
                  <a:gd name="csX13" fmla="*/ 281764 w 561459"/>
                  <a:gd name="csY13" fmla="*/ 762342 h 1080715"/>
                  <a:gd name="csX14" fmla="*/ 393670 w 561459"/>
                  <a:gd name="csY14" fmla="*/ 513473 h 1080715"/>
                  <a:gd name="csX15" fmla="*/ 469463 w 561459"/>
                  <a:gd name="csY15" fmla="*/ 220117 h 1080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561459" h="1080715">
                    <a:moveTo>
                      <a:pt x="469479" y="220102"/>
                    </a:moveTo>
                    <a:cubicBezTo>
                      <a:pt x="472630" y="107781"/>
                      <a:pt x="507939" y="43854"/>
                      <a:pt x="561459" y="0"/>
                    </a:cubicBezTo>
                    <a:cubicBezTo>
                      <a:pt x="560764" y="1590"/>
                      <a:pt x="510719" y="103303"/>
                      <a:pt x="495304" y="220689"/>
                    </a:cubicBezTo>
                    <a:cubicBezTo>
                      <a:pt x="480013" y="338985"/>
                      <a:pt x="446217" y="325181"/>
                      <a:pt x="426941" y="481556"/>
                    </a:cubicBezTo>
                    <a:cubicBezTo>
                      <a:pt x="419805" y="540202"/>
                      <a:pt x="364694" y="580952"/>
                      <a:pt x="338466" y="638796"/>
                    </a:cubicBezTo>
                    <a:cubicBezTo>
                      <a:pt x="294723" y="735258"/>
                      <a:pt x="275771" y="844985"/>
                      <a:pt x="282629" y="918440"/>
                    </a:cubicBezTo>
                    <a:cubicBezTo>
                      <a:pt x="282629" y="918440"/>
                      <a:pt x="274165" y="942281"/>
                      <a:pt x="247026" y="970755"/>
                    </a:cubicBezTo>
                    <a:cubicBezTo>
                      <a:pt x="221077" y="998009"/>
                      <a:pt x="178029" y="1029355"/>
                      <a:pt x="108832" y="1047993"/>
                    </a:cubicBezTo>
                    <a:lnTo>
                      <a:pt x="108816" y="1047993"/>
                    </a:lnTo>
                    <a:cubicBezTo>
                      <a:pt x="107380" y="1037740"/>
                      <a:pt x="79639" y="1069565"/>
                      <a:pt x="40313" y="1078675"/>
                    </a:cubicBezTo>
                    <a:cubicBezTo>
                      <a:pt x="-2410" y="1088542"/>
                      <a:pt x="-12960" y="1060300"/>
                      <a:pt x="17283" y="1043623"/>
                    </a:cubicBezTo>
                    <a:cubicBezTo>
                      <a:pt x="65289" y="1016909"/>
                      <a:pt x="50091" y="1012725"/>
                      <a:pt x="88675" y="973334"/>
                    </a:cubicBezTo>
                    <a:cubicBezTo>
                      <a:pt x="127274" y="933727"/>
                      <a:pt x="173457" y="937602"/>
                      <a:pt x="173442" y="937680"/>
                    </a:cubicBezTo>
                    <a:cubicBezTo>
                      <a:pt x="224367" y="897022"/>
                      <a:pt x="281703" y="762528"/>
                      <a:pt x="281764" y="762342"/>
                    </a:cubicBezTo>
                    <a:cubicBezTo>
                      <a:pt x="301288" y="594927"/>
                      <a:pt x="393840" y="513458"/>
                      <a:pt x="393670" y="513473"/>
                    </a:cubicBezTo>
                    <a:cubicBezTo>
                      <a:pt x="413225" y="333627"/>
                      <a:pt x="469602" y="220133"/>
                      <a:pt x="469463" y="220117"/>
                    </a:cubicBezTo>
                    <a:close/>
                  </a:path>
                </a:pathLst>
              </a:custGeom>
              <a:grpFill/>
              <a:ln w="6350" cap="flat">
                <a:solidFill>
                  <a:schemeClr val="bg1">
                    <a:lumMod val="50000"/>
                  </a:schemeClr>
                </a:solidFill>
                <a:prstDash val="solid"/>
                <a:miter/>
              </a:ln>
            </p:spPr>
            <p:txBody>
              <a:bodyPr/>
              <a:lstStyle/>
              <a:p>
                <a:endParaRPr lang="en-US"/>
              </a:p>
            </p:txBody>
          </p:sp>
          <p:sp>
            <p:nvSpPr>
              <p:cNvPr id="62" name="Freeform 61">
                <a:extLst>
                  <a:ext uri="{FF2B5EF4-FFF2-40B4-BE49-F238E27FC236}">
                    <a16:creationId xmlns:a16="http://schemas.microsoft.com/office/drawing/2014/main" id="{85BC3A0E-6456-FB2D-A1F0-DCDF0DA80ECB}"/>
                  </a:ext>
                </a:extLst>
              </p:cNvPr>
              <p:cNvSpPr/>
              <p:nvPr/>
            </p:nvSpPr>
            <p:spPr>
              <a:xfrm>
                <a:off x="6458137" y="2664956"/>
                <a:ext cx="1404468" cy="993577"/>
              </a:xfrm>
              <a:custGeom>
                <a:avLst/>
                <a:gdLst>
                  <a:gd name="csX0" fmla="*/ 426009 w 1404468"/>
                  <a:gd name="csY0" fmla="*/ 0 h 993577"/>
                  <a:gd name="csX1" fmla="*/ 631563 w 1404468"/>
                  <a:gd name="csY1" fmla="*/ 48733 h 993577"/>
                  <a:gd name="csX2" fmla="*/ 702229 w 1404468"/>
                  <a:gd name="csY2" fmla="*/ 79199 h 993577"/>
                  <a:gd name="csX3" fmla="*/ 772909 w 1404468"/>
                  <a:gd name="csY3" fmla="*/ 48733 h 993577"/>
                  <a:gd name="csX4" fmla="*/ 978464 w 1404468"/>
                  <a:gd name="csY4" fmla="*/ 0 h 993577"/>
                  <a:gd name="csX5" fmla="*/ 1124258 w 1404468"/>
                  <a:gd name="csY5" fmla="*/ 75122 h 993577"/>
                  <a:gd name="csX6" fmla="*/ 1124274 w 1404468"/>
                  <a:gd name="csY6" fmla="*/ 75138 h 993577"/>
                  <a:gd name="csX7" fmla="*/ 1190429 w 1404468"/>
                  <a:gd name="csY7" fmla="*/ 295827 h 993577"/>
                  <a:gd name="csX8" fmla="*/ 1258792 w 1404468"/>
                  <a:gd name="csY8" fmla="*/ 556694 h 993577"/>
                  <a:gd name="csX9" fmla="*/ 1347267 w 1404468"/>
                  <a:gd name="csY9" fmla="*/ 713934 h 993577"/>
                  <a:gd name="csX10" fmla="*/ 1403104 w 1404468"/>
                  <a:gd name="csY10" fmla="*/ 993578 h 993577"/>
                  <a:gd name="csX11" fmla="*/ 1202152 w 1404468"/>
                  <a:gd name="csY11" fmla="*/ 612669 h 993577"/>
                  <a:gd name="csX12" fmla="*/ 1068884 w 1404468"/>
                  <a:gd name="csY12" fmla="*/ 202931 h 993577"/>
                  <a:gd name="csX13" fmla="*/ 702229 w 1404468"/>
                  <a:gd name="csY13" fmla="*/ 155835 h 993577"/>
                  <a:gd name="csX14" fmla="*/ 335588 w 1404468"/>
                  <a:gd name="csY14" fmla="*/ 202931 h 993577"/>
                  <a:gd name="csX15" fmla="*/ 202321 w 1404468"/>
                  <a:gd name="csY15" fmla="*/ 612669 h 993577"/>
                  <a:gd name="csX16" fmla="*/ 1369 w 1404468"/>
                  <a:gd name="csY16" fmla="*/ 993578 h 993577"/>
                  <a:gd name="csX17" fmla="*/ 57206 w 1404468"/>
                  <a:gd name="csY17" fmla="*/ 713934 h 993577"/>
                  <a:gd name="csX18" fmla="*/ 145681 w 1404468"/>
                  <a:gd name="csY18" fmla="*/ 556694 h 993577"/>
                  <a:gd name="csX19" fmla="*/ 214044 w 1404468"/>
                  <a:gd name="csY19" fmla="*/ 295827 h 993577"/>
                  <a:gd name="csX20" fmla="*/ 280199 w 1404468"/>
                  <a:gd name="csY20" fmla="*/ 75138 h 993577"/>
                  <a:gd name="csX21" fmla="*/ 280215 w 1404468"/>
                  <a:gd name="csY21" fmla="*/ 75122 h 993577"/>
                  <a:gd name="csX22" fmla="*/ 426009 w 1404468"/>
                  <a:gd name="csY22" fmla="*/ 0 h 9935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404468" h="993577">
                    <a:moveTo>
                      <a:pt x="426009" y="0"/>
                    </a:moveTo>
                    <a:cubicBezTo>
                      <a:pt x="439215" y="40503"/>
                      <a:pt x="520538" y="58291"/>
                      <a:pt x="631563" y="48733"/>
                    </a:cubicBezTo>
                    <a:cubicBezTo>
                      <a:pt x="669406" y="45552"/>
                      <a:pt x="672526" y="79276"/>
                      <a:pt x="702229" y="79199"/>
                    </a:cubicBezTo>
                    <a:cubicBezTo>
                      <a:pt x="731931" y="79261"/>
                      <a:pt x="735067" y="45537"/>
                      <a:pt x="772909" y="48733"/>
                    </a:cubicBezTo>
                    <a:cubicBezTo>
                      <a:pt x="883935" y="58291"/>
                      <a:pt x="965258" y="40503"/>
                      <a:pt x="978464" y="0"/>
                    </a:cubicBezTo>
                    <a:cubicBezTo>
                      <a:pt x="1033884" y="21155"/>
                      <a:pt x="1084253" y="42402"/>
                      <a:pt x="1124258" y="75122"/>
                    </a:cubicBezTo>
                    <a:cubicBezTo>
                      <a:pt x="1124258" y="75122"/>
                      <a:pt x="1124274" y="75107"/>
                      <a:pt x="1124274" y="75138"/>
                    </a:cubicBezTo>
                    <a:cubicBezTo>
                      <a:pt x="1124969" y="76728"/>
                      <a:pt x="1175013" y="178441"/>
                      <a:pt x="1190429" y="295827"/>
                    </a:cubicBezTo>
                    <a:cubicBezTo>
                      <a:pt x="1205720" y="414123"/>
                      <a:pt x="1239516" y="400319"/>
                      <a:pt x="1258792" y="556694"/>
                    </a:cubicBezTo>
                    <a:cubicBezTo>
                      <a:pt x="1265928" y="615340"/>
                      <a:pt x="1321039" y="656105"/>
                      <a:pt x="1347267" y="713934"/>
                    </a:cubicBezTo>
                    <a:cubicBezTo>
                      <a:pt x="1391010" y="810396"/>
                      <a:pt x="1409946" y="920123"/>
                      <a:pt x="1403104" y="993578"/>
                    </a:cubicBezTo>
                    <a:cubicBezTo>
                      <a:pt x="1374961" y="933371"/>
                      <a:pt x="1254313" y="790260"/>
                      <a:pt x="1202152" y="612669"/>
                    </a:cubicBezTo>
                    <a:cubicBezTo>
                      <a:pt x="1142407" y="409800"/>
                      <a:pt x="1115593" y="238647"/>
                      <a:pt x="1068884" y="202931"/>
                    </a:cubicBezTo>
                    <a:cubicBezTo>
                      <a:pt x="969660" y="127747"/>
                      <a:pt x="906578" y="156946"/>
                      <a:pt x="702229" y="155835"/>
                    </a:cubicBezTo>
                    <a:cubicBezTo>
                      <a:pt x="497894" y="156946"/>
                      <a:pt x="434813" y="127731"/>
                      <a:pt x="335588" y="202931"/>
                    </a:cubicBezTo>
                    <a:cubicBezTo>
                      <a:pt x="288864" y="238647"/>
                      <a:pt x="262066" y="409784"/>
                      <a:pt x="202321" y="612669"/>
                    </a:cubicBezTo>
                    <a:cubicBezTo>
                      <a:pt x="150160" y="790260"/>
                      <a:pt x="29512" y="933371"/>
                      <a:pt x="1369" y="993578"/>
                    </a:cubicBezTo>
                    <a:cubicBezTo>
                      <a:pt x="-5489" y="920123"/>
                      <a:pt x="13463" y="810396"/>
                      <a:pt x="57206" y="713934"/>
                    </a:cubicBezTo>
                    <a:cubicBezTo>
                      <a:pt x="83433" y="656105"/>
                      <a:pt x="138544" y="615340"/>
                      <a:pt x="145681" y="556694"/>
                    </a:cubicBezTo>
                    <a:cubicBezTo>
                      <a:pt x="164972" y="400319"/>
                      <a:pt x="198768" y="414108"/>
                      <a:pt x="214044" y="295827"/>
                    </a:cubicBezTo>
                    <a:cubicBezTo>
                      <a:pt x="229459" y="178441"/>
                      <a:pt x="279504" y="76728"/>
                      <a:pt x="280199" y="75138"/>
                    </a:cubicBezTo>
                    <a:cubicBezTo>
                      <a:pt x="280199" y="75107"/>
                      <a:pt x="280215" y="75122"/>
                      <a:pt x="280215" y="75122"/>
                    </a:cubicBezTo>
                    <a:cubicBezTo>
                      <a:pt x="320251" y="42402"/>
                      <a:pt x="370604" y="21155"/>
                      <a:pt x="426009" y="0"/>
                    </a:cubicBezTo>
                    <a:close/>
                  </a:path>
                </a:pathLst>
              </a:custGeom>
              <a:grpFill/>
              <a:ln w="6350" cap="flat">
                <a:solidFill>
                  <a:schemeClr val="bg1">
                    <a:lumMod val="50000"/>
                  </a:schemeClr>
                </a:solidFill>
                <a:prstDash val="solid"/>
                <a:miter/>
              </a:ln>
            </p:spPr>
            <p:txBody>
              <a:bodyPr/>
              <a:lstStyle/>
              <a:p>
                <a:endParaRPr lang="en-US"/>
              </a:p>
            </p:txBody>
          </p:sp>
          <p:sp>
            <p:nvSpPr>
              <p:cNvPr id="63" name="Freeform 62">
                <a:extLst>
                  <a:ext uri="{FF2B5EF4-FFF2-40B4-BE49-F238E27FC236}">
                    <a16:creationId xmlns:a16="http://schemas.microsoft.com/office/drawing/2014/main" id="{C9FD0DCB-D2F3-A4C5-1D02-7313D0F9D296}"/>
                  </a:ext>
                </a:extLst>
              </p:cNvPr>
              <p:cNvSpPr/>
              <p:nvPr/>
            </p:nvSpPr>
            <p:spPr>
              <a:xfrm>
                <a:off x="6884130" y="2559213"/>
                <a:ext cx="552454" cy="184941"/>
              </a:xfrm>
              <a:custGeom>
                <a:avLst/>
                <a:gdLst>
                  <a:gd name="csX0" fmla="*/ 552455 w 552454"/>
                  <a:gd name="csY0" fmla="*/ 105743 h 184941"/>
                  <a:gd name="csX1" fmla="*/ 346900 w 552454"/>
                  <a:gd name="csY1" fmla="*/ 154476 h 184941"/>
                  <a:gd name="csX2" fmla="*/ 276220 w 552454"/>
                  <a:gd name="csY2" fmla="*/ 184942 h 184941"/>
                  <a:gd name="csX3" fmla="*/ 205555 w 552454"/>
                  <a:gd name="csY3" fmla="*/ 154476 h 184941"/>
                  <a:gd name="csX4" fmla="*/ 0 w 552454"/>
                  <a:gd name="csY4" fmla="*/ 105743 h 184941"/>
                  <a:gd name="csX5" fmla="*/ 31587 w 552454"/>
                  <a:gd name="csY5" fmla="*/ 93776 h 184941"/>
                  <a:gd name="csX6" fmla="*/ 145593 w 552454"/>
                  <a:gd name="csY6" fmla="*/ 0 h 184941"/>
                  <a:gd name="csX7" fmla="*/ 206064 w 552454"/>
                  <a:gd name="csY7" fmla="*/ 51389 h 184941"/>
                  <a:gd name="csX8" fmla="*/ 276220 w 552454"/>
                  <a:gd name="csY8" fmla="*/ 112799 h 184941"/>
                  <a:gd name="csX9" fmla="*/ 346391 w 552454"/>
                  <a:gd name="csY9" fmla="*/ 51389 h 184941"/>
                  <a:gd name="csX10" fmla="*/ 406862 w 552454"/>
                  <a:gd name="csY10" fmla="*/ 0 h 184941"/>
                  <a:gd name="csX11" fmla="*/ 520868 w 552454"/>
                  <a:gd name="csY11" fmla="*/ 93776 h 184941"/>
                  <a:gd name="csX12" fmla="*/ 552455 w 552454"/>
                  <a:gd name="csY12" fmla="*/ 105743 h 1849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52454" h="184941">
                    <a:moveTo>
                      <a:pt x="552455" y="105743"/>
                    </a:moveTo>
                    <a:cubicBezTo>
                      <a:pt x="539249" y="146246"/>
                      <a:pt x="457926" y="164034"/>
                      <a:pt x="346900" y="154476"/>
                    </a:cubicBezTo>
                    <a:cubicBezTo>
                      <a:pt x="309058" y="151280"/>
                      <a:pt x="305922" y="185019"/>
                      <a:pt x="276220" y="184942"/>
                    </a:cubicBezTo>
                    <a:cubicBezTo>
                      <a:pt x="246517" y="185004"/>
                      <a:pt x="243397" y="151280"/>
                      <a:pt x="205555" y="154476"/>
                    </a:cubicBezTo>
                    <a:cubicBezTo>
                      <a:pt x="94529" y="164034"/>
                      <a:pt x="13206" y="146246"/>
                      <a:pt x="0" y="105743"/>
                    </a:cubicBezTo>
                    <a:cubicBezTo>
                      <a:pt x="10364" y="101774"/>
                      <a:pt x="20898" y="97821"/>
                      <a:pt x="31587" y="93776"/>
                    </a:cubicBezTo>
                    <a:cubicBezTo>
                      <a:pt x="97835" y="68791"/>
                      <a:pt x="130070" y="32566"/>
                      <a:pt x="145593" y="0"/>
                    </a:cubicBezTo>
                    <a:cubicBezTo>
                      <a:pt x="148034" y="21541"/>
                      <a:pt x="173442" y="34311"/>
                      <a:pt x="206064" y="51389"/>
                    </a:cubicBezTo>
                    <a:cubicBezTo>
                      <a:pt x="239427" y="68930"/>
                      <a:pt x="246672" y="112861"/>
                      <a:pt x="276220" y="112799"/>
                    </a:cubicBezTo>
                    <a:cubicBezTo>
                      <a:pt x="305768" y="112861"/>
                      <a:pt x="313043" y="68915"/>
                      <a:pt x="346391" y="51389"/>
                    </a:cubicBezTo>
                    <a:cubicBezTo>
                      <a:pt x="378997" y="34326"/>
                      <a:pt x="404406" y="21541"/>
                      <a:pt x="406862" y="0"/>
                    </a:cubicBezTo>
                    <a:cubicBezTo>
                      <a:pt x="422385" y="32566"/>
                      <a:pt x="454620" y="68791"/>
                      <a:pt x="520868" y="93776"/>
                    </a:cubicBezTo>
                    <a:cubicBezTo>
                      <a:pt x="531541" y="97821"/>
                      <a:pt x="542091" y="101774"/>
                      <a:pt x="552455" y="105743"/>
                    </a:cubicBezTo>
                    <a:close/>
                  </a:path>
                </a:pathLst>
              </a:custGeom>
              <a:grpFill/>
              <a:ln w="6350" cap="flat">
                <a:solidFill>
                  <a:schemeClr val="bg1">
                    <a:lumMod val="50000"/>
                  </a:schemeClr>
                </a:solidFill>
                <a:prstDash val="solid"/>
                <a:miter/>
              </a:ln>
            </p:spPr>
            <p:txBody>
              <a:bodyPr/>
              <a:lstStyle/>
              <a:p>
                <a:endParaRPr lang="en-US"/>
              </a:p>
            </p:txBody>
          </p:sp>
          <p:sp>
            <p:nvSpPr>
              <p:cNvPr id="3072" name="Freeform 3071">
                <a:extLst>
                  <a:ext uri="{FF2B5EF4-FFF2-40B4-BE49-F238E27FC236}">
                    <a16:creationId xmlns:a16="http://schemas.microsoft.com/office/drawing/2014/main" id="{DDB51112-17AC-FCC8-382C-FF9A473B89A7}"/>
                  </a:ext>
                </a:extLst>
              </p:cNvPr>
              <p:cNvSpPr/>
              <p:nvPr/>
            </p:nvSpPr>
            <p:spPr>
              <a:xfrm>
                <a:off x="7029723" y="2488090"/>
                <a:ext cx="261268" cy="183907"/>
              </a:xfrm>
              <a:custGeom>
                <a:avLst/>
                <a:gdLst>
                  <a:gd name="csX0" fmla="*/ 261268 w 261268"/>
                  <a:gd name="csY0" fmla="*/ 71092 h 183907"/>
                  <a:gd name="csX1" fmla="*/ 261268 w 261268"/>
                  <a:gd name="csY1" fmla="*/ 71108 h 183907"/>
                  <a:gd name="csX2" fmla="*/ 200797 w 261268"/>
                  <a:gd name="csY2" fmla="*/ 122497 h 183907"/>
                  <a:gd name="csX3" fmla="*/ 130626 w 261268"/>
                  <a:gd name="csY3" fmla="*/ 183907 h 183907"/>
                  <a:gd name="csX4" fmla="*/ 60471 w 261268"/>
                  <a:gd name="csY4" fmla="*/ 122497 h 183907"/>
                  <a:gd name="csX5" fmla="*/ 0 w 261268"/>
                  <a:gd name="csY5" fmla="*/ 71108 h 183907"/>
                  <a:gd name="csX6" fmla="*/ 0 w 261268"/>
                  <a:gd name="csY6" fmla="*/ 71092 h 183907"/>
                  <a:gd name="csX7" fmla="*/ 13577 w 261268"/>
                  <a:gd name="csY7" fmla="*/ 0 h 183907"/>
                  <a:gd name="csX8" fmla="*/ 130626 w 261268"/>
                  <a:gd name="csY8" fmla="*/ 74551 h 183907"/>
                  <a:gd name="csX9" fmla="*/ 247691 w 261268"/>
                  <a:gd name="csY9" fmla="*/ 0 h 183907"/>
                  <a:gd name="csX10" fmla="*/ 261268 w 261268"/>
                  <a:gd name="csY10" fmla="*/ 71092 h 1839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1268" h="183907">
                    <a:moveTo>
                      <a:pt x="261268" y="71092"/>
                    </a:moveTo>
                    <a:cubicBezTo>
                      <a:pt x="261268" y="71092"/>
                      <a:pt x="261253" y="71092"/>
                      <a:pt x="261268" y="71108"/>
                    </a:cubicBezTo>
                    <a:cubicBezTo>
                      <a:pt x="258828" y="92648"/>
                      <a:pt x="233419" y="105418"/>
                      <a:pt x="200797" y="122497"/>
                    </a:cubicBezTo>
                    <a:cubicBezTo>
                      <a:pt x="167434" y="140038"/>
                      <a:pt x="160174" y="183969"/>
                      <a:pt x="130626" y="183907"/>
                    </a:cubicBezTo>
                    <a:cubicBezTo>
                      <a:pt x="101078" y="183969"/>
                      <a:pt x="93834" y="140023"/>
                      <a:pt x="60471" y="122497"/>
                    </a:cubicBezTo>
                    <a:cubicBezTo>
                      <a:pt x="27865" y="105434"/>
                      <a:pt x="2456" y="92648"/>
                      <a:pt x="0" y="71108"/>
                    </a:cubicBezTo>
                    <a:cubicBezTo>
                      <a:pt x="15" y="71092"/>
                      <a:pt x="0" y="71092"/>
                      <a:pt x="0" y="71092"/>
                    </a:cubicBezTo>
                    <a:cubicBezTo>
                      <a:pt x="17871" y="33662"/>
                      <a:pt x="13731" y="1436"/>
                      <a:pt x="13577" y="0"/>
                    </a:cubicBezTo>
                    <a:cubicBezTo>
                      <a:pt x="34676" y="37167"/>
                      <a:pt x="71067" y="74597"/>
                      <a:pt x="130626" y="74551"/>
                    </a:cubicBezTo>
                    <a:cubicBezTo>
                      <a:pt x="190201" y="74597"/>
                      <a:pt x="226592" y="37167"/>
                      <a:pt x="247691" y="0"/>
                    </a:cubicBezTo>
                    <a:cubicBezTo>
                      <a:pt x="247521" y="1436"/>
                      <a:pt x="243397" y="33662"/>
                      <a:pt x="261268" y="71092"/>
                    </a:cubicBezTo>
                    <a:close/>
                  </a:path>
                </a:pathLst>
              </a:custGeom>
              <a:grpFill/>
              <a:ln w="6350" cap="flat">
                <a:solidFill>
                  <a:schemeClr val="bg1">
                    <a:lumMod val="50000"/>
                  </a:schemeClr>
                </a:solidFill>
                <a:prstDash val="solid"/>
                <a:miter/>
              </a:ln>
            </p:spPr>
            <p:txBody>
              <a:bodyPr/>
              <a:lstStyle/>
              <a:p>
                <a:endParaRPr lang="en-US"/>
              </a:p>
            </p:txBody>
          </p:sp>
        </p:grpSp>
        <p:sp>
          <p:nvSpPr>
            <p:cNvPr id="3074" name="Freeform 3073">
              <a:extLst>
                <a:ext uri="{FF2B5EF4-FFF2-40B4-BE49-F238E27FC236}">
                  <a16:creationId xmlns:a16="http://schemas.microsoft.com/office/drawing/2014/main" id="{D77494A7-1963-CD93-ACA9-435371D963DF}"/>
                </a:ext>
              </a:extLst>
            </p:cNvPr>
            <p:cNvSpPr/>
            <p:nvPr/>
          </p:nvSpPr>
          <p:spPr>
            <a:xfrm>
              <a:off x="7015939" y="2581825"/>
              <a:ext cx="123366" cy="106545"/>
            </a:xfrm>
            <a:custGeom>
              <a:avLst/>
              <a:gdLst>
                <a:gd name="csX0" fmla="*/ 0 w 130626"/>
                <a:gd name="csY0" fmla="*/ 0 h 112815"/>
                <a:gd name="csX1" fmla="*/ 60455 w 130626"/>
                <a:gd name="csY1" fmla="*/ 51404 h 112815"/>
                <a:gd name="csX2" fmla="*/ 130626 w 130626"/>
                <a:gd name="csY2" fmla="*/ 112815 h 112815"/>
              </a:gdLst>
              <a:ahLst/>
              <a:cxnLst>
                <a:cxn ang="0">
                  <a:pos x="csX0" y="csY0"/>
                </a:cxn>
                <a:cxn ang="0">
                  <a:pos x="csX1" y="csY1"/>
                </a:cxn>
                <a:cxn ang="0">
                  <a:pos x="csX2" y="csY2"/>
                </a:cxn>
              </a:cxnLst>
              <a:rect l="l" t="t" r="r" b="b"/>
              <a:pathLst>
                <a:path w="130626" h="112815">
                  <a:moveTo>
                    <a:pt x="0" y="0"/>
                  </a:moveTo>
                  <a:cubicBezTo>
                    <a:pt x="2425" y="21556"/>
                    <a:pt x="27834" y="34326"/>
                    <a:pt x="60455" y="51404"/>
                  </a:cubicBezTo>
                  <a:cubicBezTo>
                    <a:pt x="93834" y="68930"/>
                    <a:pt x="101078" y="112877"/>
                    <a:pt x="130626" y="112815"/>
                  </a:cubicBezTo>
                </a:path>
              </a:pathLst>
            </a:custGeom>
            <a:noFill/>
            <a:ln w="6350" cap="rnd">
              <a:solidFill>
                <a:schemeClr val="bg1">
                  <a:lumMod val="50000"/>
                </a:schemeClr>
              </a:solidFill>
              <a:prstDash val="solid"/>
              <a:round/>
            </a:ln>
          </p:spPr>
          <p:txBody>
            <a:bodyPr/>
            <a:lstStyle/>
            <a:p>
              <a:endParaRPr lang="en-US"/>
            </a:p>
          </p:txBody>
        </p:sp>
        <p:sp>
          <p:nvSpPr>
            <p:cNvPr id="3075" name="Freeform 3074">
              <a:extLst>
                <a:ext uri="{FF2B5EF4-FFF2-40B4-BE49-F238E27FC236}">
                  <a16:creationId xmlns:a16="http://schemas.microsoft.com/office/drawing/2014/main" id="{9CC26982-CF02-7469-D326-8CD1F71CB200}"/>
                </a:ext>
              </a:extLst>
            </p:cNvPr>
            <p:cNvSpPr/>
            <p:nvPr/>
          </p:nvSpPr>
          <p:spPr>
            <a:xfrm>
              <a:off x="6878452" y="2681706"/>
              <a:ext cx="260867" cy="74811"/>
            </a:xfrm>
            <a:custGeom>
              <a:avLst/>
              <a:gdLst>
                <a:gd name="csX0" fmla="*/ 0 w 276219"/>
                <a:gd name="csY0" fmla="*/ 0 h 79214"/>
                <a:gd name="csX1" fmla="*/ 205539 w 276219"/>
                <a:gd name="csY1" fmla="*/ 48749 h 79214"/>
                <a:gd name="csX2" fmla="*/ 276220 w 276219"/>
                <a:gd name="csY2" fmla="*/ 79214 h 79214"/>
              </a:gdLst>
              <a:ahLst/>
              <a:cxnLst>
                <a:cxn ang="0">
                  <a:pos x="csX0" y="csY0"/>
                </a:cxn>
                <a:cxn ang="0">
                  <a:pos x="csX1" y="csY1"/>
                </a:cxn>
                <a:cxn ang="0">
                  <a:pos x="csX2" y="csY2"/>
                </a:cxn>
              </a:cxnLst>
              <a:rect l="l" t="t" r="r" b="b"/>
              <a:pathLst>
                <a:path w="276219" h="79214">
                  <a:moveTo>
                    <a:pt x="0" y="0"/>
                  </a:moveTo>
                  <a:cubicBezTo>
                    <a:pt x="13206" y="40518"/>
                    <a:pt x="94514" y="58307"/>
                    <a:pt x="205539" y="48749"/>
                  </a:cubicBezTo>
                  <a:cubicBezTo>
                    <a:pt x="243382" y="45552"/>
                    <a:pt x="246517" y="79276"/>
                    <a:pt x="276220" y="79214"/>
                  </a:cubicBezTo>
                </a:path>
              </a:pathLst>
            </a:custGeom>
            <a:noFill/>
            <a:ln w="6350" cap="rnd">
              <a:solidFill>
                <a:schemeClr val="bg1">
                  <a:lumMod val="50000"/>
                </a:schemeClr>
              </a:solidFill>
              <a:prstDash val="solid"/>
              <a:round/>
            </a:ln>
          </p:spPr>
          <p:txBody>
            <a:bodyPr/>
            <a:lstStyle/>
            <a:p>
              <a:endParaRPr lang="en-US"/>
            </a:p>
          </p:txBody>
        </p:sp>
        <p:sp>
          <p:nvSpPr>
            <p:cNvPr id="3077" name="Freeform 3076">
              <a:extLst>
                <a:ext uri="{FF2B5EF4-FFF2-40B4-BE49-F238E27FC236}">
                  <a16:creationId xmlns:a16="http://schemas.microsoft.com/office/drawing/2014/main" id="{659AFEE7-1D3F-35BA-7CB5-F9A64DFD74B6}"/>
                </a:ext>
              </a:extLst>
            </p:cNvPr>
            <p:cNvSpPr/>
            <p:nvPr/>
          </p:nvSpPr>
          <p:spPr>
            <a:xfrm>
              <a:off x="6477399" y="2824493"/>
              <a:ext cx="661919" cy="795584"/>
            </a:xfrm>
            <a:custGeom>
              <a:avLst/>
              <a:gdLst>
                <a:gd name="csX0" fmla="*/ 700875 w 700874"/>
                <a:gd name="csY0" fmla="*/ 4675 h 842405"/>
                <a:gd name="csX1" fmla="*/ 334219 w 700874"/>
                <a:gd name="csY1" fmla="*/ 51772 h 842405"/>
                <a:gd name="csX2" fmla="*/ 200952 w 700874"/>
                <a:gd name="csY2" fmla="*/ 461509 h 842405"/>
                <a:gd name="csX3" fmla="*/ 0 w 700874"/>
                <a:gd name="csY3" fmla="*/ 842403 h 842405"/>
                <a:gd name="csX4" fmla="*/ 237003 w 700874"/>
                <a:gd name="csY4" fmla="*/ 604682 h 842405"/>
                <a:gd name="csX5" fmla="*/ 343425 w 700874"/>
                <a:gd name="csY5" fmla="*/ 288844 h 842405"/>
              </a:gdLst>
              <a:ahLst/>
              <a:cxnLst>
                <a:cxn ang="0">
                  <a:pos x="csX0" y="csY0"/>
                </a:cxn>
                <a:cxn ang="0">
                  <a:pos x="csX1" y="csY1"/>
                </a:cxn>
                <a:cxn ang="0">
                  <a:pos x="csX2" y="csY2"/>
                </a:cxn>
                <a:cxn ang="0">
                  <a:pos x="csX3" y="csY3"/>
                </a:cxn>
                <a:cxn ang="0">
                  <a:pos x="csX4" y="csY4"/>
                </a:cxn>
                <a:cxn ang="0">
                  <a:pos x="csX5" y="csY5"/>
                </a:cxn>
              </a:cxnLst>
              <a:rect l="l" t="t" r="r" b="b"/>
              <a:pathLst>
                <a:path w="700874" h="842405">
                  <a:moveTo>
                    <a:pt x="700875" y="4675"/>
                  </a:moveTo>
                  <a:cubicBezTo>
                    <a:pt x="496525" y="5787"/>
                    <a:pt x="433444" y="-23428"/>
                    <a:pt x="334219" y="51772"/>
                  </a:cubicBezTo>
                  <a:cubicBezTo>
                    <a:pt x="287511" y="87472"/>
                    <a:pt x="260712" y="258625"/>
                    <a:pt x="200952" y="461509"/>
                  </a:cubicBezTo>
                  <a:cubicBezTo>
                    <a:pt x="148791" y="639086"/>
                    <a:pt x="28143" y="782212"/>
                    <a:pt x="0" y="842403"/>
                  </a:cubicBezTo>
                  <a:cubicBezTo>
                    <a:pt x="15" y="843082"/>
                    <a:pt x="210204" y="701438"/>
                    <a:pt x="237003" y="604682"/>
                  </a:cubicBezTo>
                  <a:cubicBezTo>
                    <a:pt x="263894" y="509054"/>
                    <a:pt x="343487" y="289029"/>
                    <a:pt x="343425" y="288844"/>
                  </a:cubicBezTo>
                </a:path>
              </a:pathLst>
            </a:custGeom>
            <a:noFill/>
            <a:ln w="6350" cap="rnd">
              <a:solidFill>
                <a:schemeClr val="bg1">
                  <a:lumMod val="50000"/>
                </a:schemeClr>
              </a:solidFill>
              <a:prstDash val="solid"/>
              <a:round/>
            </a:ln>
          </p:spPr>
          <p:txBody>
            <a:bodyPr/>
            <a:lstStyle/>
            <a:p>
              <a:endParaRPr lang="en-US"/>
            </a:p>
          </p:txBody>
        </p:sp>
        <p:sp>
          <p:nvSpPr>
            <p:cNvPr id="3078" name="Freeform 3077">
              <a:extLst>
                <a:ext uri="{FF2B5EF4-FFF2-40B4-BE49-F238E27FC236}">
                  <a16:creationId xmlns:a16="http://schemas.microsoft.com/office/drawing/2014/main" id="{8C13D0AE-A6CB-213C-AF2D-37A07E562963}"/>
                </a:ext>
              </a:extLst>
            </p:cNvPr>
            <p:cNvSpPr/>
            <p:nvPr/>
          </p:nvSpPr>
          <p:spPr>
            <a:xfrm>
              <a:off x="6313276" y="2752653"/>
              <a:ext cx="427470" cy="989774"/>
            </a:xfrm>
            <a:custGeom>
              <a:avLst/>
              <a:gdLst>
                <a:gd name="csX0" fmla="*/ 452628 w 452627"/>
                <a:gd name="csY0" fmla="*/ 0 h 1048023"/>
                <a:gd name="csX1" fmla="*/ 386442 w 452627"/>
                <a:gd name="csY1" fmla="*/ 220720 h 1048023"/>
                <a:gd name="csX2" fmla="*/ 318078 w 452627"/>
                <a:gd name="csY2" fmla="*/ 481587 h 1048023"/>
                <a:gd name="csX3" fmla="*/ 229604 w 452627"/>
                <a:gd name="csY3" fmla="*/ 638827 h 1048023"/>
                <a:gd name="csX4" fmla="*/ 173782 w 452627"/>
                <a:gd name="csY4" fmla="*/ 918471 h 1048023"/>
                <a:gd name="csX5" fmla="*/ 138195 w 452627"/>
                <a:gd name="csY5" fmla="*/ 970786 h 1048023"/>
                <a:gd name="csX6" fmla="*/ 0 w 452627"/>
                <a:gd name="csY6" fmla="*/ 1048024 h 10480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2627" h="1048023">
                  <a:moveTo>
                    <a:pt x="452628" y="0"/>
                  </a:moveTo>
                  <a:cubicBezTo>
                    <a:pt x="452705" y="0"/>
                    <a:pt x="401981" y="102407"/>
                    <a:pt x="386442" y="220720"/>
                  </a:cubicBezTo>
                  <a:cubicBezTo>
                    <a:pt x="371151" y="339016"/>
                    <a:pt x="337355" y="325212"/>
                    <a:pt x="318078" y="481587"/>
                  </a:cubicBezTo>
                  <a:cubicBezTo>
                    <a:pt x="310958" y="540218"/>
                    <a:pt x="255847" y="580983"/>
                    <a:pt x="229604" y="638827"/>
                  </a:cubicBezTo>
                  <a:cubicBezTo>
                    <a:pt x="185861" y="735289"/>
                    <a:pt x="166924" y="845031"/>
                    <a:pt x="173782" y="918471"/>
                  </a:cubicBezTo>
                  <a:cubicBezTo>
                    <a:pt x="173782" y="918455"/>
                    <a:pt x="165318" y="942297"/>
                    <a:pt x="138195" y="970786"/>
                  </a:cubicBezTo>
                  <a:cubicBezTo>
                    <a:pt x="112230" y="998040"/>
                    <a:pt x="69198" y="1029386"/>
                    <a:pt x="0" y="1048024"/>
                  </a:cubicBezTo>
                </a:path>
              </a:pathLst>
            </a:custGeom>
            <a:noFill/>
            <a:ln w="6350" cap="rnd">
              <a:solidFill>
                <a:schemeClr val="bg1">
                  <a:lumMod val="50000"/>
                </a:schemeClr>
              </a:solidFill>
              <a:prstDash val="solid"/>
              <a:round/>
            </a:ln>
          </p:spPr>
          <p:txBody>
            <a:bodyPr/>
            <a:lstStyle/>
            <a:p>
              <a:endParaRPr lang="en-US"/>
            </a:p>
          </p:txBody>
        </p:sp>
        <p:sp>
          <p:nvSpPr>
            <p:cNvPr id="3079" name="Freeform 3078">
              <a:extLst>
                <a:ext uri="{FF2B5EF4-FFF2-40B4-BE49-F238E27FC236}">
                  <a16:creationId xmlns:a16="http://schemas.microsoft.com/office/drawing/2014/main" id="{5D8192AD-67A0-0972-DEF6-D26873DC2424}"/>
                </a:ext>
              </a:extLst>
            </p:cNvPr>
            <p:cNvSpPr/>
            <p:nvPr/>
          </p:nvSpPr>
          <p:spPr>
            <a:xfrm>
              <a:off x="6374967" y="3669466"/>
              <a:ext cx="68969" cy="179608"/>
            </a:xfrm>
            <a:custGeom>
              <a:avLst/>
              <a:gdLst>
                <a:gd name="csX0" fmla="*/ 72858 w 73028"/>
                <a:gd name="csY0" fmla="*/ 2 h 190178"/>
                <a:gd name="csX1" fmla="*/ 0 w 73028"/>
                <a:gd name="csY1" fmla="*/ 190178 h 190178"/>
              </a:gdLst>
              <a:ahLst/>
              <a:cxnLst>
                <a:cxn ang="0">
                  <a:pos x="csX0" y="csY0"/>
                </a:cxn>
                <a:cxn ang="0">
                  <a:pos x="csX1" y="csY1"/>
                </a:cxn>
              </a:cxnLst>
              <a:rect l="l" t="t" r="r" b="b"/>
              <a:pathLst>
                <a:path w="73028" h="190178">
                  <a:moveTo>
                    <a:pt x="72858" y="2"/>
                  </a:moveTo>
                  <a:cubicBezTo>
                    <a:pt x="72951" y="-384"/>
                    <a:pt x="79577" y="54618"/>
                    <a:pt x="0" y="190178"/>
                  </a:cubicBezTo>
                </a:path>
              </a:pathLst>
            </a:custGeom>
            <a:noFill/>
            <a:ln w="6350" cap="rnd">
              <a:solidFill>
                <a:schemeClr val="bg1">
                  <a:lumMod val="50000"/>
                </a:schemeClr>
              </a:solidFill>
              <a:prstDash val="solid"/>
              <a:round/>
            </a:ln>
          </p:spPr>
          <p:txBody>
            <a:bodyPr/>
            <a:lstStyle/>
            <a:p>
              <a:endParaRPr lang="en-US"/>
            </a:p>
          </p:txBody>
        </p:sp>
        <p:sp>
          <p:nvSpPr>
            <p:cNvPr id="3080" name="Freeform 3079">
              <a:extLst>
                <a:ext uri="{FF2B5EF4-FFF2-40B4-BE49-F238E27FC236}">
                  <a16:creationId xmlns:a16="http://schemas.microsoft.com/office/drawing/2014/main" id="{2FA1AE0E-2459-75DF-E289-C9CBB2A685B7}"/>
                </a:ext>
              </a:extLst>
            </p:cNvPr>
            <p:cNvSpPr/>
            <p:nvPr/>
          </p:nvSpPr>
          <p:spPr>
            <a:xfrm>
              <a:off x="6785545" y="2884685"/>
              <a:ext cx="353774" cy="85665"/>
            </a:xfrm>
            <a:custGeom>
              <a:avLst/>
              <a:gdLst>
                <a:gd name="csX0" fmla="*/ 374595 w 374594"/>
                <a:gd name="csY0" fmla="*/ 6876 h 90707"/>
                <a:gd name="csX1" fmla="*/ 0 w 374594"/>
                <a:gd name="csY1" fmla="*/ 90708 h 90707"/>
              </a:gdLst>
              <a:ahLst/>
              <a:cxnLst>
                <a:cxn ang="0">
                  <a:pos x="csX0" y="csY0"/>
                </a:cxn>
                <a:cxn ang="0">
                  <a:pos x="csX1" y="csY1"/>
                </a:cxn>
              </a:cxnLst>
              <a:rect l="l" t="t" r="r" b="b"/>
              <a:pathLst>
                <a:path w="374594" h="90707">
                  <a:moveTo>
                    <a:pt x="374595" y="6876"/>
                  </a:moveTo>
                  <a:cubicBezTo>
                    <a:pt x="215564" y="6212"/>
                    <a:pt x="60934" y="-34630"/>
                    <a:pt x="0" y="90708"/>
                  </a:cubicBezTo>
                </a:path>
              </a:pathLst>
            </a:custGeom>
            <a:noFill/>
            <a:ln w="6350" cap="rnd">
              <a:solidFill>
                <a:schemeClr val="bg1">
                  <a:lumMod val="50000"/>
                </a:schemeClr>
              </a:solidFill>
              <a:prstDash val="solid"/>
              <a:round/>
            </a:ln>
          </p:spPr>
          <p:txBody>
            <a:bodyPr/>
            <a:lstStyle/>
            <a:p>
              <a:endParaRPr lang="en-US"/>
            </a:p>
          </p:txBody>
        </p:sp>
        <p:sp>
          <p:nvSpPr>
            <p:cNvPr id="3081" name="Freeform 3080">
              <a:extLst>
                <a:ext uri="{FF2B5EF4-FFF2-40B4-BE49-F238E27FC236}">
                  <a16:creationId xmlns:a16="http://schemas.microsoft.com/office/drawing/2014/main" id="{F4B405B3-03D5-D615-D1C3-985D48AA2BBE}"/>
                </a:ext>
              </a:extLst>
            </p:cNvPr>
            <p:cNvSpPr/>
            <p:nvPr/>
          </p:nvSpPr>
          <p:spPr>
            <a:xfrm>
              <a:off x="6806653" y="2953079"/>
              <a:ext cx="329034" cy="54808"/>
            </a:xfrm>
            <a:custGeom>
              <a:avLst/>
              <a:gdLst>
                <a:gd name="csX0" fmla="*/ 0 w 348398"/>
                <a:gd name="csY0" fmla="*/ 58034 h 58034"/>
                <a:gd name="csX1" fmla="*/ 348399 w 348398"/>
                <a:gd name="csY1" fmla="*/ 2106 h 58034"/>
              </a:gdLst>
              <a:ahLst/>
              <a:cxnLst>
                <a:cxn ang="0">
                  <a:pos x="csX0" y="csY0"/>
                </a:cxn>
                <a:cxn ang="0">
                  <a:pos x="csX1" y="csY1"/>
                </a:cxn>
              </a:cxnLst>
              <a:rect l="l" t="t" r="r" b="b"/>
              <a:pathLst>
                <a:path w="348398" h="58034">
                  <a:moveTo>
                    <a:pt x="0" y="58034"/>
                  </a:moveTo>
                  <a:cubicBezTo>
                    <a:pt x="71546" y="-15528"/>
                    <a:pt x="225851" y="1534"/>
                    <a:pt x="348399" y="2106"/>
                  </a:cubicBezTo>
                </a:path>
              </a:pathLst>
            </a:custGeom>
            <a:noFill/>
            <a:ln w="6350" cap="rnd">
              <a:solidFill>
                <a:schemeClr val="bg1">
                  <a:lumMod val="50000"/>
                </a:schemeClr>
              </a:solidFill>
              <a:prstDash val="solid"/>
              <a:round/>
            </a:ln>
          </p:spPr>
          <p:txBody>
            <a:bodyPr/>
            <a:lstStyle/>
            <a:p>
              <a:endParaRPr lang="en-US"/>
            </a:p>
          </p:txBody>
        </p:sp>
        <p:sp>
          <p:nvSpPr>
            <p:cNvPr id="3082" name="Freeform 3081">
              <a:extLst>
                <a:ext uri="{FF2B5EF4-FFF2-40B4-BE49-F238E27FC236}">
                  <a16:creationId xmlns:a16="http://schemas.microsoft.com/office/drawing/2014/main" id="{192C4EDF-3D9C-D16F-34B4-C00CD236DE10}"/>
                </a:ext>
              </a:extLst>
            </p:cNvPr>
            <p:cNvSpPr/>
            <p:nvPr/>
          </p:nvSpPr>
          <p:spPr>
            <a:xfrm>
              <a:off x="6797360" y="3018818"/>
              <a:ext cx="338297" cy="30705"/>
            </a:xfrm>
            <a:custGeom>
              <a:avLst/>
              <a:gdLst>
                <a:gd name="csX0" fmla="*/ 0 w 358206"/>
                <a:gd name="csY0" fmla="*/ 32512 h 32512"/>
                <a:gd name="csX1" fmla="*/ 358207 w 358206"/>
                <a:gd name="csY1" fmla="*/ 4347 h 32512"/>
              </a:gdLst>
              <a:ahLst/>
              <a:cxnLst>
                <a:cxn ang="0">
                  <a:pos x="csX0" y="csY0"/>
                </a:cxn>
                <a:cxn ang="0">
                  <a:pos x="csX1" y="csY1"/>
                </a:cxn>
              </a:cxnLst>
              <a:rect l="l" t="t" r="r" b="b"/>
              <a:pathLst>
                <a:path w="358206" h="32512">
                  <a:moveTo>
                    <a:pt x="0" y="32512"/>
                  </a:moveTo>
                  <a:cubicBezTo>
                    <a:pt x="86605" y="-15017"/>
                    <a:pt x="292531" y="3266"/>
                    <a:pt x="358207" y="4347"/>
                  </a:cubicBezTo>
                </a:path>
              </a:pathLst>
            </a:custGeom>
            <a:noFill/>
            <a:ln w="6350" cap="rnd">
              <a:solidFill>
                <a:schemeClr val="bg1">
                  <a:lumMod val="50000"/>
                </a:schemeClr>
              </a:solidFill>
              <a:prstDash val="solid"/>
              <a:round/>
            </a:ln>
          </p:spPr>
          <p:txBody>
            <a:bodyPr/>
            <a:lstStyle/>
            <a:p>
              <a:endParaRPr lang="en-US"/>
            </a:p>
          </p:txBody>
        </p:sp>
        <p:sp>
          <p:nvSpPr>
            <p:cNvPr id="3083" name="Freeform 3082">
              <a:extLst>
                <a:ext uri="{FF2B5EF4-FFF2-40B4-BE49-F238E27FC236}">
                  <a16:creationId xmlns:a16="http://schemas.microsoft.com/office/drawing/2014/main" id="{ECFCD177-E038-49AF-71F7-D280BCE430D0}"/>
                </a:ext>
              </a:extLst>
            </p:cNvPr>
            <p:cNvSpPr/>
            <p:nvPr/>
          </p:nvSpPr>
          <p:spPr>
            <a:xfrm>
              <a:off x="6799564" y="3075597"/>
              <a:ext cx="339756" cy="25998"/>
            </a:xfrm>
            <a:custGeom>
              <a:avLst/>
              <a:gdLst>
                <a:gd name="csX0" fmla="*/ 0 w 359751"/>
                <a:gd name="csY0" fmla="*/ 0 h 27528"/>
                <a:gd name="csX1" fmla="*/ 359751 w 359751"/>
                <a:gd name="csY1" fmla="*/ 20599 h 27528"/>
              </a:gdLst>
              <a:ahLst/>
              <a:cxnLst>
                <a:cxn ang="0">
                  <a:pos x="csX0" y="csY0"/>
                </a:cxn>
                <a:cxn ang="0">
                  <a:pos x="csX1" y="csY1"/>
                </a:cxn>
              </a:cxnLst>
              <a:rect l="l" t="t" r="r" b="b"/>
              <a:pathLst>
                <a:path w="359751" h="27528">
                  <a:moveTo>
                    <a:pt x="0" y="0"/>
                  </a:moveTo>
                  <a:cubicBezTo>
                    <a:pt x="71700" y="45691"/>
                    <a:pt x="195499" y="20753"/>
                    <a:pt x="359751" y="20599"/>
                  </a:cubicBezTo>
                </a:path>
              </a:pathLst>
            </a:custGeom>
            <a:noFill/>
            <a:ln w="6350" cap="rnd">
              <a:solidFill>
                <a:schemeClr val="bg1">
                  <a:lumMod val="50000"/>
                </a:schemeClr>
              </a:solidFill>
              <a:prstDash val="solid"/>
              <a:round/>
            </a:ln>
          </p:spPr>
          <p:txBody>
            <a:bodyPr/>
            <a:lstStyle/>
            <a:p>
              <a:endParaRPr lang="en-US"/>
            </a:p>
          </p:txBody>
        </p:sp>
        <p:sp>
          <p:nvSpPr>
            <p:cNvPr id="3084" name="Freeform 3083">
              <a:extLst>
                <a:ext uri="{FF2B5EF4-FFF2-40B4-BE49-F238E27FC236}">
                  <a16:creationId xmlns:a16="http://schemas.microsoft.com/office/drawing/2014/main" id="{A24ED058-F27B-9AC1-029B-FFA8C37279AE}"/>
                </a:ext>
              </a:extLst>
            </p:cNvPr>
            <p:cNvSpPr/>
            <p:nvPr/>
          </p:nvSpPr>
          <p:spPr>
            <a:xfrm>
              <a:off x="6806682" y="3138669"/>
              <a:ext cx="332623" cy="27624"/>
            </a:xfrm>
            <a:custGeom>
              <a:avLst/>
              <a:gdLst>
                <a:gd name="csX0" fmla="*/ 0 w 352198"/>
                <a:gd name="csY0" fmla="*/ 0 h 29250"/>
                <a:gd name="csX1" fmla="*/ 352198 w 352198"/>
                <a:gd name="csY1" fmla="*/ 23703 h 29250"/>
              </a:gdLst>
              <a:ahLst/>
              <a:cxnLst>
                <a:cxn ang="0">
                  <a:pos x="csX0" y="csY0"/>
                </a:cxn>
                <a:cxn ang="0">
                  <a:pos x="csX1" y="csY1"/>
                </a:cxn>
              </a:cxnLst>
              <a:rect l="l" t="t" r="r" b="b"/>
              <a:pathLst>
                <a:path w="352198" h="29250">
                  <a:moveTo>
                    <a:pt x="0" y="0"/>
                  </a:moveTo>
                  <a:cubicBezTo>
                    <a:pt x="71978" y="46170"/>
                    <a:pt x="187483" y="23919"/>
                    <a:pt x="352198" y="23703"/>
                  </a:cubicBezTo>
                </a:path>
              </a:pathLst>
            </a:custGeom>
            <a:noFill/>
            <a:ln w="6350" cap="rnd">
              <a:solidFill>
                <a:schemeClr val="bg1">
                  <a:lumMod val="50000"/>
                </a:schemeClr>
              </a:solidFill>
              <a:prstDash val="solid"/>
              <a:round/>
            </a:ln>
          </p:spPr>
          <p:txBody>
            <a:bodyPr/>
            <a:lstStyle/>
            <a:p>
              <a:endParaRPr lang="en-US"/>
            </a:p>
          </p:txBody>
        </p:sp>
        <p:sp>
          <p:nvSpPr>
            <p:cNvPr id="3085" name="Freeform 3084">
              <a:extLst>
                <a:ext uri="{FF2B5EF4-FFF2-40B4-BE49-F238E27FC236}">
                  <a16:creationId xmlns:a16="http://schemas.microsoft.com/office/drawing/2014/main" id="{E61E3F79-0910-528F-ADE8-ECF61A9A9FCB}"/>
                </a:ext>
              </a:extLst>
            </p:cNvPr>
            <p:cNvSpPr/>
            <p:nvPr/>
          </p:nvSpPr>
          <p:spPr>
            <a:xfrm>
              <a:off x="6812138" y="3176629"/>
              <a:ext cx="327167" cy="54689"/>
            </a:xfrm>
            <a:custGeom>
              <a:avLst/>
              <a:gdLst>
                <a:gd name="csX0" fmla="*/ 0 w 346421"/>
                <a:gd name="csY0" fmla="*/ 0 h 57907"/>
                <a:gd name="csX1" fmla="*/ 346422 w 346421"/>
                <a:gd name="csY1" fmla="*/ 57905 h 57907"/>
              </a:gdLst>
              <a:ahLst/>
              <a:cxnLst>
                <a:cxn ang="0">
                  <a:pos x="csX0" y="csY0"/>
                </a:cxn>
                <a:cxn ang="0">
                  <a:pos x="csX1" y="csY1"/>
                </a:cxn>
              </a:cxnLst>
              <a:rect l="l" t="t" r="r" b="b"/>
              <a:pathLst>
                <a:path w="346421" h="57907">
                  <a:moveTo>
                    <a:pt x="0" y="0"/>
                  </a:moveTo>
                  <a:cubicBezTo>
                    <a:pt x="72102" y="46371"/>
                    <a:pt x="181196" y="58075"/>
                    <a:pt x="346422" y="57905"/>
                  </a:cubicBezTo>
                </a:path>
              </a:pathLst>
            </a:custGeom>
            <a:noFill/>
            <a:ln w="6350" cap="rnd">
              <a:solidFill>
                <a:schemeClr val="bg1">
                  <a:lumMod val="50000"/>
                </a:schemeClr>
              </a:solidFill>
              <a:prstDash val="solid"/>
              <a:round/>
            </a:ln>
          </p:spPr>
          <p:txBody>
            <a:bodyPr/>
            <a:lstStyle/>
            <a:p>
              <a:endParaRPr lang="en-US"/>
            </a:p>
          </p:txBody>
        </p:sp>
        <p:sp>
          <p:nvSpPr>
            <p:cNvPr id="3086" name="Freeform 3085">
              <a:extLst>
                <a:ext uri="{FF2B5EF4-FFF2-40B4-BE49-F238E27FC236}">
                  <a16:creationId xmlns:a16="http://schemas.microsoft.com/office/drawing/2014/main" id="{97A5E227-4E23-DB5B-98D7-4B05A3C04C80}"/>
                </a:ext>
              </a:extLst>
            </p:cNvPr>
            <p:cNvSpPr/>
            <p:nvPr/>
          </p:nvSpPr>
          <p:spPr>
            <a:xfrm>
              <a:off x="6822962" y="3238782"/>
              <a:ext cx="316358" cy="67054"/>
            </a:xfrm>
            <a:custGeom>
              <a:avLst/>
              <a:gdLst>
                <a:gd name="csX0" fmla="*/ 0 w 334976"/>
                <a:gd name="csY0" fmla="*/ 0 h 71000"/>
                <a:gd name="csX1" fmla="*/ 334976 w 334976"/>
                <a:gd name="csY1" fmla="*/ 71000 h 71000"/>
              </a:gdLst>
              <a:ahLst/>
              <a:cxnLst>
                <a:cxn ang="0">
                  <a:pos x="csX0" y="csY0"/>
                </a:cxn>
                <a:cxn ang="0">
                  <a:pos x="csX1" y="csY1"/>
                </a:cxn>
              </a:cxnLst>
              <a:rect l="l" t="t" r="r" b="b"/>
              <a:pathLst>
                <a:path w="334976" h="71000">
                  <a:moveTo>
                    <a:pt x="0" y="0"/>
                  </a:moveTo>
                  <a:cubicBezTo>
                    <a:pt x="72349" y="46818"/>
                    <a:pt x="169318" y="71200"/>
                    <a:pt x="334976" y="71000"/>
                  </a:cubicBezTo>
                </a:path>
              </a:pathLst>
            </a:custGeom>
            <a:noFill/>
            <a:ln w="6350" cap="rnd">
              <a:solidFill>
                <a:schemeClr val="bg1">
                  <a:lumMod val="50000"/>
                </a:schemeClr>
              </a:solidFill>
              <a:prstDash val="solid"/>
              <a:round/>
            </a:ln>
          </p:spPr>
          <p:txBody>
            <a:bodyPr/>
            <a:lstStyle/>
            <a:p>
              <a:endParaRPr lang="en-US"/>
            </a:p>
          </p:txBody>
        </p:sp>
        <p:sp>
          <p:nvSpPr>
            <p:cNvPr id="3087" name="Freeform 3086">
              <a:extLst>
                <a:ext uri="{FF2B5EF4-FFF2-40B4-BE49-F238E27FC236}">
                  <a16:creationId xmlns:a16="http://schemas.microsoft.com/office/drawing/2014/main" id="{23796CAB-F732-E65B-2F8F-6E35BD773A2F}"/>
                </a:ext>
              </a:extLst>
            </p:cNvPr>
            <p:cNvSpPr/>
            <p:nvPr/>
          </p:nvSpPr>
          <p:spPr>
            <a:xfrm>
              <a:off x="6836251" y="3301315"/>
              <a:ext cx="303068" cy="68396"/>
            </a:xfrm>
            <a:custGeom>
              <a:avLst/>
              <a:gdLst>
                <a:gd name="csX0" fmla="*/ 0 w 320904"/>
                <a:gd name="csY0" fmla="*/ 0 h 72421"/>
                <a:gd name="csX1" fmla="*/ 320905 w 320904"/>
                <a:gd name="csY1" fmla="*/ 72420 h 72421"/>
              </a:gdLst>
              <a:ahLst/>
              <a:cxnLst>
                <a:cxn ang="0">
                  <a:pos x="csX0" y="csY0"/>
                </a:cxn>
                <a:cxn ang="0">
                  <a:pos x="csX1" y="csY1"/>
                </a:cxn>
              </a:cxnLst>
              <a:rect l="l" t="t" r="r" b="b"/>
              <a:pathLst>
                <a:path w="320904" h="72421">
                  <a:moveTo>
                    <a:pt x="0" y="0"/>
                  </a:moveTo>
                  <a:cubicBezTo>
                    <a:pt x="72596" y="47313"/>
                    <a:pt x="154938" y="72652"/>
                    <a:pt x="320905" y="72420"/>
                  </a:cubicBezTo>
                </a:path>
              </a:pathLst>
            </a:custGeom>
            <a:noFill/>
            <a:ln w="6350" cap="rnd">
              <a:solidFill>
                <a:schemeClr val="bg1">
                  <a:lumMod val="50000"/>
                </a:schemeClr>
              </a:solidFill>
              <a:prstDash val="solid"/>
              <a:round/>
            </a:ln>
          </p:spPr>
          <p:txBody>
            <a:bodyPr/>
            <a:lstStyle/>
            <a:p>
              <a:endParaRPr lang="en-US"/>
            </a:p>
          </p:txBody>
        </p:sp>
        <p:sp>
          <p:nvSpPr>
            <p:cNvPr id="3088" name="Freeform 3087">
              <a:extLst>
                <a:ext uri="{FF2B5EF4-FFF2-40B4-BE49-F238E27FC236}">
                  <a16:creationId xmlns:a16="http://schemas.microsoft.com/office/drawing/2014/main" id="{D609A4DA-99D4-F98E-3916-9344AC9EF86A}"/>
                </a:ext>
              </a:extLst>
            </p:cNvPr>
            <p:cNvSpPr/>
            <p:nvPr/>
          </p:nvSpPr>
          <p:spPr>
            <a:xfrm>
              <a:off x="6848621" y="3351030"/>
              <a:ext cx="290698" cy="86460"/>
            </a:xfrm>
            <a:custGeom>
              <a:avLst/>
              <a:gdLst>
                <a:gd name="csX0" fmla="*/ 0 w 307806"/>
                <a:gd name="csY0" fmla="*/ 0 h 91548"/>
                <a:gd name="csX1" fmla="*/ 239304 w 307806"/>
                <a:gd name="csY1" fmla="*/ 89267 h 91548"/>
                <a:gd name="csX2" fmla="*/ 307807 w 307806"/>
                <a:gd name="csY2" fmla="*/ 85731 h 91548"/>
              </a:gdLst>
              <a:ahLst/>
              <a:cxnLst>
                <a:cxn ang="0">
                  <a:pos x="csX0" y="csY0"/>
                </a:cxn>
                <a:cxn ang="0">
                  <a:pos x="csX1" y="csY1"/>
                </a:cxn>
                <a:cxn ang="0">
                  <a:pos x="csX2" y="csY2"/>
                </a:cxn>
              </a:cxnLst>
              <a:rect l="l" t="t" r="r" b="b"/>
              <a:pathLst>
                <a:path w="307806" h="91548">
                  <a:moveTo>
                    <a:pt x="0" y="0"/>
                  </a:moveTo>
                  <a:cubicBezTo>
                    <a:pt x="89077" y="9543"/>
                    <a:pt x="166523" y="68313"/>
                    <a:pt x="239304" y="89267"/>
                  </a:cubicBezTo>
                  <a:cubicBezTo>
                    <a:pt x="262643" y="95984"/>
                    <a:pt x="285178" y="85731"/>
                    <a:pt x="307807" y="85731"/>
                  </a:cubicBezTo>
                </a:path>
              </a:pathLst>
            </a:custGeom>
            <a:noFill/>
            <a:ln w="6350" cap="rnd">
              <a:solidFill>
                <a:schemeClr val="bg1">
                  <a:lumMod val="50000"/>
                </a:schemeClr>
              </a:solidFill>
              <a:prstDash val="solid"/>
              <a:round/>
            </a:ln>
          </p:spPr>
          <p:txBody>
            <a:bodyPr/>
            <a:lstStyle/>
            <a:p>
              <a:endParaRPr lang="en-US"/>
            </a:p>
          </p:txBody>
        </p:sp>
        <p:sp>
          <p:nvSpPr>
            <p:cNvPr id="3089" name="Freeform 3088">
              <a:extLst>
                <a:ext uri="{FF2B5EF4-FFF2-40B4-BE49-F238E27FC236}">
                  <a16:creationId xmlns:a16="http://schemas.microsoft.com/office/drawing/2014/main" id="{81B15628-1C11-87C2-88DD-6B20D6AF74AE}"/>
                </a:ext>
              </a:extLst>
            </p:cNvPr>
            <p:cNvSpPr/>
            <p:nvPr/>
          </p:nvSpPr>
          <p:spPr>
            <a:xfrm>
              <a:off x="6855477" y="3385636"/>
              <a:ext cx="283843" cy="136498"/>
            </a:xfrm>
            <a:custGeom>
              <a:avLst/>
              <a:gdLst>
                <a:gd name="csX0" fmla="*/ 0 w 300547"/>
                <a:gd name="csY0" fmla="*/ 0 h 144531"/>
                <a:gd name="csX1" fmla="*/ 106253 w 300547"/>
                <a:gd name="csY1" fmla="*/ 53165 h 144531"/>
                <a:gd name="csX2" fmla="*/ 204674 w 300547"/>
                <a:gd name="csY2" fmla="*/ 123871 h 144531"/>
                <a:gd name="csX3" fmla="*/ 300547 w 300547"/>
                <a:gd name="csY3" fmla="*/ 144532 h 144531"/>
              </a:gdLst>
              <a:ahLst/>
              <a:cxnLst>
                <a:cxn ang="0">
                  <a:pos x="csX0" y="csY0"/>
                </a:cxn>
                <a:cxn ang="0">
                  <a:pos x="csX1" y="csY1"/>
                </a:cxn>
                <a:cxn ang="0">
                  <a:pos x="csX2" y="csY2"/>
                </a:cxn>
                <a:cxn ang="0">
                  <a:pos x="csX3" y="csY3"/>
                </a:cxn>
              </a:cxnLst>
              <a:rect l="l" t="t" r="r" b="b"/>
              <a:pathLst>
                <a:path w="300547" h="144531">
                  <a:moveTo>
                    <a:pt x="0" y="0"/>
                  </a:moveTo>
                  <a:cubicBezTo>
                    <a:pt x="17423" y="24969"/>
                    <a:pt x="64688" y="31964"/>
                    <a:pt x="106253" y="53165"/>
                  </a:cubicBezTo>
                  <a:cubicBezTo>
                    <a:pt x="144033" y="72436"/>
                    <a:pt x="170709" y="107256"/>
                    <a:pt x="204674" y="123871"/>
                  </a:cubicBezTo>
                  <a:cubicBezTo>
                    <a:pt x="246316" y="144223"/>
                    <a:pt x="292191" y="144532"/>
                    <a:pt x="300547" y="144532"/>
                  </a:cubicBezTo>
                </a:path>
              </a:pathLst>
            </a:custGeom>
            <a:noFill/>
            <a:ln w="6350" cap="rnd">
              <a:solidFill>
                <a:schemeClr val="bg1">
                  <a:lumMod val="50000"/>
                </a:schemeClr>
              </a:solidFill>
              <a:prstDash val="solid"/>
              <a:round/>
            </a:ln>
          </p:spPr>
          <p:txBody>
            <a:bodyPr/>
            <a:lstStyle/>
            <a:p>
              <a:endParaRPr lang="en-US"/>
            </a:p>
          </p:txBody>
        </p:sp>
        <p:sp>
          <p:nvSpPr>
            <p:cNvPr id="3090" name="Freeform 3089">
              <a:extLst>
                <a:ext uri="{FF2B5EF4-FFF2-40B4-BE49-F238E27FC236}">
                  <a16:creationId xmlns:a16="http://schemas.microsoft.com/office/drawing/2014/main" id="{2F3DBA29-F62C-04B6-48C6-32A758BDB068}"/>
                </a:ext>
              </a:extLst>
            </p:cNvPr>
            <p:cNvSpPr/>
            <p:nvPr/>
          </p:nvSpPr>
          <p:spPr>
            <a:xfrm>
              <a:off x="6846900" y="3427169"/>
              <a:ext cx="292420" cy="189887"/>
            </a:xfrm>
            <a:custGeom>
              <a:avLst/>
              <a:gdLst>
                <a:gd name="csX0" fmla="*/ 0 w 309629"/>
                <a:gd name="csY0" fmla="*/ 0 h 201062"/>
                <a:gd name="csX1" fmla="*/ 94328 w 309629"/>
                <a:gd name="csY1" fmla="*/ 63912 h 201062"/>
                <a:gd name="csX2" fmla="*/ 213617 w 309629"/>
                <a:gd name="csY2" fmla="*/ 180325 h 201062"/>
                <a:gd name="csX3" fmla="*/ 309629 w 309629"/>
                <a:gd name="csY3" fmla="*/ 201063 h 201062"/>
              </a:gdLst>
              <a:ahLst/>
              <a:cxnLst>
                <a:cxn ang="0">
                  <a:pos x="csX0" y="csY0"/>
                </a:cxn>
                <a:cxn ang="0">
                  <a:pos x="csX1" y="csY1"/>
                </a:cxn>
                <a:cxn ang="0">
                  <a:pos x="csX2" y="csY2"/>
                </a:cxn>
                <a:cxn ang="0">
                  <a:pos x="csX3" y="csY3"/>
                </a:cxn>
              </a:cxnLst>
              <a:rect l="l" t="t" r="r" b="b"/>
              <a:pathLst>
                <a:path w="309629" h="201062">
                  <a:moveTo>
                    <a:pt x="0" y="0"/>
                  </a:moveTo>
                  <a:cubicBezTo>
                    <a:pt x="17454" y="25000"/>
                    <a:pt x="52702" y="42711"/>
                    <a:pt x="94328" y="63912"/>
                  </a:cubicBezTo>
                  <a:cubicBezTo>
                    <a:pt x="132156" y="83198"/>
                    <a:pt x="151417" y="150368"/>
                    <a:pt x="213617" y="180325"/>
                  </a:cubicBezTo>
                  <a:cubicBezTo>
                    <a:pt x="255460" y="200491"/>
                    <a:pt x="301258" y="201063"/>
                    <a:pt x="309629" y="201063"/>
                  </a:cubicBezTo>
                </a:path>
              </a:pathLst>
            </a:custGeom>
            <a:noFill/>
            <a:ln w="6350" cap="rnd">
              <a:solidFill>
                <a:schemeClr val="bg1">
                  <a:lumMod val="50000"/>
                </a:schemeClr>
              </a:solidFill>
              <a:prstDash val="solid"/>
              <a:round/>
            </a:ln>
          </p:spPr>
          <p:txBody>
            <a:bodyPr/>
            <a:lstStyle/>
            <a:p>
              <a:endParaRPr lang="en-US"/>
            </a:p>
          </p:txBody>
        </p:sp>
        <p:sp>
          <p:nvSpPr>
            <p:cNvPr id="3091" name="Freeform 3090">
              <a:extLst>
                <a:ext uri="{FF2B5EF4-FFF2-40B4-BE49-F238E27FC236}">
                  <a16:creationId xmlns:a16="http://schemas.microsoft.com/office/drawing/2014/main" id="{BF0C5360-83BA-018F-D8C4-F61FC1B4B04C}"/>
                </a:ext>
              </a:extLst>
            </p:cNvPr>
            <p:cNvSpPr/>
            <p:nvPr/>
          </p:nvSpPr>
          <p:spPr>
            <a:xfrm>
              <a:off x="6855477" y="3385636"/>
              <a:ext cx="283843" cy="136498"/>
            </a:xfrm>
            <a:custGeom>
              <a:avLst/>
              <a:gdLst>
                <a:gd name="csX0" fmla="*/ 0 w 300547"/>
                <a:gd name="csY0" fmla="*/ 0 h 144531"/>
                <a:gd name="csX1" fmla="*/ 106253 w 300547"/>
                <a:gd name="csY1" fmla="*/ 53165 h 144531"/>
                <a:gd name="csX2" fmla="*/ 204674 w 300547"/>
                <a:gd name="csY2" fmla="*/ 123871 h 144531"/>
                <a:gd name="csX3" fmla="*/ 300547 w 300547"/>
                <a:gd name="csY3" fmla="*/ 144532 h 144531"/>
              </a:gdLst>
              <a:ahLst/>
              <a:cxnLst>
                <a:cxn ang="0">
                  <a:pos x="csX0" y="csY0"/>
                </a:cxn>
                <a:cxn ang="0">
                  <a:pos x="csX1" y="csY1"/>
                </a:cxn>
                <a:cxn ang="0">
                  <a:pos x="csX2" y="csY2"/>
                </a:cxn>
                <a:cxn ang="0">
                  <a:pos x="csX3" y="csY3"/>
                </a:cxn>
              </a:cxnLst>
              <a:rect l="l" t="t" r="r" b="b"/>
              <a:pathLst>
                <a:path w="300547" h="144531">
                  <a:moveTo>
                    <a:pt x="0" y="0"/>
                  </a:moveTo>
                  <a:cubicBezTo>
                    <a:pt x="17423" y="24969"/>
                    <a:pt x="64688" y="31964"/>
                    <a:pt x="106253" y="53165"/>
                  </a:cubicBezTo>
                  <a:cubicBezTo>
                    <a:pt x="144033" y="72436"/>
                    <a:pt x="170709" y="107256"/>
                    <a:pt x="204674" y="123871"/>
                  </a:cubicBezTo>
                  <a:cubicBezTo>
                    <a:pt x="246316" y="144223"/>
                    <a:pt x="292191" y="144532"/>
                    <a:pt x="300547" y="144532"/>
                  </a:cubicBezTo>
                </a:path>
              </a:pathLst>
            </a:custGeom>
            <a:noFill/>
            <a:ln w="6350" cap="rnd">
              <a:solidFill>
                <a:schemeClr val="bg1">
                  <a:lumMod val="50000"/>
                </a:schemeClr>
              </a:solidFill>
              <a:prstDash val="solid"/>
              <a:round/>
            </a:ln>
          </p:spPr>
          <p:txBody>
            <a:bodyPr/>
            <a:lstStyle/>
            <a:p>
              <a:endParaRPr lang="en-US"/>
            </a:p>
          </p:txBody>
        </p:sp>
        <p:sp>
          <p:nvSpPr>
            <p:cNvPr id="3092" name="Freeform 3091">
              <a:extLst>
                <a:ext uri="{FF2B5EF4-FFF2-40B4-BE49-F238E27FC236}">
                  <a16:creationId xmlns:a16="http://schemas.microsoft.com/office/drawing/2014/main" id="{0855350F-7214-5353-343F-5853EABB8049}"/>
                </a:ext>
              </a:extLst>
            </p:cNvPr>
            <p:cNvSpPr/>
            <p:nvPr/>
          </p:nvSpPr>
          <p:spPr>
            <a:xfrm>
              <a:off x="6844391" y="3483110"/>
              <a:ext cx="294914" cy="209691"/>
            </a:xfrm>
            <a:custGeom>
              <a:avLst/>
              <a:gdLst>
                <a:gd name="csX0" fmla="*/ 0 w 312270"/>
                <a:gd name="csY0" fmla="*/ 0 h 222032"/>
                <a:gd name="csX1" fmla="*/ 115845 w 312270"/>
                <a:gd name="csY1" fmla="*/ 83090 h 222032"/>
                <a:gd name="csX2" fmla="*/ 312271 w 312270"/>
                <a:gd name="csY2" fmla="*/ 222032 h 222032"/>
              </a:gdLst>
              <a:ahLst/>
              <a:cxnLst>
                <a:cxn ang="0">
                  <a:pos x="csX0" y="csY0"/>
                </a:cxn>
                <a:cxn ang="0">
                  <a:pos x="csX1" y="csY1"/>
                </a:cxn>
                <a:cxn ang="0">
                  <a:pos x="csX2" y="csY2"/>
                </a:cxn>
              </a:cxnLst>
              <a:rect l="l" t="t" r="r" b="b"/>
              <a:pathLst>
                <a:path w="312270" h="222032">
                  <a:moveTo>
                    <a:pt x="0" y="0"/>
                  </a:moveTo>
                  <a:cubicBezTo>
                    <a:pt x="34475" y="22251"/>
                    <a:pt x="89741" y="44224"/>
                    <a:pt x="115845" y="83090"/>
                  </a:cubicBezTo>
                  <a:cubicBezTo>
                    <a:pt x="196658" y="203348"/>
                    <a:pt x="214807" y="222140"/>
                    <a:pt x="312271" y="222032"/>
                  </a:cubicBezTo>
                </a:path>
              </a:pathLst>
            </a:custGeom>
            <a:noFill/>
            <a:ln w="6350" cap="rnd">
              <a:solidFill>
                <a:schemeClr val="bg1">
                  <a:lumMod val="50000"/>
                </a:schemeClr>
              </a:solidFill>
              <a:prstDash val="solid"/>
              <a:round/>
            </a:ln>
          </p:spPr>
          <p:txBody>
            <a:bodyPr/>
            <a:lstStyle/>
            <a:p>
              <a:endParaRPr lang="en-US"/>
            </a:p>
          </p:txBody>
        </p:sp>
        <p:sp>
          <p:nvSpPr>
            <p:cNvPr id="3093" name="Freeform 3092">
              <a:extLst>
                <a:ext uri="{FF2B5EF4-FFF2-40B4-BE49-F238E27FC236}">
                  <a16:creationId xmlns:a16="http://schemas.microsoft.com/office/drawing/2014/main" id="{1DDBE598-8612-0E6A-F424-E7A0AE7B2744}"/>
                </a:ext>
              </a:extLst>
            </p:cNvPr>
            <p:cNvSpPr/>
            <p:nvPr/>
          </p:nvSpPr>
          <p:spPr>
            <a:xfrm>
              <a:off x="7059789" y="3748698"/>
              <a:ext cx="79515" cy="36939"/>
            </a:xfrm>
            <a:custGeom>
              <a:avLst/>
              <a:gdLst>
                <a:gd name="csX0" fmla="*/ 0 w 84195"/>
                <a:gd name="csY0" fmla="*/ 39113 h 39113"/>
                <a:gd name="csX1" fmla="*/ 84196 w 84195"/>
                <a:gd name="csY1" fmla="*/ 0 h 39113"/>
              </a:gdLst>
              <a:ahLst/>
              <a:cxnLst>
                <a:cxn ang="0">
                  <a:pos x="csX0" y="csY0"/>
                </a:cxn>
                <a:cxn ang="0">
                  <a:pos x="csX1" y="csY1"/>
                </a:cxn>
              </a:cxnLst>
              <a:rect l="l" t="t" r="r" b="b"/>
              <a:pathLst>
                <a:path w="84195" h="39113">
                  <a:moveTo>
                    <a:pt x="0" y="39113"/>
                  </a:moveTo>
                  <a:cubicBezTo>
                    <a:pt x="0" y="39113"/>
                    <a:pt x="4433" y="15"/>
                    <a:pt x="84196" y="0"/>
                  </a:cubicBezTo>
                </a:path>
              </a:pathLst>
            </a:custGeom>
            <a:noFill/>
            <a:ln w="6350" cap="rnd">
              <a:solidFill>
                <a:schemeClr val="bg1">
                  <a:lumMod val="50000"/>
                </a:schemeClr>
              </a:solidFill>
              <a:prstDash val="solid"/>
              <a:round/>
            </a:ln>
          </p:spPr>
          <p:txBody>
            <a:bodyPr/>
            <a:lstStyle/>
            <a:p>
              <a:endParaRPr lang="en-US"/>
            </a:p>
          </p:txBody>
        </p:sp>
        <p:sp>
          <p:nvSpPr>
            <p:cNvPr id="3094" name="Freeform 3093">
              <a:extLst>
                <a:ext uri="{FF2B5EF4-FFF2-40B4-BE49-F238E27FC236}">
                  <a16:creationId xmlns:a16="http://schemas.microsoft.com/office/drawing/2014/main" id="{669DE3BE-AE83-E79F-B129-0B70087CD4AD}"/>
                </a:ext>
              </a:extLst>
            </p:cNvPr>
            <p:cNvSpPr/>
            <p:nvPr/>
          </p:nvSpPr>
          <p:spPr>
            <a:xfrm>
              <a:off x="6839109" y="3551884"/>
              <a:ext cx="228411" cy="306203"/>
            </a:xfrm>
            <a:custGeom>
              <a:avLst/>
              <a:gdLst>
                <a:gd name="csX0" fmla="*/ 1 w 241853"/>
                <a:gd name="csY0" fmla="*/ 0 h 324223"/>
                <a:gd name="csX1" fmla="*/ 241854 w 241853"/>
                <a:gd name="csY1" fmla="*/ 324223 h 324223"/>
              </a:gdLst>
              <a:ahLst/>
              <a:cxnLst>
                <a:cxn ang="0">
                  <a:pos x="csX0" y="csY0"/>
                </a:cxn>
                <a:cxn ang="0">
                  <a:pos x="csX1" y="csY1"/>
                </a:cxn>
              </a:cxnLst>
              <a:rect l="l" t="t" r="r" b="b"/>
              <a:pathLst>
                <a:path w="241853" h="324223">
                  <a:moveTo>
                    <a:pt x="1" y="0"/>
                  </a:moveTo>
                  <a:cubicBezTo>
                    <a:pt x="-632" y="99844"/>
                    <a:pt x="241807" y="270657"/>
                    <a:pt x="241854" y="324223"/>
                  </a:cubicBezTo>
                </a:path>
              </a:pathLst>
            </a:custGeom>
            <a:noFill/>
            <a:ln w="6350" cap="rnd">
              <a:solidFill>
                <a:schemeClr val="bg1">
                  <a:lumMod val="50000"/>
                </a:schemeClr>
              </a:solidFill>
              <a:prstDash val="solid"/>
              <a:round/>
            </a:ln>
          </p:spPr>
          <p:txBody>
            <a:bodyPr/>
            <a:lstStyle/>
            <a:p>
              <a:endParaRPr lang="en-US"/>
            </a:p>
          </p:txBody>
        </p:sp>
        <p:sp>
          <p:nvSpPr>
            <p:cNvPr id="3095" name="Freeform 3094">
              <a:extLst>
                <a:ext uri="{FF2B5EF4-FFF2-40B4-BE49-F238E27FC236}">
                  <a16:creationId xmlns:a16="http://schemas.microsoft.com/office/drawing/2014/main" id="{0D6662E8-7293-A8E1-437B-C8AC48BF939C}"/>
                </a:ext>
              </a:extLst>
            </p:cNvPr>
            <p:cNvSpPr/>
            <p:nvPr/>
          </p:nvSpPr>
          <p:spPr>
            <a:xfrm>
              <a:off x="6827468" y="3618733"/>
              <a:ext cx="296691" cy="596102"/>
            </a:xfrm>
            <a:custGeom>
              <a:avLst/>
              <a:gdLst>
                <a:gd name="csX0" fmla="*/ 1 w 314152"/>
                <a:gd name="csY0" fmla="*/ 0 h 631183"/>
                <a:gd name="csX1" fmla="*/ 313955 w 314152"/>
                <a:gd name="csY1" fmla="*/ 631183 h 631183"/>
              </a:gdLst>
              <a:ahLst/>
              <a:cxnLst>
                <a:cxn ang="0">
                  <a:pos x="csX0" y="csY0"/>
                </a:cxn>
                <a:cxn ang="0">
                  <a:pos x="csX1" y="csY1"/>
                </a:cxn>
              </a:cxnLst>
              <a:rect l="l" t="t" r="r" b="b"/>
              <a:pathLst>
                <a:path w="314152" h="631183">
                  <a:moveTo>
                    <a:pt x="1" y="0"/>
                  </a:moveTo>
                  <a:cubicBezTo>
                    <a:pt x="-663" y="98979"/>
                    <a:pt x="323285" y="488381"/>
                    <a:pt x="313955" y="631183"/>
                  </a:cubicBezTo>
                </a:path>
              </a:pathLst>
            </a:custGeom>
            <a:noFill/>
            <a:ln w="6350" cap="rnd">
              <a:solidFill>
                <a:schemeClr val="bg1">
                  <a:lumMod val="50000"/>
                </a:schemeClr>
              </a:solidFill>
              <a:prstDash val="solid"/>
              <a:round/>
            </a:ln>
          </p:spPr>
          <p:txBody>
            <a:bodyPr/>
            <a:lstStyle/>
            <a:p>
              <a:endParaRPr lang="en-US"/>
            </a:p>
          </p:txBody>
        </p:sp>
        <p:sp>
          <p:nvSpPr>
            <p:cNvPr id="3096" name="Freeform 3095">
              <a:extLst>
                <a:ext uri="{FF2B5EF4-FFF2-40B4-BE49-F238E27FC236}">
                  <a16:creationId xmlns:a16="http://schemas.microsoft.com/office/drawing/2014/main" id="{63AD0AC4-5666-A1BB-7BEC-2F4797118B9E}"/>
                </a:ext>
              </a:extLst>
            </p:cNvPr>
            <p:cNvSpPr/>
            <p:nvPr/>
          </p:nvSpPr>
          <p:spPr>
            <a:xfrm>
              <a:off x="6821284" y="3734859"/>
              <a:ext cx="290246" cy="1128999"/>
            </a:xfrm>
            <a:custGeom>
              <a:avLst/>
              <a:gdLst>
                <a:gd name="csX0" fmla="*/ 0 w 307327"/>
                <a:gd name="csY0" fmla="*/ 0 h 1195442"/>
                <a:gd name="csX1" fmla="*/ 279371 w 307327"/>
                <a:gd name="csY1" fmla="*/ 701781 h 1195442"/>
                <a:gd name="csX2" fmla="*/ 270319 w 307327"/>
                <a:gd name="csY2" fmla="*/ 895648 h 1195442"/>
                <a:gd name="csX3" fmla="*/ 307328 w 307327"/>
                <a:gd name="csY3" fmla="*/ 1195443 h 1195442"/>
              </a:gdLst>
              <a:ahLst/>
              <a:cxnLst>
                <a:cxn ang="0">
                  <a:pos x="csX0" y="csY0"/>
                </a:cxn>
                <a:cxn ang="0">
                  <a:pos x="csX1" y="csY1"/>
                </a:cxn>
                <a:cxn ang="0">
                  <a:pos x="csX2" y="csY2"/>
                </a:cxn>
                <a:cxn ang="0">
                  <a:pos x="csX3" y="csY3"/>
                </a:cxn>
              </a:cxnLst>
              <a:rect l="l" t="t" r="r" b="b"/>
              <a:pathLst>
                <a:path w="307327" h="1195442">
                  <a:moveTo>
                    <a:pt x="0" y="0"/>
                  </a:moveTo>
                  <a:cubicBezTo>
                    <a:pt x="18890" y="195071"/>
                    <a:pt x="228353" y="434444"/>
                    <a:pt x="279371" y="701781"/>
                  </a:cubicBezTo>
                  <a:cubicBezTo>
                    <a:pt x="291403" y="764473"/>
                    <a:pt x="277023" y="830300"/>
                    <a:pt x="270319" y="895648"/>
                  </a:cubicBezTo>
                  <a:cubicBezTo>
                    <a:pt x="261392" y="983417"/>
                    <a:pt x="298802" y="1130172"/>
                    <a:pt x="307328" y="1195443"/>
                  </a:cubicBezTo>
                </a:path>
              </a:pathLst>
            </a:custGeom>
            <a:noFill/>
            <a:ln w="6350" cap="rnd">
              <a:solidFill>
                <a:schemeClr val="bg1">
                  <a:lumMod val="50000"/>
                </a:schemeClr>
              </a:solidFill>
              <a:prstDash val="solid"/>
              <a:round/>
            </a:ln>
          </p:spPr>
          <p:txBody>
            <a:bodyPr/>
            <a:lstStyle/>
            <a:p>
              <a:endParaRPr lang="en-US"/>
            </a:p>
          </p:txBody>
        </p:sp>
        <p:sp>
          <p:nvSpPr>
            <p:cNvPr id="3097" name="Freeform 3096">
              <a:extLst>
                <a:ext uri="{FF2B5EF4-FFF2-40B4-BE49-F238E27FC236}">
                  <a16:creationId xmlns:a16="http://schemas.microsoft.com/office/drawing/2014/main" id="{EC91BD1E-3139-DAA0-1140-61D6A7881A82}"/>
                </a:ext>
              </a:extLst>
            </p:cNvPr>
            <p:cNvSpPr/>
            <p:nvPr/>
          </p:nvSpPr>
          <p:spPr>
            <a:xfrm>
              <a:off x="6808680" y="3982073"/>
              <a:ext cx="280421" cy="1457326"/>
            </a:xfrm>
            <a:custGeom>
              <a:avLst/>
              <a:gdLst>
                <a:gd name="csX0" fmla="*/ 0 w 296924"/>
                <a:gd name="csY0" fmla="*/ 0 h 1543091"/>
                <a:gd name="csX1" fmla="*/ 116200 w 296924"/>
                <a:gd name="csY1" fmla="*/ 500055 h 1543091"/>
                <a:gd name="csX2" fmla="*/ 204257 w 296924"/>
                <a:gd name="csY2" fmla="*/ 812681 h 1543091"/>
                <a:gd name="csX3" fmla="*/ 260449 w 296924"/>
                <a:gd name="csY3" fmla="*/ 1170969 h 1543091"/>
                <a:gd name="csX4" fmla="*/ 288051 w 296924"/>
                <a:gd name="csY4" fmla="*/ 1339419 h 1543091"/>
                <a:gd name="csX5" fmla="*/ 294492 w 296924"/>
                <a:gd name="csY5" fmla="*/ 1458982 h 1543091"/>
                <a:gd name="csX6" fmla="*/ 275926 w 296924"/>
                <a:gd name="csY6" fmla="*/ 1543091 h 154309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6924" h="1543091">
                  <a:moveTo>
                    <a:pt x="0" y="0"/>
                  </a:moveTo>
                  <a:cubicBezTo>
                    <a:pt x="572" y="113325"/>
                    <a:pt x="109450" y="302775"/>
                    <a:pt x="116200" y="500055"/>
                  </a:cubicBezTo>
                  <a:cubicBezTo>
                    <a:pt x="119135" y="580427"/>
                    <a:pt x="184502" y="695728"/>
                    <a:pt x="204257" y="812681"/>
                  </a:cubicBezTo>
                  <a:cubicBezTo>
                    <a:pt x="204350" y="812635"/>
                    <a:pt x="245714" y="1101312"/>
                    <a:pt x="260449" y="1170969"/>
                  </a:cubicBezTo>
                  <a:cubicBezTo>
                    <a:pt x="275370" y="1240594"/>
                    <a:pt x="288793" y="1284231"/>
                    <a:pt x="288051" y="1339419"/>
                  </a:cubicBezTo>
                  <a:cubicBezTo>
                    <a:pt x="287356" y="1394607"/>
                    <a:pt x="302725" y="1439973"/>
                    <a:pt x="294492" y="1458982"/>
                  </a:cubicBezTo>
                  <a:cubicBezTo>
                    <a:pt x="286244" y="1478021"/>
                    <a:pt x="261701" y="1511776"/>
                    <a:pt x="275926" y="1543091"/>
                  </a:cubicBezTo>
                </a:path>
              </a:pathLst>
            </a:custGeom>
            <a:noFill/>
            <a:ln w="6350" cap="rnd">
              <a:solidFill>
                <a:schemeClr val="bg1">
                  <a:lumMod val="50000"/>
                </a:schemeClr>
              </a:solidFill>
              <a:prstDash val="solid"/>
              <a:round/>
            </a:ln>
          </p:spPr>
          <p:txBody>
            <a:bodyPr/>
            <a:lstStyle/>
            <a:p>
              <a:endParaRPr lang="en-US"/>
            </a:p>
          </p:txBody>
        </p:sp>
        <p:sp>
          <p:nvSpPr>
            <p:cNvPr id="3098" name="Freeform 3097">
              <a:extLst>
                <a:ext uri="{FF2B5EF4-FFF2-40B4-BE49-F238E27FC236}">
                  <a16:creationId xmlns:a16="http://schemas.microsoft.com/office/drawing/2014/main" id="{D4E42227-5B96-58F6-492B-94CA2E92BF68}"/>
                </a:ext>
              </a:extLst>
            </p:cNvPr>
            <p:cNvSpPr/>
            <p:nvPr/>
          </p:nvSpPr>
          <p:spPr>
            <a:xfrm>
              <a:off x="6896877" y="4793874"/>
              <a:ext cx="128687" cy="600710"/>
            </a:xfrm>
            <a:custGeom>
              <a:avLst/>
              <a:gdLst>
                <a:gd name="csX0" fmla="*/ 56517 w 136260"/>
                <a:gd name="csY0" fmla="*/ 636063 h 636062"/>
                <a:gd name="csX1" fmla="*/ 86791 w 136260"/>
                <a:gd name="csY1" fmla="*/ 564553 h 636062"/>
                <a:gd name="csX2" fmla="*/ 129252 w 136260"/>
                <a:gd name="csY2" fmla="*/ 365359 h 636062"/>
                <a:gd name="csX3" fmla="*/ 0 w 136260"/>
                <a:gd name="csY3" fmla="*/ 0 h 636062"/>
              </a:gdLst>
              <a:ahLst/>
              <a:cxnLst>
                <a:cxn ang="0">
                  <a:pos x="csX0" y="csY0"/>
                </a:cxn>
                <a:cxn ang="0">
                  <a:pos x="csX1" y="csY1"/>
                </a:cxn>
                <a:cxn ang="0">
                  <a:pos x="csX2" y="csY2"/>
                </a:cxn>
                <a:cxn ang="0">
                  <a:pos x="csX3" y="csY3"/>
                </a:cxn>
              </a:cxnLst>
              <a:rect l="l" t="t" r="r" b="b"/>
              <a:pathLst>
                <a:path w="136260" h="636062">
                  <a:moveTo>
                    <a:pt x="56517" y="636063"/>
                  </a:moveTo>
                  <a:cubicBezTo>
                    <a:pt x="56517" y="636063"/>
                    <a:pt x="49211" y="615556"/>
                    <a:pt x="86791" y="564553"/>
                  </a:cubicBezTo>
                  <a:cubicBezTo>
                    <a:pt x="124371" y="513381"/>
                    <a:pt x="149053" y="432962"/>
                    <a:pt x="129252" y="365359"/>
                  </a:cubicBezTo>
                  <a:cubicBezTo>
                    <a:pt x="109234" y="297541"/>
                    <a:pt x="101109" y="109958"/>
                    <a:pt x="0" y="0"/>
                  </a:cubicBezTo>
                </a:path>
              </a:pathLst>
            </a:custGeom>
            <a:noFill/>
            <a:ln w="6350" cap="rnd">
              <a:solidFill>
                <a:schemeClr val="bg1">
                  <a:lumMod val="50000"/>
                </a:schemeClr>
              </a:solidFill>
              <a:prstDash val="solid"/>
              <a:round/>
            </a:ln>
          </p:spPr>
          <p:txBody>
            <a:bodyPr/>
            <a:lstStyle/>
            <a:p>
              <a:endParaRPr lang="en-US"/>
            </a:p>
          </p:txBody>
        </p:sp>
        <p:sp>
          <p:nvSpPr>
            <p:cNvPr id="3099" name="Freeform 3098">
              <a:extLst>
                <a:ext uri="{FF2B5EF4-FFF2-40B4-BE49-F238E27FC236}">
                  <a16:creationId xmlns:a16="http://schemas.microsoft.com/office/drawing/2014/main" id="{1774FC01-41F1-5B92-C789-0B85C7B05486}"/>
                </a:ext>
              </a:extLst>
            </p:cNvPr>
            <p:cNvSpPr/>
            <p:nvPr/>
          </p:nvSpPr>
          <p:spPr>
            <a:xfrm>
              <a:off x="7139320" y="2581825"/>
              <a:ext cx="123366" cy="106545"/>
            </a:xfrm>
            <a:custGeom>
              <a:avLst/>
              <a:gdLst>
                <a:gd name="csX0" fmla="*/ 130626 w 130626"/>
                <a:gd name="csY0" fmla="*/ 0 h 112815"/>
                <a:gd name="csX1" fmla="*/ 70171 w 130626"/>
                <a:gd name="csY1" fmla="*/ 51404 h 112815"/>
                <a:gd name="csX2" fmla="*/ 0 w 130626"/>
                <a:gd name="csY2" fmla="*/ 112815 h 112815"/>
              </a:gdLst>
              <a:ahLst/>
              <a:cxnLst>
                <a:cxn ang="0">
                  <a:pos x="csX0" y="csY0"/>
                </a:cxn>
                <a:cxn ang="0">
                  <a:pos x="csX1" y="csY1"/>
                </a:cxn>
                <a:cxn ang="0">
                  <a:pos x="csX2" y="csY2"/>
                </a:cxn>
              </a:cxnLst>
              <a:rect l="l" t="t" r="r" b="b"/>
              <a:pathLst>
                <a:path w="130626" h="112815">
                  <a:moveTo>
                    <a:pt x="130626" y="0"/>
                  </a:moveTo>
                  <a:cubicBezTo>
                    <a:pt x="128201" y="21556"/>
                    <a:pt x="102793" y="34326"/>
                    <a:pt x="70171" y="51404"/>
                  </a:cubicBezTo>
                  <a:cubicBezTo>
                    <a:pt x="36792" y="68930"/>
                    <a:pt x="29548" y="112877"/>
                    <a:pt x="0" y="112815"/>
                  </a:cubicBezTo>
                </a:path>
              </a:pathLst>
            </a:custGeom>
            <a:noFill/>
            <a:ln w="6350" cap="rnd">
              <a:solidFill>
                <a:schemeClr val="bg1">
                  <a:lumMod val="50000"/>
                </a:schemeClr>
              </a:solidFill>
              <a:prstDash val="solid"/>
              <a:round/>
            </a:ln>
          </p:spPr>
          <p:txBody>
            <a:bodyPr/>
            <a:lstStyle/>
            <a:p>
              <a:endParaRPr lang="en-US"/>
            </a:p>
          </p:txBody>
        </p:sp>
        <p:sp>
          <p:nvSpPr>
            <p:cNvPr id="3100" name="Freeform 3099">
              <a:extLst>
                <a:ext uri="{FF2B5EF4-FFF2-40B4-BE49-F238E27FC236}">
                  <a16:creationId xmlns:a16="http://schemas.microsoft.com/office/drawing/2014/main" id="{DC483D2D-81B3-011D-DC8C-051ACE543A80}"/>
                </a:ext>
              </a:extLst>
            </p:cNvPr>
            <p:cNvSpPr/>
            <p:nvPr/>
          </p:nvSpPr>
          <p:spPr>
            <a:xfrm>
              <a:off x="7139320" y="2681706"/>
              <a:ext cx="260867" cy="74811"/>
            </a:xfrm>
            <a:custGeom>
              <a:avLst/>
              <a:gdLst>
                <a:gd name="csX0" fmla="*/ 276220 w 276219"/>
                <a:gd name="csY0" fmla="*/ 0 h 79214"/>
                <a:gd name="csX1" fmla="*/ 70681 w 276219"/>
                <a:gd name="csY1" fmla="*/ 48749 h 79214"/>
                <a:gd name="csX2" fmla="*/ 0 w 276219"/>
                <a:gd name="csY2" fmla="*/ 79214 h 79214"/>
              </a:gdLst>
              <a:ahLst/>
              <a:cxnLst>
                <a:cxn ang="0">
                  <a:pos x="csX0" y="csY0"/>
                </a:cxn>
                <a:cxn ang="0">
                  <a:pos x="csX1" y="csY1"/>
                </a:cxn>
                <a:cxn ang="0">
                  <a:pos x="csX2" y="csY2"/>
                </a:cxn>
              </a:cxnLst>
              <a:rect l="l" t="t" r="r" b="b"/>
              <a:pathLst>
                <a:path w="276219" h="79214">
                  <a:moveTo>
                    <a:pt x="276220" y="0"/>
                  </a:moveTo>
                  <a:cubicBezTo>
                    <a:pt x="263014" y="40518"/>
                    <a:pt x="181706" y="58307"/>
                    <a:pt x="70681" y="48749"/>
                  </a:cubicBezTo>
                  <a:cubicBezTo>
                    <a:pt x="32838" y="45552"/>
                    <a:pt x="29703" y="79276"/>
                    <a:pt x="0" y="79214"/>
                  </a:cubicBezTo>
                </a:path>
              </a:pathLst>
            </a:custGeom>
            <a:noFill/>
            <a:ln w="6350" cap="rnd">
              <a:solidFill>
                <a:schemeClr val="bg1">
                  <a:lumMod val="50000"/>
                </a:schemeClr>
              </a:solidFill>
              <a:prstDash val="solid"/>
              <a:round/>
            </a:ln>
          </p:spPr>
          <p:txBody>
            <a:bodyPr/>
            <a:lstStyle/>
            <a:p>
              <a:endParaRPr lang="en-US"/>
            </a:p>
          </p:txBody>
        </p:sp>
        <p:sp>
          <p:nvSpPr>
            <p:cNvPr id="3101" name="Freeform 3100">
              <a:extLst>
                <a:ext uri="{FF2B5EF4-FFF2-40B4-BE49-F238E27FC236}">
                  <a16:creationId xmlns:a16="http://schemas.microsoft.com/office/drawing/2014/main" id="{7F4B7902-7D0C-B377-41C3-4D9BC6EF2B29}"/>
                </a:ext>
              </a:extLst>
            </p:cNvPr>
            <p:cNvSpPr/>
            <p:nvPr/>
          </p:nvSpPr>
          <p:spPr>
            <a:xfrm>
              <a:off x="7139320" y="2824493"/>
              <a:ext cx="661920" cy="795584"/>
            </a:xfrm>
            <a:custGeom>
              <a:avLst/>
              <a:gdLst>
                <a:gd name="csX0" fmla="*/ 0 w 700875"/>
                <a:gd name="csY0" fmla="*/ 4675 h 842405"/>
                <a:gd name="csX1" fmla="*/ 366656 w 700875"/>
                <a:gd name="csY1" fmla="*/ 51772 h 842405"/>
                <a:gd name="csX2" fmla="*/ 499923 w 700875"/>
                <a:gd name="csY2" fmla="*/ 461509 h 842405"/>
                <a:gd name="csX3" fmla="*/ 700875 w 700875"/>
                <a:gd name="csY3" fmla="*/ 842403 h 842405"/>
                <a:gd name="csX4" fmla="*/ 463873 w 700875"/>
                <a:gd name="csY4" fmla="*/ 604682 h 842405"/>
                <a:gd name="csX5" fmla="*/ 357450 w 700875"/>
                <a:gd name="csY5" fmla="*/ 288844 h 842405"/>
              </a:gdLst>
              <a:ahLst/>
              <a:cxnLst>
                <a:cxn ang="0">
                  <a:pos x="csX0" y="csY0"/>
                </a:cxn>
                <a:cxn ang="0">
                  <a:pos x="csX1" y="csY1"/>
                </a:cxn>
                <a:cxn ang="0">
                  <a:pos x="csX2" y="csY2"/>
                </a:cxn>
                <a:cxn ang="0">
                  <a:pos x="csX3" y="csY3"/>
                </a:cxn>
                <a:cxn ang="0">
                  <a:pos x="csX4" y="csY4"/>
                </a:cxn>
                <a:cxn ang="0">
                  <a:pos x="csX5" y="csY5"/>
                </a:cxn>
              </a:cxnLst>
              <a:rect l="l" t="t" r="r" b="b"/>
              <a:pathLst>
                <a:path w="700875" h="842405">
                  <a:moveTo>
                    <a:pt x="0" y="4675"/>
                  </a:moveTo>
                  <a:cubicBezTo>
                    <a:pt x="204350" y="5787"/>
                    <a:pt x="267431" y="-23428"/>
                    <a:pt x="366656" y="51772"/>
                  </a:cubicBezTo>
                  <a:cubicBezTo>
                    <a:pt x="413364" y="87472"/>
                    <a:pt x="440163" y="258625"/>
                    <a:pt x="499923" y="461509"/>
                  </a:cubicBezTo>
                  <a:cubicBezTo>
                    <a:pt x="552084" y="639086"/>
                    <a:pt x="672733" y="782212"/>
                    <a:pt x="700875" y="842403"/>
                  </a:cubicBezTo>
                  <a:cubicBezTo>
                    <a:pt x="700860" y="843082"/>
                    <a:pt x="490687" y="701438"/>
                    <a:pt x="463873" y="604682"/>
                  </a:cubicBezTo>
                  <a:cubicBezTo>
                    <a:pt x="436981" y="509054"/>
                    <a:pt x="357388" y="289029"/>
                    <a:pt x="357450" y="288844"/>
                  </a:cubicBezTo>
                </a:path>
              </a:pathLst>
            </a:custGeom>
            <a:noFill/>
            <a:ln w="6350" cap="rnd">
              <a:solidFill>
                <a:schemeClr val="bg1">
                  <a:lumMod val="50000"/>
                </a:schemeClr>
              </a:solidFill>
              <a:prstDash val="solid"/>
              <a:round/>
            </a:ln>
          </p:spPr>
          <p:txBody>
            <a:bodyPr/>
            <a:lstStyle/>
            <a:p>
              <a:endParaRPr lang="en-US"/>
            </a:p>
          </p:txBody>
        </p:sp>
        <p:sp>
          <p:nvSpPr>
            <p:cNvPr id="3102" name="Freeform 3101">
              <a:extLst>
                <a:ext uri="{FF2B5EF4-FFF2-40B4-BE49-F238E27FC236}">
                  <a16:creationId xmlns:a16="http://schemas.microsoft.com/office/drawing/2014/main" id="{9C179B3F-278C-71BC-A287-DFBE65A59E6E}"/>
                </a:ext>
              </a:extLst>
            </p:cNvPr>
            <p:cNvSpPr/>
            <p:nvPr/>
          </p:nvSpPr>
          <p:spPr>
            <a:xfrm>
              <a:off x="7537878" y="2752653"/>
              <a:ext cx="427485" cy="989774"/>
            </a:xfrm>
            <a:custGeom>
              <a:avLst/>
              <a:gdLst>
                <a:gd name="csX0" fmla="*/ 0 w 452643"/>
                <a:gd name="csY0" fmla="*/ 0 h 1048023"/>
                <a:gd name="csX1" fmla="*/ 66186 w 452643"/>
                <a:gd name="csY1" fmla="*/ 220720 h 1048023"/>
                <a:gd name="csX2" fmla="*/ 134550 w 452643"/>
                <a:gd name="csY2" fmla="*/ 481587 h 1048023"/>
                <a:gd name="csX3" fmla="*/ 223024 w 452643"/>
                <a:gd name="csY3" fmla="*/ 638827 h 1048023"/>
                <a:gd name="csX4" fmla="*/ 278846 w 452643"/>
                <a:gd name="csY4" fmla="*/ 918471 h 1048023"/>
                <a:gd name="csX5" fmla="*/ 314433 w 452643"/>
                <a:gd name="csY5" fmla="*/ 970786 h 1048023"/>
                <a:gd name="csX6" fmla="*/ 452643 w 452643"/>
                <a:gd name="csY6" fmla="*/ 1048024 h 10480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2643" h="1048023">
                  <a:moveTo>
                    <a:pt x="0" y="0"/>
                  </a:moveTo>
                  <a:cubicBezTo>
                    <a:pt x="-77" y="0"/>
                    <a:pt x="50632" y="102407"/>
                    <a:pt x="66186" y="220720"/>
                  </a:cubicBezTo>
                  <a:cubicBezTo>
                    <a:pt x="81477" y="339016"/>
                    <a:pt x="115273" y="325212"/>
                    <a:pt x="134550" y="481587"/>
                  </a:cubicBezTo>
                  <a:cubicBezTo>
                    <a:pt x="141670" y="540218"/>
                    <a:pt x="196781" y="580983"/>
                    <a:pt x="223024" y="638827"/>
                  </a:cubicBezTo>
                  <a:cubicBezTo>
                    <a:pt x="266752" y="735289"/>
                    <a:pt x="285704" y="845031"/>
                    <a:pt x="278846" y="918471"/>
                  </a:cubicBezTo>
                  <a:cubicBezTo>
                    <a:pt x="278846" y="918471"/>
                    <a:pt x="287310" y="942297"/>
                    <a:pt x="314433" y="970786"/>
                  </a:cubicBezTo>
                  <a:cubicBezTo>
                    <a:pt x="340398" y="998040"/>
                    <a:pt x="383430" y="1029386"/>
                    <a:pt x="452643" y="1048024"/>
                  </a:cubicBezTo>
                </a:path>
              </a:pathLst>
            </a:custGeom>
            <a:noFill/>
            <a:ln w="6350" cap="rnd">
              <a:solidFill>
                <a:schemeClr val="bg1">
                  <a:lumMod val="50000"/>
                </a:schemeClr>
              </a:solidFill>
              <a:prstDash val="solid"/>
              <a:round/>
            </a:ln>
          </p:spPr>
          <p:txBody>
            <a:bodyPr/>
            <a:lstStyle/>
            <a:p>
              <a:endParaRPr lang="en-US"/>
            </a:p>
          </p:txBody>
        </p:sp>
        <p:sp>
          <p:nvSpPr>
            <p:cNvPr id="3103" name="Freeform 3102">
              <a:extLst>
                <a:ext uri="{FF2B5EF4-FFF2-40B4-BE49-F238E27FC236}">
                  <a16:creationId xmlns:a16="http://schemas.microsoft.com/office/drawing/2014/main" id="{F894CD63-6FDA-6FB5-5C6D-1DF5C7B53FB8}"/>
                </a:ext>
              </a:extLst>
            </p:cNvPr>
            <p:cNvSpPr/>
            <p:nvPr/>
          </p:nvSpPr>
          <p:spPr>
            <a:xfrm>
              <a:off x="7834689" y="3669466"/>
              <a:ext cx="68969" cy="179608"/>
            </a:xfrm>
            <a:custGeom>
              <a:avLst/>
              <a:gdLst>
                <a:gd name="csX0" fmla="*/ 170 w 73028"/>
                <a:gd name="csY0" fmla="*/ 2 h 190178"/>
                <a:gd name="csX1" fmla="*/ 73028 w 73028"/>
                <a:gd name="csY1" fmla="*/ 190178 h 190178"/>
              </a:gdLst>
              <a:ahLst/>
              <a:cxnLst>
                <a:cxn ang="0">
                  <a:pos x="csX0" y="csY0"/>
                </a:cxn>
                <a:cxn ang="0">
                  <a:pos x="csX1" y="csY1"/>
                </a:cxn>
              </a:cxnLst>
              <a:rect l="l" t="t" r="r" b="b"/>
              <a:pathLst>
                <a:path w="73028" h="190178">
                  <a:moveTo>
                    <a:pt x="170" y="2"/>
                  </a:moveTo>
                  <a:cubicBezTo>
                    <a:pt x="77" y="-384"/>
                    <a:pt x="-6549" y="54618"/>
                    <a:pt x="73028" y="190178"/>
                  </a:cubicBezTo>
                </a:path>
              </a:pathLst>
            </a:custGeom>
            <a:noFill/>
            <a:ln w="6350" cap="rnd">
              <a:solidFill>
                <a:schemeClr val="bg1">
                  <a:lumMod val="50000"/>
                </a:schemeClr>
              </a:solidFill>
              <a:prstDash val="solid"/>
              <a:round/>
            </a:ln>
          </p:spPr>
          <p:txBody>
            <a:bodyPr/>
            <a:lstStyle/>
            <a:p>
              <a:endParaRPr lang="en-US"/>
            </a:p>
          </p:txBody>
        </p:sp>
        <p:sp>
          <p:nvSpPr>
            <p:cNvPr id="3104" name="Freeform 3103">
              <a:extLst>
                <a:ext uri="{FF2B5EF4-FFF2-40B4-BE49-F238E27FC236}">
                  <a16:creationId xmlns:a16="http://schemas.microsoft.com/office/drawing/2014/main" id="{43117C0B-E153-2AB1-FB17-A8BD0B8E3583}"/>
                </a:ext>
              </a:extLst>
            </p:cNvPr>
            <p:cNvSpPr/>
            <p:nvPr/>
          </p:nvSpPr>
          <p:spPr>
            <a:xfrm>
              <a:off x="7139320" y="2884685"/>
              <a:ext cx="353774" cy="85665"/>
            </a:xfrm>
            <a:custGeom>
              <a:avLst/>
              <a:gdLst>
                <a:gd name="csX0" fmla="*/ 0 w 374594"/>
                <a:gd name="csY0" fmla="*/ 6876 h 90707"/>
                <a:gd name="csX1" fmla="*/ 374595 w 374594"/>
                <a:gd name="csY1" fmla="*/ 90708 h 90707"/>
              </a:gdLst>
              <a:ahLst/>
              <a:cxnLst>
                <a:cxn ang="0">
                  <a:pos x="csX0" y="csY0"/>
                </a:cxn>
                <a:cxn ang="0">
                  <a:pos x="csX1" y="csY1"/>
                </a:cxn>
              </a:cxnLst>
              <a:rect l="l" t="t" r="r" b="b"/>
              <a:pathLst>
                <a:path w="374594" h="90707">
                  <a:moveTo>
                    <a:pt x="0" y="6876"/>
                  </a:moveTo>
                  <a:cubicBezTo>
                    <a:pt x="159031" y="6212"/>
                    <a:pt x="313661" y="-34630"/>
                    <a:pt x="374595" y="90708"/>
                  </a:cubicBezTo>
                </a:path>
              </a:pathLst>
            </a:custGeom>
            <a:noFill/>
            <a:ln w="6350" cap="rnd">
              <a:solidFill>
                <a:schemeClr val="bg1">
                  <a:lumMod val="50000"/>
                </a:schemeClr>
              </a:solidFill>
              <a:prstDash val="solid"/>
              <a:round/>
            </a:ln>
          </p:spPr>
          <p:txBody>
            <a:bodyPr/>
            <a:lstStyle/>
            <a:p>
              <a:endParaRPr lang="en-US"/>
            </a:p>
          </p:txBody>
        </p:sp>
        <p:sp>
          <p:nvSpPr>
            <p:cNvPr id="3105" name="Freeform 3104">
              <a:extLst>
                <a:ext uri="{FF2B5EF4-FFF2-40B4-BE49-F238E27FC236}">
                  <a16:creationId xmlns:a16="http://schemas.microsoft.com/office/drawing/2014/main" id="{D087C153-8278-C673-DD08-E6D17CF4DE87}"/>
                </a:ext>
              </a:extLst>
            </p:cNvPr>
            <p:cNvSpPr/>
            <p:nvPr/>
          </p:nvSpPr>
          <p:spPr>
            <a:xfrm>
              <a:off x="7142952" y="2953079"/>
              <a:ext cx="329034" cy="54808"/>
            </a:xfrm>
            <a:custGeom>
              <a:avLst/>
              <a:gdLst>
                <a:gd name="csX0" fmla="*/ 348399 w 348398"/>
                <a:gd name="csY0" fmla="*/ 58034 h 58034"/>
                <a:gd name="csX1" fmla="*/ 0 w 348398"/>
                <a:gd name="csY1" fmla="*/ 2106 h 58034"/>
              </a:gdLst>
              <a:ahLst/>
              <a:cxnLst>
                <a:cxn ang="0">
                  <a:pos x="csX0" y="csY0"/>
                </a:cxn>
                <a:cxn ang="0">
                  <a:pos x="csX1" y="csY1"/>
                </a:cxn>
              </a:cxnLst>
              <a:rect l="l" t="t" r="r" b="b"/>
              <a:pathLst>
                <a:path w="348398" h="58034">
                  <a:moveTo>
                    <a:pt x="348399" y="58034"/>
                  </a:moveTo>
                  <a:cubicBezTo>
                    <a:pt x="276853" y="-15528"/>
                    <a:pt x="122548" y="1534"/>
                    <a:pt x="0" y="2106"/>
                  </a:cubicBezTo>
                </a:path>
              </a:pathLst>
            </a:custGeom>
            <a:noFill/>
            <a:ln w="6350" cap="rnd">
              <a:solidFill>
                <a:schemeClr val="bg1">
                  <a:lumMod val="50000"/>
                </a:schemeClr>
              </a:solidFill>
              <a:prstDash val="solid"/>
              <a:round/>
            </a:ln>
          </p:spPr>
          <p:txBody>
            <a:bodyPr/>
            <a:lstStyle/>
            <a:p>
              <a:endParaRPr lang="en-US"/>
            </a:p>
          </p:txBody>
        </p:sp>
        <p:sp>
          <p:nvSpPr>
            <p:cNvPr id="3106" name="Freeform 3105">
              <a:extLst>
                <a:ext uri="{FF2B5EF4-FFF2-40B4-BE49-F238E27FC236}">
                  <a16:creationId xmlns:a16="http://schemas.microsoft.com/office/drawing/2014/main" id="{67A7D648-890C-4E0C-B8B3-55BEFF20E09A}"/>
                </a:ext>
              </a:extLst>
            </p:cNvPr>
            <p:cNvSpPr/>
            <p:nvPr/>
          </p:nvSpPr>
          <p:spPr>
            <a:xfrm>
              <a:off x="7142967" y="3018818"/>
              <a:ext cx="338297" cy="30705"/>
            </a:xfrm>
            <a:custGeom>
              <a:avLst/>
              <a:gdLst>
                <a:gd name="csX0" fmla="*/ 358207 w 358206"/>
                <a:gd name="csY0" fmla="*/ 32512 h 32512"/>
                <a:gd name="csX1" fmla="*/ 0 w 358206"/>
                <a:gd name="csY1" fmla="*/ 4347 h 32512"/>
              </a:gdLst>
              <a:ahLst/>
              <a:cxnLst>
                <a:cxn ang="0">
                  <a:pos x="csX0" y="csY0"/>
                </a:cxn>
                <a:cxn ang="0">
                  <a:pos x="csX1" y="csY1"/>
                </a:cxn>
              </a:cxnLst>
              <a:rect l="l" t="t" r="r" b="b"/>
              <a:pathLst>
                <a:path w="358206" h="32512">
                  <a:moveTo>
                    <a:pt x="358207" y="32512"/>
                  </a:moveTo>
                  <a:cubicBezTo>
                    <a:pt x="271601" y="-15017"/>
                    <a:pt x="65676" y="3266"/>
                    <a:pt x="0" y="4347"/>
                  </a:cubicBezTo>
                </a:path>
              </a:pathLst>
            </a:custGeom>
            <a:noFill/>
            <a:ln w="6350" cap="rnd">
              <a:solidFill>
                <a:schemeClr val="bg1">
                  <a:lumMod val="50000"/>
                </a:schemeClr>
              </a:solidFill>
              <a:prstDash val="solid"/>
              <a:round/>
            </a:ln>
          </p:spPr>
          <p:txBody>
            <a:bodyPr/>
            <a:lstStyle/>
            <a:p>
              <a:endParaRPr lang="en-US"/>
            </a:p>
          </p:txBody>
        </p:sp>
        <p:sp>
          <p:nvSpPr>
            <p:cNvPr id="3107" name="Freeform 3106">
              <a:extLst>
                <a:ext uri="{FF2B5EF4-FFF2-40B4-BE49-F238E27FC236}">
                  <a16:creationId xmlns:a16="http://schemas.microsoft.com/office/drawing/2014/main" id="{E302DECB-D560-7411-0955-D2BDBD26268A}"/>
                </a:ext>
              </a:extLst>
            </p:cNvPr>
            <p:cNvSpPr/>
            <p:nvPr/>
          </p:nvSpPr>
          <p:spPr>
            <a:xfrm>
              <a:off x="7139305" y="3075597"/>
              <a:ext cx="339756" cy="25998"/>
            </a:xfrm>
            <a:custGeom>
              <a:avLst/>
              <a:gdLst>
                <a:gd name="csX0" fmla="*/ 359751 w 359751"/>
                <a:gd name="csY0" fmla="*/ 0 h 27528"/>
                <a:gd name="csX1" fmla="*/ 0 w 359751"/>
                <a:gd name="csY1" fmla="*/ 20599 h 27528"/>
              </a:gdLst>
              <a:ahLst/>
              <a:cxnLst>
                <a:cxn ang="0">
                  <a:pos x="csX0" y="csY0"/>
                </a:cxn>
                <a:cxn ang="0">
                  <a:pos x="csX1" y="csY1"/>
                </a:cxn>
              </a:cxnLst>
              <a:rect l="l" t="t" r="r" b="b"/>
              <a:pathLst>
                <a:path w="359751" h="27528">
                  <a:moveTo>
                    <a:pt x="359751" y="0"/>
                  </a:moveTo>
                  <a:cubicBezTo>
                    <a:pt x="288051" y="45691"/>
                    <a:pt x="164252" y="20753"/>
                    <a:pt x="0" y="20599"/>
                  </a:cubicBezTo>
                </a:path>
              </a:pathLst>
            </a:custGeom>
            <a:noFill/>
            <a:ln w="6350" cap="rnd">
              <a:solidFill>
                <a:schemeClr val="bg1">
                  <a:lumMod val="50000"/>
                </a:schemeClr>
              </a:solidFill>
              <a:prstDash val="solid"/>
              <a:round/>
            </a:ln>
          </p:spPr>
          <p:txBody>
            <a:bodyPr/>
            <a:lstStyle/>
            <a:p>
              <a:endParaRPr lang="en-US"/>
            </a:p>
          </p:txBody>
        </p:sp>
        <p:sp>
          <p:nvSpPr>
            <p:cNvPr id="3108" name="Freeform 3107">
              <a:extLst>
                <a:ext uri="{FF2B5EF4-FFF2-40B4-BE49-F238E27FC236}">
                  <a16:creationId xmlns:a16="http://schemas.microsoft.com/office/drawing/2014/main" id="{9AC98FBE-4653-0BAB-6A4D-DA5047756B52}"/>
                </a:ext>
              </a:extLst>
            </p:cNvPr>
            <p:cNvSpPr/>
            <p:nvPr/>
          </p:nvSpPr>
          <p:spPr>
            <a:xfrm>
              <a:off x="7139320" y="3138669"/>
              <a:ext cx="332623" cy="27624"/>
            </a:xfrm>
            <a:custGeom>
              <a:avLst/>
              <a:gdLst>
                <a:gd name="csX0" fmla="*/ 352198 w 352198"/>
                <a:gd name="csY0" fmla="*/ 0 h 29250"/>
                <a:gd name="csX1" fmla="*/ 0 w 352198"/>
                <a:gd name="csY1" fmla="*/ 23703 h 29250"/>
              </a:gdLst>
              <a:ahLst/>
              <a:cxnLst>
                <a:cxn ang="0">
                  <a:pos x="csX0" y="csY0"/>
                </a:cxn>
                <a:cxn ang="0">
                  <a:pos x="csX1" y="csY1"/>
                </a:cxn>
              </a:cxnLst>
              <a:rect l="l" t="t" r="r" b="b"/>
              <a:pathLst>
                <a:path w="352198" h="29250">
                  <a:moveTo>
                    <a:pt x="352198" y="0"/>
                  </a:moveTo>
                  <a:cubicBezTo>
                    <a:pt x="280220" y="46170"/>
                    <a:pt x="164716" y="23919"/>
                    <a:pt x="0" y="23703"/>
                  </a:cubicBezTo>
                </a:path>
              </a:pathLst>
            </a:custGeom>
            <a:noFill/>
            <a:ln w="6350" cap="rnd">
              <a:solidFill>
                <a:schemeClr val="bg1">
                  <a:lumMod val="50000"/>
                </a:schemeClr>
              </a:solidFill>
              <a:prstDash val="solid"/>
              <a:round/>
            </a:ln>
          </p:spPr>
          <p:txBody>
            <a:bodyPr/>
            <a:lstStyle/>
            <a:p>
              <a:endParaRPr lang="en-US"/>
            </a:p>
          </p:txBody>
        </p:sp>
        <p:sp>
          <p:nvSpPr>
            <p:cNvPr id="3109" name="Freeform 3108">
              <a:extLst>
                <a:ext uri="{FF2B5EF4-FFF2-40B4-BE49-F238E27FC236}">
                  <a16:creationId xmlns:a16="http://schemas.microsoft.com/office/drawing/2014/main" id="{04BB8935-92BE-6166-2E53-D227AE1C6DDF}"/>
                </a:ext>
              </a:extLst>
            </p:cNvPr>
            <p:cNvSpPr/>
            <p:nvPr/>
          </p:nvSpPr>
          <p:spPr>
            <a:xfrm>
              <a:off x="7139320" y="3176629"/>
              <a:ext cx="327167" cy="54689"/>
            </a:xfrm>
            <a:custGeom>
              <a:avLst/>
              <a:gdLst>
                <a:gd name="csX0" fmla="*/ 346422 w 346421"/>
                <a:gd name="csY0" fmla="*/ 0 h 57907"/>
                <a:gd name="csX1" fmla="*/ 0 w 346421"/>
                <a:gd name="csY1" fmla="*/ 57905 h 57907"/>
              </a:gdLst>
              <a:ahLst/>
              <a:cxnLst>
                <a:cxn ang="0">
                  <a:pos x="csX0" y="csY0"/>
                </a:cxn>
                <a:cxn ang="0">
                  <a:pos x="csX1" y="csY1"/>
                </a:cxn>
              </a:cxnLst>
              <a:rect l="l" t="t" r="r" b="b"/>
              <a:pathLst>
                <a:path w="346421" h="57907">
                  <a:moveTo>
                    <a:pt x="346422" y="0"/>
                  </a:moveTo>
                  <a:cubicBezTo>
                    <a:pt x="274335" y="46371"/>
                    <a:pt x="165225" y="58075"/>
                    <a:pt x="0" y="57905"/>
                  </a:cubicBezTo>
                </a:path>
              </a:pathLst>
            </a:custGeom>
            <a:noFill/>
            <a:ln w="6350" cap="rnd">
              <a:solidFill>
                <a:schemeClr val="bg1">
                  <a:lumMod val="50000"/>
                </a:schemeClr>
              </a:solidFill>
              <a:prstDash val="solid"/>
              <a:round/>
            </a:ln>
          </p:spPr>
          <p:txBody>
            <a:bodyPr/>
            <a:lstStyle/>
            <a:p>
              <a:endParaRPr lang="en-US"/>
            </a:p>
          </p:txBody>
        </p:sp>
        <p:sp>
          <p:nvSpPr>
            <p:cNvPr id="3110" name="Freeform 3109">
              <a:extLst>
                <a:ext uri="{FF2B5EF4-FFF2-40B4-BE49-F238E27FC236}">
                  <a16:creationId xmlns:a16="http://schemas.microsoft.com/office/drawing/2014/main" id="{816BB623-64B4-5348-DC0A-8F8D3E66A6E7}"/>
                </a:ext>
              </a:extLst>
            </p:cNvPr>
            <p:cNvSpPr/>
            <p:nvPr/>
          </p:nvSpPr>
          <p:spPr>
            <a:xfrm>
              <a:off x="7139320" y="3238782"/>
              <a:ext cx="316358" cy="67054"/>
            </a:xfrm>
            <a:custGeom>
              <a:avLst/>
              <a:gdLst>
                <a:gd name="csX0" fmla="*/ 334976 w 334976"/>
                <a:gd name="csY0" fmla="*/ 0 h 71000"/>
                <a:gd name="csX1" fmla="*/ 0 w 334976"/>
                <a:gd name="csY1" fmla="*/ 71000 h 71000"/>
              </a:gdLst>
              <a:ahLst/>
              <a:cxnLst>
                <a:cxn ang="0">
                  <a:pos x="csX0" y="csY0"/>
                </a:cxn>
                <a:cxn ang="0">
                  <a:pos x="csX1" y="csY1"/>
                </a:cxn>
              </a:cxnLst>
              <a:rect l="l" t="t" r="r" b="b"/>
              <a:pathLst>
                <a:path w="334976" h="71000">
                  <a:moveTo>
                    <a:pt x="334976" y="0"/>
                  </a:moveTo>
                  <a:cubicBezTo>
                    <a:pt x="262627" y="46818"/>
                    <a:pt x="165658" y="71185"/>
                    <a:pt x="0" y="71000"/>
                  </a:cubicBezTo>
                </a:path>
              </a:pathLst>
            </a:custGeom>
            <a:noFill/>
            <a:ln w="6350" cap="rnd">
              <a:solidFill>
                <a:schemeClr val="bg1">
                  <a:lumMod val="50000"/>
                </a:schemeClr>
              </a:solidFill>
              <a:prstDash val="solid"/>
              <a:round/>
            </a:ln>
          </p:spPr>
          <p:txBody>
            <a:bodyPr/>
            <a:lstStyle/>
            <a:p>
              <a:endParaRPr lang="en-US"/>
            </a:p>
          </p:txBody>
        </p:sp>
        <p:sp>
          <p:nvSpPr>
            <p:cNvPr id="3111" name="Freeform 3110">
              <a:extLst>
                <a:ext uri="{FF2B5EF4-FFF2-40B4-BE49-F238E27FC236}">
                  <a16:creationId xmlns:a16="http://schemas.microsoft.com/office/drawing/2014/main" id="{675CDD5A-B14F-36DC-DBC4-3F393607D049}"/>
                </a:ext>
              </a:extLst>
            </p:cNvPr>
            <p:cNvSpPr/>
            <p:nvPr/>
          </p:nvSpPr>
          <p:spPr>
            <a:xfrm>
              <a:off x="7139305" y="3301315"/>
              <a:ext cx="303068" cy="68396"/>
            </a:xfrm>
            <a:custGeom>
              <a:avLst/>
              <a:gdLst>
                <a:gd name="csX0" fmla="*/ 320905 w 320904"/>
                <a:gd name="csY0" fmla="*/ 0 h 72421"/>
                <a:gd name="csX1" fmla="*/ 0 w 320904"/>
                <a:gd name="csY1" fmla="*/ 72420 h 72421"/>
              </a:gdLst>
              <a:ahLst/>
              <a:cxnLst>
                <a:cxn ang="0">
                  <a:pos x="csX0" y="csY0"/>
                </a:cxn>
                <a:cxn ang="0">
                  <a:pos x="csX1" y="csY1"/>
                </a:cxn>
              </a:cxnLst>
              <a:rect l="l" t="t" r="r" b="b"/>
              <a:pathLst>
                <a:path w="320904" h="72421">
                  <a:moveTo>
                    <a:pt x="320905" y="0"/>
                  </a:moveTo>
                  <a:cubicBezTo>
                    <a:pt x="248309" y="47313"/>
                    <a:pt x="165967" y="72652"/>
                    <a:pt x="0" y="72420"/>
                  </a:cubicBezTo>
                </a:path>
              </a:pathLst>
            </a:custGeom>
            <a:noFill/>
            <a:ln w="6350" cap="rnd">
              <a:solidFill>
                <a:schemeClr val="bg1">
                  <a:lumMod val="50000"/>
                </a:schemeClr>
              </a:solidFill>
              <a:prstDash val="solid"/>
              <a:round/>
            </a:ln>
          </p:spPr>
          <p:txBody>
            <a:bodyPr/>
            <a:lstStyle/>
            <a:p>
              <a:endParaRPr lang="en-US"/>
            </a:p>
          </p:txBody>
        </p:sp>
        <p:sp>
          <p:nvSpPr>
            <p:cNvPr id="3112" name="Freeform 3111">
              <a:extLst>
                <a:ext uri="{FF2B5EF4-FFF2-40B4-BE49-F238E27FC236}">
                  <a16:creationId xmlns:a16="http://schemas.microsoft.com/office/drawing/2014/main" id="{B6860864-2BFA-3C0A-867C-DFCFABB5B851}"/>
                </a:ext>
              </a:extLst>
            </p:cNvPr>
            <p:cNvSpPr/>
            <p:nvPr/>
          </p:nvSpPr>
          <p:spPr>
            <a:xfrm>
              <a:off x="7139305" y="3351030"/>
              <a:ext cx="290698" cy="86460"/>
            </a:xfrm>
            <a:custGeom>
              <a:avLst/>
              <a:gdLst>
                <a:gd name="csX0" fmla="*/ 307807 w 307806"/>
                <a:gd name="csY0" fmla="*/ 0 h 91548"/>
                <a:gd name="csX1" fmla="*/ 68503 w 307806"/>
                <a:gd name="csY1" fmla="*/ 89267 h 91548"/>
                <a:gd name="csX2" fmla="*/ 0 w 307806"/>
                <a:gd name="csY2" fmla="*/ 85731 h 91548"/>
              </a:gdLst>
              <a:ahLst/>
              <a:cxnLst>
                <a:cxn ang="0">
                  <a:pos x="csX0" y="csY0"/>
                </a:cxn>
                <a:cxn ang="0">
                  <a:pos x="csX1" y="csY1"/>
                </a:cxn>
                <a:cxn ang="0">
                  <a:pos x="csX2" y="csY2"/>
                </a:cxn>
              </a:cxnLst>
              <a:rect l="l" t="t" r="r" b="b"/>
              <a:pathLst>
                <a:path w="307806" h="91548">
                  <a:moveTo>
                    <a:pt x="307807" y="0"/>
                  </a:moveTo>
                  <a:cubicBezTo>
                    <a:pt x="218730" y="9543"/>
                    <a:pt x="141269" y="68313"/>
                    <a:pt x="68503" y="89267"/>
                  </a:cubicBezTo>
                  <a:cubicBezTo>
                    <a:pt x="45164" y="95984"/>
                    <a:pt x="22628" y="85731"/>
                    <a:pt x="0" y="85731"/>
                  </a:cubicBezTo>
                </a:path>
              </a:pathLst>
            </a:custGeom>
            <a:noFill/>
            <a:ln w="6350" cap="rnd">
              <a:solidFill>
                <a:schemeClr val="bg1">
                  <a:lumMod val="50000"/>
                </a:schemeClr>
              </a:solidFill>
              <a:prstDash val="solid"/>
              <a:round/>
            </a:ln>
          </p:spPr>
          <p:txBody>
            <a:bodyPr/>
            <a:lstStyle/>
            <a:p>
              <a:endParaRPr lang="en-US"/>
            </a:p>
          </p:txBody>
        </p:sp>
        <p:sp>
          <p:nvSpPr>
            <p:cNvPr id="3113" name="Freeform 3112">
              <a:extLst>
                <a:ext uri="{FF2B5EF4-FFF2-40B4-BE49-F238E27FC236}">
                  <a16:creationId xmlns:a16="http://schemas.microsoft.com/office/drawing/2014/main" id="{378315C1-2C80-1618-07CF-F63232F55860}"/>
                </a:ext>
              </a:extLst>
            </p:cNvPr>
            <p:cNvSpPr/>
            <p:nvPr/>
          </p:nvSpPr>
          <p:spPr>
            <a:xfrm>
              <a:off x="7139320" y="3385636"/>
              <a:ext cx="283843" cy="136498"/>
            </a:xfrm>
            <a:custGeom>
              <a:avLst/>
              <a:gdLst>
                <a:gd name="csX0" fmla="*/ 300547 w 300547"/>
                <a:gd name="csY0" fmla="*/ 0 h 144531"/>
                <a:gd name="csX1" fmla="*/ 194295 w 300547"/>
                <a:gd name="csY1" fmla="*/ 53165 h 144531"/>
                <a:gd name="csX2" fmla="*/ 95873 w 300547"/>
                <a:gd name="csY2" fmla="*/ 123871 h 144531"/>
                <a:gd name="csX3" fmla="*/ 0 w 300547"/>
                <a:gd name="csY3" fmla="*/ 144532 h 144531"/>
              </a:gdLst>
              <a:ahLst/>
              <a:cxnLst>
                <a:cxn ang="0">
                  <a:pos x="csX0" y="csY0"/>
                </a:cxn>
                <a:cxn ang="0">
                  <a:pos x="csX1" y="csY1"/>
                </a:cxn>
                <a:cxn ang="0">
                  <a:pos x="csX2" y="csY2"/>
                </a:cxn>
                <a:cxn ang="0">
                  <a:pos x="csX3" y="csY3"/>
                </a:cxn>
              </a:cxnLst>
              <a:rect l="l" t="t" r="r" b="b"/>
              <a:pathLst>
                <a:path w="300547" h="144531">
                  <a:moveTo>
                    <a:pt x="300547" y="0"/>
                  </a:moveTo>
                  <a:cubicBezTo>
                    <a:pt x="283124" y="24969"/>
                    <a:pt x="235860" y="31964"/>
                    <a:pt x="194295" y="53165"/>
                  </a:cubicBezTo>
                  <a:cubicBezTo>
                    <a:pt x="156514" y="72436"/>
                    <a:pt x="129839" y="107256"/>
                    <a:pt x="95873" y="123871"/>
                  </a:cubicBezTo>
                  <a:cubicBezTo>
                    <a:pt x="54231" y="144223"/>
                    <a:pt x="8356" y="144532"/>
                    <a:pt x="0" y="144532"/>
                  </a:cubicBezTo>
                </a:path>
              </a:pathLst>
            </a:custGeom>
            <a:noFill/>
            <a:ln w="6350" cap="rnd">
              <a:solidFill>
                <a:schemeClr val="bg1">
                  <a:lumMod val="50000"/>
                </a:schemeClr>
              </a:solidFill>
              <a:prstDash val="solid"/>
              <a:round/>
            </a:ln>
          </p:spPr>
          <p:txBody>
            <a:bodyPr/>
            <a:lstStyle/>
            <a:p>
              <a:endParaRPr lang="en-US"/>
            </a:p>
          </p:txBody>
        </p:sp>
        <p:sp>
          <p:nvSpPr>
            <p:cNvPr id="3114" name="Freeform 3113">
              <a:extLst>
                <a:ext uri="{FF2B5EF4-FFF2-40B4-BE49-F238E27FC236}">
                  <a16:creationId xmlns:a16="http://schemas.microsoft.com/office/drawing/2014/main" id="{F652DC03-9A9A-C973-79C1-93F2EE38F5A9}"/>
                </a:ext>
              </a:extLst>
            </p:cNvPr>
            <p:cNvSpPr/>
            <p:nvPr/>
          </p:nvSpPr>
          <p:spPr>
            <a:xfrm>
              <a:off x="7139305" y="3427169"/>
              <a:ext cx="292420" cy="189887"/>
            </a:xfrm>
            <a:custGeom>
              <a:avLst/>
              <a:gdLst>
                <a:gd name="csX0" fmla="*/ 309629 w 309629"/>
                <a:gd name="csY0" fmla="*/ 0 h 201062"/>
                <a:gd name="csX1" fmla="*/ 215301 w 309629"/>
                <a:gd name="csY1" fmla="*/ 63912 h 201062"/>
                <a:gd name="csX2" fmla="*/ 96012 w 309629"/>
                <a:gd name="csY2" fmla="*/ 180325 h 201062"/>
                <a:gd name="csX3" fmla="*/ 0 w 309629"/>
                <a:gd name="csY3" fmla="*/ 201063 h 201062"/>
              </a:gdLst>
              <a:ahLst/>
              <a:cxnLst>
                <a:cxn ang="0">
                  <a:pos x="csX0" y="csY0"/>
                </a:cxn>
                <a:cxn ang="0">
                  <a:pos x="csX1" y="csY1"/>
                </a:cxn>
                <a:cxn ang="0">
                  <a:pos x="csX2" y="csY2"/>
                </a:cxn>
                <a:cxn ang="0">
                  <a:pos x="csX3" y="csY3"/>
                </a:cxn>
              </a:cxnLst>
              <a:rect l="l" t="t" r="r" b="b"/>
              <a:pathLst>
                <a:path w="309629" h="201062">
                  <a:moveTo>
                    <a:pt x="309629" y="0"/>
                  </a:moveTo>
                  <a:cubicBezTo>
                    <a:pt x="292175" y="25000"/>
                    <a:pt x="256928" y="42711"/>
                    <a:pt x="215301" y="63912"/>
                  </a:cubicBezTo>
                  <a:cubicBezTo>
                    <a:pt x="177474" y="83198"/>
                    <a:pt x="158213" y="150368"/>
                    <a:pt x="96012" y="180325"/>
                  </a:cubicBezTo>
                  <a:cubicBezTo>
                    <a:pt x="54169" y="200491"/>
                    <a:pt x="8372" y="201063"/>
                    <a:pt x="0" y="201063"/>
                  </a:cubicBezTo>
                </a:path>
              </a:pathLst>
            </a:custGeom>
            <a:noFill/>
            <a:ln w="6350" cap="rnd">
              <a:solidFill>
                <a:schemeClr val="bg1">
                  <a:lumMod val="50000"/>
                </a:schemeClr>
              </a:solidFill>
              <a:prstDash val="solid"/>
              <a:round/>
            </a:ln>
          </p:spPr>
          <p:txBody>
            <a:bodyPr/>
            <a:lstStyle/>
            <a:p>
              <a:endParaRPr lang="en-US"/>
            </a:p>
          </p:txBody>
        </p:sp>
        <p:sp>
          <p:nvSpPr>
            <p:cNvPr id="3115" name="Freeform 3114">
              <a:extLst>
                <a:ext uri="{FF2B5EF4-FFF2-40B4-BE49-F238E27FC236}">
                  <a16:creationId xmlns:a16="http://schemas.microsoft.com/office/drawing/2014/main" id="{3E89E1F8-C230-4F57-CF3D-6789A8982EFB}"/>
                </a:ext>
              </a:extLst>
            </p:cNvPr>
            <p:cNvSpPr/>
            <p:nvPr/>
          </p:nvSpPr>
          <p:spPr>
            <a:xfrm>
              <a:off x="7139320" y="3385636"/>
              <a:ext cx="283843" cy="136498"/>
            </a:xfrm>
            <a:custGeom>
              <a:avLst/>
              <a:gdLst>
                <a:gd name="csX0" fmla="*/ 300547 w 300547"/>
                <a:gd name="csY0" fmla="*/ 0 h 144531"/>
                <a:gd name="csX1" fmla="*/ 194295 w 300547"/>
                <a:gd name="csY1" fmla="*/ 53165 h 144531"/>
                <a:gd name="csX2" fmla="*/ 95873 w 300547"/>
                <a:gd name="csY2" fmla="*/ 123871 h 144531"/>
                <a:gd name="csX3" fmla="*/ 0 w 300547"/>
                <a:gd name="csY3" fmla="*/ 144532 h 144531"/>
              </a:gdLst>
              <a:ahLst/>
              <a:cxnLst>
                <a:cxn ang="0">
                  <a:pos x="csX0" y="csY0"/>
                </a:cxn>
                <a:cxn ang="0">
                  <a:pos x="csX1" y="csY1"/>
                </a:cxn>
                <a:cxn ang="0">
                  <a:pos x="csX2" y="csY2"/>
                </a:cxn>
                <a:cxn ang="0">
                  <a:pos x="csX3" y="csY3"/>
                </a:cxn>
              </a:cxnLst>
              <a:rect l="l" t="t" r="r" b="b"/>
              <a:pathLst>
                <a:path w="300547" h="144531">
                  <a:moveTo>
                    <a:pt x="300547" y="0"/>
                  </a:moveTo>
                  <a:cubicBezTo>
                    <a:pt x="283124" y="24969"/>
                    <a:pt x="235860" y="31964"/>
                    <a:pt x="194295" y="53165"/>
                  </a:cubicBezTo>
                  <a:cubicBezTo>
                    <a:pt x="156514" y="72436"/>
                    <a:pt x="129839" y="107256"/>
                    <a:pt x="95873" y="123871"/>
                  </a:cubicBezTo>
                  <a:cubicBezTo>
                    <a:pt x="54231" y="144223"/>
                    <a:pt x="8356" y="144532"/>
                    <a:pt x="0" y="144532"/>
                  </a:cubicBezTo>
                </a:path>
              </a:pathLst>
            </a:custGeom>
            <a:noFill/>
            <a:ln w="6350" cap="rnd">
              <a:solidFill>
                <a:schemeClr val="bg1">
                  <a:lumMod val="50000"/>
                </a:schemeClr>
              </a:solidFill>
              <a:prstDash val="solid"/>
              <a:round/>
            </a:ln>
          </p:spPr>
          <p:txBody>
            <a:bodyPr/>
            <a:lstStyle/>
            <a:p>
              <a:endParaRPr lang="en-US"/>
            </a:p>
          </p:txBody>
        </p:sp>
        <p:sp>
          <p:nvSpPr>
            <p:cNvPr id="3116" name="Freeform 3115">
              <a:extLst>
                <a:ext uri="{FF2B5EF4-FFF2-40B4-BE49-F238E27FC236}">
                  <a16:creationId xmlns:a16="http://schemas.microsoft.com/office/drawing/2014/main" id="{A930AC57-8E92-AC84-D28C-258E409DB850}"/>
                </a:ext>
              </a:extLst>
            </p:cNvPr>
            <p:cNvSpPr/>
            <p:nvPr/>
          </p:nvSpPr>
          <p:spPr>
            <a:xfrm>
              <a:off x="7139320" y="3483110"/>
              <a:ext cx="294914" cy="209691"/>
            </a:xfrm>
            <a:custGeom>
              <a:avLst/>
              <a:gdLst>
                <a:gd name="csX0" fmla="*/ 312271 w 312270"/>
                <a:gd name="csY0" fmla="*/ 0 h 222032"/>
                <a:gd name="csX1" fmla="*/ 196426 w 312270"/>
                <a:gd name="csY1" fmla="*/ 83090 h 222032"/>
                <a:gd name="csX2" fmla="*/ 0 w 312270"/>
                <a:gd name="csY2" fmla="*/ 222032 h 222032"/>
              </a:gdLst>
              <a:ahLst/>
              <a:cxnLst>
                <a:cxn ang="0">
                  <a:pos x="csX0" y="csY0"/>
                </a:cxn>
                <a:cxn ang="0">
                  <a:pos x="csX1" y="csY1"/>
                </a:cxn>
                <a:cxn ang="0">
                  <a:pos x="csX2" y="csY2"/>
                </a:cxn>
              </a:cxnLst>
              <a:rect l="l" t="t" r="r" b="b"/>
              <a:pathLst>
                <a:path w="312270" h="222032">
                  <a:moveTo>
                    <a:pt x="312271" y="0"/>
                  </a:moveTo>
                  <a:cubicBezTo>
                    <a:pt x="277795" y="22251"/>
                    <a:pt x="222545" y="44224"/>
                    <a:pt x="196426" y="83090"/>
                  </a:cubicBezTo>
                  <a:cubicBezTo>
                    <a:pt x="115628" y="203348"/>
                    <a:pt x="97464" y="222140"/>
                    <a:pt x="0" y="222032"/>
                  </a:cubicBezTo>
                </a:path>
              </a:pathLst>
            </a:custGeom>
            <a:noFill/>
            <a:ln w="6350" cap="rnd">
              <a:solidFill>
                <a:schemeClr val="bg1">
                  <a:lumMod val="50000"/>
                </a:schemeClr>
              </a:solidFill>
              <a:prstDash val="solid"/>
              <a:round/>
            </a:ln>
          </p:spPr>
          <p:txBody>
            <a:bodyPr/>
            <a:lstStyle/>
            <a:p>
              <a:endParaRPr lang="en-US"/>
            </a:p>
          </p:txBody>
        </p:sp>
        <p:sp>
          <p:nvSpPr>
            <p:cNvPr id="3117" name="Freeform 3116">
              <a:extLst>
                <a:ext uri="{FF2B5EF4-FFF2-40B4-BE49-F238E27FC236}">
                  <a16:creationId xmlns:a16="http://schemas.microsoft.com/office/drawing/2014/main" id="{0B768543-2255-C21C-8720-126FF3C1D37C}"/>
                </a:ext>
              </a:extLst>
            </p:cNvPr>
            <p:cNvSpPr/>
            <p:nvPr/>
          </p:nvSpPr>
          <p:spPr>
            <a:xfrm>
              <a:off x="7139320" y="3748698"/>
              <a:ext cx="79515" cy="36939"/>
            </a:xfrm>
            <a:custGeom>
              <a:avLst/>
              <a:gdLst>
                <a:gd name="csX0" fmla="*/ 84196 w 84195"/>
                <a:gd name="csY0" fmla="*/ 39113 h 39113"/>
                <a:gd name="csX1" fmla="*/ 0 w 84195"/>
                <a:gd name="csY1" fmla="*/ 0 h 39113"/>
              </a:gdLst>
              <a:ahLst/>
              <a:cxnLst>
                <a:cxn ang="0">
                  <a:pos x="csX0" y="csY0"/>
                </a:cxn>
                <a:cxn ang="0">
                  <a:pos x="csX1" y="csY1"/>
                </a:cxn>
              </a:cxnLst>
              <a:rect l="l" t="t" r="r" b="b"/>
              <a:pathLst>
                <a:path w="84195" h="39113">
                  <a:moveTo>
                    <a:pt x="84196" y="39113"/>
                  </a:moveTo>
                  <a:cubicBezTo>
                    <a:pt x="84196" y="39113"/>
                    <a:pt x="79778" y="15"/>
                    <a:pt x="0" y="0"/>
                  </a:cubicBezTo>
                </a:path>
              </a:pathLst>
            </a:custGeom>
            <a:noFill/>
            <a:ln w="6350" cap="rnd">
              <a:solidFill>
                <a:schemeClr val="bg1">
                  <a:lumMod val="50000"/>
                </a:schemeClr>
              </a:solidFill>
              <a:prstDash val="solid"/>
              <a:round/>
            </a:ln>
          </p:spPr>
          <p:txBody>
            <a:bodyPr/>
            <a:lstStyle/>
            <a:p>
              <a:endParaRPr lang="en-US"/>
            </a:p>
          </p:txBody>
        </p:sp>
        <p:sp>
          <p:nvSpPr>
            <p:cNvPr id="3118" name="Freeform 3117">
              <a:extLst>
                <a:ext uri="{FF2B5EF4-FFF2-40B4-BE49-F238E27FC236}">
                  <a16:creationId xmlns:a16="http://schemas.microsoft.com/office/drawing/2014/main" id="{F5204384-3673-2FCD-149D-2A0C3C408A67}"/>
                </a:ext>
              </a:extLst>
            </p:cNvPr>
            <p:cNvSpPr/>
            <p:nvPr/>
          </p:nvSpPr>
          <p:spPr>
            <a:xfrm>
              <a:off x="7211119" y="3551884"/>
              <a:ext cx="228411" cy="306203"/>
            </a:xfrm>
            <a:custGeom>
              <a:avLst/>
              <a:gdLst>
                <a:gd name="csX0" fmla="*/ 241852 w 241853"/>
                <a:gd name="csY0" fmla="*/ 0 h 324223"/>
                <a:gd name="csX1" fmla="*/ 0 w 241853"/>
                <a:gd name="csY1" fmla="*/ 324223 h 324223"/>
              </a:gdLst>
              <a:ahLst/>
              <a:cxnLst>
                <a:cxn ang="0">
                  <a:pos x="csX0" y="csY0"/>
                </a:cxn>
                <a:cxn ang="0">
                  <a:pos x="csX1" y="csY1"/>
                </a:cxn>
              </a:cxnLst>
              <a:rect l="l" t="t" r="r" b="b"/>
              <a:pathLst>
                <a:path w="241853" h="324223">
                  <a:moveTo>
                    <a:pt x="241852" y="0"/>
                  </a:moveTo>
                  <a:cubicBezTo>
                    <a:pt x="242486" y="99844"/>
                    <a:pt x="46" y="270657"/>
                    <a:pt x="0" y="324223"/>
                  </a:cubicBezTo>
                </a:path>
              </a:pathLst>
            </a:custGeom>
            <a:noFill/>
            <a:ln w="6350" cap="rnd">
              <a:solidFill>
                <a:schemeClr val="bg1">
                  <a:lumMod val="50000"/>
                </a:schemeClr>
              </a:solidFill>
              <a:prstDash val="solid"/>
              <a:round/>
            </a:ln>
          </p:spPr>
          <p:txBody>
            <a:bodyPr/>
            <a:lstStyle/>
            <a:p>
              <a:endParaRPr lang="en-US"/>
            </a:p>
          </p:txBody>
        </p:sp>
        <p:sp>
          <p:nvSpPr>
            <p:cNvPr id="3119" name="Freeform 3118">
              <a:extLst>
                <a:ext uri="{FF2B5EF4-FFF2-40B4-BE49-F238E27FC236}">
                  <a16:creationId xmlns:a16="http://schemas.microsoft.com/office/drawing/2014/main" id="{38C6285C-DB8D-DB9E-86E2-8D11B5C7376B}"/>
                </a:ext>
              </a:extLst>
            </p:cNvPr>
            <p:cNvSpPr/>
            <p:nvPr/>
          </p:nvSpPr>
          <p:spPr>
            <a:xfrm>
              <a:off x="7154479" y="3618733"/>
              <a:ext cx="296691" cy="596102"/>
            </a:xfrm>
            <a:custGeom>
              <a:avLst/>
              <a:gdLst>
                <a:gd name="csX0" fmla="*/ 314152 w 314152"/>
                <a:gd name="csY0" fmla="*/ 0 h 631183"/>
                <a:gd name="csX1" fmla="*/ 198 w 314152"/>
                <a:gd name="csY1" fmla="*/ 631183 h 631183"/>
              </a:gdLst>
              <a:ahLst/>
              <a:cxnLst>
                <a:cxn ang="0">
                  <a:pos x="csX0" y="csY0"/>
                </a:cxn>
                <a:cxn ang="0">
                  <a:pos x="csX1" y="csY1"/>
                </a:cxn>
              </a:cxnLst>
              <a:rect l="l" t="t" r="r" b="b"/>
              <a:pathLst>
                <a:path w="314152" h="631183">
                  <a:moveTo>
                    <a:pt x="314152" y="0"/>
                  </a:moveTo>
                  <a:cubicBezTo>
                    <a:pt x="314816" y="98979"/>
                    <a:pt x="-9132" y="488381"/>
                    <a:pt x="198" y="631183"/>
                  </a:cubicBezTo>
                </a:path>
              </a:pathLst>
            </a:custGeom>
            <a:noFill/>
            <a:ln w="6350" cap="rnd">
              <a:solidFill>
                <a:schemeClr val="bg1">
                  <a:lumMod val="50000"/>
                </a:schemeClr>
              </a:solidFill>
              <a:prstDash val="solid"/>
              <a:round/>
            </a:ln>
          </p:spPr>
          <p:txBody>
            <a:bodyPr/>
            <a:lstStyle/>
            <a:p>
              <a:endParaRPr lang="en-US"/>
            </a:p>
          </p:txBody>
        </p:sp>
        <p:sp>
          <p:nvSpPr>
            <p:cNvPr id="3120" name="Freeform 3119">
              <a:extLst>
                <a:ext uri="{FF2B5EF4-FFF2-40B4-BE49-F238E27FC236}">
                  <a16:creationId xmlns:a16="http://schemas.microsoft.com/office/drawing/2014/main" id="{1FB5A68A-04FD-0CBF-721B-A357A7734913}"/>
                </a:ext>
              </a:extLst>
            </p:cNvPr>
            <p:cNvSpPr/>
            <p:nvPr/>
          </p:nvSpPr>
          <p:spPr>
            <a:xfrm>
              <a:off x="7167094" y="3734859"/>
              <a:ext cx="290246" cy="1128999"/>
            </a:xfrm>
            <a:custGeom>
              <a:avLst/>
              <a:gdLst>
                <a:gd name="csX0" fmla="*/ 307328 w 307327"/>
                <a:gd name="csY0" fmla="*/ 0 h 1195442"/>
                <a:gd name="csX1" fmla="*/ 27957 w 307327"/>
                <a:gd name="csY1" fmla="*/ 701781 h 1195442"/>
                <a:gd name="csX2" fmla="*/ 37008 w 307327"/>
                <a:gd name="csY2" fmla="*/ 895648 h 1195442"/>
                <a:gd name="csX3" fmla="*/ 0 w 307327"/>
                <a:gd name="csY3" fmla="*/ 1195443 h 1195442"/>
              </a:gdLst>
              <a:ahLst/>
              <a:cxnLst>
                <a:cxn ang="0">
                  <a:pos x="csX0" y="csY0"/>
                </a:cxn>
                <a:cxn ang="0">
                  <a:pos x="csX1" y="csY1"/>
                </a:cxn>
                <a:cxn ang="0">
                  <a:pos x="csX2" y="csY2"/>
                </a:cxn>
                <a:cxn ang="0">
                  <a:pos x="csX3" y="csY3"/>
                </a:cxn>
              </a:cxnLst>
              <a:rect l="l" t="t" r="r" b="b"/>
              <a:pathLst>
                <a:path w="307327" h="1195442">
                  <a:moveTo>
                    <a:pt x="307328" y="0"/>
                  </a:moveTo>
                  <a:cubicBezTo>
                    <a:pt x="288437" y="195071"/>
                    <a:pt x="78975" y="434444"/>
                    <a:pt x="27957" y="701781"/>
                  </a:cubicBezTo>
                  <a:cubicBezTo>
                    <a:pt x="15925" y="764473"/>
                    <a:pt x="30305" y="830300"/>
                    <a:pt x="37008" y="895648"/>
                  </a:cubicBezTo>
                  <a:cubicBezTo>
                    <a:pt x="45936" y="983417"/>
                    <a:pt x="8526" y="1130172"/>
                    <a:pt x="0" y="1195443"/>
                  </a:cubicBezTo>
                </a:path>
              </a:pathLst>
            </a:custGeom>
            <a:noFill/>
            <a:ln w="6350" cap="rnd">
              <a:solidFill>
                <a:schemeClr val="bg1">
                  <a:lumMod val="50000"/>
                </a:schemeClr>
              </a:solidFill>
              <a:prstDash val="solid"/>
              <a:round/>
            </a:ln>
          </p:spPr>
          <p:txBody>
            <a:bodyPr/>
            <a:lstStyle/>
            <a:p>
              <a:endParaRPr lang="en-US"/>
            </a:p>
          </p:txBody>
        </p:sp>
        <p:sp>
          <p:nvSpPr>
            <p:cNvPr id="3121" name="Freeform 3120">
              <a:extLst>
                <a:ext uri="{FF2B5EF4-FFF2-40B4-BE49-F238E27FC236}">
                  <a16:creationId xmlns:a16="http://schemas.microsoft.com/office/drawing/2014/main" id="{5CF95F63-8076-59F1-B1D4-0D8C49EEC1EC}"/>
                </a:ext>
              </a:extLst>
            </p:cNvPr>
            <p:cNvSpPr/>
            <p:nvPr/>
          </p:nvSpPr>
          <p:spPr>
            <a:xfrm>
              <a:off x="7189523" y="3982073"/>
              <a:ext cx="280421" cy="1457326"/>
            </a:xfrm>
            <a:custGeom>
              <a:avLst/>
              <a:gdLst>
                <a:gd name="csX0" fmla="*/ 296924 w 296924"/>
                <a:gd name="csY0" fmla="*/ 0 h 1543091"/>
                <a:gd name="csX1" fmla="*/ 180724 w 296924"/>
                <a:gd name="csY1" fmla="*/ 500055 h 1543091"/>
                <a:gd name="csX2" fmla="*/ 92667 w 296924"/>
                <a:gd name="csY2" fmla="*/ 812681 h 1543091"/>
                <a:gd name="csX3" fmla="*/ 36475 w 296924"/>
                <a:gd name="csY3" fmla="*/ 1170969 h 1543091"/>
                <a:gd name="csX4" fmla="*/ 8873 w 296924"/>
                <a:gd name="csY4" fmla="*/ 1339419 h 1543091"/>
                <a:gd name="csX5" fmla="*/ 2432 w 296924"/>
                <a:gd name="csY5" fmla="*/ 1458982 h 1543091"/>
                <a:gd name="csX6" fmla="*/ 20998 w 296924"/>
                <a:gd name="csY6" fmla="*/ 1543091 h 154309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6924" h="1543091">
                  <a:moveTo>
                    <a:pt x="296924" y="0"/>
                  </a:moveTo>
                  <a:cubicBezTo>
                    <a:pt x="296353" y="113325"/>
                    <a:pt x="187474" y="302775"/>
                    <a:pt x="180724" y="500055"/>
                  </a:cubicBezTo>
                  <a:cubicBezTo>
                    <a:pt x="177789" y="580427"/>
                    <a:pt x="112422" y="695728"/>
                    <a:pt x="92667" y="812681"/>
                  </a:cubicBezTo>
                  <a:cubicBezTo>
                    <a:pt x="92574" y="812635"/>
                    <a:pt x="51210" y="1101312"/>
                    <a:pt x="36475" y="1170969"/>
                  </a:cubicBezTo>
                  <a:cubicBezTo>
                    <a:pt x="21554" y="1240594"/>
                    <a:pt x="8131" y="1284231"/>
                    <a:pt x="8873" y="1339419"/>
                  </a:cubicBezTo>
                  <a:cubicBezTo>
                    <a:pt x="9568" y="1394607"/>
                    <a:pt x="-5801" y="1439973"/>
                    <a:pt x="2432" y="1458982"/>
                  </a:cubicBezTo>
                  <a:cubicBezTo>
                    <a:pt x="10680" y="1478021"/>
                    <a:pt x="35208" y="1511776"/>
                    <a:pt x="20998" y="1543091"/>
                  </a:cubicBezTo>
                </a:path>
              </a:pathLst>
            </a:custGeom>
            <a:noFill/>
            <a:ln w="6350" cap="rnd">
              <a:solidFill>
                <a:schemeClr val="bg1">
                  <a:lumMod val="50000"/>
                </a:schemeClr>
              </a:solidFill>
              <a:prstDash val="solid"/>
              <a:round/>
            </a:ln>
          </p:spPr>
          <p:txBody>
            <a:bodyPr/>
            <a:lstStyle/>
            <a:p>
              <a:endParaRPr lang="en-US"/>
            </a:p>
          </p:txBody>
        </p:sp>
        <p:sp>
          <p:nvSpPr>
            <p:cNvPr id="3122" name="Freeform 3121">
              <a:extLst>
                <a:ext uri="{FF2B5EF4-FFF2-40B4-BE49-F238E27FC236}">
                  <a16:creationId xmlns:a16="http://schemas.microsoft.com/office/drawing/2014/main" id="{5EA866C4-5A92-A0CC-BC7A-265F1B4D7CD5}"/>
                </a:ext>
              </a:extLst>
            </p:cNvPr>
            <p:cNvSpPr/>
            <p:nvPr/>
          </p:nvSpPr>
          <p:spPr>
            <a:xfrm>
              <a:off x="7253077" y="4793874"/>
              <a:ext cx="128687" cy="600710"/>
            </a:xfrm>
            <a:custGeom>
              <a:avLst/>
              <a:gdLst>
                <a:gd name="csX0" fmla="*/ 79743 w 136260"/>
                <a:gd name="csY0" fmla="*/ 636063 h 636062"/>
                <a:gd name="csX1" fmla="*/ 49469 w 136260"/>
                <a:gd name="csY1" fmla="*/ 564553 h 636062"/>
                <a:gd name="csX2" fmla="*/ 7008 w 136260"/>
                <a:gd name="csY2" fmla="*/ 365359 h 636062"/>
                <a:gd name="csX3" fmla="*/ 136260 w 136260"/>
                <a:gd name="csY3" fmla="*/ 0 h 636062"/>
              </a:gdLst>
              <a:ahLst/>
              <a:cxnLst>
                <a:cxn ang="0">
                  <a:pos x="csX0" y="csY0"/>
                </a:cxn>
                <a:cxn ang="0">
                  <a:pos x="csX1" y="csY1"/>
                </a:cxn>
                <a:cxn ang="0">
                  <a:pos x="csX2" y="csY2"/>
                </a:cxn>
                <a:cxn ang="0">
                  <a:pos x="csX3" y="csY3"/>
                </a:cxn>
              </a:cxnLst>
              <a:rect l="l" t="t" r="r" b="b"/>
              <a:pathLst>
                <a:path w="136260" h="636062">
                  <a:moveTo>
                    <a:pt x="79743" y="636063"/>
                  </a:moveTo>
                  <a:cubicBezTo>
                    <a:pt x="79743" y="636063"/>
                    <a:pt x="87049" y="615556"/>
                    <a:pt x="49469" y="564553"/>
                  </a:cubicBezTo>
                  <a:cubicBezTo>
                    <a:pt x="11889" y="513381"/>
                    <a:pt x="-12793" y="432962"/>
                    <a:pt x="7008" y="365359"/>
                  </a:cubicBezTo>
                  <a:cubicBezTo>
                    <a:pt x="27026" y="297541"/>
                    <a:pt x="35151" y="109958"/>
                    <a:pt x="136260" y="0"/>
                  </a:cubicBezTo>
                </a:path>
              </a:pathLst>
            </a:custGeom>
            <a:noFill/>
            <a:ln w="6350" cap="rnd">
              <a:solidFill>
                <a:schemeClr val="bg1">
                  <a:lumMod val="50000"/>
                </a:schemeClr>
              </a:solidFill>
              <a:prstDash val="solid"/>
              <a:round/>
            </a:ln>
          </p:spPr>
          <p:txBody>
            <a:bodyPr/>
            <a:lstStyle/>
            <a:p>
              <a:endParaRPr lang="en-US"/>
            </a:p>
          </p:txBody>
        </p:sp>
        <p:sp>
          <p:nvSpPr>
            <p:cNvPr id="3125" name="Freeform 3124">
              <a:extLst>
                <a:ext uri="{FF2B5EF4-FFF2-40B4-BE49-F238E27FC236}">
                  <a16:creationId xmlns:a16="http://schemas.microsoft.com/office/drawing/2014/main" id="{DECAD226-827E-3EDB-F4DA-819CA7AA9169}"/>
                </a:ext>
              </a:extLst>
            </p:cNvPr>
            <p:cNvSpPr/>
            <p:nvPr/>
          </p:nvSpPr>
          <p:spPr>
            <a:xfrm>
              <a:off x="6210479" y="2514655"/>
              <a:ext cx="818758" cy="1446606"/>
            </a:xfrm>
            <a:custGeom>
              <a:avLst/>
              <a:gdLst>
                <a:gd name="csX0" fmla="*/ 866424 w 866943"/>
                <a:gd name="csY0" fmla="*/ 0 h 1531740"/>
                <a:gd name="csX1" fmla="*/ 738856 w 866943"/>
                <a:gd name="csY1" fmla="*/ 164930 h 1531740"/>
                <a:gd name="csX2" fmla="*/ 469463 w 866943"/>
                <a:gd name="csY2" fmla="*/ 472152 h 1531740"/>
                <a:gd name="csX3" fmla="*/ 393670 w 866943"/>
                <a:gd name="csY3" fmla="*/ 765508 h 1531740"/>
                <a:gd name="csX4" fmla="*/ 281764 w 866943"/>
                <a:gd name="csY4" fmla="*/ 1014393 h 1531740"/>
                <a:gd name="csX5" fmla="*/ 173442 w 866943"/>
                <a:gd name="csY5" fmla="*/ 1189730 h 1531740"/>
                <a:gd name="csX6" fmla="*/ 88675 w 866943"/>
                <a:gd name="csY6" fmla="*/ 1225384 h 1531740"/>
                <a:gd name="csX7" fmla="*/ 17283 w 866943"/>
                <a:gd name="csY7" fmla="*/ 1295658 h 1531740"/>
                <a:gd name="csX8" fmla="*/ 40313 w 866943"/>
                <a:gd name="csY8" fmla="*/ 1330710 h 1531740"/>
                <a:gd name="csX9" fmla="*/ 106298 w 866943"/>
                <a:gd name="csY9" fmla="*/ 1312134 h 1531740"/>
                <a:gd name="csX10" fmla="*/ 86111 w 866943"/>
                <a:gd name="csY10" fmla="*/ 1502650 h 1531740"/>
                <a:gd name="csX11" fmla="*/ 105526 w 866943"/>
                <a:gd name="csY11" fmla="*/ 1492937 h 1531740"/>
                <a:gd name="csX12" fmla="*/ 114516 w 866943"/>
                <a:gd name="csY12" fmla="*/ 1529410 h 1531740"/>
                <a:gd name="csX13" fmla="*/ 174168 w 866943"/>
                <a:gd name="csY13" fmla="*/ 1412966 h 1531740"/>
                <a:gd name="csX14" fmla="*/ 170708 w 866943"/>
                <a:gd name="csY14" fmla="*/ 1531216 h 1531740"/>
                <a:gd name="csX15" fmla="*/ 199252 w 866943"/>
                <a:gd name="csY15" fmla="*/ 1510680 h 1531740"/>
                <a:gd name="csX16" fmla="*/ 243844 w 866943"/>
                <a:gd name="csY16" fmla="*/ 1484784 h 1531740"/>
                <a:gd name="csX17" fmla="*/ 266720 w 866943"/>
                <a:gd name="csY17" fmla="*/ 1394066 h 1531740"/>
                <a:gd name="csX18" fmla="*/ 304501 w 866943"/>
                <a:gd name="csY18" fmla="*/ 1252437 h 1531740"/>
                <a:gd name="csX19" fmla="*/ 460675 w 866943"/>
                <a:gd name="csY19" fmla="*/ 1072638 h 1531740"/>
                <a:gd name="csX20" fmla="*/ 582033 w 866943"/>
                <a:gd name="csY20" fmla="*/ 819105 h 1531740"/>
                <a:gd name="csX21" fmla="*/ 633592 w 866943"/>
                <a:gd name="csY21" fmla="*/ 677276 h 15317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866943" h="1531740">
                  <a:moveTo>
                    <a:pt x="866424" y="0"/>
                  </a:moveTo>
                  <a:cubicBezTo>
                    <a:pt x="866254" y="463"/>
                    <a:pt x="883028" y="111333"/>
                    <a:pt x="738856" y="164930"/>
                  </a:cubicBezTo>
                  <a:cubicBezTo>
                    <a:pt x="594792" y="219484"/>
                    <a:pt x="475781" y="260574"/>
                    <a:pt x="469463" y="472152"/>
                  </a:cubicBezTo>
                  <a:cubicBezTo>
                    <a:pt x="469602" y="472183"/>
                    <a:pt x="413225" y="585662"/>
                    <a:pt x="393670" y="765508"/>
                  </a:cubicBezTo>
                  <a:cubicBezTo>
                    <a:pt x="393840" y="765508"/>
                    <a:pt x="301288" y="846961"/>
                    <a:pt x="281764" y="1014393"/>
                  </a:cubicBezTo>
                  <a:cubicBezTo>
                    <a:pt x="281703" y="1014578"/>
                    <a:pt x="224367" y="1149073"/>
                    <a:pt x="173442" y="1189730"/>
                  </a:cubicBezTo>
                  <a:cubicBezTo>
                    <a:pt x="173442" y="1189653"/>
                    <a:pt x="127289" y="1185761"/>
                    <a:pt x="88675" y="1225384"/>
                  </a:cubicBezTo>
                  <a:cubicBezTo>
                    <a:pt x="50091" y="1264760"/>
                    <a:pt x="65305" y="1268944"/>
                    <a:pt x="17283" y="1295658"/>
                  </a:cubicBezTo>
                  <a:cubicBezTo>
                    <a:pt x="-12960" y="1312335"/>
                    <a:pt x="-2410" y="1340577"/>
                    <a:pt x="40313" y="1330710"/>
                  </a:cubicBezTo>
                  <a:cubicBezTo>
                    <a:pt x="87671" y="1319746"/>
                    <a:pt x="118238" y="1275800"/>
                    <a:pt x="106298" y="1312134"/>
                  </a:cubicBezTo>
                  <a:cubicBezTo>
                    <a:pt x="94173" y="1348853"/>
                    <a:pt x="48623" y="1489818"/>
                    <a:pt x="86111" y="1502650"/>
                  </a:cubicBezTo>
                  <a:cubicBezTo>
                    <a:pt x="86111" y="1502650"/>
                    <a:pt x="99301" y="1506356"/>
                    <a:pt x="105526" y="1492937"/>
                  </a:cubicBezTo>
                  <a:cubicBezTo>
                    <a:pt x="105526" y="1492953"/>
                    <a:pt x="97571" y="1523774"/>
                    <a:pt x="114516" y="1529410"/>
                  </a:cubicBezTo>
                  <a:cubicBezTo>
                    <a:pt x="131336" y="1535370"/>
                    <a:pt x="174029" y="1413213"/>
                    <a:pt x="174168" y="1412966"/>
                  </a:cubicBezTo>
                  <a:cubicBezTo>
                    <a:pt x="174060" y="1413105"/>
                    <a:pt x="150288" y="1526893"/>
                    <a:pt x="170708" y="1531216"/>
                  </a:cubicBezTo>
                  <a:cubicBezTo>
                    <a:pt x="191019" y="1535633"/>
                    <a:pt x="199237" y="1510695"/>
                    <a:pt x="199252" y="1510680"/>
                  </a:cubicBezTo>
                  <a:cubicBezTo>
                    <a:pt x="199252" y="1510649"/>
                    <a:pt x="227209" y="1523851"/>
                    <a:pt x="243844" y="1484784"/>
                  </a:cubicBezTo>
                  <a:cubicBezTo>
                    <a:pt x="260480" y="1445702"/>
                    <a:pt x="266704" y="1394051"/>
                    <a:pt x="266720" y="1394066"/>
                  </a:cubicBezTo>
                  <a:cubicBezTo>
                    <a:pt x="266720" y="1394189"/>
                    <a:pt x="310942" y="1328749"/>
                    <a:pt x="304501" y="1252437"/>
                  </a:cubicBezTo>
                  <a:cubicBezTo>
                    <a:pt x="304501" y="1252237"/>
                    <a:pt x="340660" y="1191119"/>
                    <a:pt x="460675" y="1072638"/>
                  </a:cubicBezTo>
                  <a:cubicBezTo>
                    <a:pt x="580551" y="953847"/>
                    <a:pt x="581956" y="818904"/>
                    <a:pt x="582033" y="819105"/>
                  </a:cubicBezTo>
                  <a:cubicBezTo>
                    <a:pt x="599225" y="771947"/>
                    <a:pt x="616416" y="724665"/>
                    <a:pt x="633592" y="677276"/>
                  </a:cubicBezTo>
                </a:path>
              </a:pathLst>
            </a:custGeom>
            <a:noFill/>
            <a:ln w="6350" cap="rnd">
              <a:solidFill>
                <a:schemeClr val="bg1">
                  <a:lumMod val="50000"/>
                </a:schemeClr>
              </a:solidFill>
              <a:prstDash val="solid"/>
              <a:round/>
            </a:ln>
          </p:spPr>
          <p:txBody>
            <a:bodyPr/>
            <a:lstStyle/>
            <a:p>
              <a:endParaRPr lang="en-US"/>
            </a:p>
          </p:txBody>
        </p:sp>
        <p:sp>
          <p:nvSpPr>
            <p:cNvPr id="3126" name="Freeform 3125">
              <a:extLst>
                <a:ext uri="{FF2B5EF4-FFF2-40B4-BE49-F238E27FC236}">
                  <a16:creationId xmlns:a16="http://schemas.microsoft.com/office/drawing/2014/main" id="{3AAC03C6-BCAC-76D7-DAFB-07E5F572E32E}"/>
                </a:ext>
              </a:extLst>
            </p:cNvPr>
            <p:cNvSpPr/>
            <p:nvPr/>
          </p:nvSpPr>
          <p:spPr>
            <a:xfrm>
              <a:off x="6794282" y="2988259"/>
              <a:ext cx="257395" cy="2445820"/>
            </a:xfrm>
            <a:custGeom>
              <a:avLst/>
              <a:gdLst>
                <a:gd name="csX0" fmla="*/ 0 w 272543"/>
                <a:gd name="csY0" fmla="*/ 0 h 2589759"/>
                <a:gd name="csX1" fmla="*/ 66448 w 272543"/>
                <a:gd name="csY1" fmla="*/ 416408 h 2589759"/>
                <a:gd name="csX2" fmla="*/ 54864 w 272543"/>
                <a:gd name="csY2" fmla="*/ 561928 h 2589759"/>
                <a:gd name="csX3" fmla="*/ 28590 w 272543"/>
                <a:gd name="csY3" fmla="*/ 790538 h 2589759"/>
                <a:gd name="csX4" fmla="*/ 95518 w 272543"/>
                <a:gd name="csY4" fmla="*/ 1470578 h 2589759"/>
                <a:gd name="csX5" fmla="*/ 106515 w 272543"/>
                <a:gd name="csY5" fmla="*/ 1616499 h 2589759"/>
                <a:gd name="csX6" fmla="*/ 128109 w 272543"/>
                <a:gd name="csY6" fmla="*/ 1987062 h 2589759"/>
                <a:gd name="csX7" fmla="*/ 205354 w 272543"/>
                <a:gd name="csY7" fmla="*/ 2266907 h 2589759"/>
                <a:gd name="csX8" fmla="*/ 206929 w 272543"/>
                <a:gd name="csY8" fmla="*/ 2378209 h 2589759"/>
                <a:gd name="csX9" fmla="*/ 172191 w 272543"/>
                <a:gd name="csY9" fmla="*/ 2460404 h 2589759"/>
                <a:gd name="csX10" fmla="*/ 165133 w 272543"/>
                <a:gd name="csY10" fmla="*/ 2547925 h 2589759"/>
                <a:gd name="csX11" fmla="*/ 198635 w 272543"/>
                <a:gd name="csY11" fmla="*/ 2572601 h 2589759"/>
                <a:gd name="csX12" fmla="*/ 234917 w 272543"/>
                <a:gd name="csY12" fmla="*/ 2585834 h 2589759"/>
                <a:gd name="csX13" fmla="*/ 272544 w 272543"/>
                <a:gd name="csY13" fmla="*/ 2582869 h 25897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72543" h="2589759">
                  <a:moveTo>
                    <a:pt x="0" y="0"/>
                  </a:moveTo>
                  <a:cubicBezTo>
                    <a:pt x="108" y="262"/>
                    <a:pt x="850" y="187891"/>
                    <a:pt x="66448" y="416408"/>
                  </a:cubicBezTo>
                  <a:cubicBezTo>
                    <a:pt x="66479" y="416424"/>
                    <a:pt x="46987" y="458749"/>
                    <a:pt x="54864" y="561928"/>
                  </a:cubicBezTo>
                  <a:cubicBezTo>
                    <a:pt x="54833" y="562021"/>
                    <a:pt x="18813" y="717053"/>
                    <a:pt x="28590" y="790538"/>
                  </a:cubicBezTo>
                  <a:cubicBezTo>
                    <a:pt x="28127" y="791357"/>
                    <a:pt x="-28977" y="1156654"/>
                    <a:pt x="95518" y="1470578"/>
                  </a:cubicBezTo>
                  <a:cubicBezTo>
                    <a:pt x="95502" y="1470578"/>
                    <a:pt x="101557" y="1572630"/>
                    <a:pt x="106515" y="1616499"/>
                  </a:cubicBezTo>
                  <a:cubicBezTo>
                    <a:pt x="106237" y="1616700"/>
                    <a:pt x="68348" y="1805966"/>
                    <a:pt x="128109" y="1987062"/>
                  </a:cubicBezTo>
                  <a:cubicBezTo>
                    <a:pt x="187328" y="2168298"/>
                    <a:pt x="205246" y="2266923"/>
                    <a:pt x="205354" y="2266907"/>
                  </a:cubicBezTo>
                  <a:cubicBezTo>
                    <a:pt x="205292" y="2266938"/>
                    <a:pt x="185351" y="2345674"/>
                    <a:pt x="206929" y="2378209"/>
                  </a:cubicBezTo>
                  <a:cubicBezTo>
                    <a:pt x="206898" y="2378224"/>
                    <a:pt x="186232" y="2433890"/>
                    <a:pt x="172191" y="2460404"/>
                  </a:cubicBezTo>
                  <a:cubicBezTo>
                    <a:pt x="158012" y="2487009"/>
                    <a:pt x="124680" y="2540915"/>
                    <a:pt x="165133" y="2547925"/>
                  </a:cubicBezTo>
                  <a:cubicBezTo>
                    <a:pt x="165133" y="2547879"/>
                    <a:pt x="168855" y="2577434"/>
                    <a:pt x="198635" y="2572601"/>
                  </a:cubicBezTo>
                  <a:cubicBezTo>
                    <a:pt x="198635" y="2572601"/>
                    <a:pt x="214992" y="2595547"/>
                    <a:pt x="234917" y="2585834"/>
                  </a:cubicBezTo>
                  <a:cubicBezTo>
                    <a:pt x="234917" y="2585834"/>
                    <a:pt x="256186" y="2596396"/>
                    <a:pt x="272544" y="2582869"/>
                  </a:cubicBezTo>
                </a:path>
              </a:pathLst>
            </a:custGeom>
            <a:noFill/>
            <a:ln w="6350" cap="rnd">
              <a:solidFill>
                <a:schemeClr val="bg1">
                  <a:lumMod val="50000"/>
                </a:schemeClr>
              </a:solidFill>
              <a:prstDash val="solid"/>
              <a:round/>
            </a:ln>
          </p:spPr>
          <p:txBody>
            <a:bodyPr/>
            <a:lstStyle/>
            <a:p>
              <a:endParaRPr lang="en-US"/>
            </a:p>
          </p:txBody>
        </p:sp>
        <p:sp>
          <p:nvSpPr>
            <p:cNvPr id="3127" name="Freeform 3126">
              <a:extLst>
                <a:ext uri="{FF2B5EF4-FFF2-40B4-BE49-F238E27FC236}">
                  <a16:creationId xmlns:a16="http://schemas.microsoft.com/office/drawing/2014/main" id="{A80897D5-9163-7E0F-DA2E-5EDD5E7B8AE5}"/>
                </a:ext>
              </a:extLst>
            </p:cNvPr>
            <p:cNvSpPr/>
            <p:nvPr/>
          </p:nvSpPr>
          <p:spPr>
            <a:xfrm>
              <a:off x="7048928" y="3961088"/>
              <a:ext cx="90377" cy="1479341"/>
            </a:xfrm>
            <a:custGeom>
              <a:avLst/>
              <a:gdLst>
                <a:gd name="csX0" fmla="*/ 17277 w 95696"/>
                <a:gd name="csY0" fmla="*/ 1485433 h 1566402"/>
                <a:gd name="csX1" fmla="*/ 18436 w 95696"/>
                <a:gd name="csY1" fmla="*/ 1564508 h 1566402"/>
                <a:gd name="csX2" fmla="*/ 72357 w 95696"/>
                <a:gd name="csY2" fmla="*/ 1496844 h 1566402"/>
                <a:gd name="csX3" fmla="*/ 87325 w 95696"/>
                <a:gd name="csY3" fmla="*/ 1393788 h 1566402"/>
                <a:gd name="csX4" fmla="*/ 94121 w 95696"/>
                <a:gd name="csY4" fmla="*/ 1344484 h 1566402"/>
                <a:gd name="csX5" fmla="*/ 78752 w 95696"/>
                <a:gd name="csY5" fmla="*/ 1272588 h 1566402"/>
                <a:gd name="csX6" fmla="*/ 66905 w 95696"/>
                <a:gd name="csY6" fmla="*/ 1197558 h 1566402"/>
                <a:gd name="csX7" fmla="*/ 68527 w 95696"/>
                <a:gd name="csY7" fmla="*/ 937772 h 1566402"/>
                <a:gd name="csX8" fmla="*/ 63121 w 95696"/>
                <a:gd name="csY8" fmla="*/ 662158 h 1566402"/>
                <a:gd name="csX9" fmla="*/ 82892 w 95696"/>
                <a:gd name="csY9" fmla="*/ 464972 h 1566402"/>
                <a:gd name="csX10" fmla="*/ 95696 w 95696"/>
                <a:gd name="csY10" fmla="*/ 0 h 1566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5696" h="1566402">
                  <a:moveTo>
                    <a:pt x="17277" y="1485433"/>
                  </a:moveTo>
                  <a:cubicBezTo>
                    <a:pt x="11639" y="1500797"/>
                    <a:pt x="-19283" y="1553514"/>
                    <a:pt x="18436" y="1564508"/>
                  </a:cubicBezTo>
                  <a:cubicBezTo>
                    <a:pt x="72342" y="1579872"/>
                    <a:pt x="72342" y="1496721"/>
                    <a:pt x="72357" y="1496844"/>
                  </a:cubicBezTo>
                  <a:cubicBezTo>
                    <a:pt x="72326" y="1496875"/>
                    <a:pt x="93611" y="1463151"/>
                    <a:pt x="87325" y="1393788"/>
                  </a:cubicBezTo>
                  <a:cubicBezTo>
                    <a:pt x="87325" y="1393788"/>
                    <a:pt x="94105" y="1374239"/>
                    <a:pt x="94121" y="1344484"/>
                  </a:cubicBezTo>
                  <a:cubicBezTo>
                    <a:pt x="94121" y="1324255"/>
                    <a:pt x="91866" y="1299333"/>
                    <a:pt x="78752" y="1272588"/>
                  </a:cubicBezTo>
                  <a:cubicBezTo>
                    <a:pt x="78721" y="1272588"/>
                    <a:pt x="92576" y="1250121"/>
                    <a:pt x="66905" y="1197558"/>
                  </a:cubicBezTo>
                  <a:cubicBezTo>
                    <a:pt x="41033" y="1144919"/>
                    <a:pt x="68357" y="937788"/>
                    <a:pt x="68527" y="937772"/>
                  </a:cubicBezTo>
                  <a:cubicBezTo>
                    <a:pt x="68311" y="937788"/>
                    <a:pt x="115004" y="767160"/>
                    <a:pt x="63121" y="662158"/>
                  </a:cubicBezTo>
                  <a:cubicBezTo>
                    <a:pt x="63059" y="662189"/>
                    <a:pt x="101797" y="575470"/>
                    <a:pt x="82892" y="464972"/>
                  </a:cubicBezTo>
                  <a:cubicBezTo>
                    <a:pt x="63785" y="354488"/>
                    <a:pt x="95619" y="77238"/>
                    <a:pt x="95696" y="0"/>
                  </a:cubicBezTo>
                </a:path>
              </a:pathLst>
            </a:custGeom>
            <a:noFill/>
            <a:ln w="6350" cap="rnd">
              <a:solidFill>
                <a:schemeClr val="bg1">
                  <a:lumMod val="50000"/>
                </a:schemeClr>
              </a:solidFill>
              <a:prstDash val="solid"/>
              <a:round/>
            </a:ln>
          </p:spPr>
          <p:txBody>
            <a:bodyPr/>
            <a:lstStyle/>
            <a:p>
              <a:endParaRPr lang="en-US"/>
            </a:p>
          </p:txBody>
        </p:sp>
        <p:sp>
          <p:nvSpPr>
            <p:cNvPr id="3129" name="Freeform 3128">
              <a:extLst>
                <a:ext uri="{FF2B5EF4-FFF2-40B4-BE49-F238E27FC236}">
                  <a16:creationId xmlns:a16="http://schemas.microsoft.com/office/drawing/2014/main" id="{FACDDA78-E0C5-9A15-0B86-A3C47BC138AA}"/>
                </a:ext>
              </a:extLst>
            </p:cNvPr>
            <p:cNvSpPr/>
            <p:nvPr/>
          </p:nvSpPr>
          <p:spPr>
            <a:xfrm>
              <a:off x="6310140" y="3838327"/>
              <a:ext cx="23661" cy="86274"/>
            </a:xfrm>
            <a:custGeom>
              <a:avLst/>
              <a:gdLst>
                <a:gd name="csX0" fmla="*/ 0 w 25053"/>
                <a:gd name="csY0" fmla="*/ 91351 h 91351"/>
                <a:gd name="csX1" fmla="*/ 25053 w 25053"/>
                <a:gd name="csY1" fmla="*/ 0 h 91351"/>
              </a:gdLst>
              <a:ahLst/>
              <a:cxnLst>
                <a:cxn ang="0">
                  <a:pos x="csX0" y="csY0"/>
                </a:cxn>
                <a:cxn ang="0">
                  <a:pos x="csX1" y="csY1"/>
                </a:cxn>
              </a:cxnLst>
              <a:rect l="l" t="t" r="r" b="b"/>
              <a:pathLst>
                <a:path w="25053" h="91351">
                  <a:moveTo>
                    <a:pt x="0" y="91351"/>
                  </a:moveTo>
                  <a:cubicBezTo>
                    <a:pt x="8264" y="61040"/>
                    <a:pt x="16620" y="30590"/>
                    <a:pt x="25053" y="0"/>
                  </a:cubicBezTo>
                </a:path>
              </a:pathLst>
            </a:custGeom>
            <a:noFill/>
            <a:ln w="6350" cap="rnd">
              <a:solidFill>
                <a:schemeClr val="bg1">
                  <a:lumMod val="50000"/>
                </a:schemeClr>
              </a:solidFill>
              <a:prstDash val="solid"/>
              <a:round/>
            </a:ln>
          </p:spPr>
          <p:txBody>
            <a:bodyPr/>
            <a:lstStyle/>
            <a:p>
              <a:endParaRPr lang="en-US"/>
            </a:p>
          </p:txBody>
        </p:sp>
        <p:sp>
          <p:nvSpPr>
            <p:cNvPr id="3130" name="Freeform 3129">
              <a:extLst>
                <a:ext uri="{FF2B5EF4-FFF2-40B4-BE49-F238E27FC236}">
                  <a16:creationId xmlns:a16="http://schemas.microsoft.com/office/drawing/2014/main" id="{F0B67E25-6998-6872-3A8E-6B105ABE451F}"/>
                </a:ext>
              </a:extLst>
            </p:cNvPr>
            <p:cNvSpPr/>
            <p:nvPr/>
          </p:nvSpPr>
          <p:spPr>
            <a:xfrm>
              <a:off x="6398657" y="3856701"/>
              <a:ext cx="21457" cy="84655"/>
            </a:xfrm>
            <a:custGeom>
              <a:avLst/>
              <a:gdLst>
                <a:gd name="csX0" fmla="*/ 0 w 22720"/>
                <a:gd name="csY0" fmla="*/ 89637 h 89637"/>
                <a:gd name="csX1" fmla="*/ 22721 w 22720"/>
                <a:gd name="csY1" fmla="*/ 0 h 89637"/>
              </a:gdLst>
              <a:ahLst/>
              <a:cxnLst>
                <a:cxn ang="0">
                  <a:pos x="csX0" y="csY0"/>
                </a:cxn>
                <a:cxn ang="0">
                  <a:pos x="csX1" y="csY1"/>
                </a:cxn>
              </a:cxnLst>
              <a:rect l="l" t="t" r="r" b="b"/>
              <a:pathLst>
                <a:path w="22720" h="89637">
                  <a:moveTo>
                    <a:pt x="0" y="89637"/>
                  </a:moveTo>
                  <a:cubicBezTo>
                    <a:pt x="7507" y="59866"/>
                    <a:pt x="15075" y="29987"/>
                    <a:pt x="22721" y="0"/>
                  </a:cubicBezTo>
                </a:path>
              </a:pathLst>
            </a:custGeom>
            <a:noFill/>
            <a:ln w="6350" cap="rnd">
              <a:solidFill>
                <a:schemeClr val="bg1">
                  <a:lumMod val="50000"/>
                </a:schemeClr>
              </a:solidFill>
              <a:prstDash val="solid"/>
              <a:round/>
            </a:ln>
          </p:spPr>
          <p:txBody>
            <a:bodyPr/>
            <a:lstStyle/>
            <a:p>
              <a:endParaRPr lang="en-US"/>
            </a:p>
          </p:txBody>
        </p:sp>
        <p:sp>
          <p:nvSpPr>
            <p:cNvPr id="3131" name="Freeform 3130">
              <a:extLst>
                <a:ext uri="{FF2B5EF4-FFF2-40B4-BE49-F238E27FC236}">
                  <a16:creationId xmlns:a16="http://schemas.microsoft.com/office/drawing/2014/main" id="{59634701-5FDA-DA23-614D-8FED0894D5C8}"/>
                </a:ext>
              </a:extLst>
            </p:cNvPr>
            <p:cNvSpPr/>
            <p:nvPr/>
          </p:nvSpPr>
          <p:spPr>
            <a:xfrm>
              <a:off x="7033357" y="3737046"/>
              <a:ext cx="105948" cy="195691"/>
            </a:xfrm>
            <a:custGeom>
              <a:avLst/>
              <a:gdLst>
                <a:gd name="csX0" fmla="*/ 0 w 112183"/>
                <a:gd name="csY0" fmla="*/ 0 h 207208"/>
                <a:gd name="csX1" fmla="*/ 112184 w 112183"/>
                <a:gd name="csY1" fmla="*/ 207208 h 207208"/>
              </a:gdLst>
              <a:ahLst/>
              <a:cxnLst>
                <a:cxn ang="0">
                  <a:pos x="csX0" y="csY0"/>
                </a:cxn>
                <a:cxn ang="0">
                  <a:pos x="csX1" y="csY1"/>
                </a:cxn>
              </a:cxnLst>
              <a:rect l="l" t="t" r="r" b="b"/>
              <a:pathLst>
                <a:path w="112183" h="207208">
                  <a:moveTo>
                    <a:pt x="0" y="0"/>
                  </a:moveTo>
                  <a:cubicBezTo>
                    <a:pt x="64410" y="42742"/>
                    <a:pt x="-8063" y="207116"/>
                    <a:pt x="112184" y="207208"/>
                  </a:cubicBezTo>
                </a:path>
              </a:pathLst>
            </a:custGeom>
            <a:noFill/>
            <a:ln w="6350" cap="rnd">
              <a:solidFill>
                <a:schemeClr val="bg1">
                  <a:lumMod val="50000"/>
                </a:schemeClr>
              </a:solidFill>
              <a:prstDash val="solid"/>
              <a:round/>
            </a:ln>
          </p:spPr>
          <p:txBody>
            <a:bodyPr/>
            <a:lstStyle/>
            <a:p>
              <a:endParaRPr lang="en-US"/>
            </a:p>
          </p:txBody>
        </p:sp>
        <p:sp>
          <p:nvSpPr>
            <p:cNvPr id="3132" name="Freeform 3131">
              <a:extLst>
                <a:ext uri="{FF2B5EF4-FFF2-40B4-BE49-F238E27FC236}">
                  <a16:creationId xmlns:a16="http://schemas.microsoft.com/office/drawing/2014/main" id="{E917E3DF-40F4-694D-E209-CA2B23BE532C}"/>
                </a:ext>
              </a:extLst>
            </p:cNvPr>
            <p:cNvSpPr/>
            <p:nvPr/>
          </p:nvSpPr>
          <p:spPr>
            <a:xfrm>
              <a:off x="7249388" y="2514655"/>
              <a:ext cx="818758" cy="1446606"/>
            </a:xfrm>
            <a:custGeom>
              <a:avLst/>
              <a:gdLst>
                <a:gd name="csX0" fmla="*/ 519 w 866943"/>
                <a:gd name="csY0" fmla="*/ 0 h 1531740"/>
                <a:gd name="csX1" fmla="*/ 128087 w 866943"/>
                <a:gd name="csY1" fmla="*/ 164930 h 1531740"/>
                <a:gd name="csX2" fmla="*/ 397480 w 866943"/>
                <a:gd name="csY2" fmla="*/ 472152 h 1531740"/>
                <a:gd name="csX3" fmla="*/ 473273 w 866943"/>
                <a:gd name="csY3" fmla="*/ 765508 h 1531740"/>
                <a:gd name="csX4" fmla="*/ 585179 w 866943"/>
                <a:gd name="csY4" fmla="*/ 1014393 h 1531740"/>
                <a:gd name="csX5" fmla="*/ 693501 w 866943"/>
                <a:gd name="csY5" fmla="*/ 1189730 h 1531740"/>
                <a:gd name="csX6" fmla="*/ 778269 w 866943"/>
                <a:gd name="csY6" fmla="*/ 1225384 h 1531740"/>
                <a:gd name="csX7" fmla="*/ 849660 w 866943"/>
                <a:gd name="csY7" fmla="*/ 1295658 h 1531740"/>
                <a:gd name="csX8" fmla="*/ 826630 w 866943"/>
                <a:gd name="csY8" fmla="*/ 1330710 h 1531740"/>
                <a:gd name="csX9" fmla="*/ 760645 w 866943"/>
                <a:gd name="csY9" fmla="*/ 1312134 h 1531740"/>
                <a:gd name="csX10" fmla="*/ 780833 w 866943"/>
                <a:gd name="csY10" fmla="*/ 1502650 h 1531740"/>
                <a:gd name="csX11" fmla="*/ 761417 w 866943"/>
                <a:gd name="csY11" fmla="*/ 1492937 h 1531740"/>
                <a:gd name="csX12" fmla="*/ 752427 w 866943"/>
                <a:gd name="csY12" fmla="*/ 1529410 h 1531740"/>
                <a:gd name="csX13" fmla="*/ 692775 w 866943"/>
                <a:gd name="csY13" fmla="*/ 1412966 h 1531740"/>
                <a:gd name="csX14" fmla="*/ 696235 w 866943"/>
                <a:gd name="csY14" fmla="*/ 1531216 h 1531740"/>
                <a:gd name="csX15" fmla="*/ 667691 w 866943"/>
                <a:gd name="csY15" fmla="*/ 1510680 h 1531740"/>
                <a:gd name="csX16" fmla="*/ 623099 w 866943"/>
                <a:gd name="csY16" fmla="*/ 1484784 h 1531740"/>
                <a:gd name="csX17" fmla="*/ 600223 w 866943"/>
                <a:gd name="csY17" fmla="*/ 1394066 h 1531740"/>
                <a:gd name="csX18" fmla="*/ 562442 w 866943"/>
                <a:gd name="csY18" fmla="*/ 1252437 h 1531740"/>
                <a:gd name="csX19" fmla="*/ 406268 w 866943"/>
                <a:gd name="csY19" fmla="*/ 1072638 h 1531740"/>
                <a:gd name="csX20" fmla="*/ 284910 w 866943"/>
                <a:gd name="csY20" fmla="*/ 819105 h 1531740"/>
                <a:gd name="csX21" fmla="*/ 233351 w 866943"/>
                <a:gd name="csY21" fmla="*/ 677276 h 15317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866943" h="1531740">
                  <a:moveTo>
                    <a:pt x="519" y="0"/>
                  </a:moveTo>
                  <a:cubicBezTo>
                    <a:pt x="689" y="463"/>
                    <a:pt x="-16085" y="111333"/>
                    <a:pt x="128087" y="164930"/>
                  </a:cubicBezTo>
                  <a:cubicBezTo>
                    <a:pt x="272151" y="219484"/>
                    <a:pt x="391162" y="260574"/>
                    <a:pt x="397480" y="472152"/>
                  </a:cubicBezTo>
                  <a:cubicBezTo>
                    <a:pt x="397341" y="472183"/>
                    <a:pt x="453718" y="585662"/>
                    <a:pt x="473273" y="765508"/>
                  </a:cubicBezTo>
                  <a:cubicBezTo>
                    <a:pt x="473103" y="765508"/>
                    <a:pt x="565655" y="846961"/>
                    <a:pt x="585179" y="1014393"/>
                  </a:cubicBezTo>
                  <a:cubicBezTo>
                    <a:pt x="585241" y="1014578"/>
                    <a:pt x="642576" y="1149073"/>
                    <a:pt x="693501" y="1189730"/>
                  </a:cubicBezTo>
                  <a:cubicBezTo>
                    <a:pt x="693501" y="1189653"/>
                    <a:pt x="739669" y="1185777"/>
                    <a:pt x="778269" y="1225384"/>
                  </a:cubicBezTo>
                  <a:cubicBezTo>
                    <a:pt x="816853" y="1264760"/>
                    <a:pt x="801638" y="1268944"/>
                    <a:pt x="849660" y="1295658"/>
                  </a:cubicBezTo>
                  <a:cubicBezTo>
                    <a:pt x="879903" y="1312335"/>
                    <a:pt x="869353" y="1340577"/>
                    <a:pt x="826630" y="1330710"/>
                  </a:cubicBezTo>
                  <a:cubicBezTo>
                    <a:pt x="779272" y="1319746"/>
                    <a:pt x="748705" y="1275800"/>
                    <a:pt x="760645" y="1312134"/>
                  </a:cubicBezTo>
                  <a:cubicBezTo>
                    <a:pt x="772785" y="1348853"/>
                    <a:pt x="818320" y="1489818"/>
                    <a:pt x="780833" y="1502650"/>
                  </a:cubicBezTo>
                  <a:cubicBezTo>
                    <a:pt x="780833" y="1502650"/>
                    <a:pt x="767642" y="1506356"/>
                    <a:pt x="761417" y="1492937"/>
                  </a:cubicBezTo>
                  <a:cubicBezTo>
                    <a:pt x="761417" y="1492953"/>
                    <a:pt x="769372" y="1523774"/>
                    <a:pt x="752427" y="1529410"/>
                  </a:cubicBezTo>
                  <a:cubicBezTo>
                    <a:pt x="735607" y="1535370"/>
                    <a:pt x="692914" y="1413213"/>
                    <a:pt x="692775" y="1412966"/>
                  </a:cubicBezTo>
                  <a:cubicBezTo>
                    <a:pt x="692883" y="1413105"/>
                    <a:pt x="716655" y="1526893"/>
                    <a:pt x="696235" y="1531216"/>
                  </a:cubicBezTo>
                  <a:cubicBezTo>
                    <a:pt x="675924" y="1535633"/>
                    <a:pt x="667706" y="1510695"/>
                    <a:pt x="667691" y="1510680"/>
                  </a:cubicBezTo>
                  <a:cubicBezTo>
                    <a:pt x="667691" y="1510649"/>
                    <a:pt x="639734" y="1523851"/>
                    <a:pt x="623099" y="1484784"/>
                  </a:cubicBezTo>
                  <a:cubicBezTo>
                    <a:pt x="606463" y="1445702"/>
                    <a:pt x="600239" y="1394051"/>
                    <a:pt x="600223" y="1394066"/>
                  </a:cubicBezTo>
                  <a:cubicBezTo>
                    <a:pt x="600223" y="1394189"/>
                    <a:pt x="556002" y="1328749"/>
                    <a:pt x="562442" y="1252437"/>
                  </a:cubicBezTo>
                  <a:cubicBezTo>
                    <a:pt x="562442" y="1252237"/>
                    <a:pt x="526284" y="1191119"/>
                    <a:pt x="406268" y="1072638"/>
                  </a:cubicBezTo>
                  <a:cubicBezTo>
                    <a:pt x="286393" y="953847"/>
                    <a:pt x="284987" y="818904"/>
                    <a:pt x="284910" y="819105"/>
                  </a:cubicBezTo>
                  <a:cubicBezTo>
                    <a:pt x="267718" y="771947"/>
                    <a:pt x="250527" y="724665"/>
                    <a:pt x="233351" y="677276"/>
                  </a:cubicBezTo>
                </a:path>
              </a:pathLst>
            </a:custGeom>
            <a:noFill/>
            <a:ln w="6350" cap="rnd">
              <a:solidFill>
                <a:schemeClr val="bg1">
                  <a:lumMod val="50000"/>
                </a:schemeClr>
              </a:solidFill>
              <a:prstDash val="solid"/>
              <a:round/>
            </a:ln>
          </p:spPr>
          <p:txBody>
            <a:bodyPr/>
            <a:lstStyle/>
            <a:p>
              <a:endParaRPr lang="en-US"/>
            </a:p>
          </p:txBody>
        </p:sp>
        <p:sp>
          <p:nvSpPr>
            <p:cNvPr id="3133" name="Freeform 3132">
              <a:extLst>
                <a:ext uri="{FF2B5EF4-FFF2-40B4-BE49-F238E27FC236}">
                  <a16:creationId xmlns:a16="http://schemas.microsoft.com/office/drawing/2014/main" id="{3938BF68-C283-9AAF-C8E2-FDC1401B4A6E}"/>
                </a:ext>
              </a:extLst>
            </p:cNvPr>
            <p:cNvSpPr/>
            <p:nvPr/>
          </p:nvSpPr>
          <p:spPr>
            <a:xfrm>
              <a:off x="7226932" y="2988259"/>
              <a:ext cx="257410" cy="2445820"/>
            </a:xfrm>
            <a:custGeom>
              <a:avLst/>
              <a:gdLst>
                <a:gd name="csX0" fmla="*/ 272559 w 272559"/>
                <a:gd name="csY0" fmla="*/ 0 h 2589759"/>
                <a:gd name="csX1" fmla="*/ 206111 w 272559"/>
                <a:gd name="csY1" fmla="*/ 416408 h 2589759"/>
                <a:gd name="csX2" fmla="*/ 217695 w 272559"/>
                <a:gd name="csY2" fmla="*/ 561928 h 2589759"/>
                <a:gd name="csX3" fmla="*/ 243969 w 272559"/>
                <a:gd name="csY3" fmla="*/ 790538 h 2589759"/>
                <a:gd name="csX4" fmla="*/ 177041 w 272559"/>
                <a:gd name="csY4" fmla="*/ 1470578 h 2589759"/>
                <a:gd name="csX5" fmla="*/ 166028 w 272559"/>
                <a:gd name="csY5" fmla="*/ 1616499 h 2589759"/>
                <a:gd name="csX6" fmla="*/ 144435 w 272559"/>
                <a:gd name="csY6" fmla="*/ 1987062 h 2589759"/>
                <a:gd name="csX7" fmla="*/ 67190 w 272559"/>
                <a:gd name="csY7" fmla="*/ 2266907 h 2589759"/>
                <a:gd name="csX8" fmla="*/ 65614 w 272559"/>
                <a:gd name="csY8" fmla="*/ 2378209 h 2589759"/>
                <a:gd name="csX9" fmla="*/ 100352 w 272559"/>
                <a:gd name="csY9" fmla="*/ 2460404 h 2589759"/>
                <a:gd name="csX10" fmla="*/ 107411 w 272559"/>
                <a:gd name="csY10" fmla="*/ 2547925 h 2589759"/>
                <a:gd name="csX11" fmla="*/ 73909 w 272559"/>
                <a:gd name="csY11" fmla="*/ 2572601 h 2589759"/>
                <a:gd name="csX12" fmla="*/ 37626 w 272559"/>
                <a:gd name="csY12" fmla="*/ 2585834 h 2589759"/>
                <a:gd name="csX13" fmla="*/ 0 w 272559"/>
                <a:gd name="csY13" fmla="*/ 2582869 h 25897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72559" h="2589759">
                  <a:moveTo>
                    <a:pt x="272559" y="0"/>
                  </a:moveTo>
                  <a:cubicBezTo>
                    <a:pt x="272451" y="262"/>
                    <a:pt x="271710" y="187891"/>
                    <a:pt x="206111" y="416408"/>
                  </a:cubicBezTo>
                  <a:cubicBezTo>
                    <a:pt x="206080" y="416424"/>
                    <a:pt x="225573" y="458749"/>
                    <a:pt x="217695" y="561928"/>
                  </a:cubicBezTo>
                  <a:cubicBezTo>
                    <a:pt x="217726" y="562021"/>
                    <a:pt x="253746" y="717053"/>
                    <a:pt x="243969" y="790538"/>
                  </a:cubicBezTo>
                  <a:cubicBezTo>
                    <a:pt x="244432" y="791357"/>
                    <a:pt x="301536" y="1156654"/>
                    <a:pt x="177041" y="1470578"/>
                  </a:cubicBezTo>
                  <a:cubicBezTo>
                    <a:pt x="177057" y="1470578"/>
                    <a:pt x="171002" y="1572630"/>
                    <a:pt x="166028" y="1616499"/>
                  </a:cubicBezTo>
                  <a:cubicBezTo>
                    <a:pt x="166306" y="1616700"/>
                    <a:pt x="204211" y="1805966"/>
                    <a:pt x="144435" y="1987062"/>
                  </a:cubicBezTo>
                  <a:cubicBezTo>
                    <a:pt x="85200" y="2168298"/>
                    <a:pt x="67298" y="2266923"/>
                    <a:pt x="67190" y="2266907"/>
                  </a:cubicBezTo>
                  <a:cubicBezTo>
                    <a:pt x="67252" y="2266938"/>
                    <a:pt x="87192" y="2345674"/>
                    <a:pt x="65614" y="2378209"/>
                  </a:cubicBezTo>
                  <a:cubicBezTo>
                    <a:pt x="65645" y="2378224"/>
                    <a:pt x="86312" y="2433890"/>
                    <a:pt x="100352" y="2460404"/>
                  </a:cubicBezTo>
                  <a:cubicBezTo>
                    <a:pt x="114532" y="2487009"/>
                    <a:pt x="147864" y="2540915"/>
                    <a:pt x="107411" y="2547925"/>
                  </a:cubicBezTo>
                  <a:cubicBezTo>
                    <a:pt x="107411" y="2547879"/>
                    <a:pt x="103689" y="2577434"/>
                    <a:pt x="73909" y="2572601"/>
                  </a:cubicBezTo>
                  <a:cubicBezTo>
                    <a:pt x="73893" y="2572601"/>
                    <a:pt x="57552" y="2595547"/>
                    <a:pt x="37626" y="2585834"/>
                  </a:cubicBezTo>
                  <a:cubicBezTo>
                    <a:pt x="37626" y="2585834"/>
                    <a:pt x="16357" y="2596396"/>
                    <a:pt x="0" y="2582869"/>
                  </a:cubicBezTo>
                </a:path>
              </a:pathLst>
            </a:custGeom>
            <a:noFill/>
            <a:ln w="6350" cap="rnd">
              <a:solidFill>
                <a:schemeClr val="bg1">
                  <a:lumMod val="50000"/>
                </a:schemeClr>
              </a:solidFill>
              <a:prstDash val="solid"/>
              <a:round/>
            </a:ln>
          </p:spPr>
          <p:txBody>
            <a:bodyPr/>
            <a:lstStyle/>
            <a:p>
              <a:endParaRPr lang="en-US"/>
            </a:p>
          </p:txBody>
        </p:sp>
        <p:sp>
          <p:nvSpPr>
            <p:cNvPr id="3134" name="Freeform 3133">
              <a:extLst>
                <a:ext uri="{FF2B5EF4-FFF2-40B4-BE49-F238E27FC236}">
                  <a16:creationId xmlns:a16="http://schemas.microsoft.com/office/drawing/2014/main" id="{91AF8272-F58E-DAB0-1BC8-C401F3F2F441}"/>
                </a:ext>
              </a:extLst>
            </p:cNvPr>
            <p:cNvSpPr/>
            <p:nvPr/>
          </p:nvSpPr>
          <p:spPr>
            <a:xfrm>
              <a:off x="7139305" y="3961088"/>
              <a:ext cx="90391" cy="1479341"/>
            </a:xfrm>
            <a:custGeom>
              <a:avLst/>
              <a:gdLst>
                <a:gd name="csX0" fmla="*/ 78435 w 95711"/>
                <a:gd name="csY0" fmla="*/ 1485433 h 1566402"/>
                <a:gd name="csX1" fmla="*/ 77276 w 95711"/>
                <a:gd name="csY1" fmla="*/ 1564508 h 1566402"/>
                <a:gd name="csX2" fmla="*/ 23354 w 95711"/>
                <a:gd name="csY2" fmla="*/ 1496844 h 1566402"/>
                <a:gd name="csX3" fmla="*/ 8387 w 95711"/>
                <a:gd name="csY3" fmla="*/ 1393788 h 1566402"/>
                <a:gd name="csX4" fmla="*/ 1591 w 95711"/>
                <a:gd name="csY4" fmla="*/ 1345333 h 1566402"/>
                <a:gd name="csX5" fmla="*/ 16960 w 95711"/>
                <a:gd name="csY5" fmla="*/ 1272588 h 1566402"/>
                <a:gd name="csX6" fmla="*/ 28807 w 95711"/>
                <a:gd name="csY6" fmla="*/ 1197558 h 1566402"/>
                <a:gd name="csX7" fmla="*/ 27185 w 95711"/>
                <a:gd name="csY7" fmla="*/ 937772 h 1566402"/>
                <a:gd name="csX8" fmla="*/ 32591 w 95711"/>
                <a:gd name="csY8" fmla="*/ 662158 h 1566402"/>
                <a:gd name="csX9" fmla="*/ 12805 w 95711"/>
                <a:gd name="csY9" fmla="*/ 464972 h 1566402"/>
                <a:gd name="csX10" fmla="*/ 0 w 95711"/>
                <a:gd name="csY10" fmla="*/ 0 h 1566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5711" h="1566402">
                  <a:moveTo>
                    <a:pt x="78435" y="1485433"/>
                  </a:moveTo>
                  <a:cubicBezTo>
                    <a:pt x="84072" y="1500797"/>
                    <a:pt x="114995" y="1553514"/>
                    <a:pt x="77276" y="1564508"/>
                  </a:cubicBezTo>
                  <a:cubicBezTo>
                    <a:pt x="23370" y="1579872"/>
                    <a:pt x="23370" y="1496721"/>
                    <a:pt x="23354" y="1496844"/>
                  </a:cubicBezTo>
                  <a:cubicBezTo>
                    <a:pt x="23385" y="1496875"/>
                    <a:pt x="2101" y="1463151"/>
                    <a:pt x="8387" y="1393788"/>
                  </a:cubicBezTo>
                  <a:cubicBezTo>
                    <a:pt x="8387" y="1393788"/>
                    <a:pt x="1776" y="1374610"/>
                    <a:pt x="1591" y="1345333"/>
                  </a:cubicBezTo>
                  <a:cubicBezTo>
                    <a:pt x="1467" y="1324950"/>
                    <a:pt x="3661" y="1299703"/>
                    <a:pt x="16960" y="1272588"/>
                  </a:cubicBezTo>
                  <a:cubicBezTo>
                    <a:pt x="16991" y="1272588"/>
                    <a:pt x="3136" y="1250121"/>
                    <a:pt x="28807" y="1197558"/>
                  </a:cubicBezTo>
                  <a:cubicBezTo>
                    <a:pt x="54679" y="1144919"/>
                    <a:pt x="27355" y="937788"/>
                    <a:pt x="27185" y="937772"/>
                  </a:cubicBezTo>
                  <a:cubicBezTo>
                    <a:pt x="27401" y="937788"/>
                    <a:pt x="-19292" y="767160"/>
                    <a:pt x="32591" y="662158"/>
                  </a:cubicBezTo>
                  <a:cubicBezTo>
                    <a:pt x="32653" y="662189"/>
                    <a:pt x="-6086" y="575470"/>
                    <a:pt x="12805" y="464972"/>
                  </a:cubicBezTo>
                  <a:cubicBezTo>
                    <a:pt x="31911" y="354488"/>
                    <a:pt x="77" y="77238"/>
                    <a:pt x="0" y="0"/>
                  </a:cubicBezTo>
                </a:path>
              </a:pathLst>
            </a:custGeom>
            <a:noFill/>
            <a:ln w="6350" cap="rnd">
              <a:solidFill>
                <a:schemeClr val="bg1">
                  <a:lumMod val="50000"/>
                </a:schemeClr>
              </a:solidFill>
              <a:prstDash val="solid"/>
              <a:round/>
            </a:ln>
          </p:spPr>
          <p:txBody>
            <a:bodyPr/>
            <a:lstStyle/>
            <a:p>
              <a:endParaRPr lang="en-US"/>
            </a:p>
          </p:txBody>
        </p:sp>
        <p:sp>
          <p:nvSpPr>
            <p:cNvPr id="3135" name="Freeform 3134">
              <a:extLst>
                <a:ext uri="{FF2B5EF4-FFF2-40B4-BE49-F238E27FC236}">
                  <a16:creationId xmlns:a16="http://schemas.microsoft.com/office/drawing/2014/main" id="{DEA56CBB-00A3-7AC2-6699-59E4F680FE61}"/>
                </a:ext>
              </a:extLst>
            </p:cNvPr>
            <p:cNvSpPr/>
            <p:nvPr/>
          </p:nvSpPr>
          <p:spPr>
            <a:xfrm>
              <a:off x="7944825" y="3838327"/>
              <a:ext cx="23661" cy="86274"/>
            </a:xfrm>
            <a:custGeom>
              <a:avLst/>
              <a:gdLst>
                <a:gd name="csX0" fmla="*/ 25053 w 25053"/>
                <a:gd name="csY0" fmla="*/ 91351 h 91351"/>
                <a:gd name="csX1" fmla="*/ 0 w 25053"/>
                <a:gd name="csY1" fmla="*/ 0 h 91351"/>
              </a:gdLst>
              <a:ahLst/>
              <a:cxnLst>
                <a:cxn ang="0">
                  <a:pos x="csX0" y="csY0"/>
                </a:cxn>
                <a:cxn ang="0">
                  <a:pos x="csX1" y="csY1"/>
                </a:cxn>
              </a:cxnLst>
              <a:rect l="l" t="t" r="r" b="b"/>
              <a:pathLst>
                <a:path w="25053" h="91351">
                  <a:moveTo>
                    <a:pt x="25053" y="91351"/>
                  </a:moveTo>
                  <a:cubicBezTo>
                    <a:pt x="16790" y="61040"/>
                    <a:pt x="8433" y="30590"/>
                    <a:pt x="0" y="0"/>
                  </a:cubicBezTo>
                </a:path>
              </a:pathLst>
            </a:custGeom>
            <a:noFill/>
            <a:ln w="6350" cap="rnd">
              <a:solidFill>
                <a:schemeClr val="bg1">
                  <a:lumMod val="50000"/>
                </a:schemeClr>
              </a:solidFill>
              <a:prstDash val="solid"/>
              <a:round/>
            </a:ln>
          </p:spPr>
          <p:txBody>
            <a:bodyPr/>
            <a:lstStyle/>
            <a:p>
              <a:endParaRPr lang="en-US"/>
            </a:p>
          </p:txBody>
        </p:sp>
        <p:sp>
          <p:nvSpPr>
            <p:cNvPr id="3136" name="Freeform 3135">
              <a:extLst>
                <a:ext uri="{FF2B5EF4-FFF2-40B4-BE49-F238E27FC236}">
                  <a16:creationId xmlns:a16="http://schemas.microsoft.com/office/drawing/2014/main" id="{39C87608-58C3-C01E-3A54-BE3264DA546D}"/>
                </a:ext>
              </a:extLst>
            </p:cNvPr>
            <p:cNvSpPr/>
            <p:nvPr/>
          </p:nvSpPr>
          <p:spPr>
            <a:xfrm>
              <a:off x="7858524" y="3856701"/>
              <a:ext cx="21457" cy="84655"/>
            </a:xfrm>
            <a:custGeom>
              <a:avLst/>
              <a:gdLst>
                <a:gd name="csX0" fmla="*/ 22721 w 22720"/>
                <a:gd name="csY0" fmla="*/ 89637 h 89637"/>
                <a:gd name="csX1" fmla="*/ 0 w 22720"/>
                <a:gd name="csY1" fmla="*/ 0 h 89637"/>
              </a:gdLst>
              <a:ahLst/>
              <a:cxnLst>
                <a:cxn ang="0">
                  <a:pos x="csX0" y="csY0"/>
                </a:cxn>
                <a:cxn ang="0">
                  <a:pos x="csX1" y="csY1"/>
                </a:cxn>
              </a:cxnLst>
              <a:rect l="l" t="t" r="r" b="b"/>
              <a:pathLst>
                <a:path w="22720" h="89637">
                  <a:moveTo>
                    <a:pt x="22721" y="89637"/>
                  </a:moveTo>
                  <a:cubicBezTo>
                    <a:pt x="15214" y="59866"/>
                    <a:pt x="7646" y="29987"/>
                    <a:pt x="0" y="0"/>
                  </a:cubicBezTo>
                </a:path>
              </a:pathLst>
            </a:custGeom>
            <a:noFill/>
            <a:ln w="6350" cap="rnd">
              <a:solidFill>
                <a:schemeClr val="bg1">
                  <a:lumMod val="50000"/>
                </a:schemeClr>
              </a:solidFill>
              <a:prstDash val="solid"/>
              <a:round/>
            </a:ln>
          </p:spPr>
          <p:txBody>
            <a:bodyPr/>
            <a:lstStyle/>
            <a:p>
              <a:endParaRPr lang="en-US"/>
            </a:p>
          </p:txBody>
        </p:sp>
        <p:sp>
          <p:nvSpPr>
            <p:cNvPr id="3137" name="Freeform 3136">
              <a:extLst>
                <a:ext uri="{FF2B5EF4-FFF2-40B4-BE49-F238E27FC236}">
                  <a16:creationId xmlns:a16="http://schemas.microsoft.com/office/drawing/2014/main" id="{7C8E9E5D-AFB2-515E-505C-0C7D1F056D6B}"/>
                </a:ext>
              </a:extLst>
            </p:cNvPr>
            <p:cNvSpPr/>
            <p:nvPr/>
          </p:nvSpPr>
          <p:spPr>
            <a:xfrm>
              <a:off x="7139320" y="3737046"/>
              <a:ext cx="105948" cy="195691"/>
            </a:xfrm>
            <a:custGeom>
              <a:avLst/>
              <a:gdLst>
                <a:gd name="csX0" fmla="*/ 112184 w 112183"/>
                <a:gd name="csY0" fmla="*/ 0 h 207208"/>
                <a:gd name="csX1" fmla="*/ 0 w 112183"/>
                <a:gd name="csY1" fmla="*/ 207208 h 207208"/>
              </a:gdLst>
              <a:ahLst/>
              <a:cxnLst>
                <a:cxn ang="0">
                  <a:pos x="csX0" y="csY0"/>
                </a:cxn>
                <a:cxn ang="0">
                  <a:pos x="csX1" y="csY1"/>
                </a:cxn>
              </a:cxnLst>
              <a:rect l="l" t="t" r="r" b="b"/>
              <a:pathLst>
                <a:path w="112183" h="207208">
                  <a:moveTo>
                    <a:pt x="112184" y="0"/>
                  </a:moveTo>
                  <a:cubicBezTo>
                    <a:pt x="47774" y="42742"/>
                    <a:pt x="120247" y="207116"/>
                    <a:pt x="0" y="207208"/>
                  </a:cubicBezTo>
                </a:path>
              </a:pathLst>
            </a:custGeom>
            <a:noFill/>
            <a:ln w="6350" cap="rnd">
              <a:solidFill>
                <a:schemeClr val="bg1">
                  <a:lumMod val="50000"/>
                </a:schemeClr>
              </a:solidFill>
              <a:prstDash val="solid"/>
              <a:round/>
            </a:ln>
          </p:spPr>
          <p:txBody>
            <a:bodyPr/>
            <a:lstStyle/>
            <a:p>
              <a:endParaRPr lang="en-US"/>
            </a:p>
          </p:txBody>
        </p:sp>
        <p:sp>
          <p:nvSpPr>
            <p:cNvPr id="3142" name="Freeform 3141">
              <a:extLst>
                <a:ext uri="{FF2B5EF4-FFF2-40B4-BE49-F238E27FC236}">
                  <a16:creationId xmlns:a16="http://schemas.microsoft.com/office/drawing/2014/main" id="{177C9444-5F32-9ED4-BCB3-C89B16F3C61F}"/>
                </a:ext>
              </a:extLst>
            </p:cNvPr>
            <p:cNvSpPr/>
            <p:nvPr/>
          </p:nvSpPr>
          <p:spPr>
            <a:xfrm>
              <a:off x="6775071" y="2949511"/>
              <a:ext cx="43908" cy="77422"/>
            </a:xfrm>
            <a:custGeom>
              <a:avLst/>
              <a:gdLst>
                <a:gd name="csX0" fmla="*/ 0 w 46492"/>
                <a:gd name="csY0" fmla="*/ 0 h 81978"/>
                <a:gd name="csX1" fmla="*/ 46492 w 46492"/>
                <a:gd name="csY1" fmla="*/ 81978 h 81978"/>
              </a:gdLst>
              <a:ahLst/>
              <a:cxnLst>
                <a:cxn ang="0">
                  <a:pos x="csX0" y="csY0"/>
                </a:cxn>
                <a:cxn ang="0">
                  <a:pos x="csX1" y="csY1"/>
                </a:cxn>
              </a:cxnLst>
              <a:rect l="l" t="t" r="r" b="b"/>
              <a:pathLst>
                <a:path w="46492" h="81978">
                  <a:moveTo>
                    <a:pt x="0" y="0"/>
                  </a:moveTo>
                  <a:cubicBezTo>
                    <a:pt x="0" y="0"/>
                    <a:pt x="22149" y="46834"/>
                    <a:pt x="46492" y="81978"/>
                  </a:cubicBezTo>
                </a:path>
              </a:pathLst>
            </a:custGeom>
            <a:noFill/>
            <a:ln w="6350" cap="rnd">
              <a:solidFill>
                <a:schemeClr val="bg1">
                  <a:lumMod val="50000"/>
                </a:schemeClr>
              </a:solidFill>
              <a:prstDash val="solid"/>
              <a:round/>
            </a:ln>
          </p:spPr>
          <p:txBody>
            <a:bodyPr/>
            <a:lstStyle/>
            <a:p>
              <a:endParaRPr lang="en-US"/>
            </a:p>
          </p:txBody>
        </p:sp>
        <p:sp>
          <p:nvSpPr>
            <p:cNvPr id="3143" name="Freeform 3142">
              <a:extLst>
                <a:ext uri="{FF2B5EF4-FFF2-40B4-BE49-F238E27FC236}">
                  <a16:creationId xmlns:a16="http://schemas.microsoft.com/office/drawing/2014/main" id="{578E6BE8-FFDC-A823-1050-E067BA690582}"/>
                </a:ext>
              </a:extLst>
            </p:cNvPr>
            <p:cNvSpPr/>
            <p:nvPr/>
          </p:nvSpPr>
          <p:spPr>
            <a:xfrm>
              <a:off x="7459194" y="2949482"/>
              <a:ext cx="43908" cy="77422"/>
            </a:xfrm>
            <a:custGeom>
              <a:avLst/>
              <a:gdLst>
                <a:gd name="csX0" fmla="*/ 46492 w 46492"/>
                <a:gd name="csY0" fmla="*/ 0 h 81978"/>
                <a:gd name="csX1" fmla="*/ 0 w 46492"/>
                <a:gd name="csY1" fmla="*/ 81978 h 81978"/>
              </a:gdLst>
              <a:ahLst/>
              <a:cxnLst>
                <a:cxn ang="0">
                  <a:pos x="csX0" y="csY0"/>
                </a:cxn>
                <a:cxn ang="0">
                  <a:pos x="csX1" y="csY1"/>
                </a:cxn>
              </a:cxnLst>
              <a:rect l="l" t="t" r="r" b="b"/>
              <a:pathLst>
                <a:path w="46492" h="81978">
                  <a:moveTo>
                    <a:pt x="46492" y="0"/>
                  </a:moveTo>
                  <a:cubicBezTo>
                    <a:pt x="46492" y="0"/>
                    <a:pt x="24327" y="46849"/>
                    <a:pt x="0" y="81978"/>
                  </a:cubicBezTo>
                </a:path>
              </a:pathLst>
            </a:custGeom>
            <a:noFill/>
            <a:ln w="6350" cap="rnd">
              <a:solidFill>
                <a:schemeClr val="bg1">
                  <a:lumMod val="50000"/>
                </a:schemeClr>
              </a:solidFill>
              <a:prstDash val="solid"/>
              <a:round/>
            </a:ln>
          </p:spPr>
          <p:txBody>
            <a:bodyPr/>
            <a:lstStyle/>
            <a:p>
              <a:endParaRPr lang="en-US"/>
            </a:p>
          </p:txBody>
        </p:sp>
      </p:grpSp>
      <p:sp>
        <p:nvSpPr>
          <p:cNvPr id="3145" name="TextBox 3144">
            <a:extLst>
              <a:ext uri="{FF2B5EF4-FFF2-40B4-BE49-F238E27FC236}">
                <a16:creationId xmlns:a16="http://schemas.microsoft.com/office/drawing/2014/main" id="{A21FE631-A093-E6FB-8819-0434A3B77BE6}"/>
              </a:ext>
            </a:extLst>
          </p:cNvPr>
          <p:cNvSpPr txBox="1"/>
          <p:nvPr/>
        </p:nvSpPr>
        <p:spPr>
          <a:xfrm>
            <a:off x="6679090" y="5339207"/>
            <a:ext cx="920444" cy="261610"/>
          </a:xfrm>
          <a:prstGeom prst="rect">
            <a:avLst/>
          </a:prstGeom>
          <a:noFill/>
          <a:ln w="6350">
            <a:noFill/>
          </a:ln>
        </p:spPr>
        <p:txBody>
          <a:bodyPr wrap="none" lIns="90000" rtlCol="0">
            <a:spAutoFit/>
          </a:bodyPr>
          <a:lstStyle/>
          <a:p>
            <a:pPr algn="ctr"/>
            <a:r>
              <a:rPr lang="en-US" sz="1100">
                <a:solidFill>
                  <a:schemeClr val="tx2"/>
                </a:solidFill>
              </a:rPr>
              <a:t>Dermatome</a:t>
            </a:r>
          </a:p>
        </p:txBody>
      </p:sp>
      <p:sp>
        <p:nvSpPr>
          <p:cNvPr id="3249" name="TextBox 3248">
            <a:extLst>
              <a:ext uri="{FF2B5EF4-FFF2-40B4-BE49-F238E27FC236}">
                <a16:creationId xmlns:a16="http://schemas.microsoft.com/office/drawing/2014/main" id="{CD43940E-C8E4-D75E-F7CA-5FB79E682E40}"/>
              </a:ext>
            </a:extLst>
          </p:cNvPr>
          <p:cNvSpPr txBox="1"/>
          <p:nvPr/>
        </p:nvSpPr>
        <p:spPr>
          <a:xfrm>
            <a:off x="9045413" y="2507415"/>
            <a:ext cx="834682" cy="415498"/>
          </a:xfrm>
          <a:prstGeom prst="rect">
            <a:avLst/>
          </a:prstGeom>
          <a:noFill/>
        </p:spPr>
        <p:txBody>
          <a:bodyPr wrap="square" rtlCol="0" anchor="ctr" anchorCtr="0">
            <a:spAutoFit/>
          </a:bodyPr>
          <a:lstStyle/>
          <a:p>
            <a:r>
              <a:rPr lang="en-US" sz="1050" dirty="0"/>
              <a:t>Cervical (C1</a:t>
            </a:r>
            <a:r>
              <a:rPr lang="en-US" sz="1050" dirty="0">
                <a:latin typeface="Arial" panose="020B0604020202020204" pitchFamily="34" charset="0"/>
                <a:cs typeface="Arial" panose="020B0604020202020204" pitchFamily="34" charset="0"/>
              </a:rPr>
              <a:t>–</a:t>
            </a:r>
            <a:r>
              <a:rPr lang="en-US" sz="1050" dirty="0"/>
              <a:t>C8)</a:t>
            </a:r>
          </a:p>
        </p:txBody>
      </p:sp>
      <p:sp>
        <p:nvSpPr>
          <p:cNvPr id="3250" name="TextBox 3249">
            <a:extLst>
              <a:ext uri="{FF2B5EF4-FFF2-40B4-BE49-F238E27FC236}">
                <a16:creationId xmlns:a16="http://schemas.microsoft.com/office/drawing/2014/main" id="{4F2A84A8-75D3-0B36-B4DE-AADB8240E4AF}"/>
              </a:ext>
            </a:extLst>
          </p:cNvPr>
          <p:cNvSpPr txBox="1"/>
          <p:nvPr/>
        </p:nvSpPr>
        <p:spPr>
          <a:xfrm>
            <a:off x="9045413" y="3431601"/>
            <a:ext cx="834682" cy="415498"/>
          </a:xfrm>
          <a:prstGeom prst="rect">
            <a:avLst/>
          </a:prstGeom>
          <a:noFill/>
        </p:spPr>
        <p:txBody>
          <a:bodyPr wrap="square" rtlCol="0" anchor="ctr" anchorCtr="0">
            <a:spAutoFit/>
          </a:bodyPr>
          <a:lstStyle/>
          <a:p>
            <a:r>
              <a:rPr lang="en-US" sz="1050"/>
              <a:t>Thoracic</a:t>
            </a:r>
          </a:p>
          <a:p>
            <a:r>
              <a:rPr lang="en-US" sz="1050"/>
              <a:t>(T1</a:t>
            </a:r>
            <a:r>
              <a:rPr lang="en-US" sz="1050">
                <a:latin typeface="Arial" panose="020B0604020202020204" pitchFamily="34" charset="0"/>
                <a:cs typeface="Arial" panose="020B0604020202020204" pitchFamily="34" charset="0"/>
              </a:rPr>
              <a:t>–</a:t>
            </a:r>
            <a:r>
              <a:rPr lang="en-US" sz="1050"/>
              <a:t>T12)</a:t>
            </a:r>
          </a:p>
        </p:txBody>
      </p:sp>
      <p:sp>
        <p:nvSpPr>
          <p:cNvPr id="3251" name="TextBox 3250">
            <a:extLst>
              <a:ext uri="{FF2B5EF4-FFF2-40B4-BE49-F238E27FC236}">
                <a16:creationId xmlns:a16="http://schemas.microsoft.com/office/drawing/2014/main" id="{62C5E332-5607-6D15-04DC-8696EF3A7FA6}"/>
              </a:ext>
            </a:extLst>
          </p:cNvPr>
          <p:cNvSpPr txBox="1"/>
          <p:nvPr/>
        </p:nvSpPr>
        <p:spPr>
          <a:xfrm>
            <a:off x="9045413" y="4294940"/>
            <a:ext cx="834682" cy="415498"/>
          </a:xfrm>
          <a:prstGeom prst="rect">
            <a:avLst/>
          </a:prstGeom>
          <a:noFill/>
        </p:spPr>
        <p:txBody>
          <a:bodyPr wrap="square" rtlCol="0" anchor="ctr" anchorCtr="0">
            <a:spAutoFit/>
          </a:bodyPr>
          <a:lstStyle/>
          <a:p>
            <a:r>
              <a:rPr lang="en-US" sz="1050"/>
              <a:t>Lumbar</a:t>
            </a:r>
          </a:p>
          <a:p>
            <a:r>
              <a:rPr lang="en-US" sz="1050"/>
              <a:t>(L1</a:t>
            </a:r>
            <a:r>
              <a:rPr lang="en-US" sz="1050">
                <a:latin typeface="Arial" panose="020B0604020202020204" pitchFamily="34" charset="0"/>
                <a:cs typeface="Arial" panose="020B0604020202020204" pitchFamily="34" charset="0"/>
              </a:rPr>
              <a:t>–</a:t>
            </a:r>
            <a:r>
              <a:rPr lang="en-US" sz="1050"/>
              <a:t>L5)</a:t>
            </a:r>
          </a:p>
        </p:txBody>
      </p:sp>
      <p:sp>
        <p:nvSpPr>
          <p:cNvPr id="3252" name="TextBox 3251">
            <a:extLst>
              <a:ext uri="{FF2B5EF4-FFF2-40B4-BE49-F238E27FC236}">
                <a16:creationId xmlns:a16="http://schemas.microsoft.com/office/drawing/2014/main" id="{952D2DA0-3C27-1A68-EC7D-01877D89712A}"/>
              </a:ext>
            </a:extLst>
          </p:cNvPr>
          <p:cNvSpPr txBox="1"/>
          <p:nvPr/>
        </p:nvSpPr>
        <p:spPr>
          <a:xfrm>
            <a:off x="9045413" y="4872790"/>
            <a:ext cx="834682" cy="415498"/>
          </a:xfrm>
          <a:prstGeom prst="rect">
            <a:avLst/>
          </a:prstGeom>
          <a:noFill/>
        </p:spPr>
        <p:txBody>
          <a:bodyPr wrap="square" rtlCol="0" anchor="ctr" anchorCtr="0">
            <a:spAutoFit/>
          </a:bodyPr>
          <a:lstStyle/>
          <a:p>
            <a:r>
              <a:rPr lang="en-US" sz="1050"/>
              <a:t>Sacral</a:t>
            </a:r>
            <a:br>
              <a:rPr lang="en-US" sz="1050"/>
            </a:br>
            <a:r>
              <a:rPr lang="en-US" sz="1050"/>
              <a:t>(S1</a:t>
            </a:r>
            <a:r>
              <a:rPr lang="en-US" sz="1050">
                <a:latin typeface="Arial" panose="020B0604020202020204" pitchFamily="34" charset="0"/>
                <a:cs typeface="Arial" panose="020B0604020202020204" pitchFamily="34" charset="0"/>
              </a:rPr>
              <a:t>–</a:t>
            </a:r>
            <a:r>
              <a:rPr lang="en-US" sz="1050"/>
              <a:t>S5)</a:t>
            </a:r>
          </a:p>
        </p:txBody>
      </p:sp>
      <p:grpSp>
        <p:nvGrpSpPr>
          <p:cNvPr id="3265" name="Group 3264">
            <a:extLst>
              <a:ext uri="{FF2B5EF4-FFF2-40B4-BE49-F238E27FC236}">
                <a16:creationId xmlns:a16="http://schemas.microsoft.com/office/drawing/2014/main" id="{3FE32AC7-8145-ED33-2201-98D7F905271D}"/>
              </a:ext>
            </a:extLst>
          </p:cNvPr>
          <p:cNvGrpSpPr/>
          <p:nvPr/>
        </p:nvGrpSpPr>
        <p:grpSpPr>
          <a:xfrm>
            <a:off x="8636779" y="2519194"/>
            <a:ext cx="368135" cy="2770908"/>
            <a:chOff x="8688779" y="2504110"/>
            <a:chExt cx="368135" cy="2770908"/>
          </a:xfrm>
        </p:grpSpPr>
        <p:cxnSp>
          <p:nvCxnSpPr>
            <p:cNvPr id="3256" name="Straight Connector 3255">
              <a:extLst>
                <a:ext uri="{FF2B5EF4-FFF2-40B4-BE49-F238E27FC236}">
                  <a16:creationId xmlns:a16="http://schemas.microsoft.com/office/drawing/2014/main" id="{1E16D479-F72B-AC2B-5350-B1585B6484D5}"/>
                </a:ext>
              </a:extLst>
            </p:cNvPr>
            <p:cNvCxnSpPr>
              <a:cxnSpLocks/>
            </p:cNvCxnSpPr>
            <p:nvPr/>
          </p:nvCxnSpPr>
          <p:spPr>
            <a:xfrm>
              <a:off x="9056914" y="2504110"/>
              <a:ext cx="0" cy="277090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58" name="Straight Connector 3257">
              <a:extLst>
                <a:ext uri="{FF2B5EF4-FFF2-40B4-BE49-F238E27FC236}">
                  <a16:creationId xmlns:a16="http://schemas.microsoft.com/office/drawing/2014/main" id="{97FF82FA-52E8-CD06-7CDD-EE8CC33AFD9C}"/>
                </a:ext>
              </a:extLst>
            </p:cNvPr>
            <p:cNvCxnSpPr>
              <a:cxnSpLocks/>
            </p:cNvCxnSpPr>
            <p:nvPr/>
          </p:nvCxnSpPr>
          <p:spPr>
            <a:xfrm flipH="1">
              <a:off x="8688779" y="2504110"/>
              <a:ext cx="3681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61" name="Straight Connector 3260">
              <a:extLst>
                <a:ext uri="{FF2B5EF4-FFF2-40B4-BE49-F238E27FC236}">
                  <a16:creationId xmlns:a16="http://schemas.microsoft.com/office/drawing/2014/main" id="{06697692-998F-3CFF-5CDC-8FCB920611F1}"/>
                </a:ext>
              </a:extLst>
            </p:cNvPr>
            <p:cNvCxnSpPr>
              <a:cxnSpLocks/>
            </p:cNvCxnSpPr>
            <p:nvPr/>
          </p:nvCxnSpPr>
          <p:spPr>
            <a:xfrm flipH="1">
              <a:off x="8688779" y="2944463"/>
              <a:ext cx="3681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62" name="Straight Connector 3261">
              <a:extLst>
                <a:ext uri="{FF2B5EF4-FFF2-40B4-BE49-F238E27FC236}">
                  <a16:creationId xmlns:a16="http://schemas.microsoft.com/office/drawing/2014/main" id="{5FDF84A3-EC83-E953-55EB-E662EF2EF23B}"/>
                </a:ext>
              </a:extLst>
            </p:cNvPr>
            <p:cNvCxnSpPr>
              <a:cxnSpLocks/>
            </p:cNvCxnSpPr>
            <p:nvPr/>
          </p:nvCxnSpPr>
          <p:spPr>
            <a:xfrm flipH="1">
              <a:off x="8688779" y="4216730"/>
              <a:ext cx="3681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63" name="Straight Connector 3262">
              <a:extLst>
                <a:ext uri="{FF2B5EF4-FFF2-40B4-BE49-F238E27FC236}">
                  <a16:creationId xmlns:a16="http://schemas.microsoft.com/office/drawing/2014/main" id="{A1B73F09-1864-52EC-861A-8C4839B606E6}"/>
                </a:ext>
              </a:extLst>
            </p:cNvPr>
            <p:cNvCxnSpPr>
              <a:cxnSpLocks/>
            </p:cNvCxnSpPr>
            <p:nvPr/>
          </p:nvCxnSpPr>
          <p:spPr>
            <a:xfrm flipH="1">
              <a:off x="8688779" y="4806291"/>
              <a:ext cx="3681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64" name="Straight Connector 3263">
              <a:extLst>
                <a:ext uri="{FF2B5EF4-FFF2-40B4-BE49-F238E27FC236}">
                  <a16:creationId xmlns:a16="http://schemas.microsoft.com/office/drawing/2014/main" id="{C2226109-A54C-20C9-69A5-B79FA13570A6}"/>
                </a:ext>
              </a:extLst>
            </p:cNvPr>
            <p:cNvCxnSpPr>
              <a:cxnSpLocks/>
            </p:cNvCxnSpPr>
            <p:nvPr/>
          </p:nvCxnSpPr>
          <p:spPr>
            <a:xfrm flipH="1">
              <a:off x="8688779" y="5275018"/>
              <a:ext cx="368135"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73" name="Group 4372">
            <a:extLst>
              <a:ext uri="{FF2B5EF4-FFF2-40B4-BE49-F238E27FC236}">
                <a16:creationId xmlns:a16="http://schemas.microsoft.com/office/drawing/2014/main" id="{8F85DED5-86DD-E4BD-0B7B-B80D783D567D}"/>
              </a:ext>
            </a:extLst>
          </p:cNvPr>
          <p:cNvGrpSpPr/>
          <p:nvPr/>
        </p:nvGrpSpPr>
        <p:grpSpPr>
          <a:xfrm>
            <a:off x="8074629" y="1887621"/>
            <a:ext cx="645882" cy="3482324"/>
            <a:chOff x="8087692" y="1958105"/>
            <a:chExt cx="645882" cy="3482324"/>
          </a:xfrm>
        </p:grpSpPr>
        <p:sp>
          <p:nvSpPr>
            <p:cNvPr id="4372" name="Freeform 4371">
              <a:extLst>
                <a:ext uri="{FF2B5EF4-FFF2-40B4-BE49-F238E27FC236}">
                  <a16:creationId xmlns:a16="http://schemas.microsoft.com/office/drawing/2014/main" id="{6CDBF7F5-987F-E5A1-EC7A-E48C11E49C84}"/>
                </a:ext>
              </a:extLst>
            </p:cNvPr>
            <p:cNvSpPr/>
            <p:nvPr/>
          </p:nvSpPr>
          <p:spPr>
            <a:xfrm>
              <a:off x="8372475" y="2320926"/>
              <a:ext cx="310992" cy="155496"/>
            </a:xfrm>
            <a:custGeom>
              <a:avLst/>
              <a:gdLst>
                <a:gd name="csX0" fmla="*/ 0 w 2386739"/>
                <a:gd name="csY0" fmla="*/ 516610 h 1193370"/>
                <a:gd name="csX1" fmla="*/ 61993 w 2386739"/>
                <a:gd name="csY1" fmla="*/ 645763 h 1193370"/>
                <a:gd name="csX2" fmla="*/ 180813 w 2386739"/>
                <a:gd name="csY2" fmla="*/ 780081 h 1193370"/>
                <a:gd name="csX3" fmla="*/ 325464 w 2386739"/>
                <a:gd name="csY3" fmla="*/ 836909 h 1193370"/>
                <a:gd name="csX4" fmla="*/ 630264 w 2386739"/>
                <a:gd name="csY4" fmla="*/ 857573 h 1193370"/>
                <a:gd name="csX5" fmla="*/ 702589 w 2386739"/>
                <a:gd name="csY5" fmla="*/ 862739 h 1193370"/>
                <a:gd name="csX6" fmla="*/ 723254 w 2386739"/>
                <a:gd name="csY6" fmla="*/ 960895 h 1193370"/>
                <a:gd name="csX7" fmla="*/ 950562 w 2386739"/>
                <a:gd name="csY7" fmla="*/ 1146875 h 1193370"/>
                <a:gd name="csX8" fmla="*/ 1115878 w 2386739"/>
                <a:gd name="csY8" fmla="*/ 1162373 h 1193370"/>
                <a:gd name="csX9" fmla="*/ 1229532 w 2386739"/>
                <a:gd name="csY9" fmla="*/ 1193370 h 1193370"/>
                <a:gd name="csX10" fmla="*/ 1425844 w 2386739"/>
                <a:gd name="csY10" fmla="*/ 1172705 h 1193370"/>
                <a:gd name="csX11" fmla="*/ 1782305 w 2386739"/>
                <a:gd name="csY11" fmla="*/ 1084881 h 1193370"/>
                <a:gd name="csX12" fmla="*/ 2087105 w 2386739"/>
                <a:gd name="csY12" fmla="*/ 960895 h 1193370"/>
                <a:gd name="csX13" fmla="*/ 2242088 w 2386739"/>
                <a:gd name="csY13" fmla="*/ 790414 h 1193370"/>
                <a:gd name="csX14" fmla="*/ 2350576 w 2386739"/>
                <a:gd name="csY14" fmla="*/ 552773 h 1193370"/>
                <a:gd name="csX15" fmla="*/ 2381572 w 2386739"/>
                <a:gd name="csY15" fmla="*/ 309966 h 1193370"/>
                <a:gd name="csX16" fmla="*/ 2386739 w 2386739"/>
                <a:gd name="csY16" fmla="*/ 206644 h 1193370"/>
                <a:gd name="csX17" fmla="*/ 1369017 w 2386739"/>
                <a:gd name="csY17" fmla="*/ 0 h 1193370"/>
                <a:gd name="csX18" fmla="*/ 330630 w 2386739"/>
                <a:gd name="csY18" fmla="*/ 175648 h 1193370"/>
                <a:gd name="csX19" fmla="*/ 0 w 2386739"/>
                <a:gd name="csY19" fmla="*/ 516610 h 1193370"/>
                <a:gd name="csX0" fmla="*/ 0 w 2386739"/>
                <a:gd name="csY0" fmla="*/ 516610 h 1193370"/>
                <a:gd name="csX1" fmla="*/ 61993 w 2386739"/>
                <a:gd name="csY1" fmla="*/ 645763 h 1193370"/>
                <a:gd name="csX2" fmla="*/ 180813 w 2386739"/>
                <a:gd name="csY2" fmla="*/ 780081 h 1193370"/>
                <a:gd name="csX3" fmla="*/ 325464 w 2386739"/>
                <a:gd name="csY3" fmla="*/ 836909 h 1193370"/>
                <a:gd name="csX4" fmla="*/ 630264 w 2386739"/>
                <a:gd name="csY4" fmla="*/ 857573 h 1193370"/>
                <a:gd name="csX5" fmla="*/ 702589 w 2386739"/>
                <a:gd name="csY5" fmla="*/ 862739 h 1193370"/>
                <a:gd name="csX6" fmla="*/ 723254 w 2386739"/>
                <a:gd name="csY6" fmla="*/ 960895 h 1193370"/>
                <a:gd name="csX7" fmla="*/ 950562 w 2386739"/>
                <a:gd name="csY7" fmla="*/ 1146875 h 1193370"/>
                <a:gd name="csX8" fmla="*/ 1115878 w 2386739"/>
                <a:gd name="csY8" fmla="*/ 1162373 h 1193370"/>
                <a:gd name="csX9" fmla="*/ 1229532 w 2386739"/>
                <a:gd name="csY9" fmla="*/ 1193370 h 1193370"/>
                <a:gd name="csX10" fmla="*/ 1425844 w 2386739"/>
                <a:gd name="csY10" fmla="*/ 1172705 h 1193370"/>
                <a:gd name="csX11" fmla="*/ 1782305 w 2386739"/>
                <a:gd name="csY11" fmla="*/ 1084881 h 1193370"/>
                <a:gd name="csX12" fmla="*/ 2087105 w 2386739"/>
                <a:gd name="csY12" fmla="*/ 960895 h 1193370"/>
                <a:gd name="csX13" fmla="*/ 2242088 w 2386739"/>
                <a:gd name="csY13" fmla="*/ 790414 h 1193370"/>
                <a:gd name="csX14" fmla="*/ 2350576 w 2386739"/>
                <a:gd name="csY14" fmla="*/ 552773 h 1193370"/>
                <a:gd name="csX15" fmla="*/ 2381572 w 2386739"/>
                <a:gd name="csY15" fmla="*/ 309966 h 1193370"/>
                <a:gd name="csX16" fmla="*/ 2386739 w 2386739"/>
                <a:gd name="csY16" fmla="*/ 206644 h 1193370"/>
                <a:gd name="csX17" fmla="*/ 1369017 w 2386739"/>
                <a:gd name="csY17" fmla="*/ 0 h 1193370"/>
                <a:gd name="csX18" fmla="*/ 330630 w 2386739"/>
                <a:gd name="csY18" fmla="*/ 175648 h 1193370"/>
                <a:gd name="csX19" fmla="*/ 0 w 2386739"/>
                <a:gd name="csY19" fmla="*/ 516610 h 11933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386739" h="1193370">
                  <a:moveTo>
                    <a:pt x="0" y="516610"/>
                  </a:moveTo>
                  <a:lnTo>
                    <a:pt x="61993" y="645763"/>
                  </a:lnTo>
                  <a:lnTo>
                    <a:pt x="180813" y="780081"/>
                  </a:lnTo>
                  <a:lnTo>
                    <a:pt x="325464" y="836909"/>
                  </a:lnTo>
                  <a:lnTo>
                    <a:pt x="630264" y="857573"/>
                  </a:lnTo>
                  <a:lnTo>
                    <a:pt x="702589" y="862739"/>
                  </a:lnTo>
                  <a:lnTo>
                    <a:pt x="723254" y="960895"/>
                  </a:lnTo>
                  <a:cubicBezTo>
                    <a:pt x="819688" y="1079716"/>
                    <a:pt x="874793" y="1084882"/>
                    <a:pt x="950562" y="1146875"/>
                  </a:cubicBezTo>
                  <a:lnTo>
                    <a:pt x="1115878" y="1162373"/>
                  </a:lnTo>
                  <a:lnTo>
                    <a:pt x="1229532" y="1193370"/>
                  </a:lnTo>
                  <a:lnTo>
                    <a:pt x="1425844" y="1172705"/>
                  </a:lnTo>
                  <a:lnTo>
                    <a:pt x="1782305" y="1084881"/>
                  </a:lnTo>
                  <a:lnTo>
                    <a:pt x="2087105" y="960895"/>
                  </a:lnTo>
                  <a:lnTo>
                    <a:pt x="2242088" y="790414"/>
                  </a:lnTo>
                  <a:lnTo>
                    <a:pt x="2350576" y="552773"/>
                  </a:lnTo>
                  <a:lnTo>
                    <a:pt x="2381572" y="309966"/>
                  </a:lnTo>
                  <a:lnTo>
                    <a:pt x="2386739" y="206644"/>
                  </a:lnTo>
                  <a:lnTo>
                    <a:pt x="1369017" y="0"/>
                  </a:lnTo>
                  <a:lnTo>
                    <a:pt x="330630" y="175648"/>
                  </a:lnTo>
                  <a:lnTo>
                    <a:pt x="0" y="51661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5" name="Freeform 3274">
              <a:extLst>
                <a:ext uri="{FF2B5EF4-FFF2-40B4-BE49-F238E27FC236}">
                  <a16:creationId xmlns:a16="http://schemas.microsoft.com/office/drawing/2014/main" id="{6B9E51C4-73ED-2585-DBC6-FEE1AF94AC4E}"/>
                </a:ext>
              </a:extLst>
            </p:cNvPr>
            <p:cNvSpPr/>
            <p:nvPr/>
          </p:nvSpPr>
          <p:spPr>
            <a:xfrm rot="806803" flipH="1">
              <a:off x="8370047" y="2365746"/>
              <a:ext cx="173673" cy="365957"/>
            </a:xfrm>
            <a:custGeom>
              <a:avLst/>
              <a:gdLst>
                <a:gd name="csX0" fmla="*/ 113777 w 173673"/>
                <a:gd name="csY0" fmla="*/ 52 h 365957"/>
                <a:gd name="csX1" fmla="*/ 51292 w 173673"/>
                <a:gd name="csY1" fmla="*/ 23360 h 365957"/>
                <a:gd name="csX2" fmla="*/ 37240 w 173673"/>
                <a:gd name="csY2" fmla="*/ 95862 h 365957"/>
                <a:gd name="csX3" fmla="*/ 41309 w 173673"/>
                <a:gd name="csY3" fmla="*/ 126197 h 365957"/>
                <a:gd name="csX4" fmla="*/ 17646 w 173673"/>
                <a:gd name="csY4" fmla="*/ 270464 h 365957"/>
                <a:gd name="csX5" fmla="*/ 0 w 173673"/>
                <a:gd name="csY5" fmla="*/ 353646 h 365957"/>
                <a:gd name="csX6" fmla="*/ 77 w 173673"/>
                <a:gd name="csY6" fmla="*/ 353883 h 365957"/>
                <a:gd name="csX7" fmla="*/ 551 w 173673"/>
                <a:gd name="csY7" fmla="*/ 355152 h 365957"/>
                <a:gd name="csX8" fmla="*/ 673 w 173673"/>
                <a:gd name="csY8" fmla="*/ 355383 h 365957"/>
                <a:gd name="csX9" fmla="*/ 1916 w 173673"/>
                <a:gd name="csY9" fmla="*/ 357691 h 365957"/>
                <a:gd name="csX10" fmla="*/ 2493 w 173673"/>
                <a:gd name="csY10" fmla="*/ 358646 h 365957"/>
                <a:gd name="csX11" fmla="*/ 2704 w 173673"/>
                <a:gd name="csY11" fmla="*/ 358877 h 365957"/>
                <a:gd name="csX12" fmla="*/ 3422 w 173673"/>
                <a:gd name="csY12" fmla="*/ 359652 h 365957"/>
                <a:gd name="csX13" fmla="*/ 4492 w 173673"/>
                <a:gd name="csY13" fmla="*/ 360813 h 365957"/>
                <a:gd name="csX14" fmla="*/ 4857 w 173673"/>
                <a:gd name="csY14" fmla="*/ 361024 h 365957"/>
                <a:gd name="csX15" fmla="*/ 5747 w 173673"/>
                <a:gd name="csY15" fmla="*/ 361633 h 365957"/>
                <a:gd name="csX16" fmla="*/ 9214 w 173673"/>
                <a:gd name="csY16" fmla="*/ 363531 h 365957"/>
                <a:gd name="csX17" fmla="*/ 10649 w 173673"/>
                <a:gd name="csY17" fmla="*/ 364069 h 365957"/>
                <a:gd name="csX18" fmla="*/ 12571 w 173673"/>
                <a:gd name="csY18" fmla="*/ 364665 h 365957"/>
                <a:gd name="csX19" fmla="*/ 17146 w 173673"/>
                <a:gd name="csY19" fmla="*/ 365659 h 365957"/>
                <a:gd name="csX20" fmla="*/ 17146 w 173673"/>
                <a:gd name="csY20" fmla="*/ 365659 h 365957"/>
                <a:gd name="csX21" fmla="*/ 18280 w 173673"/>
                <a:gd name="csY21" fmla="*/ 365774 h 365957"/>
                <a:gd name="csX22" fmla="*/ 20651 w 173673"/>
                <a:gd name="csY22" fmla="*/ 365922 h 365957"/>
                <a:gd name="csX23" fmla="*/ 25079 w 173673"/>
                <a:gd name="csY23" fmla="*/ 365883 h 365957"/>
                <a:gd name="csX24" fmla="*/ 27975 w 173673"/>
                <a:gd name="csY24" fmla="*/ 365640 h 365957"/>
                <a:gd name="csX25" fmla="*/ 28161 w 173673"/>
                <a:gd name="csY25" fmla="*/ 365633 h 365957"/>
                <a:gd name="csX26" fmla="*/ 28705 w 173673"/>
                <a:gd name="csY26" fmla="*/ 365505 h 365957"/>
                <a:gd name="csX27" fmla="*/ 32736 w 173673"/>
                <a:gd name="csY27" fmla="*/ 364576 h 365957"/>
                <a:gd name="csX28" fmla="*/ 34203 w 173673"/>
                <a:gd name="csY28" fmla="*/ 364120 h 365957"/>
                <a:gd name="csX29" fmla="*/ 47588 w 173673"/>
                <a:gd name="csY29" fmla="*/ 316702 h 365957"/>
                <a:gd name="csX30" fmla="*/ 76056 w 173673"/>
                <a:gd name="csY30" fmla="*/ 191667 h 365957"/>
                <a:gd name="csX31" fmla="*/ 110073 w 173673"/>
                <a:gd name="csY31" fmla="*/ 128408 h 365957"/>
                <a:gd name="csX32" fmla="*/ 135588 w 173673"/>
                <a:gd name="csY32" fmla="*/ 62195 h 365957"/>
                <a:gd name="csX33" fmla="*/ 157405 w 173673"/>
                <a:gd name="csY33" fmla="*/ 45919 h 365957"/>
                <a:gd name="csX34" fmla="*/ 173674 w 173673"/>
                <a:gd name="csY34" fmla="*/ 15956 h 365957"/>
                <a:gd name="csX35" fmla="*/ 113777 w 173673"/>
                <a:gd name="csY35" fmla="*/ 52 h 365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73673" h="365957">
                  <a:moveTo>
                    <a:pt x="113777" y="52"/>
                  </a:moveTo>
                  <a:cubicBezTo>
                    <a:pt x="90486" y="1161"/>
                    <a:pt x="75691" y="-1057"/>
                    <a:pt x="51292" y="23360"/>
                  </a:cubicBezTo>
                  <a:cubicBezTo>
                    <a:pt x="26886" y="47778"/>
                    <a:pt x="37240" y="95862"/>
                    <a:pt x="37240" y="95862"/>
                  </a:cubicBezTo>
                  <a:cubicBezTo>
                    <a:pt x="37240" y="95862"/>
                    <a:pt x="44263" y="110658"/>
                    <a:pt x="41309" y="126197"/>
                  </a:cubicBezTo>
                  <a:cubicBezTo>
                    <a:pt x="38349" y="141736"/>
                    <a:pt x="26886" y="202769"/>
                    <a:pt x="17646" y="270464"/>
                  </a:cubicBezTo>
                  <a:cubicBezTo>
                    <a:pt x="12405" y="308856"/>
                    <a:pt x="5228" y="336716"/>
                    <a:pt x="0" y="353646"/>
                  </a:cubicBezTo>
                  <a:cubicBezTo>
                    <a:pt x="26" y="353723"/>
                    <a:pt x="51" y="353806"/>
                    <a:pt x="77" y="353883"/>
                  </a:cubicBezTo>
                  <a:cubicBezTo>
                    <a:pt x="224" y="354306"/>
                    <a:pt x="391" y="354729"/>
                    <a:pt x="551" y="355152"/>
                  </a:cubicBezTo>
                  <a:cubicBezTo>
                    <a:pt x="583" y="355223"/>
                    <a:pt x="628" y="355293"/>
                    <a:pt x="673" y="355383"/>
                  </a:cubicBezTo>
                  <a:cubicBezTo>
                    <a:pt x="1076" y="356159"/>
                    <a:pt x="1461" y="356941"/>
                    <a:pt x="1916" y="357691"/>
                  </a:cubicBezTo>
                  <a:cubicBezTo>
                    <a:pt x="2114" y="358024"/>
                    <a:pt x="2986" y="359627"/>
                    <a:pt x="2493" y="358646"/>
                  </a:cubicBezTo>
                  <a:cubicBezTo>
                    <a:pt x="2018" y="357704"/>
                    <a:pt x="2454" y="358601"/>
                    <a:pt x="2704" y="358877"/>
                  </a:cubicBezTo>
                  <a:cubicBezTo>
                    <a:pt x="2941" y="359133"/>
                    <a:pt x="3172" y="359402"/>
                    <a:pt x="3422" y="359652"/>
                  </a:cubicBezTo>
                  <a:cubicBezTo>
                    <a:pt x="3595" y="359832"/>
                    <a:pt x="4062" y="360402"/>
                    <a:pt x="4492" y="360813"/>
                  </a:cubicBezTo>
                  <a:cubicBezTo>
                    <a:pt x="4543" y="360825"/>
                    <a:pt x="4652" y="360890"/>
                    <a:pt x="4857" y="361024"/>
                  </a:cubicBezTo>
                  <a:cubicBezTo>
                    <a:pt x="5158" y="361223"/>
                    <a:pt x="5446" y="361434"/>
                    <a:pt x="5747" y="361633"/>
                  </a:cubicBezTo>
                  <a:cubicBezTo>
                    <a:pt x="6862" y="362358"/>
                    <a:pt x="8029" y="362954"/>
                    <a:pt x="9214" y="363531"/>
                  </a:cubicBezTo>
                  <a:cubicBezTo>
                    <a:pt x="8362" y="363108"/>
                    <a:pt x="10079" y="363877"/>
                    <a:pt x="10649" y="364069"/>
                  </a:cubicBezTo>
                  <a:cubicBezTo>
                    <a:pt x="11284" y="364287"/>
                    <a:pt x="11931" y="364486"/>
                    <a:pt x="12571" y="364665"/>
                  </a:cubicBezTo>
                  <a:cubicBezTo>
                    <a:pt x="14077" y="365088"/>
                    <a:pt x="15609" y="365370"/>
                    <a:pt x="17146" y="365659"/>
                  </a:cubicBezTo>
                  <a:cubicBezTo>
                    <a:pt x="17146" y="365659"/>
                    <a:pt x="17146" y="365659"/>
                    <a:pt x="17146" y="365659"/>
                  </a:cubicBezTo>
                  <a:cubicBezTo>
                    <a:pt x="17524" y="365685"/>
                    <a:pt x="17902" y="365742"/>
                    <a:pt x="18280" y="365774"/>
                  </a:cubicBezTo>
                  <a:cubicBezTo>
                    <a:pt x="19069" y="365845"/>
                    <a:pt x="19857" y="365890"/>
                    <a:pt x="20651" y="365922"/>
                  </a:cubicBezTo>
                  <a:cubicBezTo>
                    <a:pt x="22125" y="365979"/>
                    <a:pt x="23605" y="365967"/>
                    <a:pt x="25079" y="365883"/>
                  </a:cubicBezTo>
                  <a:cubicBezTo>
                    <a:pt x="26046" y="365832"/>
                    <a:pt x="27014" y="365736"/>
                    <a:pt x="27975" y="365640"/>
                  </a:cubicBezTo>
                  <a:cubicBezTo>
                    <a:pt x="28045" y="365633"/>
                    <a:pt x="28103" y="365633"/>
                    <a:pt x="28161" y="365633"/>
                  </a:cubicBezTo>
                  <a:cubicBezTo>
                    <a:pt x="28391" y="365582"/>
                    <a:pt x="28609" y="365524"/>
                    <a:pt x="28705" y="365505"/>
                  </a:cubicBezTo>
                  <a:cubicBezTo>
                    <a:pt x="30064" y="365261"/>
                    <a:pt x="31409" y="364954"/>
                    <a:pt x="32736" y="364576"/>
                  </a:cubicBezTo>
                  <a:cubicBezTo>
                    <a:pt x="33229" y="364434"/>
                    <a:pt x="33716" y="364281"/>
                    <a:pt x="34203" y="364120"/>
                  </a:cubicBezTo>
                  <a:cubicBezTo>
                    <a:pt x="37067" y="353883"/>
                    <a:pt x="42206" y="335562"/>
                    <a:pt x="47588" y="316702"/>
                  </a:cubicBezTo>
                  <a:cubicBezTo>
                    <a:pt x="55726" y="288221"/>
                    <a:pt x="66445" y="220155"/>
                    <a:pt x="76056" y="191667"/>
                  </a:cubicBezTo>
                  <a:cubicBezTo>
                    <a:pt x="85668" y="163185"/>
                    <a:pt x="91216" y="149864"/>
                    <a:pt x="110073" y="128408"/>
                  </a:cubicBezTo>
                  <a:cubicBezTo>
                    <a:pt x="128931" y="106953"/>
                    <a:pt x="135588" y="62195"/>
                    <a:pt x="135588" y="62195"/>
                  </a:cubicBezTo>
                  <a:cubicBezTo>
                    <a:pt x="135588" y="62195"/>
                    <a:pt x="143354" y="58124"/>
                    <a:pt x="157405" y="45919"/>
                  </a:cubicBezTo>
                  <a:cubicBezTo>
                    <a:pt x="171457" y="33713"/>
                    <a:pt x="173674" y="15956"/>
                    <a:pt x="173674" y="15956"/>
                  </a:cubicBezTo>
                  <a:cubicBezTo>
                    <a:pt x="173674" y="15956"/>
                    <a:pt x="137068" y="-1057"/>
                    <a:pt x="113777" y="52"/>
                  </a:cubicBezTo>
                  <a:close/>
                </a:path>
              </a:pathLst>
            </a:custGeom>
            <a:solidFill>
              <a:srgbClr val="DADADA"/>
            </a:solidFill>
            <a:ln w="6350" cap="rnd">
              <a:solidFill>
                <a:schemeClr val="bg1">
                  <a:lumMod val="50000"/>
                </a:schemeClr>
              </a:solidFill>
              <a:prstDash val="solid"/>
              <a:round/>
            </a:ln>
          </p:spPr>
          <p:txBody>
            <a:bodyPr/>
            <a:lstStyle/>
            <a:p>
              <a:endParaRPr lang="en-US"/>
            </a:p>
          </p:txBody>
        </p:sp>
        <p:sp>
          <p:nvSpPr>
            <p:cNvPr id="3278" name="Freeform 3277">
              <a:extLst>
                <a:ext uri="{FF2B5EF4-FFF2-40B4-BE49-F238E27FC236}">
                  <a16:creationId xmlns:a16="http://schemas.microsoft.com/office/drawing/2014/main" id="{11DE7A08-3DAD-2CE2-D430-5978466EC436}"/>
                </a:ext>
              </a:extLst>
            </p:cNvPr>
            <p:cNvSpPr/>
            <p:nvPr/>
          </p:nvSpPr>
          <p:spPr>
            <a:xfrm flipH="1">
              <a:off x="8451712" y="2350848"/>
              <a:ext cx="225613" cy="119579"/>
            </a:xfrm>
            <a:custGeom>
              <a:avLst/>
              <a:gdLst>
                <a:gd name="csX0" fmla="*/ 225591 w 225613"/>
                <a:gd name="csY0" fmla="*/ 43361 h 119579"/>
                <a:gd name="csX1" fmla="*/ 218005 w 225613"/>
                <a:gd name="csY1" fmla="*/ 64458 h 119579"/>
                <a:gd name="csX2" fmla="*/ 203031 w 225613"/>
                <a:gd name="csY2" fmla="*/ 113273 h 119579"/>
                <a:gd name="csX3" fmla="*/ 133894 w 225613"/>
                <a:gd name="csY3" fmla="*/ 114395 h 119579"/>
                <a:gd name="csX4" fmla="*/ 46619 w 225613"/>
                <a:gd name="csY4" fmla="*/ 93119 h 119579"/>
                <a:gd name="csX5" fmla="*/ 421 w 225613"/>
                <a:gd name="csY5" fmla="*/ 29848 h 119579"/>
                <a:gd name="csX6" fmla="*/ 773 w 225613"/>
                <a:gd name="csY6" fmla="*/ 11546 h 119579"/>
                <a:gd name="csX7" fmla="*/ 25929 w 225613"/>
                <a:gd name="csY7" fmla="*/ 7648 h 119579"/>
                <a:gd name="csX8" fmla="*/ 65110 w 225613"/>
                <a:gd name="csY8" fmla="*/ 18937 h 119579"/>
                <a:gd name="csX9" fmla="*/ 53103 w 225613"/>
                <a:gd name="csY9" fmla="*/ 2481 h 119579"/>
                <a:gd name="csX10" fmla="*/ 95982 w 225613"/>
                <a:gd name="csY10" fmla="*/ 9873 h 119579"/>
                <a:gd name="csX11" fmla="*/ 161619 w 225613"/>
                <a:gd name="csY11" fmla="*/ 27450 h 119579"/>
                <a:gd name="csX12" fmla="*/ 178240 w 225613"/>
                <a:gd name="csY12" fmla="*/ 43906 h 119579"/>
                <a:gd name="csX13" fmla="*/ 188800 w 225613"/>
                <a:gd name="csY13" fmla="*/ 32995 h 119579"/>
                <a:gd name="csX14" fmla="*/ 205421 w 225613"/>
                <a:gd name="csY14" fmla="*/ 33367 h 119579"/>
                <a:gd name="csX15" fmla="*/ 216704 w 225613"/>
                <a:gd name="csY15" fmla="*/ 26700 h 119579"/>
                <a:gd name="csX16" fmla="*/ 225591 w 225613"/>
                <a:gd name="csY16" fmla="*/ 43354 h 119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25613" h="119579">
                  <a:moveTo>
                    <a:pt x="225591" y="43361"/>
                  </a:moveTo>
                  <a:cubicBezTo>
                    <a:pt x="225220" y="52598"/>
                    <a:pt x="218005" y="60015"/>
                    <a:pt x="218005" y="64458"/>
                  </a:cubicBezTo>
                  <a:cubicBezTo>
                    <a:pt x="218005" y="68900"/>
                    <a:pt x="216160" y="101811"/>
                    <a:pt x="203031" y="113273"/>
                  </a:cubicBezTo>
                  <a:cubicBezTo>
                    <a:pt x="189902" y="124735"/>
                    <a:pt x="152566" y="117716"/>
                    <a:pt x="133894" y="114395"/>
                  </a:cubicBezTo>
                  <a:cubicBezTo>
                    <a:pt x="115223" y="111049"/>
                    <a:pt x="69352" y="107728"/>
                    <a:pt x="46619" y="93119"/>
                  </a:cubicBezTo>
                  <a:cubicBezTo>
                    <a:pt x="23885" y="78484"/>
                    <a:pt x="1517" y="48348"/>
                    <a:pt x="421" y="29848"/>
                  </a:cubicBezTo>
                  <a:cubicBezTo>
                    <a:pt x="-700" y="11373"/>
                    <a:pt x="773" y="11546"/>
                    <a:pt x="773" y="11546"/>
                  </a:cubicBezTo>
                  <a:cubicBezTo>
                    <a:pt x="1350" y="11174"/>
                    <a:pt x="5765" y="5078"/>
                    <a:pt x="25929" y="7648"/>
                  </a:cubicBezTo>
                  <a:cubicBezTo>
                    <a:pt x="46068" y="10245"/>
                    <a:pt x="63265" y="21905"/>
                    <a:pt x="65110" y="18937"/>
                  </a:cubicBezTo>
                  <a:cubicBezTo>
                    <a:pt x="66956" y="15988"/>
                    <a:pt x="52904" y="8398"/>
                    <a:pt x="53103" y="2481"/>
                  </a:cubicBezTo>
                  <a:cubicBezTo>
                    <a:pt x="53276" y="-3435"/>
                    <a:pt x="80456" y="2110"/>
                    <a:pt x="95982" y="9873"/>
                  </a:cubicBezTo>
                  <a:cubicBezTo>
                    <a:pt x="111507" y="17636"/>
                    <a:pt x="151265" y="24130"/>
                    <a:pt x="161619" y="27450"/>
                  </a:cubicBezTo>
                  <a:cubicBezTo>
                    <a:pt x="171974" y="30771"/>
                    <a:pt x="174748" y="44656"/>
                    <a:pt x="178240" y="43906"/>
                  </a:cubicBezTo>
                  <a:cubicBezTo>
                    <a:pt x="181758" y="43181"/>
                    <a:pt x="182309" y="34290"/>
                    <a:pt x="188800" y="32995"/>
                  </a:cubicBezTo>
                  <a:cubicBezTo>
                    <a:pt x="195265" y="31694"/>
                    <a:pt x="198956" y="36143"/>
                    <a:pt x="205421" y="33367"/>
                  </a:cubicBezTo>
                  <a:cubicBezTo>
                    <a:pt x="211911" y="30598"/>
                    <a:pt x="211713" y="25424"/>
                    <a:pt x="216704" y="26700"/>
                  </a:cubicBezTo>
                  <a:cubicBezTo>
                    <a:pt x="221696" y="28001"/>
                    <a:pt x="225963" y="34117"/>
                    <a:pt x="225591" y="43354"/>
                  </a:cubicBezTo>
                  <a:close/>
                </a:path>
              </a:pathLst>
            </a:custGeom>
            <a:solidFill>
              <a:schemeClr val="bg1">
                <a:lumMod val="75000"/>
              </a:schemeClr>
            </a:solidFill>
            <a:ln w="635" cap="flat">
              <a:noFill/>
              <a:prstDash val="solid"/>
              <a:miter/>
            </a:ln>
          </p:spPr>
          <p:txBody>
            <a:bodyPr/>
            <a:lstStyle/>
            <a:p>
              <a:endParaRPr lang="en-US"/>
            </a:p>
          </p:txBody>
        </p:sp>
        <p:sp>
          <p:nvSpPr>
            <p:cNvPr id="3277" name="Freeform 3276">
              <a:extLst>
                <a:ext uri="{FF2B5EF4-FFF2-40B4-BE49-F238E27FC236}">
                  <a16:creationId xmlns:a16="http://schemas.microsoft.com/office/drawing/2014/main" id="{E4811576-E2FB-145B-8A86-950290CC30D8}"/>
                </a:ext>
              </a:extLst>
            </p:cNvPr>
            <p:cNvSpPr/>
            <p:nvPr/>
          </p:nvSpPr>
          <p:spPr>
            <a:xfrm flipH="1">
              <a:off x="8430792" y="2305468"/>
              <a:ext cx="252887" cy="172254"/>
            </a:xfrm>
            <a:custGeom>
              <a:avLst/>
              <a:gdLst>
                <a:gd name="csX0" fmla="*/ 213825 w 252887"/>
                <a:gd name="csY0" fmla="*/ 16425 h 172254"/>
                <a:gd name="csX1" fmla="*/ 108999 w 252887"/>
                <a:gd name="csY1" fmla="*/ 322 h 172254"/>
                <a:gd name="csX2" fmla="*/ 47975 w 252887"/>
                <a:gd name="csY2" fmla="*/ 8085 h 172254"/>
                <a:gd name="csX3" fmla="*/ 1406 w 252887"/>
                <a:gd name="csY3" fmla="*/ 40842 h 172254"/>
                <a:gd name="csX4" fmla="*/ 10267 w 252887"/>
                <a:gd name="csY4" fmla="*/ 100197 h 172254"/>
                <a:gd name="csX5" fmla="*/ 56317 w 252887"/>
                <a:gd name="csY5" fmla="*/ 146269 h 172254"/>
                <a:gd name="csX6" fmla="*/ 133963 w 252887"/>
                <a:gd name="csY6" fmla="*/ 167891 h 172254"/>
                <a:gd name="csX7" fmla="*/ 204393 w 252887"/>
                <a:gd name="csY7" fmla="*/ 166243 h 172254"/>
                <a:gd name="csX8" fmla="*/ 232125 w 252887"/>
                <a:gd name="csY8" fmla="*/ 112960 h 172254"/>
                <a:gd name="csX9" fmla="*/ 231029 w 252887"/>
                <a:gd name="csY9" fmla="*/ 105767 h 172254"/>
                <a:gd name="csX10" fmla="*/ 238789 w 252887"/>
                <a:gd name="csY10" fmla="*/ 91882 h 172254"/>
                <a:gd name="csX11" fmla="*/ 237584 w 252887"/>
                <a:gd name="csY11" fmla="*/ 69132 h 172254"/>
                <a:gd name="csX12" fmla="*/ 252641 w 252887"/>
                <a:gd name="csY12" fmla="*/ 57471 h 172254"/>
                <a:gd name="csX13" fmla="*/ 213832 w 252887"/>
                <a:gd name="csY13" fmla="*/ 16419 h 172254"/>
                <a:gd name="csX14" fmla="*/ 224359 w 252887"/>
                <a:gd name="csY14" fmla="*/ 109838 h 172254"/>
                <a:gd name="csX15" fmla="*/ 209385 w 252887"/>
                <a:gd name="csY15" fmla="*/ 158654 h 172254"/>
                <a:gd name="csX16" fmla="*/ 140249 w 252887"/>
                <a:gd name="csY16" fmla="*/ 159775 h 172254"/>
                <a:gd name="csX17" fmla="*/ 52973 w 252887"/>
                <a:gd name="csY17" fmla="*/ 138499 h 172254"/>
                <a:gd name="csX18" fmla="*/ 6775 w 252887"/>
                <a:gd name="csY18" fmla="*/ 75228 h 172254"/>
                <a:gd name="csX19" fmla="*/ 7128 w 252887"/>
                <a:gd name="csY19" fmla="*/ 56926 h 172254"/>
                <a:gd name="csX20" fmla="*/ 32283 w 252887"/>
                <a:gd name="csY20" fmla="*/ 53029 h 172254"/>
                <a:gd name="csX21" fmla="*/ 71465 w 252887"/>
                <a:gd name="csY21" fmla="*/ 64317 h 172254"/>
                <a:gd name="csX22" fmla="*/ 59457 w 252887"/>
                <a:gd name="csY22" fmla="*/ 47862 h 172254"/>
                <a:gd name="csX23" fmla="*/ 102336 w 252887"/>
                <a:gd name="csY23" fmla="*/ 55253 h 172254"/>
                <a:gd name="csX24" fmla="*/ 167974 w 252887"/>
                <a:gd name="csY24" fmla="*/ 72830 h 172254"/>
                <a:gd name="csX25" fmla="*/ 184594 w 252887"/>
                <a:gd name="csY25" fmla="*/ 89286 h 172254"/>
                <a:gd name="csX26" fmla="*/ 195154 w 252887"/>
                <a:gd name="csY26" fmla="*/ 78376 h 172254"/>
                <a:gd name="csX27" fmla="*/ 211775 w 252887"/>
                <a:gd name="csY27" fmla="*/ 78747 h 172254"/>
                <a:gd name="csX28" fmla="*/ 223058 w 252887"/>
                <a:gd name="csY28" fmla="*/ 72080 h 172254"/>
                <a:gd name="csX29" fmla="*/ 231945 w 252887"/>
                <a:gd name="csY29" fmla="*/ 88735 h 172254"/>
                <a:gd name="csX30" fmla="*/ 224359 w 252887"/>
                <a:gd name="csY30" fmla="*/ 109832 h 1722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52887" h="172254">
                  <a:moveTo>
                    <a:pt x="213825" y="16425"/>
                  </a:moveTo>
                  <a:cubicBezTo>
                    <a:pt x="193309" y="6437"/>
                    <a:pt x="131188" y="1995"/>
                    <a:pt x="108999" y="322"/>
                  </a:cubicBezTo>
                  <a:cubicBezTo>
                    <a:pt x="86810" y="-1326"/>
                    <a:pt x="64077" y="3668"/>
                    <a:pt x="47975" y="8085"/>
                  </a:cubicBezTo>
                  <a:cubicBezTo>
                    <a:pt x="31905" y="12527"/>
                    <a:pt x="1406" y="40842"/>
                    <a:pt x="1406" y="40842"/>
                  </a:cubicBezTo>
                  <a:cubicBezTo>
                    <a:pt x="-818" y="43612"/>
                    <a:pt x="-1939" y="75798"/>
                    <a:pt x="10267" y="100197"/>
                  </a:cubicBezTo>
                  <a:cubicBezTo>
                    <a:pt x="22473" y="124620"/>
                    <a:pt x="37448" y="138499"/>
                    <a:pt x="56317" y="146269"/>
                  </a:cubicBezTo>
                  <a:cubicBezTo>
                    <a:pt x="75162" y="154032"/>
                    <a:pt x="101240" y="165692"/>
                    <a:pt x="133963" y="167891"/>
                  </a:cubicBezTo>
                  <a:cubicBezTo>
                    <a:pt x="166686" y="170115"/>
                    <a:pt x="182204" y="177327"/>
                    <a:pt x="204393" y="166243"/>
                  </a:cubicBezTo>
                  <a:cubicBezTo>
                    <a:pt x="226582" y="155134"/>
                    <a:pt x="233246" y="120172"/>
                    <a:pt x="232125" y="112960"/>
                  </a:cubicBezTo>
                  <a:lnTo>
                    <a:pt x="231029" y="105767"/>
                  </a:lnTo>
                  <a:cubicBezTo>
                    <a:pt x="231029" y="105767"/>
                    <a:pt x="236572" y="102972"/>
                    <a:pt x="238789" y="91882"/>
                  </a:cubicBezTo>
                  <a:cubicBezTo>
                    <a:pt x="241012" y="80799"/>
                    <a:pt x="237584" y="69132"/>
                    <a:pt x="237584" y="69132"/>
                  </a:cubicBezTo>
                  <a:cubicBezTo>
                    <a:pt x="237584" y="69132"/>
                    <a:pt x="249873" y="75228"/>
                    <a:pt x="252641" y="57471"/>
                  </a:cubicBezTo>
                  <a:cubicBezTo>
                    <a:pt x="255409" y="39721"/>
                    <a:pt x="234348" y="26406"/>
                    <a:pt x="213832" y="16419"/>
                  </a:cubicBezTo>
                  <a:close/>
                  <a:moveTo>
                    <a:pt x="224359" y="109838"/>
                  </a:moveTo>
                  <a:cubicBezTo>
                    <a:pt x="224359" y="114255"/>
                    <a:pt x="222514" y="147192"/>
                    <a:pt x="209385" y="158654"/>
                  </a:cubicBezTo>
                  <a:cubicBezTo>
                    <a:pt x="196256" y="170115"/>
                    <a:pt x="158920" y="163096"/>
                    <a:pt x="140249" y="159775"/>
                  </a:cubicBezTo>
                  <a:cubicBezTo>
                    <a:pt x="121577" y="156429"/>
                    <a:pt x="75706" y="153108"/>
                    <a:pt x="52973" y="138499"/>
                  </a:cubicBezTo>
                  <a:cubicBezTo>
                    <a:pt x="30239" y="123864"/>
                    <a:pt x="7871" y="93729"/>
                    <a:pt x="6775" y="75228"/>
                  </a:cubicBezTo>
                  <a:cubicBezTo>
                    <a:pt x="5654" y="56753"/>
                    <a:pt x="7128" y="56926"/>
                    <a:pt x="7128" y="56926"/>
                  </a:cubicBezTo>
                  <a:cubicBezTo>
                    <a:pt x="7704" y="56554"/>
                    <a:pt x="12119" y="50458"/>
                    <a:pt x="32283" y="53029"/>
                  </a:cubicBezTo>
                  <a:cubicBezTo>
                    <a:pt x="52422" y="55625"/>
                    <a:pt x="69619" y="67285"/>
                    <a:pt x="71465" y="64317"/>
                  </a:cubicBezTo>
                  <a:cubicBezTo>
                    <a:pt x="73310" y="61369"/>
                    <a:pt x="59258" y="53779"/>
                    <a:pt x="59457" y="47862"/>
                  </a:cubicBezTo>
                  <a:cubicBezTo>
                    <a:pt x="59630" y="41945"/>
                    <a:pt x="86810" y="47490"/>
                    <a:pt x="102336" y="55253"/>
                  </a:cubicBezTo>
                  <a:cubicBezTo>
                    <a:pt x="117861" y="63016"/>
                    <a:pt x="157619" y="69510"/>
                    <a:pt x="167974" y="72830"/>
                  </a:cubicBezTo>
                  <a:cubicBezTo>
                    <a:pt x="178328" y="76151"/>
                    <a:pt x="181102" y="90036"/>
                    <a:pt x="184594" y="89286"/>
                  </a:cubicBezTo>
                  <a:cubicBezTo>
                    <a:pt x="188112" y="88562"/>
                    <a:pt x="188663" y="79670"/>
                    <a:pt x="195154" y="78376"/>
                  </a:cubicBezTo>
                  <a:cubicBezTo>
                    <a:pt x="201619" y="77074"/>
                    <a:pt x="205310" y="81523"/>
                    <a:pt x="211775" y="78747"/>
                  </a:cubicBezTo>
                  <a:cubicBezTo>
                    <a:pt x="218266" y="75978"/>
                    <a:pt x="218067" y="70805"/>
                    <a:pt x="223058" y="72080"/>
                  </a:cubicBezTo>
                  <a:cubicBezTo>
                    <a:pt x="228050" y="73382"/>
                    <a:pt x="232317" y="79497"/>
                    <a:pt x="231945" y="88735"/>
                  </a:cubicBezTo>
                  <a:cubicBezTo>
                    <a:pt x="231574" y="97972"/>
                    <a:pt x="224359" y="105389"/>
                    <a:pt x="224359" y="109832"/>
                  </a:cubicBezTo>
                  <a:close/>
                </a:path>
              </a:pathLst>
            </a:custGeom>
            <a:noFill/>
            <a:ln w="635" cap="flat">
              <a:noFill/>
              <a:prstDash val="solid"/>
              <a:miter/>
            </a:ln>
          </p:spPr>
          <p:txBody>
            <a:bodyPr/>
            <a:lstStyle/>
            <a:p>
              <a:endParaRPr lang="en-US"/>
            </a:p>
          </p:txBody>
        </p:sp>
        <p:sp>
          <p:nvSpPr>
            <p:cNvPr id="3286" name="Freeform 3285">
              <a:extLst>
                <a:ext uri="{FF2B5EF4-FFF2-40B4-BE49-F238E27FC236}">
                  <a16:creationId xmlns:a16="http://schemas.microsoft.com/office/drawing/2014/main" id="{122B52DB-3C96-1E2D-83A6-ECD802068224}"/>
                </a:ext>
              </a:extLst>
            </p:cNvPr>
            <p:cNvSpPr/>
            <p:nvPr/>
          </p:nvSpPr>
          <p:spPr>
            <a:xfrm flipH="1">
              <a:off x="8462076" y="2392367"/>
              <a:ext cx="18467" cy="15500"/>
            </a:xfrm>
            <a:custGeom>
              <a:avLst/>
              <a:gdLst>
                <a:gd name="csX0" fmla="*/ 16596 w 18467"/>
                <a:gd name="csY0" fmla="*/ 362 h 15500"/>
                <a:gd name="csX1" fmla="*/ 7722 w 18467"/>
                <a:gd name="csY1" fmla="*/ 9240 h 15500"/>
                <a:gd name="csX2" fmla="*/ 1251 w 18467"/>
                <a:gd name="csY2" fmla="*/ 12939 h 15500"/>
                <a:gd name="csX3" fmla="*/ 13085 w 18467"/>
                <a:gd name="csY3" fmla="*/ 14791 h 15500"/>
                <a:gd name="csX4" fmla="*/ 18448 w 18467"/>
                <a:gd name="csY4" fmla="*/ 919 h 15500"/>
                <a:gd name="csX5" fmla="*/ 16596 w 18467"/>
                <a:gd name="csY5" fmla="*/ 362 h 15500"/>
              </a:gdLst>
              <a:ahLst/>
              <a:cxnLst>
                <a:cxn ang="0">
                  <a:pos x="csX0" y="csY0"/>
                </a:cxn>
                <a:cxn ang="0">
                  <a:pos x="csX1" y="csY1"/>
                </a:cxn>
                <a:cxn ang="0">
                  <a:pos x="csX2" y="csY2"/>
                </a:cxn>
                <a:cxn ang="0">
                  <a:pos x="csX3" y="csY3"/>
                </a:cxn>
                <a:cxn ang="0">
                  <a:pos x="csX4" y="csY4"/>
                </a:cxn>
                <a:cxn ang="0">
                  <a:pos x="csX5" y="csY5"/>
                </a:cxn>
              </a:cxnLst>
              <a:rect l="l" t="t" r="r" b="b"/>
              <a:pathLst>
                <a:path w="18467" h="15500">
                  <a:moveTo>
                    <a:pt x="16596" y="362"/>
                  </a:moveTo>
                  <a:cubicBezTo>
                    <a:pt x="16039" y="919"/>
                    <a:pt x="13271" y="8503"/>
                    <a:pt x="7722" y="9240"/>
                  </a:cubicBezTo>
                  <a:cubicBezTo>
                    <a:pt x="2173" y="9977"/>
                    <a:pt x="-2261" y="10535"/>
                    <a:pt x="1251" y="12939"/>
                  </a:cubicBezTo>
                  <a:cubicBezTo>
                    <a:pt x="4762" y="15343"/>
                    <a:pt x="8645" y="16266"/>
                    <a:pt x="13085" y="14791"/>
                  </a:cubicBezTo>
                  <a:cubicBezTo>
                    <a:pt x="17519" y="13311"/>
                    <a:pt x="18634" y="2586"/>
                    <a:pt x="18448" y="919"/>
                  </a:cubicBezTo>
                  <a:cubicBezTo>
                    <a:pt x="18262" y="-747"/>
                    <a:pt x="16596" y="362"/>
                    <a:pt x="16596" y="362"/>
                  </a:cubicBezTo>
                  <a:close/>
                </a:path>
              </a:pathLst>
            </a:custGeom>
            <a:solidFill>
              <a:srgbClr val="7F7F7F"/>
            </a:solidFill>
            <a:ln w="635" cap="flat">
              <a:noFill/>
              <a:prstDash val="solid"/>
              <a:miter/>
            </a:ln>
          </p:spPr>
          <p:txBody>
            <a:bodyPr/>
            <a:lstStyle/>
            <a:p>
              <a:endParaRPr lang="en-US"/>
            </a:p>
          </p:txBody>
        </p:sp>
        <p:sp>
          <p:nvSpPr>
            <p:cNvPr id="3287" name="Freeform 3286">
              <a:extLst>
                <a:ext uri="{FF2B5EF4-FFF2-40B4-BE49-F238E27FC236}">
                  <a16:creationId xmlns:a16="http://schemas.microsoft.com/office/drawing/2014/main" id="{8CA64EAD-54D8-A83E-6063-F7878966DFBE}"/>
                </a:ext>
              </a:extLst>
            </p:cNvPr>
            <p:cNvSpPr/>
            <p:nvPr/>
          </p:nvSpPr>
          <p:spPr>
            <a:xfrm flipH="1">
              <a:off x="8478024" y="2348685"/>
              <a:ext cx="183496" cy="53452"/>
            </a:xfrm>
            <a:custGeom>
              <a:avLst/>
              <a:gdLst>
                <a:gd name="csX0" fmla="*/ 1237 w 183496"/>
                <a:gd name="csY0" fmla="*/ 2638 h 53452"/>
                <a:gd name="csX1" fmla="*/ 37381 w 183496"/>
                <a:gd name="csY1" fmla="*/ 9414 h 53452"/>
                <a:gd name="csX2" fmla="*/ 72385 w 183496"/>
                <a:gd name="csY2" fmla="*/ 26735 h 53452"/>
                <a:gd name="csX3" fmla="*/ 107049 w 183496"/>
                <a:gd name="csY3" fmla="*/ 44665 h 53452"/>
                <a:gd name="csX4" fmla="*/ 142232 w 183496"/>
                <a:gd name="csY4" fmla="*/ 53434 h 53452"/>
                <a:gd name="csX5" fmla="*/ 178390 w 183496"/>
                <a:gd name="csY5" fmla="*/ 43190 h 53452"/>
                <a:gd name="csX6" fmla="*/ 182849 w 183496"/>
                <a:gd name="csY6" fmla="*/ 40203 h 53452"/>
                <a:gd name="csX7" fmla="*/ 183310 w 183496"/>
                <a:gd name="csY7" fmla="*/ 38453 h 53452"/>
                <a:gd name="csX8" fmla="*/ 182958 w 183496"/>
                <a:gd name="csY8" fmla="*/ 37927 h 53452"/>
                <a:gd name="csX9" fmla="*/ 180754 w 183496"/>
                <a:gd name="csY9" fmla="*/ 39216 h 53452"/>
                <a:gd name="csX10" fmla="*/ 181106 w 183496"/>
                <a:gd name="csY10" fmla="*/ 39742 h 53452"/>
                <a:gd name="csX11" fmla="*/ 181568 w 183496"/>
                <a:gd name="csY11" fmla="*/ 37992 h 53452"/>
                <a:gd name="csX12" fmla="*/ 145814 w 183496"/>
                <a:gd name="csY12" fmla="*/ 50864 h 53452"/>
                <a:gd name="csX13" fmla="*/ 111143 w 183496"/>
                <a:gd name="csY13" fmla="*/ 43626 h 53452"/>
                <a:gd name="csX14" fmla="*/ 76684 w 183496"/>
                <a:gd name="csY14" fmla="*/ 26203 h 53452"/>
                <a:gd name="csX15" fmla="*/ 41751 w 183496"/>
                <a:gd name="csY15" fmla="*/ 8433 h 53452"/>
                <a:gd name="csX16" fmla="*/ 5722 w 183496"/>
                <a:gd name="csY16" fmla="*/ 10 h 53452"/>
                <a:gd name="csX17" fmla="*/ 1230 w 183496"/>
                <a:gd name="csY17" fmla="*/ 87 h 53452"/>
                <a:gd name="csX18" fmla="*/ 1230 w 183496"/>
                <a:gd name="csY18" fmla="*/ 2644 h 53452"/>
                <a:gd name="csX19" fmla="*/ 1230 w 183496"/>
                <a:gd name="csY19" fmla="*/ 2644 h 53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83496" h="53452">
                  <a:moveTo>
                    <a:pt x="1237" y="2638"/>
                  </a:moveTo>
                  <a:cubicBezTo>
                    <a:pt x="13654" y="2042"/>
                    <a:pt x="25854" y="4965"/>
                    <a:pt x="37381" y="9414"/>
                  </a:cubicBezTo>
                  <a:cubicBezTo>
                    <a:pt x="49542" y="14106"/>
                    <a:pt x="61012" y="20420"/>
                    <a:pt x="72385" y="26735"/>
                  </a:cubicBezTo>
                  <a:cubicBezTo>
                    <a:pt x="83758" y="33049"/>
                    <a:pt x="95086" y="39524"/>
                    <a:pt x="107049" y="44665"/>
                  </a:cubicBezTo>
                  <a:cubicBezTo>
                    <a:pt x="118198" y="49460"/>
                    <a:pt x="130013" y="53133"/>
                    <a:pt x="142232" y="53434"/>
                  </a:cubicBezTo>
                  <a:cubicBezTo>
                    <a:pt x="155073" y="53748"/>
                    <a:pt x="167523" y="49966"/>
                    <a:pt x="178390" y="43190"/>
                  </a:cubicBezTo>
                  <a:cubicBezTo>
                    <a:pt x="179908" y="42242"/>
                    <a:pt x="181395" y="41242"/>
                    <a:pt x="182849" y="40203"/>
                  </a:cubicBezTo>
                  <a:cubicBezTo>
                    <a:pt x="183375" y="39831"/>
                    <a:pt x="183733" y="39062"/>
                    <a:pt x="183310" y="38453"/>
                  </a:cubicBezTo>
                  <a:cubicBezTo>
                    <a:pt x="183189" y="38280"/>
                    <a:pt x="183073" y="38101"/>
                    <a:pt x="182958" y="37927"/>
                  </a:cubicBezTo>
                  <a:cubicBezTo>
                    <a:pt x="182055" y="36562"/>
                    <a:pt x="179844" y="37838"/>
                    <a:pt x="180754" y="39216"/>
                  </a:cubicBezTo>
                  <a:cubicBezTo>
                    <a:pt x="180869" y="39395"/>
                    <a:pt x="180985" y="39568"/>
                    <a:pt x="181106" y="39742"/>
                  </a:cubicBezTo>
                  <a:cubicBezTo>
                    <a:pt x="181260" y="39158"/>
                    <a:pt x="181414" y="38575"/>
                    <a:pt x="181568" y="37992"/>
                  </a:cubicBezTo>
                  <a:cubicBezTo>
                    <a:pt x="171027" y="45524"/>
                    <a:pt x="158860" y="50453"/>
                    <a:pt x="145814" y="50864"/>
                  </a:cubicBezTo>
                  <a:cubicBezTo>
                    <a:pt x="133858" y="51242"/>
                    <a:pt x="122145" y="48075"/>
                    <a:pt x="111143" y="43626"/>
                  </a:cubicBezTo>
                  <a:cubicBezTo>
                    <a:pt x="99200" y="38799"/>
                    <a:pt x="87923" y="32453"/>
                    <a:pt x="76684" y="26203"/>
                  </a:cubicBezTo>
                  <a:cubicBezTo>
                    <a:pt x="65266" y="19856"/>
                    <a:pt x="53829" y="13465"/>
                    <a:pt x="41751" y="8433"/>
                  </a:cubicBezTo>
                  <a:cubicBezTo>
                    <a:pt x="30320" y="3670"/>
                    <a:pt x="18178" y="202"/>
                    <a:pt x="5722" y="10"/>
                  </a:cubicBezTo>
                  <a:cubicBezTo>
                    <a:pt x="4223" y="-16"/>
                    <a:pt x="2730" y="10"/>
                    <a:pt x="1230" y="87"/>
                  </a:cubicBezTo>
                  <a:cubicBezTo>
                    <a:pt x="-404" y="163"/>
                    <a:pt x="-416" y="2721"/>
                    <a:pt x="1230" y="2644"/>
                  </a:cubicBezTo>
                  <a:lnTo>
                    <a:pt x="1230" y="2644"/>
                  </a:lnTo>
                  <a:close/>
                </a:path>
              </a:pathLst>
            </a:custGeom>
            <a:solidFill>
              <a:srgbClr val="7F7F7F"/>
            </a:solidFill>
            <a:ln w="635" cap="flat">
              <a:noFill/>
              <a:prstDash val="solid"/>
              <a:miter/>
            </a:ln>
          </p:spPr>
          <p:txBody>
            <a:bodyPr/>
            <a:lstStyle/>
            <a:p>
              <a:endParaRPr lang="en-US"/>
            </a:p>
          </p:txBody>
        </p:sp>
        <p:sp>
          <p:nvSpPr>
            <p:cNvPr id="3288" name="Freeform 3287">
              <a:extLst>
                <a:ext uri="{FF2B5EF4-FFF2-40B4-BE49-F238E27FC236}">
                  <a16:creationId xmlns:a16="http://schemas.microsoft.com/office/drawing/2014/main" id="{50085BCF-2D4E-6BB8-EA38-7C9F43E17E91}"/>
                </a:ext>
              </a:extLst>
            </p:cNvPr>
            <p:cNvSpPr/>
            <p:nvPr/>
          </p:nvSpPr>
          <p:spPr>
            <a:xfrm flipH="1">
              <a:off x="8500200" y="2343761"/>
              <a:ext cx="143587" cy="57584"/>
            </a:xfrm>
            <a:custGeom>
              <a:avLst/>
              <a:gdLst>
                <a:gd name="csX0" fmla="*/ 1592 w 143587"/>
                <a:gd name="csY0" fmla="*/ 2671 h 57584"/>
                <a:gd name="csX1" fmla="*/ 7852 w 143587"/>
                <a:gd name="csY1" fmla="*/ 3203 h 57584"/>
                <a:gd name="csX2" fmla="*/ 11242 w 143587"/>
                <a:gd name="csY2" fmla="*/ 3850 h 57584"/>
                <a:gd name="csX3" fmla="*/ 14791 w 143587"/>
                <a:gd name="csY3" fmla="*/ 4254 h 57584"/>
                <a:gd name="csX4" fmla="*/ 29458 w 143587"/>
                <a:gd name="csY4" fmla="*/ 8107 h 57584"/>
                <a:gd name="csX5" fmla="*/ 43388 w 143587"/>
                <a:gd name="csY5" fmla="*/ 14370 h 57584"/>
                <a:gd name="csX6" fmla="*/ 50269 w 143587"/>
                <a:gd name="csY6" fmla="*/ 17626 h 57584"/>
                <a:gd name="csX7" fmla="*/ 57260 w 143587"/>
                <a:gd name="csY7" fmla="*/ 20594 h 57584"/>
                <a:gd name="csX8" fmla="*/ 84543 w 143587"/>
                <a:gd name="csY8" fmla="*/ 35736 h 57584"/>
                <a:gd name="csX9" fmla="*/ 112178 w 143587"/>
                <a:gd name="csY9" fmla="*/ 51454 h 57584"/>
                <a:gd name="csX10" fmla="*/ 139403 w 143587"/>
                <a:gd name="csY10" fmla="*/ 57326 h 57584"/>
                <a:gd name="csX11" fmla="*/ 142966 w 143587"/>
                <a:gd name="csY11" fmla="*/ 56403 h 57584"/>
                <a:gd name="csX12" fmla="*/ 143427 w 143587"/>
                <a:gd name="csY12" fmla="*/ 54653 h 57584"/>
                <a:gd name="csX13" fmla="*/ 141678 w 143587"/>
                <a:gd name="csY13" fmla="*/ 54191 h 57584"/>
                <a:gd name="csX14" fmla="*/ 135193 w 143587"/>
                <a:gd name="csY14" fmla="*/ 54999 h 57584"/>
                <a:gd name="csX15" fmla="*/ 128318 w 143587"/>
                <a:gd name="csY15" fmla="*/ 54332 h 57584"/>
                <a:gd name="csX16" fmla="*/ 115164 w 143587"/>
                <a:gd name="csY16" fmla="*/ 50057 h 57584"/>
                <a:gd name="csX17" fmla="*/ 87522 w 143587"/>
                <a:gd name="csY17" fmla="*/ 34518 h 57584"/>
                <a:gd name="csX18" fmla="*/ 60451 w 143587"/>
                <a:gd name="csY18" fmla="*/ 19229 h 57584"/>
                <a:gd name="csX19" fmla="*/ 53332 w 143587"/>
                <a:gd name="csY19" fmla="*/ 16190 h 57584"/>
                <a:gd name="csX20" fmla="*/ 46547 w 143587"/>
                <a:gd name="csY20" fmla="*/ 13049 h 57584"/>
                <a:gd name="csX21" fmla="*/ 32662 w 143587"/>
                <a:gd name="csY21" fmla="*/ 6619 h 57584"/>
                <a:gd name="csX22" fmla="*/ 17944 w 143587"/>
                <a:gd name="csY22" fmla="*/ 2158 h 57584"/>
                <a:gd name="csX23" fmla="*/ 10940 w 143587"/>
                <a:gd name="csY23" fmla="*/ 1196 h 57584"/>
                <a:gd name="csX24" fmla="*/ 4091 w 143587"/>
                <a:gd name="csY24" fmla="*/ 36 h 57584"/>
                <a:gd name="csX25" fmla="*/ 932 w 143587"/>
                <a:gd name="csY25" fmla="*/ 190 h 57584"/>
                <a:gd name="csX26" fmla="*/ 41 w 143587"/>
                <a:gd name="csY26" fmla="*/ 1760 h 57584"/>
                <a:gd name="csX27" fmla="*/ 1611 w 143587"/>
                <a:gd name="csY27" fmla="*/ 2651 h 57584"/>
                <a:gd name="csX28" fmla="*/ 1611 w 143587"/>
                <a:gd name="csY28" fmla="*/ 2651 h 575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43587" h="57584">
                  <a:moveTo>
                    <a:pt x="1592" y="2671"/>
                  </a:moveTo>
                  <a:cubicBezTo>
                    <a:pt x="3649" y="2305"/>
                    <a:pt x="5834" y="2799"/>
                    <a:pt x="7852" y="3203"/>
                  </a:cubicBezTo>
                  <a:cubicBezTo>
                    <a:pt x="8980" y="3427"/>
                    <a:pt x="10107" y="3671"/>
                    <a:pt x="11242" y="3850"/>
                  </a:cubicBezTo>
                  <a:cubicBezTo>
                    <a:pt x="12420" y="4036"/>
                    <a:pt x="13606" y="4106"/>
                    <a:pt x="14791" y="4254"/>
                  </a:cubicBezTo>
                  <a:cubicBezTo>
                    <a:pt x="19789" y="4863"/>
                    <a:pt x="24755" y="6337"/>
                    <a:pt x="29458" y="8107"/>
                  </a:cubicBezTo>
                  <a:cubicBezTo>
                    <a:pt x="34225" y="9902"/>
                    <a:pt x="38806" y="12152"/>
                    <a:pt x="43388" y="14370"/>
                  </a:cubicBezTo>
                  <a:cubicBezTo>
                    <a:pt x="45669" y="15479"/>
                    <a:pt x="47956" y="16581"/>
                    <a:pt x="50269" y="17626"/>
                  </a:cubicBezTo>
                  <a:cubicBezTo>
                    <a:pt x="52576" y="18671"/>
                    <a:pt x="54940" y="19588"/>
                    <a:pt x="57260" y="20594"/>
                  </a:cubicBezTo>
                  <a:cubicBezTo>
                    <a:pt x="66813" y="24755"/>
                    <a:pt x="75617" y="30409"/>
                    <a:pt x="84543" y="35736"/>
                  </a:cubicBezTo>
                  <a:cubicBezTo>
                    <a:pt x="93635" y="41165"/>
                    <a:pt x="102676" y="46762"/>
                    <a:pt x="112178" y="51454"/>
                  </a:cubicBezTo>
                  <a:cubicBezTo>
                    <a:pt x="120514" y="55563"/>
                    <a:pt x="130010" y="58493"/>
                    <a:pt x="139403" y="57326"/>
                  </a:cubicBezTo>
                  <a:cubicBezTo>
                    <a:pt x="140659" y="57172"/>
                    <a:pt x="141800" y="56916"/>
                    <a:pt x="142966" y="56403"/>
                  </a:cubicBezTo>
                  <a:cubicBezTo>
                    <a:pt x="143600" y="56127"/>
                    <a:pt x="143741" y="55204"/>
                    <a:pt x="143427" y="54653"/>
                  </a:cubicBezTo>
                  <a:cubicBezTo>
                    <a:pt x="143049" y="53999"/>
                    <a:pt x="142312" y="53916"/>
                    <a:pt x="141678" y="54191"/>
                  </a:cubicBezTo>
                  <a:cubicBezTo>
                    <a:pt x="139730" y="55050"/>
                    <a:pt x="137276" y="55012"/>
                    <a:pt x="135193" y="54999"/>
                  </a:cubicBezTo>
                  <a:cubicBezTo>
                    <a:pt x="132887" y="54980"/>
                    <a:pt x="130587" y="54743"/>
                    <a:pt x="128318" y="54332"/>
                  </a:cubicBezTo>
                  <a:cubicBezTo>
                    <a:pt x="123763" y="53505"/>
                    <a:pt x="119341" y="52057"/>
                    <a:pt x="115164" y="50057"/>
                  </a:cubicBezTo>
                  <a:cubicBezTo>
                    <a:pt x="105617" y="45499"/>
                    <a:pt x="96614" y="39902"/>
                    <a:pt x="87522" y="34518"/>
                  </a:cubicBezTo>
                  <a:cubicBezTo>
                    <a:pt x="78609" y="29242"/>
                    <a:pt x="69876" y="23569"/>
                    <a:pt x="60451" y="19229"/>
                  </a:cubicBezTo>
                  <a:cubicBezTo>
                    <a:pt x="58106" y="18145"/>
                    <a:pt x="55696" y="17222"/>
                    <a:pt x="53332" y="16190"/>
                  </a:cubicBezTo>
                  <a:cubicBezTo>
                    <a:pt x="51045" y="15197"/>
                    <a:pt x="48789" y="14132"/>
                    <a:pt x="46547" y="13049"/>
                  </a:cubicBezTo>
                  <a:cubicBezTo>
                    <a:pt x="41952" y="10837"/>
                    <a:pt x="37384" y="8562"/>
                    <a:pt x="32662" y="6619"/>
                  </a:cubicBezTo>
                  <a:cubicBezTo>
                    <a:pt x="27920" y="4671"/>
                    <a:pt x="22986" y="3087"/>
                    <a:pt x="17944" y="2158"/>
                  </a:cubicBezTo>
                  <a:cubicBezTo>
                    <a:pt x="15618" y="1728"/>
                    <a:pt x="13260" y="1626"/>
                    <a:pt x="10940" y="1196"/>
                  </a:cubicBezTo>
                  <a:cubicBezTo>
                    <a:pt x="8666" y="773"/>
                    <a:pt x="6404" y="209"/>
                    <a:pt x="4091" y="36"/>
                  </a:cubicBezTo>
                  <a:cubicBezTo>
                    <a:pt x="3027" y="-41"/>
                    <a:pt x="1976" y="4"/>
                    <a:pt x="932" y="190"/>
                  </a:cubicBezTo>
                  <a:cubicBezTo>
                    <a:pt x="253" y="312"/>
                    <a:pt x="-132" y="1138"/>
                    <a:pt x="41" y="1760"/>
                  </a:cubicBezTo>
                  <a:cubicBezTo>
                    <a:pt x="240" y="2478"/>
                    <a:pt x="932" y="2773"/>
                    <a:pt x="1611" y="2651"/>
                  </a:cubicBezTo>
                  <a:lnTo>
                    <a:pt x="1611" y="2651"/>
                  </a:lnTo>
                  <a:close/>
                </a:path>
              </a:pathLst>
            </a:custGeom>
            <a:solidFill>
              <a:srgbClr val="7F7F7F"/>
            </a:solidFill>
            <a:ln w="635" cap="flat">
              <a:noFill/>
              <a:prstDash val="solid"/>
              <a:miter/>
            </a:ln>
          </p:spPr>
          <p:txBody>
            <a:bodyPr/>
            <a:lstStyle/>
            <a:p>
              <a:endParaRPr lang="en-US"/>
            </a:p>
          </p:txBody>
        </p:sp>
        <p:sp>
          <p:nvSpPr>
            <p:cNvPr id="3289" name="Freeform 3288">
              <a:extLst>
                <a:ext uri="{FF2B5EF4-FFF2-40B4-BE49-F238E27FC236}">
                  <a16:creationId xmlns:a16="http://schemas.microsoft.com/office/drawing/2014/main" id="{909E1D81-87B1-958F-3A57-E63607550754}"/>
                </a:ext>
              </a:extLst>
            </p:cNvPr>
            <p:cNvSpPr/>
            <p:nvPr/>
          </p:nvSpPr>
          <p:spPr>
            <a:xfrm flipH="1">
              <a:off x="8486008" y="2344526"/>
              <a:ext cx="122315" cy="51370"/>
            </a:xfrm>
            <a:custGeom>
              <a:avLst/>
              <a:gdLst>
                <a:gd name="csX0" fmla="*/ 638 w 122315"/>
                <a:gd name="csY0" fmla="*/ 2361 h 51370"/>
                <a:gd name="csX1" fmla="*/ 12428 w 122315"/>
                <a:gd name="csY1" fmla="*/ 6374 h 51370"/>
                <a:gd name="csX2" fmla="*/ 24134 w 122315"/>
                <a:gd name="csY2" fmla="*/ 11964 h 51370"/>
                <a:gd name="csX3" fmla="*/ 48015 w 122315"/>
                <a:gd name="csY3" fmla="*/ 25381 h 51370"/>
                <a:gd name="csX4" fmla="*/ 70582 w 122315"/>
                <a:gd name="csY4" fmla="*/ 38561 h 51370"/>
                <a:gd name="csX5" fmla="*/ 95096 w 122315"/>
                <a:gd name="csY5" fmla="*/ 48549 h 51370"/>
                <a:gd name="csX6" fmla="*/ 101459 w 122315"/>
                <a:gd name="csY6" fmla="*/ 50465 h 51370"/>
                <a:gd name="csX7" fmla="*/ 107963 w 122315"/>
                <a:gd name="csY7" fmla="*/ 51286 h 51370"/>
                <a:gd name="csX8" fmla="*/ 113742 w 122315"/>
                <a:gd name="csY8" fmla="*/ 51356 h 51370"/>
                <a:gd name="csX9" fmla="*/ 119278 w 122315"/>
                <a:gd name="csY9" fmla="*/ 50703 h 51370"/>
                <a:gd name="csX10" fmla="*/ 121719 w 122315"/>
                <a:gd name="csY10" fmla="*/ 49626 h 51370"/>
                <a:gd name="csX11" fmla="*/ 120431 w 122315"/>
                <a:gd name="csY11" fmla="*/ 47420 h 51370"/>
                <a:gd name="csX12" fmla="*/ 110423 w 122315"/>
                <a:gd name="csY12" fmla="*/ 48799 h 51370"/>
                <a:gd name="csX13" fmla="*/ 97948 w 122315"/>
                <a:gd name="csY13" fmla="*/ 46818 h 51370"/>
                <a:gd name="csX14" fmla="*/ 73760 w 122315"/>
                <a:gd name="csY14" fmla="*/ 37311 h 51370"/>
                <a:gd name="csX15" fmla="*/ 51564 w 122315"/>
                <a:gd name="csY15" fmla="*/ 24458 h 51370"/>
                <a:gd name="csX16" fmla="*/ 28017 w 122315"/>
                <a:gd name="csY16" fmla="*/ 11169 h 51370"/>
                <a:gd name="csX17" fmla="*/ 16394 w 122315"/>
                <a:gd name="csY17" fmla="*/ 5310 h 51370"/>
                <a:gd name="csX18" fmla="*/ 10467 w 122315"/>
                <a:gd name="csY18" fmla="*/ 2919 h 51370"/>
                <a:gd name="csX19" fmla="*/ 4521 w 122315"/>
                <a:gd name="csY19" fmla="*/ 1118 h 51370"/>
                <a:gd name="csX20" fmla="*/ 1913 w 122315"/>
                <a:gd name="csY20" fmla="*/ 150 h 51370"/>
                <a:gd name="csX21" fmla="*/ 164 w 122315"/>
                <a:gd name="csY21" fmla="*/ 611 h 51370"/>
                <a:gd name="csX22" fmla="*/ 625 w 122315"/>
                <a:gd name="csY22" fmla="*/ 2361 h 51370"/>
                <a:gd name="csX23" fmla="*/ 625 w 122315"/>
                <a:gd name="csY23" fmla="*/ 2361 h 513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22315" h="51370">
                  <a:moveTo>
                    <a:pt x="638" y="2361"/>
                  </a:moveTo>
                  <a:cubicBezTo>
                    <a:pt x="4444" y="4054"/>
                    <a:pt x="8583" y="4791"/>
                    <a:pt x="12428" y="6374"/>
                  </a:cubicBezTo>
                  <a:cubicBezTo>
                    <a:pt x="16432" y="8022"/>
                    <a:pt x="20328" y="9906"/>
                    <a:pt x="24134" y="11964"/>
                  </a:cubicBezTo>
                  <a:cubicBezTo>
                    <a:pt x="32169" y="16310"/>
                    <a:pt x="40057" y="20907"/>
                    <a:pt x="48015" y="25381"/>
                  </a:cubicBezTo>
                  <a:cubicBezTo>
                    <a:pt x="55607" y="29651"/>
                    <a:pt x="62848" y="34542"/>
                    <a:pt x="70582" y="38561"/>
                  </a:cubicBezTo>
                  <a:cubicBezTo>
                    <a:pt x="78411" y="42632"/>
                    <a:pt x="86748" y="45722"/>
                    <a:pt x="95096" y="48549"/>
                  </a:cubicBezTo>
                  <a:cubicBezTo>
                    <a:pt x="97198" y="49260"/>
                    <a:pt x="99287" y="50004"/>
                    <a:pt x="101459" y="50465"/>
                  </a:cubicBezTo>
                  <a:cubicBezTo>
                    <a:pt x="103593" y="50920"/>
                    <a:pt x="105778" y="51177"/>
                    <a:pt x="107963" y="51286"/>
                  </a:cubicBezTo>
                  <a:cubicBezTo>
                    <a:pt x="109885" y="51382"/>
                    <a:pt x="111820" y="51382"/>
                    <a:pt x="113742" y="51356"/>
                  </a:cubicBezTo>
                  <a:cubicBezTo>
                    <a:pt x="115594" y="51331"/>
                    <a:pt x="117497" y="51222"/>
                    <a:pt x="119278" y="50703"/>
                  </a:cubicBezTo>
                  <a:cubicBezTo>
                    <a:pt x="120130" y="50453"/>
                    <a:pt x="120963" y="50100"/>
                    <a:pt x="121719" y="49626"/>
                  </a:cubicBezTo>
                  <a:cubicBezTo>
                    <a:pt x="123103" y="48747"/>
                    <a:pt x="121828" y="46536"/>
                    <a:pt x="120431" y="47420"/>
                  </a:cubicBezTo>
                  <a:cubicBezTo>
                    <a:pt x="117555" y="49235"/>
                    <a:pt x="113672" y="48805"/>
                    <a:pt x="110423" y="48799"/>
                  </a:cubicBezTo>
                  <a:cubicBezTo>
                    <a:pt x="106130" y="48786"/>
                    <a:pt x="102016" y="48177"/>
                    <a:pt x="97948" y="46818"/>
                  </a:cubicBezTo>
                  <a:cubicBezTo>
                    <a:pt x="89733" y="44081"/>
                    <a:pt x="81532" y="41157"/>
                    <a:pt x="73760" y="37311"/>
                  </a:cubicBezTo>
                  <a:cubicBezTo>
                    <a:pt x="66084" y="33516"/>
                    <a:pt x="58958" y="28740"/>
                    <a:pt x="51564" y="24458"/>
                  </a:cubicBezTo>
                  <a:cubicBezTo>
                    <a:pt x="43766" y="19945"/>
                    <a:pt x="35917" y="15503"/>
                    <a:pt x="28017" y="11169"/>
                  </a:cubicBezTo>
                  <a:cubicBezTo>
                    <a:pt x="24211" y="9080"/>
                    <a:pt x="20373" y="7067"/>
                    <a:pt x="16394" y="5310"/>
                  </a:cubicBezTo>
                  <a:cubicBezTo>
                    <a:pt x="14446" y="4451"/>
                    <a:pt x="12492" y="3592"/>
                    <a:pt x="10467" y="2919"/>
                  </a:cubicBezTo>
                  <a:cubicBezTo>
                    <a:pt x="8500" y="2265"/>
                    <a:pt x="6494" y="1759"/>
                    <a:pt x="4521" y="1118"/>
                  </a:cubicBezTo>
                  <a:cubicBezTo>
                    <a:pt x="3637" y="829"/>
                    <a:pt x="2765" y="522"/>
                    <a:pt x="1913" y="150"/>
                  </a:cubicBezTo>
                  <a:cubicBezTo>
                    <a:pt x="1285" y="-132"/>
                    <a:pt x="542" y="-36"/>
                    <a:pt x="164" y="611"/>
                  </a:cubicBezTo>
                  <a:cubicBezTo>
                    <a:pt x="-157" y="1156"/>
                    <a:pt x="-9" y="2079"/>
                    <a:pt x="625" y="2361"/>
                  </a:cubicBezTo>
                  <a:lnTo>
                    <a:pt x="625" y="2361"/>
                  </a:lnTo>
                  <a:close/>
                </a:path>
              </a:pathLst>
            </a:custGeom>
            <a:solidFill>
              <a:srgbClr val="7F7F7F"/>
            </a:solidFill>
            <a:ln w="635" cap="flat">
              <a:noFill/>
              <a:prstDash val="solid"/>
              <a:miter/>
            </a:ln>
          </p:spPr>
          <p:txBody>
            <a:bodyPr/>
            <a:lstStyle/>
            <a:p>
              <a:endParaRPr lang="en-US"/>
            </a:p>
          </p:txBody>
        </p:sp>
        <p:sp>
          <p:nvSpPr>
            <p:cNvPr id="3290" name="Freeform 3289">
              <a:extLst>
                <a:ext uri="{FF2B5EF4-FFF2-40B4-BE49-F238E27FC236}">
                  <a16:creationId xmlns:a16="http://schemas.microsoft.com/office/drawing/2014/main" id="{873462E6-7954-BB4C-B88B-0B70BCE2A519}"/>
                </a:ext>
              </a:extLst>
            </p:cNvPr>
            <p:cNvSpPr/>
            <p:nvPr/>
          </p:nvSpPr>
          <p:spPr>
            <a:xfrm flipH="1">
              <a:off x="8478381" y="2366970"/>
              <a:ext cx="67992" cy="26165"/>
            </a:xfrm>
            <a:custGeom>
              <a:avLst/>
              <a:gdLst>
                <a:gd name="csX0" fmla="*/ 1270 w 67992"/>
                <a:gd name="csY0" fmla="*/ 2565 h 26165"/>
                <a:gd name="csX1" fmla="*/ 1949 w 67992"/>
                <a:gd name="csY1" fmla="*/ 2617 h 26165"/>
                <a:gd name="csX2" fmla="*/ 2109 w 67992"/>
                <a:gd name="csY2" fmla="*/ 2636 h 26165"/>
                <a:gd name="csX3" fmla="*/ 2513 w 67992"/>
                <a:gd name="csY3" fmla="*/ 2700 h 26165"/>
                <a:gd name="csX4" fmla="*/ 4083 w 67992"/>
                <a:gd name="csY4" fmla="*/ 3046 h 26165"/>
                <a:gd name="csX5" fmla="*/ 7293 w 67992"/>
                <a:gd name="csY5" fmla="*/ 4091 h 26165"/>
                <a:gd name="csX6" fmla="*/ 8062 w 67992"/>
                <a:gd name="csY6" fmla="*/ 4392 h 26165"/>
                <a:gd name="csX7" fmla="*/ 8446 w 67992"/>
                <a:gd name="csY7" fmla="*/ 4546 h 26165"/>
                <a:gd name="csX8" fmla="*/ 8664 w 67992"/>
                <a:gd name="csY8" fmla="*/ 4636 h 26165"/>
                <a:gd name="csX9" fmla="*/ 8734 w 67992"/>
                <a:gd name="csY9" fmla="*/ 4668 h 26165"/>
                <a:gd name="csX10" fmla="*/ 10272 w 67992"/>
                <a:gd name="csY10" fmla="*/ 5347 h 26165"/>
                <a:gd name="csX11" fmla="*/ 13213 w 67992"/>
                <a:gd name="csY11" fmla="*/ 6764 h 26165"/>
                <a:gd name="csX12" fmla="*/ 26425 w 67992"/>
                <a:gd name="csY12" fmla="*/ 14989 h 26165"/>
                <a:gd name="csX13" fmla="*/ 38587 w 67992"/>
                <a:gd name="csY13" fmla="*/ 22489 h 26165"/>
                <a:gd name="csX14" fmla="*/ 52613 w 67992"/>
                <a:gd name="csY14" fmla="*/ 26156 h 26165"/>
                <a:gd name="csX15" fmla="*/ 59616 w 67992"/>
                <a:gd name="csY15" fmla="*/ 25502 h 26165"/>
                <a:gd name="csX16" fmla="*/ 65793 w 67992"/>
                <a:gd name="csY16" fmla="*/ 23072 h 26165"/>
                <a:gd name="csX17" fmla="*/ 67356 w 67992"/>
                <a:gd name="csY17" fmla="*/ 22156 h 26165"/>
                <a:gd name="csX18" fmla="*/ 67818 w 67992"/>
                <a:gd name="csY18" fmla="*/ 20406 h 26165"/>
                <a:gd name="csX19" fmla="*/ 66068 w 67992"/>
                <a:gd name="csY19" fmla="*/ 19944 h 26165"/>
                <a:gd name="csX20" fmla="*/ 63038 w 67992"/>
                <a:gd name="csY20" fmla="*/ 21617 h 26165"/>
                <a:gd name="csX21" fmla="*/ 62333 w 67992"/>
                <a:gd name="csY21" fmla="*/ 21938 h 26165"/>
                <a:gd name="csX22" fmla="*/ 62237 w 67992"/>
                <a:gd name="csY22" fmla="*/ 21983 h 26165"/>
                <a:gd name="csX23" fmla="*/ 62192 w 67992"/>
                <a:gd name="csY23" fmla="*/ 22002 h 26165"/>
                <a:gd name="csX24" fmla="*/ 61743 w 67992"/>
                <a:gd name="csY24" fmla="*/ 22181 h 26165"/>
                <a:gd name="csX25" fmla="*/ 60282 w 67992"/>
                <a:gd name="csY25" fmla="*/ 22681 h 26165"/>
                <a:gd name="csX26" fmla="*/ 57194 w 67992"/>
                <a:gd name="csY26" fmla="*/ 23367 h 26165"/>
                <a:gd name="csX27" fmla="*/ 57091 w 67992"/>
                <a:gd name="csY27" fmla="*/ 23380 h 26165"/>
                <a:gd name="csX28" fmla="*/ 57040 w 67992"/>
                <a:gd name="csY28" fmla="*/ 23380 h 26165"/>
                <a:gd name="csX29" fmla="*/ 56598 w 67992"/>
                <a:gd name="csY29" fmla="*/ 23431 h 26165"/>
                <a:gd name="csX30" fmla="*/ 55746 w 67992"/>
                <a:gd name="csY30" fmla="*/ 23508 h 26165"/>
                <a:gd name="csX31" fmla="*/ 54029 w 67992"/>
                <a:gd name="csY31" fmla="*/ 23592 h 26165"/>
                <a:gd name="csX32" fmla="*/ 50447 w 67992"/>
                <a:gd name="csY32" fmla="*/ 23451 h 26165"/>
                <a:gd name="csX33" fmla="*/ 50030 w 67992"/>
                <a:gd name="csY33" fmla="*/ 23406 h 26165"/>
                <a:gd name="csX34" fmla="*/ 49793 w 67992"/>
                <a:gd name="csY34" fmla="*/ 23374 h 26165"/>
                <a:gd name="csX35" fmla="*/ 49781 w 67992"/>
                <a:gd name="csY35" fmla="*/ 23374 h 26165"/>
                <a:gd name="csX36" fmla="*/ 48896 w 67992"/>
                <a:gd name="csY36" fmla="*/ 23233 h 26165"/>
                <a:gd name="csX37" fmla="*/ 47211 w 67992"/>
                <a:gd name="csY37" fmla="*/ 22893 h 26165"/>
                <a:gd name="csX38" fmla="*/ 43860 w 67992"/>
                <a:gd name="csY38" fmla="*/ 21918 h 26165"/>
                <a:gd name="csX39" fmla="*/ 42194 w 67992"/>
                <a:gd name="csY39" fmla="*/ 21297 h 26165"/>
                <a:gd name="csX40" fmla="*/ 41810 w 67992"/>
                <a:gd name="csY40" fmla="*/ 21143 h 26165"/>
                <a:gd name="csX41" fmla="*/ 41592 w 67992"/>
                <a:gd name="csY41" fmla="*/ 21053 h 26165"/>
                <a:gd name="csX42" fmla="*/ 41624 w 67992"/>
                <a:gd name="csY42" fmla="*/ 21066 h 26165"/>
                <a:gd name="csX43" fmla="*/ 40804 w 67992"/>
                <a:gd name="csY43" fmla="*/ 20707 h 26165"/>
                <a:gd name="csX44" fmla="*/ 28610 w 67992"/>
                <a:gd name="csY44" fmla="*/ 13405 h 26165"/>
                <a:gd name="csX45" fmla="*/ 22382 w 67992"/>
                <a:gd name="csY45" fmla="*/ 9078 h 26165"/>
                <a:gd name="csX46" fmla="*/ 15578 w 67992"/>
                <a:gd name="csY46" fmla="*/ 5091 h 26165"/>
                <a:gd name="csX47" fmla="*/ 9292 w 67992"/>
                <a:gd name="csY47" fmla="*/ 2142 h 26165"/>
                <a:gd name="csX48" fmla="*/ 2942 w 67992"/>
                <a:gd name="csY48" fmla="*/ 187 h 26165"/>
                <a:gd name="csX49" fmla="*/ 1276 w 67992"/>
                <a:gd name="csY49" fmla="*/ 1 h 26165"/>
                <a:gd name="csX50" fmla="*/ 1 w 67992"/>
                <a:gd name="csY50" fmla="*/ 1277 h 26165"/>
                <a:gd name="csX51" fmla="*/ 1276 w 67992"/>
                <a:gd name="csY51" fmla="*/ 2553 h 26165"/>
                <a:gd name="csX52" fmla="*/ 1276 w 67992"/>
                <a:gd name="csY52" fmla="*/ 2553 h 26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67992" h="26165">
                  <a:moveTo>
                    <a:pt x="1270" y="2565"/>
                  </a:moveTo>
                  <a:cubicBezTo>
                    <a:pt x="1494" y="2578"/>
                    <a:pt x="1725" y="2591"/>
                    <a:pt x="1949" y="2617"/>
                  </a:cubicBezTo>
                  <a:cubicBezTo>
                    <a:pt x="2020" y="2623"/>
                    <a:pt x="2442" y="2687"/>
                    <a:pt x="2109" y="2636"/>
                  </a:cubicBezTo>
                  <a:cubicBezTo>
                    <a:pt x="2244" y="2655"/>
                    <a:pt x="2378" y="2674"/>
                    <a:pt x="2513" y="2700"/>
                  </a:cubicBezTo>
                  <a:cubicBezTo>
                    <a:pt x="3038" y="2790"/>
                    <a:pt x="3564" y="2912"/>
                    <a:pt x="4083" y="3046"/>
                  </a:cubicBezTo>
                  <a:cubicBezTo>
                    <a:pt x="5172" y="3328"/>
                    <a:pt x="6242" y="3694"/>
                    <a:pt x="7293" y="4091"/>
                  </a:cubicBezTo>
                  <a:cubicBezTo>
                    <a:pt x="7549" y="4187"/>
                    <a:pt x="7805" y="4290"/>
                    <a:pt x="8062" y="4392"/>
                  </a:cubicBezTo>
                  <a:cubicBezTo>
                    <a:pt x="8190" y="4444"/>
                    <a:pt x="8318" y="4495"/>
                    <a:pt x="8446" y="4546"/>
                  </a:cubicBezTo>
                  <a:cubicBezTo>
                    <a:pt x="8517" y="4578"/>
                    <a:pt x="8594" y="4604"/>
                    <a:pt x="8664" y="4636"/>
                  </a:cubicBezTo>
                  <a:cubicBezTo>
                    <a:pt x="8882" y="4726"/>
                    <a:pt x="8606" y="4610"/>
                    <a:pt x="8734" y="4668"/>
                  </a:cubicBezTo>
                  <a:cubicBezTo>
                    <a:pt x="9247" y="4892"/>
                    <a:pt x="9766" y="5117"/>
                    <a:pt x="10272" y="5347"/>
                  </a:cubicBezTo>
                  <a:cubicBezTo>
                    <a:pt x="11259" y="5803"/>
                    <a:pt x="12239" y="6277"/>
                    <a:pt x="13213" y="6764"/>
                  </a:cubicBezTo>
                  <a:cubicBezTo>
                    <a:pt x="17878" y="9098"/>
                    <a:pt x="22177" y="11976"/>
                    <a:pt x="26425" y="14989"/>
                  </a:cubicBezTo>
                  <a:cubicBezTo>
                    <a:pt x="30308" y="17745"/>
                    <a:pt x="34281" y="20425"/>
                    <a:pt x="38587" y="22489"/>
                  </a:cubicBezTo>
                  <a:cubicBezTo>
                    <a:pt x="42982" y="24598"/>
                    <a:pt x="47711" y="26034"/>
                    <a:pt x="52613" y="26156"/>
                  </a:cubicBezTo>
                  <a:cubicBezTo>
                    <a:pt x="54951" y="26213"/>
                    <a:pt x="57335" y="26028"/>
                    <a:pt x="59616" y="25502"/>
                  </a:cubicBezTo>
                  <a:cubicBezTo>
                    <a:pt x="61782" y="25002"/>
                    <a:pt x="63851" y="24143"/>
                    <a:pt x="65793" y="23072"/>
                  </a:cubicBezTo>
                  <a:cubicBezTo>
                    <a:pt x="66318" y="22784"/>
                    <a:pt x="66837" y="22476"/>
                    <a:pt x="67356" y="22156"/>
                  </a:cubicBezTo>
                  <a:cubicBezTo>
                    <a:pt x="67926" y="21803"/>
                    <a:pt x="68196" y="20995"/>
                    <a:pt x="67818" y="20406"/>
                  </a:cubicBezTo>
                  <a:cubicBezTo>
                    <a:pt x="67452" y="19835"/>
                    <a:pt x="66677" y="19572"/>
                    <a:pt x="66068" y="19944"/>
                  </a:cubicBezTo>
                  <a:cubicBezTo>
                    <a:pt x="65088" y="20553"/>
                    <a:pt x="64082" y="21117"/>
                    <a:pt x="63038" y="21617"/>
                  </a:cubicBezTo>
                  <a:cubicBezTo>
                    <a:pt x="62807" y="21726"/>
                    <a:pt x="62570" y="21835"/>
                    <a:pt x="62333" y="21938"/>
                  </a:cubicBezTo>
                  <a:cubicBezTo>
                    <a:pt x="62301" y="21951"/>
                    <a:pt x="62083" y="22040"/>
                    <a:pt x="62237" y="21983"/>
                  </a:cubicBezTo>
                  <a:cubicBezTo>
                    <a:pt x="62378" y="21925"/>
                    <a:pt x="62205" y="21995"/>
                    <a:pt x="62192" y="22002"/>
                  </a:cubicBezTo>
                  <a:cubicBezTo>
                    <a:pt x="62044" y="22060"/>
                    <a:pt x="61891" y="22124"/>
                    <a:pt x="61743" y="22181"/>
                  </a:cubicBezTo>
                  <a:cubicBezTo>
                    <a:pt x="61263" y="22367"/>
                    <a:pt x="60776" y="22534"/>
                    <a:pt x="60282" y="22681"/>
                  </a:cubicBezTo>
                  <a:cubicBezTo>
                    <a:pt x="59270" y="22989"/>
                    <a:pt x="58238" y="23213"/>
                    <a:pt x="57194" y="23367"/>
                  </a:cubicBezTo>
                  <a:cubicBezTo>
                    <a:pt x="57156" y="23367"/>
                    <a:pt x="56925" y="23406"/>
                    <a:pt x="57091" y="23380"/>
                  </a:cubicBezTo>
                  <a:cubicBezTo>
                    <a:pt x="57245" y="23361"/>
                    <a:pt x="57066" y="23380"/>
                    <a:pt x="57040" y="23380"/>
                  </a:cubicBezTo>
                  <a:cubicBezTo>
                    <a:pt x="56893" y="23399"/>
                    <a:pt x="56745" y="23419"/>
                    <a:pt x="56598" y="23431"/>
                  </a:cubicBezTo>
                  <a:cubicBezTo>
                    <a:pt x="56316" y="23463"/>
                    <a:pt x="56034" y="23489"/>
                    <a:pt x="55746" y="23508"/>
                  </a:cubicBezTo>
                  <a:cubicBezTo>
                    <a:pt x="55176" y="23553"/>
                    <a:pt x="54599" y="23579"/>
                    <a:pt x="54029" y="23592"/>
                  </a:cubicBezTo>
                  <a:cubicBezTo>
                    <a:pt x="52831" y="23617"/>
                    <a:pt x="51639" y="23579"/>
                    <a:pt x="50447" y="23451"/>
                  </a:cubicBezTo>
                  <a:cubicBezTo>
                    <a:pt x="50306" y="23438"/>
                    <a:pt x="50171" y="23419"/>
                    <a:pt x="50030" y="23406"/>
                  </a:cubicBezTo>
                  <a:cubicBezTo>
                    <a:pt x="49954" y="23399"/>
                    <a:pt x="49870" y="23386"/>
                    <a:pt x="49793" y="23374"/>
                  </a:cubicBezTo>
                  <a:cubicBezTo>
                    <a:pt x="49845" y="23380"/>
                    <a:pt x="50030" y="23406"/>
                    <a:pt x="49781" y="23374"/>
                  </a:cubicBezTo>
                  <a:cubicBezTo>
                    <a:pt x="49486" y="23329"/>
                    <a:pt x="49191" y="23284"/>
                    <a:pt x="48896" y="23233"/>
                  </a:cubicBezTo>
                  <a:cubicBezTo>
                    <a:pt x="48333" y="23136"/>
                    <a:pt x="47769" y="23021"/>
                    <a:pt x="47211" y="22893"/>
                  </a:cubicBezTo>
                  <a:cubicBezTo>
                    <a:pt x="46077" y="22630"/>
                    <a:pt x="44956" y="22303"/>
                    <a:pt x="43860" y="21918"/>
                  </a:cubicBezTo>
                  <a:cubicBezTo>
                    <a:pt x="43303" y="21726"/>
                    <a:pt x="42745" y="21515"/>
                    <a:pt x="42194" y="21297"/>
                  </a:cubicBezTo>
                  <a:cubicBezTo>
                    <a:pt x="42066" y="21245"/>
                    <a:pt x="41938" y="21194"/>
                    <a:pt x="41810" y="21143"/>
                  </a:cubicBezTo>
                  <a:cubicBezTo>
                    <a:pt x="41739" y="21111"/>
                    <a:pt x="41662" y="21085"/>
                    <a:pt x="41592" y="21053"/>
                  </a:cubicBezTo>
                  <a:cubicBezTo>
                    <a:pt x="41611" y="21059"/>
                    <a:pt x="41758" y="21124"/>
                    <a:pt x="41624" y="21066"/>
                  </a:cubicBezTo>
                  <a:cubicBezTo>
                    <a:pt x="41348" y="20944"/>
                    <a:pt x="41079" y="20829"/>
                    <a:pt x="40804" y="20707"/>
                  </a:cubicBezTo>
                  <a:cubicBezTo>
                    <a:pt x="36479" y="18752"/>
                    <a:pt x="32487" y="16130"/>
                    <a:pt x="28610" y="13405"/>
                  </a:cubicBezTo>
                  <a:cubicBezTo>
                    <a:pt x="26541" y="11950"/>
                    <a:pt x="24503" y="10463"/>
                    <a:pt x="22382" y="9078"/>
                  </a:cubicBezTo>
                  <a:cubicBezTo>
                    <a:pt x="20178" y="7642"/>
                    <a:pt x="17916" y="6296"/>
                    <a:pt x="15578" y="5091"/>
                  </a:cubicBezTo>
                  <a:cubicBezTo>
                    <a:pt x="13521" y="4027"/>
                    <a:pt x="11432" y="3033"/>
                    <a:pt x="9292" y="2142"/>
                  </a:cubicBezTo>
                  <a:cubicBezTo>
                    <a:pt x="7254" y="1296"/>
                    <a:pt x="5134" y="527"/>
                    <a:pt x="2942" y="187"/>
                  </a:cubicBezTo>
                  <a:cubicBezTo>
                    <a:pt x="2391" y="104"/>
                    <a:pt x="1834" y="33"/>
                    <a:pt x="1276" y="1"/>
                  </a:cubicBezTo>
                  <a:cubicBezTo>
                    <a:pt x="610" y="-31"/>
                    <a:pt x="-31" y="610"/>
                    <a:pt x="1" y="1277"/>
                  </a:cubicBezTo>
                  <a:cubicBezTo>
                    <a:pt x="33" y="2001"/>
                    <a:pt x="565" y="2520"/>
                    <a:pt x="1276" y="2553"/>
                  </a:cubicBezTo>
                  <a:lnTo>
                    <a:pt x="1276" y="2553"/>
                  </a:lnTo>
                  <a:close/>
                </a:path>
              </a:pathLst>
            </a:custGeom>
            <a:solidFill>
              <a:srgbClr val="7F7F7F"/>
            </a:solidFill>
            <a:ln w="635" cap="flat">
              <a:noFill/>
              <a:prstDash val="solid"/>
              <a:miter/>
            </a:ln>
          </p:spPr>
          <p:txBody>
            <a:bodyPr/>
            <a:lstStyle/>
            <a:p>
              <a:endParaRPr lang="en-US"/>
            </a:p>
          </p:txBody>
        </p:sp>
        <p:sp>
          <p:nvSpPr>
            <p:cNvPr id="3291" name="Freeform 3290">
              <a:extLst>
                <a:ext uri="{FF2B5EF4-FFF2-40B4-BE49-F238E27FC236}">
                  <a16:creationId xmlns:a16="http://schemas.microsoft.com/office/drawing/2014/main" id="{DC29249A-DF74-6A72-E637-410E6E1B8032}"/>
                </a:ext>
              </a:extLst>
            </p:cNvPr>
            <p:cNvSpPr/>
            <p:nvPr/>
          </p:nvSpPr>
          <p:spPr>
            <a:xfrm flipH="1">
              <a:off x="8465792" y="2366577"/>
              <a:ext cx="58393" cy="20728"/>
            </a:xfrm>
            <a:custGeom>
              <a:avLst/>
              <a:gdLst>
                <a:gd name="csX0" fmla="*/ 1604 w 58393"/>
                <a:gd name="csY0" fmla="*/ 2529 h 20728"/>
                <a:gd name="csX1" fmla="*/ 1726 w 58393"/>
                <a:gd name="csY1" fmla="*/ 2542 h 20728"/>
                <a:gd name="csX2" fmla="*/ 1835 w 58393"/>
                <a:gd name="csY2" fmla="*/ 2542 h 20728"/>
                <a:gd name="csX3" fmla="*/ 2226 w 58393"/>
                <a:gd name="csY3" fmla="*/ 2631 h 20728"/>
                <a:gd name="csX4" fmla="*/ 2405 w 58393"/>
                <a:gd name="csY4" fmla="*/ 2683 h 20728"/>
                <a:gd name="csX5" fmla="*/ 3789 w 58393"/>
                <a:gd name="csY5" fmla="*/ 3497 h 20728"/>
                <a:gd name="csX6" fmla="*/ 6551 w 58393"/>
                <a:gd name="csY6" fmla="*/ 5471 h 20728"/>
                <a:gd name="csX7" fmla="*/ 9870 w 58393"/>
                <a:gd name="csY7" fmla="*/ 7676 h 20728"/>
                <a:gd name="csX8" fmla="*/ 13349 w 58393"/>
                <a:gd name="csY8" fmla="*/ 9773 h 20728"/>
                <a:gd name="csX9" fmla="*/ 20250 w 58393"/>
                <a:gd name="csY9" fmla="*/ 13978 h 20728"/>
                <a:gd name="csX10" fmla="*/ 27195 w 58393"/>
                <a:gd name="csY10" fmla="*/ 17517 h 20728"/>
                <a:gd name="csX11" fmla="*/ 34147 w 58393"/>
                <a:gd name="csY11" fmla="*/ 19517 h 20728"/>
                <a:gd name="csX12" fmla="*/ 41106 w 58393"/>
                <a:gd name="csY12" fmla="*/ 20638 h 20728"/>
                <a:gd name="csX13" fmla="*/ 48071 w 58393"/>
                <a:gd name="csY13" fmla="*/ 19914 h 20728"/>
                <a:gd name="csX14" fmla="*/ 53735 w 58393"/>
                <a:gd name="csY14" fmla="*/ 15484 h 20728"/>
                <a:gd name="csX15" fmla="*/ 56958 w 58393"/>
                <a:gd name="csY15" fmla="*/ 10638 h 20728"/>
                <a:gd name="csX16" fmla="*/ 58316 w 58393"/>
                <a:gd name="csY16" fmla="*/ 5106 h 20728"/>
                <a:gd name="csX17" fmla="*/ 57836 w 58393"/>
                <a:gd name="csY17" fmla="*/ 3939 h 20728"/>
                <a:gd name="csX18" fmla="*/ 56087 w 58393"/>
                <a:gd name="csY18" fmla="*/ 3478 h 20728"/>
                <a:gd name="csX19" fmla="*/ 55625 w 58393"/>
                <a:gd name="csY19" fmla="*/ 5228 h 20728"/>
                <a:gd name="csX20" fmla="*/ 55747 w 58393"/>
                <a:gd name="csY20" fmla="*/ 5420 h 20728"/>
                <a:gd name="csX21" fmla="*/ 55747 w 58393"/>
                <a:gd name="csY21" fmla="*/ 5382 h 20728"/>
                <a:gd name="csX22" fmla="*/ 55817 w 58393"/>
                <a:gd name="csY22" fmla="*/ 5606 h 20728"/>
                <a:gd name="csX23" fmla="*/ 55843 w 58393"/>
                <a:gd name="csY23" fmla="*/ 5709 h 20728"/>
                <a:gd name="csX24" fmla="*/ 55837 w 58393"/>
                <a:gd name="csY24" fmla="*/ 5612 h 20728"/>
                <a:gd name="csX25" fmla="*/ 55849 w 58393"/>
                <a:gd name="csY25" fmla="*/ 6132 h 20728"/>
                <a:gd name="csX26" fmla="*/ 55830 w 58393"/>
                <a:gd name="csY26" fmla="*/ 6407 h 20728"/>
                <a:gd name="csX27" fmla="*/ 55843 w 58393"/>
                <a:gd name="csY27" fmla="*/ 6311 h 20728"/>
                <a:gd name="csX28" fmla="*/ 55817 w 58393"/>
                <a:gd name="csY28" fmla="*/ 6471 h 20728"/>
                <a:gd name="csX29" fmla="*/ 55484 w 58393"/>
                <a:gd name="csY29" fmla="*/ 7696 h 20728"/>
                <a:gd name="csX30" fmla="*/ 55260 w 58393"/>
                <a:gd name="csY30" fmla="*/ 8292 h 20728"/>
                <a:gd name="csX31" fmla="*/ 55228 w 58393"/>
                <a:gd name="csY31" fmla="*/ 8369 h 20728"/>
                <a:gd name="csX32" fmla="*/ 55074 w 58393"/>
                <a:gd name="csY32" fmla="*/ 8702 h 20728"/>
                <a:gd name="csX33" fmla="*/ 52332 w 58393"/>
                <a:gd name="csY33" fmla="*/ 13138 h 20728"/>
                <a:gd name="csX34" fmla="*/ 52088 w 58393"/>
                <a:gd name="csY34" fmla="*/ 13472 h 20728"/>
                <a:gd name="csX35" fmla="*/ 51967 w 58393"/>
                <a:gd name="csY35" fmla="*/ 13632 h 20728"/>
                <a:gd name="csX36" fmla="*/ 51416 w 58393"/>
                <a:gd name="csY36" fmla="*/ 14311 h 20728"/>
                <a:gd name="csX37" fmla="*/ 50275 w 58393"/>
                <a:gd name="csY37" fmla="*/ 15542 h 20728"/>
                <a:gd name="csX38" fmla="*/ 49679 w 58393"/>
                <a:gd name="csY38" fmla="*/ 16081 h 20728"/>
                <a:gd name="csX39" fmla="*/ 49500 w 58393"/>
                <a:gd name="csY39" fmla="*/ 16228 h 20728"/>
                <a:gd name="csX40" fmla="*/ 49448 w 58393"/>
                <a:gd name="csY40" fmla="*/ 16273 h 20728"/>
                <a:gd name="csX41" fmla="*/ 49346 w 58393"/>
                <a:gd name="csY41" fmla="*/ 16350 h 20728"/>
                <a:gd name="csX42" fmla="*/ 49109 w 58393"/>
                <a:gd name="csY42" fmla="*/ 16517 h 20728"/>
                <a:gd name="csX43" fmla="*/ 47712 w 58393"/>
                <a:gd name="csY43" fmla="*/ 17318 h 20728"/>
                <a:gd name="csX44" fmla="*/ 47507 w 58393"/>
                <a:gd name="csY44" fmla="*/ 17414 h 20728"/>
                <a:gd name="csX45" fmla="*/ 47501 w 58393"/>
                <a:gd name="csY45" fmla="*/ 17414 h 20728"/>
                <a:gd name="csX46" fmla="*/ 47180 w 58393"/>
                <a:gd name="csY46" fmla="*/ 17536 h 20728"/>
                <a:gd name="csX47" fmla="*/ 46315 w 58393"/>
                <a:gd name="csY47" fmla="*/ 17799 h 20728"/>
                <a:gd name="csX48" fmla="*/ 45598 w 58393"/>
                <a:gd name="csY48" fmla="*/ 17965 h 20728"/>
                <a:gd name="csX49" fmla="*/ 45207 w 58393"/>
                <a:gd name="csY49" fmla="*/ 18036 h 20728"/>
                <a:gd name="csX50" fmla="*/ 44982 w 58393"/>
                <a:gd name="csY50" fmla="*/ 18068 h 20728"/>
                <a:gd name="csX51" fmla="*/ 44982 w 58393"/>
                <a:gd name="csY51" fmla="*/ 18068 h 20728"/>
                <a:gd name="csX52" fmla="*/ 41631 w 58393"/>
                <a:gd name="csY52" fmla="*/ 18126 h 20728"/>
                <a:gd name="csX53" fmla="*/ 39895 w 58393"/>
                <a:gd name="csY53" fmla="*/ 17959 h 20728"/>
                <a:gd name="csX54" fmla="*/ 39780 w 58393"/>
                <a:gd name="csY54" fmla="*/ 17946 h 20728"/>
                <a:gd name="csX55" fmla="*/ 39325 w 58393"/>
                <a:gd name="csY55" fmla="*/ 17882 h 20728"/>
                <a:gd name="csX56" fmla="*/ 38485 w 58393"/>
                <a:gd name="csY56" fmla="*/ 17747 h 20728"/>
                <a:gd name="csX57" fmla="*/ 35243 w 58393"/>
                <a:gd name="csY57" fmla="*/ 17145 h 20728"/>
                <a:gd name="csX58" fmla="*/ 28400 w 58393"/>
                <a:gd name="csY58" fmla="*/ 15254 h 20728"/>
                <a:gd name="csX59" fmla="*/ 27599 w 58393"/>
                <a:gd name="csY59" fmla="*/ 14952 h 20728"/>
                <a:gd name="csX60" fmla="*/ 27202 w 58393"/>
                <a:gd name="csY60" fmla="*/ 14792 h 20728"/>
                <a:gd name="csX61" fmla="*/ 27035 w 58393"/>
                <a:gd name="csY61" fmla="*/ 14722 h 20728"/>
                <a:gd name="csX62" fmla="*/ 26952 w 58393"/>
                <a:gd name="csY62" fmla="*/ 14683 h 20728"/>
                <a:gd name="csX63" fmla="*/ 25395 w 58393"/>
                <a:gd name="csY63" fmla="*/ 13946 h 20728"/>
                <a:gd name="csX64" fmla="*/ 22012 w 58393"/>
                <a:gd name="csY64" fmla="*/ 12048 h 20728"/>
                <a:gd name="csX65" fmla="*/ 15278 w 58393"/>
                <a:gd name="csY65" fmla="*/ 7952 h 20728"/>
                <a:gd name="csX66" fmla="*/ 8633 w 58393"/>
                <a:gd name="csY66" fmla="*/ 3798 h 20728"/>
                <a:gd name="csX67" fmla="*/ 5737 w 58393"/>
                <a:gd name="csY67" fmla="*/ 1772 h 20728"/>
                <a:gd name="csX68" fmla="*/ 2866 w 58393"/>
                <a:gd name="csY68" fmla="*/ 151 h 20728"/>
                <a:gd name="csX69" fmla="*/ 938 w 58393"/>
                <a:gd name="csY69" fmla="*/ 61 h 20728"/>
                <a:gd name="csX70" fmla="*/ 47 w 58393"/>
                <a:gd name="csY70" fmla="*/ 1631 h 20728"/>
                <a:gd name="csX71" fmla="*/ 1617 w 58393"/>
                <a:gd name="csY71" fmla="*/ 2523 h 20728"/>
                <a:gd name="csX72" fmla="*/ 1617 w 58393"/>
                <a:gd name="csY72" fmla="*/ 2523 h 20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Lst>
              <a:rect l="l" t="t" r="r" b="b"/>
              <a:pathLst>
                <a:path w="58393" h="20728">
                  <a:moveTo>
                    <a:pt x="1604" y="2529"/>
                  </a:moveTo>
                  <a:cubicBezTo>
                    <a:pt x="1341" y="2567"/>
                    <a:pt x="1617" y="2542"/>
                    <a:pt x="1726" y="2542"/>
                  </a:cubicBezTo>
                  <a:cubicBezTo>
                    <a:pt x="1860" y="2542"/>
                    <a:pt x="2078" y="2599"/>
                    <a:pt x="1835" y="2542"/>
                  </a:cubicBezTo>
                  <a:cubicBezTo>
                    <a:pt x="1963" y="2574"/>
                    <a:pt x="2097" y="2593"/>
                    <a:pt x="2226" y="2631"/>
                  </a:cubicBezTo>
                  <a:cubicBezTo>
                    <a:pt x="2315" y="2657"/>
                    <a:pt x="2655" y="2785"/>
                    <a:pt x="2405" y="2683"/>
                  </a:cubicBezTo>
                  <a:cubicBezTo>
                    <a:pt x="2898" y="2894"/>
                    <a:pt x="3353" y="3189"/>
                    <a:pt x="3789" y="3497"/>
                  </a:cubicBezTo>
                  <a:cubicBezTo>
                    <a:pt x="4712" y="4151"/>
                    <a:pt x="5615" y="4837"/>
                    <a:pt x="6551" y="5471"/>
                  </a:cubicBezTo>
                  <a:cubicBezTo>
                    <a:pt x="7646" y="6221"/>
                    <a:pt x="8748" y="6965"/>
                    <a:pt x="9870" y="7676"/>
                  </a:cubicBezTo>
                  <a:cubicBezTo>
                    <a:pt x="11017" y="8401"/>
                    <a:pt x="12189" y="9074"/>
                    <a:pt x="13349" y="9773"/>
                  </a:cubicBezTo>
                  <a:cubicBezTo>
                    <a:pt x="15649" y="11170"/>
                    <a:pt x="17930" y="12606"/>
                    <a:pt x="20250" y="13978"/>
                  </a:cubicBezTo>
                  <a:cubicBezTo>
                    <a:pt x="22492" y="15305"/>
                    <a:pt x="24754" y="16581"/>
                    <a:pt x="27195" y="17517"/>
                  </a:cubicBezTo>
                  <a:cubicBezTo>
                    <a:pt x="29451" y="18382"/>
                    <a:pt x="31790" y="19010"/>
                    <a:pt x="34147" y="19517"/>
                  </a:cubicBezTo>
                  <a:cubicBezTo>
                    <a:pt x="36441" y="20010"/>
                    <a:pt x="38767" y="20440"/>
                    <a:pt x="41106" y="20638"/>
                  </a:cubicBezTo>
                  <a:cubicBezTo>
                    <a:pt x="43425" y="20837"/>
                    <a:pt x="45873" y="20754"/>
                    <a:pt x="48071" y="19914"/>
                  </a:cubicBezTo>
                  <a:cubicBezTo>
                    <a:pt x="50390" y="19029"/>
                    <a:pt x="52223" y="17420"/>
                    <a:pt x="53735" y="15484"/>
                  </a:cubicBezTo>
                  <a:cubicBezTo>
                    <a:pt x="54927" y="13959"/>
                    <a:pt x="56067" y="12356"/>
                    <a:pt x="56958" y="10638"/>
                  </a:cubicBezTo>
                  <a:cubicBezTo>
                    <a:pt x="57817" y="8978"/>
                    <a:pt x="58656" y="7016"/>
                    <a:pt x="58316" y="5106"/>
                  </a:cubicBezTo>
                  <a:cubicBezTo>
                    <a:pt x="58246" y="4696"/>
                    <a:pt x="58079" y="4279"/>
                    <a:pt x="57836" y="3939"/>
                  </a:cubicBezTo>
                  <a:cubicBezTo>
                    <a:pt x="57445" y="3394"/>
                    <a:pt x="56708" y="3080"/>
                    <a:pt x="56087" y="3478"/>
                  </a:cubicBezTo>
                  <a:cubicBezTo>
                    <a:pt x="55548" y="3824"/>
                    <a:pt x="55215" y="4644"/>
                    <a:pt x="55625" y="5228"/>
                  </a:cubicBezTo>
                  <a:cubicBezTo>
                    <a:pt x="55670" y="5292"/>
                    <a:pt x="55715" y="5356"/>
                    <a:pt x="55747" y="5420"/>
                  </a:cubicBezTo>
                  <a:cubicBezTo>
                    <a:pt x="55888" y="5676"/>
                    <a:pt x="55708" y="5459"/>
                    <a:pt x="55747" y="5382"/>
                  </a:cubicBezTo>
                  <a:cubicBezTo>
                    <a:pt x="55734" y="5420"/>
                    <a:pt x="55805" y="5561"/>
                    <a:pt x="55817" y="5606"/>
                  </a:cubicBezTo>
                  <a:cubicBezTo>
                    <a:pt x="55824" y="5638"/>
                    <a:pt x="55830" y="5676"/>
                    <a:pt x="55843" y="5709"/>
                  </a:cubicBezTo>
                  <a:cubicBezTo>
                    <a:pt x="55914" y="5939"/>
                    <a:pt x="55830" y="5471"/>
                    <a:pt x="55837" y="5612"/>
                  </a:cubicBezTo>
                  <a:cubicBezTo>
                    <a:pt x="55843" y="5785"/>
                    <a:pt x="55856" y="5958"/>
                    <a:pt x="55849" y="6132"/>
                  </a:cubicBezTo>
                  <a:cubicBezTo>
                    <a:pt x="55849" y="6221"/>
                    <a:pt x="55837" y="6311"/>
                    <a:pt x="55830" y="6407"/>
                  </a:cubicBezTo>
                  <a:cubicBezTo>
                    <a:pt x="55817" y="6574"/>
                    <a:pt x="55773" y="6388"/>
                    <a:pt x="55843" y="6311"/>
                  </a:cubicBezTo>
                  <a:cubicBezTo>
                    <a:pt x="55824" y="6337"/>
                    <a:pt x="55824" y="6439"/>
                    <a:pt x="55817" y="6471"/>
                  </a:cubicBezTo>
                  <a:cubicBezTo>
                    <a:pt x="55741" y="6888"/>
                    <a:pt x="55625" y="7292"/>
                    <a:pt x="55484" y="7696"/>
                  </a:cubicBezTo>
                  <a:cubicBezTo>
                    <a:pt x="55414" y="7894"/>
                    <a:pt x="55337" y="8093"/>
                    <a:pt x="55260" y="8292"/>
                  </a:cubicBezTo>
                  <a:cubicBezTo>
                    <a:pt x="55138" y="8593"/>
                    <a:pt x="55324" y="8157"/>
                    <a:pt x="55228" y="8369"/>
                  </a:cubicBezTo>
                  <a:cubicBezTo>
                    <a:pt x="55177" y="8478"/>
                    <a:pt x="55125" y="8593"/>
                    <a:pt x="55074" y="8702"/>
                  </a:cubicBezTo>
                  <a:cubicBezTo>
                    <a:pt x="54337" y="10286"/>
                    <a:pt x="53357" y="11728"/>
                    <a:pt x="52332" y="13138"/>
                  </a:cubicBezTo>
                  <a:cubicBezTo>
                    <a:pt x="52248" y="13247"/>
                    <a:pt x="52172" y="13356"/>
                    <a:pt x="52088" y="13472"/>
                  </a:cubicBezTo>
                  <a:cubicBezTo>
                    <a:pt x="52050" y="13523"/>
                    <a:pt x="51838" y="13805"/>
                    <a:pt x="51967" y="13632"/>
                  </a:cubicBezTo>
                  <a:cubicBezTo>
                    <a:pt x="51787" y="13863"/>
                    <a:pt x="51608" y="14087"/>
                    <a:pt x="51416" y="14311"/>
                  </a:cubicBezTo>
                  <a:cubicBezTo>
                    <a:pt x="51057" y="14741"/>
                    <a:pt x="50679" y="15151"/>
                    <a:pt x="50275" y="15542"/>
                  </a:cubicBezTo>
                  <a:cubicBezTo>
                    <a:pt x="50083" y="15728"/>
                    <a:pt x="49884" y="15908"/>
                    <a:pt x="49679" y="16081"/>
                  </a:cubicBezTo>
                  <a:cubicBezTo>
                    <a:pt x="49621" y="16132"/>
                    <a:pt x="49564" y="16177"/>
                    <a:pt x="49500" y="16228"/>
                  </a:cubicBezTo>
                  <a:cubicBezTo>
                    <a:pt x="49487" y="16234"/>
                    <a:pt x="49339" y="16356"/>
                    <a:pt x="49448" y="16273"/>
                  </a:cubicBezTo>
                  <a:cubicBezTo>
                    <a:pt x="49564" y="16183"/>
                    <a:pt x="49378" y="16324"/>
                    <a:pt x="49346" y="16350"/>
                  </a:cubicBezTo>
                  <a:cubicBezTo>
                    <a:pt x="49269" y="16408"/>
                    <a:pt x="49192" y="16465"/>
                    <a:pt x="49109" y="16517"/>
                  </a:cubicBezTo>
                  <a:cubicBezTo>
                    <a:pt x="48667" y="16824"/>
                    <a:pt x="48199" y="17093"/>
                    <a:pt x="47712" y="17318"/>
                  </a:cubicBezTo>
                  <a:cubicBezTo>
                    <a:pt x="47642" y="17350"/>
                    <a:pt x="47571" y="17382"/>
                    <a:pt x="47507" y="17414"/>
                  </a:cubicBezTo>
                  <a:cubicBezTo>
                    <a:pt x="47552" y="17395"/>
                    <a:pt x="47725" y="17324"/>
                    <a:pt x="47501" y="17414"/>
                  </a:cubicBezTo>
                  <a:cubicBezTo>
                    <a:pt x="47392" y="17452"/>
                    <a:pt x="47289" y="17497"/>
                    <a:pt x="47180" y="17536"/>
                  </a:cubicBezTo>
                  <a:cubicBezTo>
                    <a:pt x="46898" y="17638"/>
                    <a:pt x="46610" y="17728"/>
                    <a:pt x="46315" y="17799"/>
                  </a:cubicBezTo>
                  <a:cubicBezTo>
                    <a:pt x="46078" y="17863"/>
                    <a:pt x="45835" y="17914"/>
                    <a:pt x="45598" y="17965"/>
                  </a:cubicBezTo>
                  <a:cubicBezTo>
                    <a:pt x="45469" y="17991"/>
                    <a:pt x="45335" y="18017"/>
                    <a:pt x="45207" y="18036"/>
                  </a:cubicBezTo>
                  <a:cubicBezTo>
                    <a:pt x="45130" y="18049"/>
                    <a:pt x="45059" y="18061"/>
                    <a:pt x="44982" y="18068"/>
                  </a:cubicBezTo>
                  <a:cubicBezTo>
                    <a:pt x="45104" y="18049"/>
                    <a:pt x="45104" y="18055"/>
                    <a:pt x="44982" y="18068"/>
                  </a:cubicBezTo>
                  <a:cubicBezTo>
                    <a:pt x="43868" y="18196"/>
                    <a:pt x="42753" y="18202"/>
                    <a:pt x="41631" y="18126"/>
                  </a:cubicBezTo>
                  <a:cubicBezTo>
                    <a:pt x="41055" y="18087"/>
                    <a:pt x="40472" y="18029"/>
                    <a:pt x="39895" y="17959"/>
                  </a:cubicBezTo>
                  <a:cubicBezTo>
                    <a:pt x="39812" y="17946"/>
                    <a:pt x="39549" y="17914"/>
                    <a:pt x="39780" y="17946"/>
                  </a:cubicBezTo>
                  <a:cubicBezTo>
                    <a:pt x="39626" y="17927"/>
                    <a:pt x="39478" y="17901"/>
                    <a:pt x="39325" y="17882"/>
                  </a:cubicBezTo>
                  <a:cubicBezTo>
                    <a:pt x="39043" y="17837"/>
                    <a:pt x="38761" y="17799"/>
                    <a:pt x="38485" y="17747"/>
                  </a:cubicBezTo>
                  <a:cubicBezTo>
                    <a:pt x="37402" y="17568"/>
                    <a:pt x="36320" y="17369"/>
                    <a:pt x="35243" y="17145"/>
                  </a:cubicBezTo>
                  <a:cubicBezTo>
                    <a:pt x="32924" y="16664"/>
                    <a:pt x="30623" y="16068"/>
                    <a:pt x="28400" y="15254"/>
                  </a:cubicBezTo>
                  <a:cubicBezTo>
                    <a:pt x="28131" y="15158"/>
                    <a:pt x="27868" y="15055"/>
                    <a:pt x="27599" y="14952"/>
                  </a:cubicBezTo>
                  <a:cubicBezTo>
                    <a:pt x="27464" y="14901"/>
                    <a:pt x="27336" y="14850"/>
                    <a:pt x="27202" y="14792"/>
                  </a:cubicBezTo>
                  <a:cubicBezTo>
                    <a:pt x="27144" y="14766"/>
                    <a:pt x="27093" y="14747"/>
                    <a:pt x="27035" y="14722"/>
                  </a:cubicBezTo>
                  <a:cubicBezTo>
                    <a:pt x="26907" y="14670"/>
                    <a:pt x="27163" y="14779"/>
                    <a:pt x="26952" y="14683"/>
                  </a:cubicBezTo>
                  <a:cubicBezTo>
                    <a:pt x="26426" y="14452"/>
                    <a:pt x="25907" y="14209"/>
                    <a:pt x="25395" y="13946"/>
                  </a:cubicBezTo>
                  <a:cubicBezTo>
                    <a:pt x="24248" y="13356"/>
                    <a:pt x="23127" y="12702"/>
                    <a:pt x="22012" y="12048"/>
                  </a:cubicBezTo>
                  <a:cubicBezTo>
                    <a:pt x="19744" y="10721"/>
                    <a:pt x="17520" y="9324"/>
                    <a:pt x="15278" y="7952"/>
                  </a:cubicBezTo>
                  <a:cubicBezTo>
                    <a:pt x="13048" y="6587"/>
                    <a:pt x="10799" y="5266"/>
                    <a:pt x="8633" y="3798"/>
                  </a:cubicBezTo>
                  <a:cubicBezTo>
                    <a:pt x="7659" y="3138"/>
                    <a:pt x="6672" y="2484"/>
                    <a:pt x="5737" y="1772"/>
                  </a:cubicBezTo>
                  <a:cubicBezTo>
                    <a:pt x="4859" y="1106"/>
                    <a:pt x="3943" y="458"/>
                    <a:pt x="2866" y="151"/>
                  </a:cubicBezTo>
                  <a:cubicBezTo>
                    <a:pt x="2219" y="-35"/>
                    <a:pt x="1598" y="-29"/>
                    <a:pt x="938" y="61"/>
                  </a:cubicBezTo>
                  <a:cubicBezTo>
                    <a:pt x="271" y="157"/>
                    <a:pt x="-145" y="1035"/>
                    <a:pt x="47" y="1631"/>
                  </a:cubicBezTo>
                  <a:cubicBezTo>
                    <a:pt x="284" y="2362"/>
                    <a:pt x="906" y="2625"/>
                    <a:pt x="1617" y="2523"/>
                  </a:cubicBezTo>
                  <a:lnTo>
                    <a:pt x="1617" y="2523"/>
                  </a:lnTo>
                  <a:close/>
                </a:path>
              </a:pathLst>
            </a:custGeom>
            <a:solidFill>
              <a:srgbClr val="7F7F7F"/>
            </a:solidFill>
            <a:ln w="635" cap="flat">
              <a:noFill/>
              <a:prstDash val="solid"/>
              <a:miter/>
            </a:ln>
          </p:spPr>
          <p:txBody>
            <a:bodyPr/>
            <a:lstStyle/>
            <a:p>
              <a:endParaRPr lang="en-US"/>
            </a:p>
          </p:txBody>
        </p:sp>
        <p:sp>
          <p:nvSpPr>
            <p:cNvPr id="3292" name="Freeform 3291">
              <a:extLst>
                <a:ext uri="{FF2B5EF4-FFF2-40B4-BE49-F238E27FC236}">
                  <a16:creationId xmlns:a16="http://schemas.microsoft.com/office/drawing/2014/main" id="{5EB6A5E0-ECDA-FDA1-3957-542EA9F0B930}"/>
                </a:ext>
              </a:extLst>
            </p:cNvPr>
            <p:cNvSpPr/>
            <p:nvPr/>
          </p:nvSpPr>
          <p:spPr>
            <a:xfrm flipH="1">
              <a:off x="8466010" y="2367576"/>
              <a:ext cx="38038" cy="12447"/>
            </a:xfrm>
            <a:custGeom>
              <a:avLst/>
              <a:gdLst>
                <a:gd name="csX0" fmla="*/ 638 w 38038"/>
                <a:gd name="csY0" fmla="*/ 2370 h 12447"/>
                <a:gd name="csX1" fmla="*/ 1375 w 38038"/>
                <a:gd name="csY1" fmla="*/ 2863 h 12447"/>
                <a:gd name="csX2" fmla="*/ 1734 w 38038"/>
                <a:gd name="csY2" fmla="*/ 3133 h 12447"/>
                <a:gd name="csX3" fmla="*/ 1740 w 38038"/>
                <a:gd name="csY3" fmla="*/ 3139 h 12447"/>
                <a:gd name="csX4" fmla="*/ 1958 w 38038"/>
                <a:gd name="csY4" fmla="*/ 3318 h 12447"/>
                <a:gd name="csX5" fmla="*/ 3348 w 38038"/>
                <a:gd name="csY5" fmla="*/ 4517 h 12447"/>
                <a:gd name="csX6" fmla="*/ 6437 w 38038"/>
                <a:gd name="csY6" fmla="*/ 6960 h 12447"/>
                <a:gd name="csX7" fmla="*/ 10140 w 38038"/>
                <a:gd name="csY7" fmla="*/ 8825 h 12447"/>
                <a:gd name="csX8" fmla="*/ 14350 w 38038"/>
                <a:gd name="csY8" fmla="*/ 10505 h 12447"/>
                <a:gd name="csX9" fmla="*/ 22776 w 38038"/>
                <a:gd name="csY9" fmla="*/ 12203 h 12447"/>
                <a:gd name="csX10" fmla="*/ 31208 w 38038"/>
                <a:gd name="csY10" fmla="*/ 12120 h 12447"/>
                <a:gd name="csX11" fmla="*/ 37872 w 38038"/>
                <a:gd name="csY11" fmla="*/ 7928 h 12447"/>
                <a:gd name="csX12" fmla="*/ 37410 w 38038"/>
                <a:gd name="csY12" fmla="*/ 6178 h 12447"/>
                <a:gd name="csX13" fmla="*/ 35661 w 38038"/>
                <a:gd name="csY13" fmla="*/ 6639 h 12447"/>
                <a:gd name="csX14" fmla="*/ 35450 w 38038"/>
                <a:gd name="csY14" fmla="*/ 6972 h 12447"/>
                <a:gd name="csX15" fmla="*/ 35334 w 38038"/>
                <a:gd name="csY15" fmla="*/ 7133 h 12447"/>
                <a:gd name="csX16" fmla="*/ 35379 w 38038"/>
                <a:gd name="csY16" fmla="*/ 7069 h 12447"/>
                <a:gd name="csX17" fmla="*/ 34796 w 38038"/>
                <a:gd name="csY17" fmla="*/ 7690 h 12447"/>
                <a:gd name="csX18" fmla="*/ 34533 w 38038"/>
                <a:gd name="csY18" fmla="*/ 7928 h 12447"/>
                <a:gd name="csX19" fmla="*/ 34431 w 38038"/>
                <a:gd name="csY19" fmla="*/ 8017 h 12447"/>
                <a:gd name="csX20" fmla="*/ 33700 w 38038"/>
                <a:gd name="csY20" fmla="*/ 8505 h 12447"/>
                <a:gd name="csX21" fmla="*/ 33015 w 38038"/>
                <a:gd name="csY21" fmla="*/ 8876 h 12447"/>
                <a:gd name="csX22" fmla="*/ 32682 w 38038"/>
                <a:gd name="csY22" fmla="*/ 9030 h 12447"/>
                <a:gd name="csX23" fmla="*/ 32592 w 38038"/>
                <a:gd name="csY23" fmla="*/ 9069 h 12447"/>
                <a:gd name="csX24" fmla="*/ 32457 w 38038"/>
                <a:gd name="csY24" fmla="*/ 9120 h 12447"/>
                <a:gd name="csX25" fmla="*/ 30900 w 38038"/>
                <a:gd name="csY25" fmla="*/ 9582 h 12447"/>
                <a:gd name="csX26" fmla="*/ 30567 w 38038"/>
                <a:gd name="csY26" fmla="*/ 9646 h 12447"/>
                <a:gd name="csX27" fmla="*/ 30484 w 38038"/>
                <a:gd name="csY27" fmla="*/ 9665 h 12447"/>
                <a:gd name="csX28" fmla="*/ 29471 w 38038"/>
                <a:gd name="csY28" fmla="*/ 9761 h 12447"/>
                <a:gd name="csX29" fmla="*/ 27472 w 38038"/>
                <a:gd name="csY29" fmla="*/ 9857 h 12447"/>
                <a:gd name="csX30" fmla="*/ 23423 w 38038"/>
                <a:gd name="csY30" fmla="*/ 9703 h 12447"/>
                <a:gd name="csX31" fmla="*/ 22378 w 38038"/>
                <a:gd name="csY31" fmla="*/ 9594 h 12447"/>
                <a:gd name="csX32" fmla="*/ 21923 w 38038"/>
                <a:gd name="csY32" fmla="*/ 9537 h 12447"/>
                <a:gd name="csX33" fmla="*/ 21770 w 38038"/>
                <a:gd name="csY33" fmla="*/ 9517 h 12447"/>
                <a:gd name="csX34" fmla="*/ 21552 w 38038"/>
                <a:gd name="csY34" fmla="*/ 9485 h 12447"/>
                <a:gd name="csX35" fmla="*/ 19559 w 38038"/>
                <a:gd name="csY35" fmla="*/ 9152 h 12447"/>
                <a:gd name="csX36" fmla="*/ 15657 w 38038"/>
                <a:gd name="csY36" fmla="*/ 8222 h 12447"/>
                <a:gd name="csX37" fmla="*/ 13709 w 38038"/>
                <a:gd name="csY37" fmla="*/ 7575 h 12447"/>
                <a:gd name="csX38" fmla="*/ 11973 w 38038"/>
                <a:gd name="csY38" fmla="*/ 6863 h 12447"/>
                <a:gd name="csX39" fmla="*/ 8256 w 38038"/>
                <a:gd name="csY39" fmla="*/ 5069 h 12447"/>
                <a:gd name="csX40" fmla="*/ 7436 w 38038"/>
                <a:gd name="csY40" fmla="*/ 4562 h 12447"/>
                <a:gd name="csX41" fmla="*/ 7013 w 38038"/>
                <a:gd name="csY41" fmla="*/ 4267 h 12447"/>
                <a:gd name="csX42" fmla="*/ 6828 w 38038"/>
                <a:gd name="csY42" fmla="*/ 4133 h 12447"/>
                <a:gd name="csX43" fmla="*/ 6770 w 38038"/>
                <a:gd name="csY43" fmla="*/ 4088 h 12447"/>
                <a:gd name="csX44" fmla="*/ 5232 w 38038"/>
                <a:gd name="csY44" fmla="*/ 2786 h 12447"/>
                <a:gd name="csX45" fmla="*/ 1913 w 38038"/>
                <a:gd name="csY45" fmla="*/ 171 h 12447"/>
                <a:gd name="csX46" fmla="*/ 164 w 38038"/>
                <a:gd name="csY46" fmla="*/ 633 h 12447"/>
                <a:gd name="csX47" fmla="*/ 625 w 38038"/>
                <a:gd name="csY47" fmla="*/ 2383 h 12447"/>
                <a:gd name="csX48" fmla="*/ 625 w 38038"/>
                <a:gd name="csY48" fmla="*/ 2383 h 124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38038" h="12447">
                  <a:moveTo>
                    <a:pt x="638" y="2370"/>
                  </a:moveTo>
                  <a:cubicBezTo>
                    <a:pt x="888" y="2524"/>
                    <a:pt x="1138" y="2690"/>
                    <a:pt x="1375" y="2863"/>
                  </a:cubicBezTo>
                  <a:cubicBezTo>
                    <a:pt x="1497" y="2953"/>
                    <a:pt x="1618" y="3043"/>
                    <a:pt x="1734" y="3133"/>
                  </a:cubicBezTo>
                  <a:cubicBezTo>
                    <a:pt x="1695" y="3101"/>
                    <a:pt x="1554" y="2985"/>
                    <a:pt x="1740" y="3139"/>
                  </a:cubicBezTo>
                  <a:cubicBezTo>
                    <a:pt x="1810" y="3197"/>
                    <a:pt x="1887" y="3254"/>
                    <a:pt x="1958" y="3318"/>
                  </a:cubicBezTo>
                  <a:cubicBezTo>
                    <a:pt x="2432" y="3703"/>
                    <a:pt x="2887" y="4107"/>
                    <a:pt x="3348" y="4517"/>
                  </a:cubicBezTo>
                  <a:cubicBezTo>
                    <a:pt x="4329" y="5383"/>
                    <a:pt x="5328" y="6261"/>
                    <a:pt x="6437" y="6960"/>
                  </a:cubicBezTo>
                  <a:cubicBezTo>
                    <a:pt x="7596" y="7690"/>
                    <a:pt x="8891" y="8248"/>
                    <a:pt x="10140" y="8825"/>
                  </a:cubicBezTo>
                  <a:cubicBezTo>
                    <a:pt x="11511" y="9453"/>
                    <a:pt x="12915" y="10043"/>
                    <a:pt x="14350" y="10505"/>
                  </a:cubicBezTo>
                  <a:cubicBezTo>
                    <a:pt x="17079" y="11370"/>
                    <a:pt x="19931" y="11902"/>
                    <a:pt x="22776" y="12203"/>
                  </a:cubicBezTo>
                  <a:cubicBezTo>
                    <a:pt x="25550" y="12498"/>
                    <a:pt x="28453" y="12588"/>
                    <a:pt x="31208" y="12120"/>
                  </a:cubicBezTo>
                  <a:cubicBezTo>
                    <a:pt x="33803" y="11678"/>
                    <a:pt x="36500" y="10242"/>
                    <a:pt x="37872" y="7928"/>
                  </a:cubicBezTo>
                  <a:cubicBezTo>
                    <a:pt x="38211" y="7351"/>
                    <a:pt x="38019" y="6498"/>
                    <a:pt x="37410" y="6178"/>
                  </a:cubicBezTo>
                  <a:cubicBezTo>
                    <a:pt x="36795" y="5851"/>
                    <a:pt x="36026" y="6024"/>
                    <a:pt x="35661" y="6639"/>
                  </a:cubicBezTo>
                  <a:cubicBezTo>
                    <a:pt x="35597" y="6755"/>
                    <a:pt x="35526" y="6863"/>
                    <a:pt x="35450" y="6972"/>
                  </a:cubicBezTo>
                  <a:cubicBezTo>
                    <a:pt x="35411" y="7024"/>
                    <a:pt x="35373" y="7081"/>
                    <a:pt x="35334" y="7133"/>
                  </a:cubicBezTo>
                  <a:cubicBezTo>
                    <a:pt x="35341" y="7120"/>
                    <a:pt x="35475" y="6960"/>
                    <a:pt x="35379" y="7069"/>
                  </a:cubicBezTo>
                  <a:cubicBezTo>
                    <a:pt x="35193" y="7287"/>
                    <a:pt x="35007" y="7498"/>
                    <a:pt x="34796" y="7690"/>
                  </a:cubicBezTo>
                  <a:cubicBezTo>
                    <a:pt x="34713" y="7774"/>
                    <a:pt x="34623" y="7851"/>
                    <a:pt x="34533" y="7928"/>
                  </a:cubicBezTo>
                  <a:cubicBezTo>
                    <a:pt x="34456" y="7992"/>
                    <a:pt x="34232" y="8158"/>
                    <a:pt x="34431" y="8017"/>
                  </a:cubicBezTo>
                  <a:cubicBezTo>
                    <a:pt x="34194" y="8190"/>
                    <a:pt x="33950" y="8357"/>
                    <a:pt x="33700" y="8505"/>
                  </a:cubicBezTo>
                  <a:cubicBezTo>
                    <a:pt x="33476" y="8639"/>
                    <a:pt x="33245" y="8761"/>
                    <a:pt x="33015" y="8876"/>
                  </a:cubicBezTo>
                  <a:cubicBezTo>
                    <a:pt x="32906" y="8928"/>
                    <a:pt x="32797" y="8979"/>
                    <a:pt x="32682" y="9030"/>
                  </a:cubicBezTo>
                  <a:cubicBezTo>
                    <a:pt x="32643" y="9049"/>
                    <a:pt x="32438" y="9133"/>
                    <a:pt x="32592" y="9069"/>
                  </a:cubicBezTo>
                  <a:cubicBezTo>
                    <a:pt x="32758" y="9005"/>
                    <a:pt x="32489" y="9107"/>
                    <a:pt x="32457" y="9120"/>
                  </a:cubicBezTo>
                  <a:cubicBezTo>
                    <a:pt x="31951" y="9312"/>
                    <a:pt x="31432" y="9466"/>
                    <a:pt x="30900" y="9582"/>
                  </a:cubicBezTo>
                  <a:cubicBezTo>
                    <a:pt x="30791" y="9607"/>
                    <a:pt x="30676" y="9626"/>
                    <a:pt x="30567" y="9646"/>
                  </a:cubicBezTo>
                  <a:cubicBezTo>
                    <a:pt x="30433" y="9671"/>
                    <a:pt x="30227" y="9716"/>
                    <a:pt x="30484" y="9665"/>
                  </a:cubicBezTo>
                  <a:cubicBezTo>
                    <a:pt x="30157" y="9735"/>
                    <a:pt x="29798" y="9735"/>
                    <a:pt x="29471" y="9761"/>
                  </a:cubicBezTo>
                  <a:cubicBezTo>
                    <a:pt x="28805" y="9812"/>
                    <a:pt x="28139" y="9844"/>
                    <a:pt x="27472" y="9857"/>
                  </a:cubicBezTo>
                  <a:cubicBezTo>
                    <a:pt x="26120" y="9883"/>
                    <a:pt x="24768" y="9825"/>
                    <a:pt x="23423" y="9703"/>
                  </a:cubicBezTo>
                  <a:cubicBezTo>
                    <a:pt x="23077" y="9671"/>
                    <a:pt x="22724" y="9639"/>
                    <a:pt x="22378" y="9594"/>
                  </a:cubicBezTo>
                  <a:cubicBezTo>
                    <a:pt x="22225" y="9575"/>
                    <a:pt x="22077" y="9556"/>
                    <a:pt x="21923" y="9537"/>
                  </a:cubicBezTo>
                  <a:cubicBezTo>
                    <a:pt x="21898" y="9537"/>
                    <a:pt x="21629" y="9498"/>
                    <a:pt x="21770" y="9517"/>
                  </a:cubicBezTo>
                  <a:cubicBezTo>
                    <a:pt x="21891" y="9537"/>
                    <a:pt x="21539" y="9485"/>
                    <a:pt x="21552" y="9485"/>
                  </a:cubicBezTo>
                  <a:cubicBezTo>
                    <a:pt x="20885" y="9389"/>
                    <a:pt x="20219" y="9280"/>
                    <a:pt x="19559" y="9152"/>
                  </a:cubicBezTo>
                  <a:cubicBezTo>
                    <a:pt x="18246" y="8902"/>
                    <a:pt x="16938" y="8594"/>
                    <a:pt x="15657" y="8222"/>
                  </a:cubicBezTo>
                  <a:cubicBezTo>
                    <a:pt x="14997" y="8030"/>
                    <a:pt x="14350" y="7812"/>
                    <a:pt x="13709" y="7575"/>
                  </a:cubicBezTo>
                  <a:cubicBezTo>
                    <a:pt x="13004" y="7312"/>
                    <a:pt x="12575" y="7133"/>
                    <a:pt x="11973" y="6863"/>
                  </a:cubicBezTo>
                  <a:cubicBezTo>
                    <a:pt x="10723" y="6306"/>
                    <a:pt x="9455" y="5735"/>
                    <a:pt x="8256" y="5069"/>
                  </a:cubicBezTo>
                  <a:cubicBezTo>
                    <a:pt x="7974" y="4915"/>
                    <a:pt x="7699" y="4742"/>
                    <a:pt x="7436" y="4562"/>
                  </a:cubicBezTo>
                  <a:cubicBezTo>
                    <a:pt x="7295" y="4466"/>
                    <a:pt x="7154" y="4370"/>
                    <a:pt x="7013" y="4267"/>
                  </a:cubicBezTo>
                  <a:cubicBezTo>
                    <a:pt x="6949" y="4222"/>
                    <a:pt x="6892" y="4178"/>
                    <a:pt x="6828" y="4133"/>
                  </a:cubicBezTo>
                  <a:cubicBezTo>
                    <a:pt x="6712" y="4049"/>
                    <a:pt x="6949" y="4235"/>
                    <a:pt x="6770" y="4088"/>
                  </a:cubicBezTo>
                  <a:cubicBezTo>
                    <a:pt x="6244" y="3671"/>
                    <a:pt x="5738" y="3229"/>
                    <a:pt x="5232" y="2786"/>
                  </a:cubicBezTo>
                  <a:cubicBezTo>
                    <a:pt x="4175" y="1857"/>
                    <a:pt x="3111" y="908"/>
                    <a:pt x="1913" y="171"/>
                  </a:cubicBezTo>
                  <a:cubicBezTo>
                    <a:pt x="1343" y="-182"/>
                    <a:pt x="484" y="30"/>
                    <a:pt x="164" y="633"/>
                  </a:cubicBezTo>
                  <a:cubicBezTo>
                    <a:pt x="-169" y="1261"/>
                    <a:pt x="16" y="2004"/>
                    <a:pt x="625" y="2383"/>
                  </a:cubicBezTo>
                  <a:lnTo>
                    <a:pt x="625" y="2383"/>
                  </a:lnTo>
                  <a:close/>
                </a:path>
              </a:pathLst>
            </a:custGeom>
            <a:solidFill>
              <a:srgbClr val="7F7F7F"/>
            </a:solidFill>
            <a:ln w="635" cap="flat">
              <a:noFill/>
              <a:prstDash val="solid"/>
              <a:miter/>
            </a:ln>
          </p:spPr>
          <p:txBody>
            <a:bodyPr/>
            <a:lstStyle/>
            <a:p>
              <a:endParaRPr lang="en-US"/>
            </a:p>
          </p:txBody>
        </p:sp>
        <p:sp>
          <p:nvSpPr>
            <p:cNvPr id="3293" name="Freeform 3292">
              <a:extLst>
                <a:ext uri="{FF2B5EF4-FFF2-40B4-BE49-F238E27FC236}">
                  <a16:creationId xmlns:a16="http://schemas.microsoft.com/office/drawing/2014/main" id="{C51A2D4F-8A70-101B-0891-C4CE5E3208DF}"/>
                </a:ext>
              </a:extLst>
            </p:cNvPr>
            <p:cNvSpPr/>
            <p:nvPr/>
          </p:nvSpPr>
          <p:spPr>
            <a:xfrm flipH="1">
              <a:off x="8466330" y="2367396"/>
              <a:ext cx="21230" cy="8561"/>
            </a:xfrm>
            <a:custGeom>
              <a:avLst/>
              <a:gdLst>
                <a:gd name="csX0" fmla="*/ 604 w 21230"/>
                <a:gd name="csY0" fmla="*/ 2351 h 8561"/>
                <a:gd name="csX1" fmla="*/ 1072 w 21230"/>
                <a:gd name="csY1" fmla="*/ 2607 h 8561"/>
                <a:gd name="csX2" fmla="*/ 1360 w 21230"/>
                <a:gd name="csY2" fmla="*/ 2813 h 8561"/>
                <a:gd name="csX3" fmla="*/ 1476 w 21230"/>
                <a:gd name="csY3" fmla="*/ 2909 h 8561"/>
                <a:gd name="csX4" fmla="*/ 2648 w 21230"/>
                <a:gd name="csY4" fmla="*/ 3979 h 8561"/>
                <a:gd name="csX5" fmla="*/ 5294 w 21230"/>
                <a:gd name="csY5" fmla="*/ 6114 h 8561"/>
                <a:gd name="csX6" fmla="*/ 10440 w 21230"/>
                <a:gd name="csY6" fmla="*/ 8165 h 8561"/>
                <a:gd name="csX7" fmla="*/ 18577 w 21230"/>
                <a:gd name="csY7" fmla="*/ 8332 h 8561"/>
                <a:gd name="csX8" fmla="*/ 20275 w 21230"/>
                <a:gd name="csY8" fmla="*/ 7749 h 8561"/>
                <a:gd name="csX9" fmla="*/ 21159 w 21230"/>
                <a:gd name="csY9" fmla="*/ 5556 h 8561"/>
                <a:gd name="csX10" fmla="*/ 19589 w 21230"/>
                <a:gd name="csY10" fmla="*/ 4665 h 8561"/>
                <a:gd name="csX11" fmla="*/ 18699 w 21230"/>
                <a:gd name="csY11" fmla="*/ 6236 h 8561"/>
                <a:gd name="csX12" fmla="*/ 18686 w 21230"/>
                <a:gd name="csY12" fmla="*/ 6140 h 8561"/>
                <a:gd name="csX13" fmla="*/ 18712 w 21230"/>
                <a:gd name="csY13" fmla="*/ 5909 h 8561"/>
                <a:gd name="csX14" fmla="*/ 18788 w 21230"/>
                <a:gd name="csY14" fmla="*/ 5729 h 8561"/>
                <a:gd name="csX15" fmla="*/ 18910 w 21230"/>
                <a:gd name="csY15" fmla="*/ 5575 h 8561"/>
                <a:gd name="csX16" fmla="*/ 18833 w 21230"/>
                <a:gd name="csY16" fmla="*/ 5652 h 8561"/>
                <a:gd name="csX17" fmla="*/ 18987 w 21230"/>
                <a:gd name="csY17" fmla="*/ 5537 h 8561"/>
                <a:gd name="csX18" fmla="*/ 18865 w 21230"/>
                <a:gd name="csY18" fmla="*/ 5614 h 8561"/>
                <a:gd name="csX19" fmla="*/ 18744 w 21230"/>
                <a:gd name="csY19" fmla="*/ 5678 h 8561"/>
                <a:gd name="csX20" fmla="*/ 18878 w 21230"/>
                <a:gd name="csY20" fmla="*/ 5620 h 8561"/>
                <a:gd name="csX21" fmla="*/ 18571 w 21230"/>
                <a:gd name="csY21" fmla="*/ 5717 h 8561"/>
                <a:gd name="csX22" fmla="*/ 17840 w 21230"/>
                <a:gd name="csY22" fmla="*/ 5870 h 8561"/>
                <a:gd name="csX23" fmla="*/ 17917 w 21230"/>
                <a:gd name="csY23" fmla="*/ 5864 h 8561"/>
                <a:gd name="csX24" fmla="*/ 17738 w 21230"/>
                <a:gd name="csY24" fmla="*/ 5883 h 8561"/>
                <a:gd name="csX25" fmla="*/ 17263 w 21230"/>
                <a:gd name="csY25" fmla="*/ 5928 h 8561"/>
                <a:gd name="csX26" fmla="*/ 16309 w 21230"/>
                <a:gd name="csY26" fmla="*/ 5973 h 8561"/>
                <a:gd name="csX27" fmla="*/ 14297 w 21230"/>
                <a:gd name="csY27" fmla="*/ 5947 h 8561"/>
                <a:gd name="csX28" fmla="*/ 10907 w 21230"/>
                <a:gd name="csY28" fmla="*/ 5672 h 8561"/>
                <a:gd name="csX29" fmla="*/ 10959 w 21230"/>
                <a:gd name="csY29" fmla="*/ 5678 h 8561"/>
                <a:gd name="csX30" fmla="*/ 10728 w 21230"/>
                <a:gd name="csY30" fmla="*/ 5640 h 8561"/>
                <a:gd name="csX31" fmla="*/ 9664 w 21230"/>
                <a:gd name="csY31" fmla="*/ 5390 h 8561"/>
                <a:gd name="csX32" fmla="*/ 8947 w 21230"/>
                <a:gd name="csY32" fmla="*/ 5152 h 8561"/>
                <a:gd name="csX33" fmla="*/ 8575 w 21230"/>
                <a:gd name="csY33" fmla="*/ 5005 h 8561"/>
                <a:gd name="csX34" fmla="*/ 8620 w 21230"/>
                <a:gd name="csY34" fmla="*/ 5024 h 8561"/>
                <a:gd name="csX35" fmla="*/ 8357 w 21230"/>
                <a:gd name="csY35" fmla="*/ 4909 h 8561"/>
                <a:gd name="csX36" fmla="*/ 6941 w 21230"/>
                <a:gd name="csY36" fmla="*/ 4133 h 8561"/>
                <a:gd name="csX37" fmla="*/ 6198 w 21230"/>
                <a:gd name="csY37" fmla="*/ 3640 h 8561"/>
                <a:gd name="csX38" fmla="*/ 5801 w 21230"/>
                <a:gd name="csY38" fmla="*/ 3357 h 8561"/>
                <a:gd name="csX39" fmla="*/ 5653 w 21230"/>
                <a:gd name="csY39" fmla="*/ 3248 h 8561"/>
                <a:gd name="csX40" fmla="*/ 5653 w 21230"/>
                <a:gd name="csY40" fmla="*/ 3248 h 8561"/>
                <a:gd name="csX41" fmla="*/ 4461 w 21230"/>
                <a:gd name="csY41" fmla="*/ 2172 h 8561"/>
                <a:gd name="csX42" fmla="*/ 1905 w 21230"/>
                <a:gd name="csY42" fmla="*/ 146 h 8561"/>
                <a:gd name="csX43" fmla="*/ 156 w 21230"/>
                <a:gd name="csY43" fmla="*/ 607 h 8561"/>
                <a:gd name="csX44" fmla="*/ 617 w 21230"/>
                <a:gd name="csY44" fmla="*/ 2357 h 8561"/>
                <a:gd name="csX45" fmla="*/ 617 w 21230"/>
                <a:gd name="csY45" fmla="*/ 2357 h 85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21230" h="8561">
                  <a:moveTo>
                    <a:pt x="604" y="2351"/>
                  </a:moveTo>
                  <a:cubicBezTo>
                    <a:pt x="771" y="2422"/>
                    <a:pt x="924" y="2505"/>
                    <a:pt x="1072" y="2607"/>
                  </a:cubicBezTo>
                  <a:cubicBezTo>
                    <a:pt x="1168" y="2672"/>
                    <a:pt x="1264" y="2742"/>
                    <a:pt x="1360" y="2813"/>
                  </a:cubicBezTo>
                  <a:cubicBezTo>
                    <a:pt x="1130" y="2646"/>
                    <a:pt x="1386" y="2838"/>
                    <a:pt x="1476" y="2909"/>
                  </a:cubicBezTo>
                  <a:cubicBezTo>
                    <a:pt x="1879" y="3248"/>
                    <a:pt x="2264" y="3614"/>
                    <a:pt x="2648" y="3979"/>
                  </a:cubicBezTo>
                  <a:cubicBezTo>
                    <a:pt x="3481" y="4761"/>
                    <a:pt x="4340" y="5486"/>
                    <a:pt x="5294" y="6114"/>
                  </a:cubicBezTo>
                  <a:cubicBezTo>
                    <a:pt x="6839" y="7140"/>
                    <a:pt x="8594" y="7915"/>
                    <a:pt x="10440" y="8165"/>
                  </a:cubicBezTo>
                  <a:cubicBezTo>
                    <a:pt x="13105" y="8531"/>
                    <a:pt x="15911" y="8755"/>
                    <a:pt x="18577" y="8332"/>
                  </a:cubicBezTo>
                  <a:cubicBezTo>
                    <a:pt x="19154" y="8242"/>
                    <a:pt x="19782" y="8082"/>
                    <a:pt x="20275" y="7749"/>
                  </a:cubicBezTo>
                  <a:cubicBezTo>
                    <a:pt x="21005" y="7255"/>
                    <a:pt x="21403" y="6441"/>
                    <a:pt x="21159" y="5556"/>
                  </a:cubicBezTo>
                  <a:cubicBezTo>
                    <a:pt x="20980" y="4915"/>
                    <a:pt x="20243" y="4454"/>
                    <a:pt x="19589" y="4665"/>
                  </a:cubicBezTo>
                  <a:cubicBezTo>
                    <a:pt x="18929" y="4877"/>
                    <a:pt x="18506" y="5550"/>
                    <a:pt x="18699" y="6236"/>
                  </a:cubicBezTo>
                  <a:cubicBezTo>
                    <a:pt x="18776" y="6511"/>
                    <a:pt x="18705" y="5877"/>
                    <a:pt x="18686" y="6140"/>
                  </a:cubicBezTo>
                  <a:cubicBezTo>
                    <a:pt x="18686" y="6140"/>
                    <a:pt x="18763" y="5729"/>
                    <a:pt x="18712" y="5909"/>
                  </a:cubicBezTo>
                  <a:cubicBezTo>
                    <a:pt x="18660" y="6114"/>
                    <a:pt x="18846" y="5620"/>
                    <a:pt x="18788" y="5729"/>
                  </a:cubicBezTo>
                  <a:cubicBezTo>
                    <a:pt x="18692" y="5902"/>
                    <a:pt x="18949" y="5524"/>
                    <a:pt x="18910" y="5575"/>
                  </a:cubicBezTo>
                  <a:cubicBezTo>
                    <a:pt x="18891" y="5601"/>
                    <a:pt x="18859" y="5633"/>
                    <a:pt x="18833" y="5652"/>
                  </a:cubicBezTo>
                  <a:cubicBezTo>
                    <a:pt x="18712" y="5749"/>
                    <a:pt x="19134" y="5466"/>
                    <a:pt x="18987" y="5537"/>
                  </a:cubicBezTo>
                  <a:cubicBezTo>
                    <a:pt x="18942" y="5556"/>
                    <a:pt x="18904" y="5588"/>
                    <a:pt x="18865" y="5614"/>
                  </a:cubicBezTo>
                  <a:cubicBezTo>
                    <a:pt x="18827" y="5633"/>
                    <a:pt x="18782" y="5652"/>
                    <a:pt x="18744" y="5678"/>
                  </a:cubicBezTo>
                  <a:cubicBezTo>
                    <a:pt x="18558" y="5781"/>
                    <a:pt x="19038" y="5575"/>
                    <a:pt x="18878" y="5620"/>
                  </a:cubicBezTo>
                  <a:cubicBezTo>
                    <a:pt x="18776" y="5646"/>
                    <a:pt x="18673" y="5691"/>
                    <a:pt x="18571" y="5717"/>
                  </a:cubicBezTo>
                  <a:cubicBezTo>
                    <a:pt x="18334" y="5781"/>
                    <a:pt x="18084" y="5825"/>
                    <a:pt x="17840" y="5870"/>
                  </a:cubicBezTo>
                  <a:cubicBezTo>
                    <a:pt x="17571" y="5915"/>
                    <a:pt x="17994" y="5851"/>
                    <a:pt x="17917" y="5864"/>
                  </a:cubicBezTo>
                  <a:cubicBezTo>
                    <a:pt x="17859" y="5864"/>
                    <a:pt x="17795" y="5877"/>
                    <a:pt x="17738" y="5883"/>
                  </a:cubicBezTo>
                  <a:cubicBezTo>
                    <a:pt x="17577" y="5902"/>
                    <a:pt x="17417" y="5915"/>
                    <a:pt x="17263" y="5928"/>
                  </a:cubicBezTo>
                  <a:cubicBezTo>
                    <a:pt x="16949" y="5954"/>
                    <a:pt x="16629" y="5967"/>
                    <a:pt x="16309" y="5973"/>
                  </a:cubicBezTo>
                  <a:cubicBezTo>
                    <a:pt x="15636" y="5986"/>
                    <a:pt x="14970" y="5973"/>
                    <a:pt x="14297" y="5947"/>
                  </a:cubicBezTo>
                  <a:cubicBezTo>
                    <a:pt x="13163" y="5902"/>
                    <a:pt x="12029" y="5806"/>
                    <a:pt x="10907" y="5672"/>
                  </a:cubicBezTo>
                  <a:cubicBezTo>
                    <a:pt x="10670" y="5640"/>
                    <a:pt x="11279" y="5729"/>
                    <a:pt x="10959" y="5678"/>
                  </a:cubicBezTo>
                  <a:cubicBezTo>
                    <a:pt x="10882" y="5665"/>
                    <a:pt x="10805" y="5652"/>
                    <a:pt x="10728" y="5640"/>
                  </a:cubicBezTo>
                  <a:cubicBezTo>
                    <a:pt x="10369" y="5582"/>
                    <a:pt x="10010" y="5492"/>
                    <a:pt x="9664" y="5390"/>
                  </a:cubicBezTo>
                  <a:cubicBezTo>
                    <a:pt x="9421" y="5319"/>
                    <a:pt x="9184" y="5242"/>
                    <a:pt x="8947" y="5152"/>
                  </a:cubicBezTo>
                  <a:cubicBezTo>
                    <a:pt x="8818" y="5108"/>
                    <a:pt x="8697" y="5056"/>
                    <a:pt x="8575" y="5005"/>
                  </a:cubicBezTo>
                  <a:cubicBezTo>
                    <a:pt x="8594" y="5011"/>
                    <a:pt x="8748" y="5082"/>
                    <a:pt x="8620" y="5024"/>
                  </a:cubicBezTo>
                  <a:cubicBezTo>
                    <a:pt x="8537" y="4986"/>
                    <a:pt x="8447" y="4947"/>
                    <a:pt x="8357" y="4909"/>
                  </a:cubicBezTo>
                  <a:cubicBezTo>
                    <a:pt x="7870" y="4678"/>
                    <a:pt x="7402" y="4415"/>
                    <a:pt x="6941" y="4133"/>
                  </a:cubicBezTo>
                  <a:cubicBezTo>
                    <a:pt x="6691" y="3973"/>
                    <a:pt x="6441" y="3813"/>
                    <a:pt x="6198" y="3640"/>
                  </a:cubicBezTo>
                  <a:cubicBezTo>
                    <a:pt x="6063" y="3543"/>
                    <a:pt x="5935" y="3454"/>
                    <a:pt x="5801" y="3357"/>
                  </a:cubicBezTo>
                  <a:cubicBezTo>
                    <a:pt x="5756" y="3325"/>
                    <a:pt x="5692" y="3287"/>
                    <a:pt x="5653" y="3248"/>
                  </a:cubicBezTo>
                  <a:cubicBezTo>
                    <a:pt x="5845" y="3460"/>
                    <a:pt x="5724" y="3306"/>
                    <a:pt x="5653" y="3248"/>
                  </a:cubicBezTo>
                  <a:cubicBezTo>
                    <a:pt x="5237" y="2909"/>
                    <a:pt x="4852" y="2543"/>
                    <a:pt x="4461" y="2172"/>
                  </a:cubicBezTo>
                  <a:cubicBezTo>
                    <a:pt x="3699" y="1447"/>
                    <a:pt x="2885" y="569"/>
                    <a:pt x="1905" y="146"/>
                  </a:cubicBezTo>
                  <a:cubicBezTo>
                    <a:pt x="1290" y="-117"/>
                    <a:pt x="508" y="-59"/>
                    <a:pt x="156" y="607"/>
                  </a:cubicBezTo>
                  <a:cubicBezTo>
                    <a:pt x="-133" y="1159"/>
                    <a:pt x="-43" y="2075"/>
                    <a:pt x="617" y="2357"/>
                  </a:cubicBezTo>
                  <a:lnTo>
                    <a:pt x="617" y="2357"/>
                  </a:lnTo>
                  <a:close/>
                </a:path>
              </a:pathLst>
            </a:custGeom>
            <a:solidFill>
              <a:srgbClr val="7F7F7F"/>
            </a:solidFill>
            <a:ln w="635" cap="flat">
              <a:noFill/>
              <a:prstDash val="solid"/>
              <a:miter/>
            </a:ln>
          </p:spPr>
          <p:txBody>
            <a:bodyPr/>
            <a:lstStyle/>
            <a:p>
              <a:endParaRPr lang="en-US"/>
            </a:p>
          </p:txBody>
        </p:sp>
        <p:sp>
          <p:nvSpPr>
            <p:cNvPr id="3294" name="Freeform 3293">
              <a:extLst>
                <a:ext uri="{FF2B5EF4-FFF2-40B4-BE49-F238E27FC236}">
                  <a16:creationId xmlns:a16="http://schemas.microsoft.com/office/drawing/2014/main" id="{9A01BDE2-55C7-5FA5-9892-A057EF8E4B23}"/>
                </a:ext>
              </a:extLst>
            </p:cNvPr>
            <p:cNvSpPr/>
            <p:nvPr/>
          </p:nvSpPr>
          <p:spPr>
            <a:xfrm flipH="1">
              <a:off x="8612415" y="2350333"/>
              <a:ext cx="71144" cy="14100"/>
            </a:xfrm>
            <a:custGeom>
              <a:avLst/>
              <a:gdLst>
                <a:gd name="csX0" fmla="*/ 376 w 71144"/>
                <a:gd name="csY0" fmla="*/ 2163 h 14100"/>
                <a:gd name="csX1" fmla="*/ 11922 w 71144"/>
                <a:gd name="csY1" fmla="*/ 7394 h 14100"/>
                <a:gd name="csX2" fmla="*/ 25973 w 71144"/>
                <a:gd name="csY2" fmla="*/ 11375 h 14100"/>
                <a:gd name="csX3" fmla="*/ 33457 w 71144"/>
                <a:gd name="csY3" fmla="*/ 12523 h 14100"/>
                <a:gd name="csX4" fmla="*/ 41268 w 71144"/>
                <a:gd name="csY4" fmla="*/ 13472 h 14100"/>
                <a:gd name="csX5" fmla="*/ 56479 w 71144"/>
                <a:gd name="csY5" fmla="*/ 14036 h 14100"/>
                <a:gd name="csX6" fmla="*/ 60273 w 71144"/>
                <a:gd name="csY6" fmla="*/ 13914 h 14100"/>
                <a:gd name="csX7" fmla="*/ 64014 w 71144"/>
                <a:gd name="csY7" fmla="*/ 13811 h 14100"/>
                <a:gd name="csX8" fmla="*/ 66616 w 71144"/>
                <a:gd name="csY8" fmla="*/ 13657 h 14100"/>
                <a:gd name="csX9" fmla="*/ 69403 w 71144"/>
                <a:gd name="csY9" fmla="*/ 13247 h 14100"/>
                <a:gd name="csX10" fmla="*/ 70774 w 71144"/>
                <a:gd name="csY10" fmla="*/ 12439 h 14100"/>
                <a:gd name="csX11" fmla="*/ 70774 w 71144"/>
                <a:gd name="csY11" fmla="*/ 10632 h 14100"/>
                <a:gd name="csX12" fmla="*/ 68967 w 71144"/>
                <a:gd name="csY12" fmla="*/ 10632 h 14100"/>
                <a:gd name="csX13" fmla="*/ 68884 w 71144"/>
                <a:gd name="csY13" fmla="*/ 10709 h 14100"/>
                <a:gd name="csX14" fmla="*/ 68961 w 71144"/>
                <a:gd name="csY14" fmla="*/ 10645 h 14100"/>
                <a:gd name="csX15" fmla="*/ 68756 w 71144"/>
                <a:gd name="csY15" fmla="*/ 10766 h 14100"/>
                <a:gd name="csX16" fmla="*/ 68724 w 71144"/>
                <a:gd name="csY16" fmla="*/ 10786 h 14100"/>
                <a:gd name="csX17" fmla="*/ 68436 w 71144"/>
                <a:gd name="csY17" fmla="*/ 10882 h 14100"/>
                <a:gd name="csX18" fmla="*/ 67865 w 71144"/>
                <a:gd name="csY18" fmla="*/ 11010 h 14100"/>
                <a:gd name="csX19" fmla="*/ 67724 w 71144"/>
                <a:gd name="csY19" fmla="*/ 11029 h 14100"/>
                <a:gd name="csX20" fmla="*/ 67782 w 71144"/>
                <a:gd name="csY20" fmla="*/ 11023 h 14100"/>
                <a:gd name="csX21" fmla="*/ 67442 w 71144"/>
                <a:gd name="csY21" fmla="*/ 11055 h 14100"/>
                <a:gd name="csX22" fmla="*/ 64886 w 71144"/>
                <a:gd name="csY22" fmla="*/ 11164 h 14100"/>
                <a:gd name="csX23" fmla="*/ 61567 w 71144"/>
                <a:gd name="csY23" fmla="*/ 11363 h 14100"/>
                <a:gd name="csX24" fmla="*/ 57870 w 71144"/>
                <a:gd name="csY24" fmla="*/ 11420 h 14100"/>
                <a:gd name="csX25" fmla="*/ 42979 w 71144"/>
                <a:gd name="csY25" fmla="*/ 11080 h 14100"/>
                <a:gd name="csX26" fmla="*/ 35514 w 71144"/>
                <a:gd name="csY26" fmla="*/ 10247 h 14100"/>
                <a:gd name="csX27" fmla="*/ 35104 w 71144"/>
                <a:gd name="csY27" fmla="*/ 10196 h 14100"/>
                <a:gd name="csX28" fmla="*/ 34899 w 71144"/>
                <a:gd name="csY28" fmla="*/ 10170 h 14100"/>
                <a:gd name="csX29" fmla="*/ 34829 w 71144"/>
                <a:gd name="csY29" fmla="*/ 10157 h 14100"/>
                <a:gd name="csX30" fmla="*/ 33867 w 71144"/>
                <a:gd name="csY30" fmla="*/ 10023 h 14100"/>
                <a:gd name="csX31" fmla="*/ 32009 w 71144"/>
                <a:gd name="csY31" fmla="*/ 9760 h 14100"/>
                <a:gd name="csX32" fmla="*/ 28306 w 71144"/>
                <a:gd name="csY32" fmla="*/ 9202 h 14100"/>
                <a:gd name="csX33" fmla="*/ 14382 w 71144"/>
                <a:gd name="csY33" fmla="*/ 5606 h 14100"/>
                <a:gd name="csX34" fmla="*/ 8500 w 71144"/>
                <a:gd name="csY34" fmla="*/ 3484 h 14100"/>
                <a:gd name="csX35" fmla="*/ 7039 w 71144"/>
                <a:gd name="csY35" fmla="*/ 2939 h 14100"/>
                <a:gd name="csX36" fmla="*/ 6347 w 71144"/>
                <a:gd name="csY36" fmla="*/ 2664 h 14100"/>
                <a:gd name="csX37" fmla="*/ 6130 w 71144"/>
                <a:gd name="csY37" fmla="*/ 2574 h 14100"/>
                <a:gd name="csX38" fmla="*/ 6021 w 71144"/>
                <a:gd name="csY38" fmla="*/ 2529 h 14100"/>
                <a:gd name="csX39" fmla="*/ 5809 w 71144"/>
                <a:gd name="csY39" fmla="*/ 2439 h 14100"/>
                <a:gd name="csX40" fmla="*/ 3163 w 71144"/>
                <a:gd name="csY40" fmla="*/ 1055 h 14100"/>
                <a:gd name="csX41" fmla="*/ 2586 w 71144"/>
                <a:gd name="csY41" fmla="*/ 670 h 14100"/>
                <a:gd name="csX42" fmla="*/ 2330 w 71144"/>
                <a:gd name="csY42" fmla="*/ 484 h 14100"/>
                <a:gd name="csX43" fmla="*/ 2163 w 71144"/>
                <a:gd name="csY43" fmla="*/ 356 h 14100"/>
                <a:gd name="csX44" fmla="*/ 2176 w 71144"/>
                <a:gd name="csY44" fmla="*/ 362 h 14100"/>
                <a:gd name="csX45" fmla="*/ 369 w 71144"/>
                <a:gd name="csY45" fmla="*/ 362 h 14100"/>
                <a:gd name="csX46" fmla="*/ 369 w 71144"/>
                <a:gd name="csY46" fmla="*/ 2170 h 14100"/>
                <a:gd name="csX47" fmla="*/ 369 w 71144"/>
                <a:gd name="csY47" fmla="*/ 2170 h 14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71144" h="14100">
                  <a:moveTo>
                    <a:pt x="376" y="2163"/>
                  </a:moveTo>
                  <a:cubicBezTo>
                    <a:pt x="3720" y="4849"/>
                    <a:pt x="7981" y="5907"/>
                    <a:pt x="11922" y="7394"/>
                  </a:cubicBezTo>
                  <a:cubicBezTo>
                    <a:pt x="16497" y="9112"/>
                    <a:pt x="21161" y="10497"/>
                    <a:pt x="25973" y="11375"/>
                  </a:cubicBezTo>
                  <a:cubicBezTo>
                    <a:pt x="28453" y="11830"/>
                    <a:pt x="30958" y="12177"/>
                    <a:pt x="33457" y="12523"/>
                  </a:cubicBezTo>
                  <a:cubicBezTo>
                    <a:pt x="36052" y="12882"/>
                    <a:pt x="38654" y="13209"/>
                    <a:pt x="41268" y="13472"/>
                  </a:cubicBezTo>
                  <a:cubicBezTo>
                    <a:pt x="46317" y="13978"/>
                    <a:pt x="51405" y="14228"/>
                    <a:pt x="56479" y="14036"/>
                  </a:cubicBezTo>
                  <a:cubicBezTo>
                    <a:pt x="57748" y="13991"/>
                    <a:pt x="59004" y="13914"/>
                    <a:pt x="60273" y="13914"/>
                  </a:cubicBezTo>
                  <a:cubicBezTo>
                    <a:pt x="61522" y="13914"/>
                    <a:pt x="62771" y="13940"/>
                    <a:pt x="64014" y="13811"/>
                  </a:cubicBezTo>
                  <a:cubicBezTo>
                    <a:pt x="64886" y="13722"/>
                    <a:pt x="65744" y="13690"/>
                    <a:pt x="66616" y="13657"/>
                  </a:cubicBezTo>
                  <a:cubicBezTo>
                    <a:pt x="67539" y="13619"/>
                    <a:pt x="68532" y="13574"/>
                    <a:pt x="69403" y="13247"/>
                  </a:cubicBezTo>
                  <a:cubicBezTo>
                    <a:pt x="69922" y="13055"/>
                    <a:pt x="70364" y="12811"/>
                    <a:pt x="70774" y="12439"/>
                  </a:cubicBezTo>
                  <a:cubicBezTo>
                    <a:pt x="71268" y="11991"/>
                    <a:pt x="71268" y="11087"/>
                    <a:pt x="70774" y="10632"/>
                  </a:cubicBezTo>
                  <a:cubicBezTo>
                    <a:pt x="70243" y="10145"/>
                    <a:pt x="69493" y="10151"/>
                    <a:pt x="68967" y="10632"/>
                  </a:cubicBezTo>
                  <a:cubicBezTo>
                    <a:pt x="68942" y="10651"/>
                    <a:pt x="68910" y="10696"/>
                    <a:pt x="68884" y="10709"/>
                  </a:cubicBezTo>
                  <a:cubicBezTo>
                    <a:pt x="68737" y="10773"/>
                    <a:pt x="69108" y="10580"/>
                    <a:pt x="68961" y="10645"/>
                  </a:cubicBezTo>
                  <a:cubicBezTo>
                    <a:pt x="68891" y="10677"/>
                    <a:pt x="68820" y="10728"/>
                    <a:pt x="68756" y="10766"/>
                  </a:cubicBezTo>
                  <a:cubicBezTo>
                    <a:pt x="68506" y="10907"/>
                    <a:pt x="68935" y="10715"/>
                    <a:pt x="68724" y="10786"/>
                  </a:cubicBezTo>
                  <a:cubicBezTo>
                    <a:pt x="68628" y="10818"/>
                    <a:pt x="68538" y="10850"/>
                    <a:pt x="68436" y="10882"/>
                  </a:cubicBezTo>
                  <a:cubicBezTo>
                    <a:pt x="68250" y="10933"/>
                    <a:pt x="68058" y="10978"/>
                    <a:pt x="67865" y="11010"/>
                  </a:cubicBezTo>
                  <a:cubicBezTo>
                    <a:pt x="67820" y="11016"/>
                    <a:pt x="67769" y="11023"/>
                    <a:pt x="67724" y="11029"/>
                  </a:cubicBezTo>
                  <a:cubicBezTo>
                    <a:pt x="67545" y="11068"/>
                    <a:pt x="67968" y="11004"/>
                    <a:pt x="67782" y="11023"/>
                  </a:cubicBezTo>
                  <a:cubicBezTo>
                    <a:pt x="67667" y="11036"/>
                    <a:pt x="67558" y="11048"/>
                    <a:pt x="67442" y="11055"/>
                  </a:cubicBezTo>
                  <a:cubicBezTo>
                    <a:pt x="66590" y="11125"/>
                    <a:pt x="65738" y="11106"/>
                    <a:pt x="64886" y="11164"/>
                  </a:cubicBezTo>
                  <a:cubicBezTo>
                    <a:pt x="63777" y="11241"/>
                    <a:pt x="62682" y="11363"/>
                    <a:pt x="61567" y="11363"/>
                  </a:cubicBezTo>
                  <a:cubicBezTo>
                    <a:pt x="60330" y="11363"/>
                    <a:pt x="59100" y="11350"/>
                    <a:pt x="57870" y="11420"/>
                  </a:cubicBezTo>
                  <a:cubicBezTo>
                    <a:pt x="52904" y="11689"/>
                    <a:pt x="47925" y="11516"/>
                    <a:pt x="42979" y="11080"/>
                  </a:cubicBezTo>
                  <a:cubicBezTo>
                    <a:pt x="40486" y="10862"/>
                    <a:pt x="38000" y="10574"/>
                    <a:pt x="35514" y="10247"/>
                  </a:cubicBezTo>
                  <a:cubicBezTo>
                    <a:pt x="35380" y="10228"/>
                    <a:pt x="35239" y="10209"/>
                    <a:pt x="35104" y="10196"/>
                  </a:cubicBezTo>
                  <a:cubicBezTo>
                    <a:pt x="35034" y="10189"/>
                    <a:pt x="34970" y="10177"/>
                    <a:pt x="34899" y="10170"/>
                  </a:cubicBezTo>
                  <a:cubicBezTo>
                    <a:pt x="34957" y="10177"/>
                    <a:pt x="35098" y="10196"/>
                    <a:pt x="34829" y="10157"/>
                  </a:cubicBezTo>
                  <a:cubicBezTo>
                    <a:pt x="34508" y="10112"/>
                    <a:pt x="34188" y="10068"/>
                    <a:pt x="33867" y="10023"/>
                  </a:cubicBezTo>
                  <a:cubicBezTo>
                    <a:pt x="33246" y="9939"/>
                    <a:pt x="32631" y="9850"/>
                    <a:pt x="32009" y="9760"/>
                  </a:cubicBezTo>
                  <a:cubicBezTo>
                    <a:pt x="30773" y="9580"/>
                    <a:pt x="29536" y="9401"/>
                    <a:pt x="28306" y="9202"/>
                  </a:cubicBezTo>
                  <a:cubicBezTo>
                    <a:pt x="23564" y="8439"/>
                    <a:pt x="18900" y="7241"/>
                    <a:pt x="14382" y="5606"/>
                  </a:cubicBezTo>
                  <a:cubicBezTo>
                    <a:pt x="12422" y="4894"/>
                    <a:pt x="10461" y="4189"/>
                    <a:pt x="8500" y="3484"/>
                  </a:cubicBezTo>
                  <a:cubicBezTo>
                    <a:pt x="8013" y="3311"/>
                    <a:pt x="7526" y="3125"/>
                    <a:pt x="7039" y="2939"/>
                  </a:cubicBezTo>
                  <a:cubicBezTo>
                    <a:pt x="6809" y="2849"/>
                    <a:pt x="6578" y="2760"/>
                    <a:pt x="6347" y="2664"/>
                  </a:cubicBezTo>
                  <a:cubicBezTo>
                    <a:pt x="6296" y="2644"/>
                    <a:pt x="6021" y="2529"/>
                    <a:pt x="6130" y="2574"/>
                  </a:cubicBezTo>
                  <a:cubicBezTo>
                    <a:pt x="6271" y="2631"/>
                    <a:pt x="6053" y="2542"/>
                    <a:pt x="6021" y="2529"/>
                  </a:cubicBezTo>
                  <a:cubicBezTo>
                    <a:pt x="5950" y="2497"/>
                    <a:pt x="5880" y="2471"/>
                    <a:pt x="5809" y="2439"/>
                  </a:cubicBezTo>
                  <a:cubicBezTo>
                    <a:pt x="4899" y="2035"/>
                    <a:pt x="4002" y="1587"/>
                    <a:pt x="3163" y="1055"/>
                  </a:cubicBezTo>
                  <a:cubicBezTo>
                    <a:pt x="2971" y="933"/>
                    <a:pt x="2779" y="804"/>
                    <a:pt x="2586" y="670"/>
                  </a:cubicBezTo>
                  <a:cubicBezTo>
                    <a:pt x="2503" y="612"/>
                    <a:pt x="2413" y="548"/>
                    <a:pt x="2330" y="484"/>
                  </a:cubicBezTo>
                  <a:cubicBezTo>
                    <a:pt x="2272" y="446"/>
                    <a:pt x="2221" y="401"/>
                    <a:pt x="2163" y="356"/>
                  </a:cubicBezTo>
                  <a:cubicBezTo>
                    <a:pt x="2202" y="381"/>
                    <a:pt x="2362" y="510"/>
                    <a:pt x="2176" y="362"/>
                  </a:cubicBezTo>
                  <a:cubicBezTo>
                    <a:pt x="1657" y="-54"/>
                    <a:pt x="869" y="-183"/>
                    <a:pt x="369" y="362"/>
                  </a:cubicBezTo>
                  <a:cubicBezTo>
                    <a:pt x="-54" y="824"/>
                    <a:pt x="-188" y="1721"/>
                    <a:pt x="369" y="2170"/>
                  </a:cubicBezTo>
                  <a:lnTo>
                    <a:pt x="369" y="2170"/>
                  </a:lnTo>
                  <a:close/>
                </a:path>
              </a:pathLst>
            </a:custGeom>
            <a:solidFill>
              <a:srgbClr val="7F7F7F"/>
            </a:solidFill>
            <a:ln w="635" cap="flat">
              <a:noFill/>
              <a:prstDash val="solid"/>
              <a:miter/>
            </a:ln>
          </p:spPr>
          <p:txBody>
            <a:bodyPr/>
            <a:lstStyle/>
            <a:p>
              <a:endParaRPr lang="en-US"/>
            </a:p>
          </p:txBody>
        </p:sp>
        <p:sp>
          <p:nvSpPr>
            <p:cNvPr id="3295" name="Freeform 3294">
              <a:extLst>
                <a:ext uri="{FF2B5EF4-FFF2-40B4-BE49-F238E27FC236}">
                  <a16:creationId xmlns:a16="http://schemas.microsoft.com/office/drawing/2014/main" id="{E5B12F84-F98B-F874-2D06-F46C22996570}"/>
                </a:ext>
              </a:extLst>
            </p:cNvPr>
            <p:cNvSpPr/>
            <p:nvPr/>
          </p:nvSpPr>
          <p:spPr>
            <a:xfrm flipH="1">
              <a:off x="8591173" y="2354093"/>
              <a:ext cx="93699" cy="23056"/>
            </a:xfrm>
            <a:custGeom>
              <a:avLst/>
              <a:gdLst>
                <a:gd name="csX0" fmla="*/ 16 w 93699"/>
                <a:gd name="csY0" fmla="*/ 1276 h 23056"/>
                <a:gd name="csX1" fmla="*/ 836 w 93699"/>
                <a:gd name="csY1" fmla="*/ 6635 h 23056"/>
                <a:gd name="csX2" fmla="*/ 4700 w 93699"/>
                <a:gd name="csY2" fmla="*/ 11802 h 23056"/>
                <a:gd name="csX3" fmla="*/ 13517 w 93699"/>
                <a:gd name="csY3" fmla="*/ 15545 h 23056"/>
                <a:gd name="csX4" fmla="*/ 24038 w 93699"/>
                <a:gd name="csY4" fmla="*/ 18122 h 23056"/>
                <a:gd name="csX5" fmla="*/ 45977 w 93699"/>
                <a:gd name="csY5" fmla="*/ 21898 h 23056"/>
                <a:gd name="csX6" fmla="*/ 68179 w 93699"/>
                <a:gd name="csY6" fmla="*/ 23046 h 23056"/>
                <a:gd name="csX7" fmla="*/ 79321 w 93699"/>
                <a:gd name="csY7" fmla="*/ 22469 h 23056"/>
                <a:gd name="csX8" fmla="*/ 90156 w 93699"/>
                <a:gd name="csY8" fmla="*/ 20340 h 23056"/>
                <a:gd name="csX9" fmla="*/ 92770 w 93699"/>
                <a:gd name="csY9" fmla="*/ 19712 h 23056"/>
                <a:gd name="csX10" fmla="*/ 93687 w 93699"/>
                <a:gd name="csY10" fmla="*/ 18308 h 23056"/>
                <a:gd name="csX11" fmla="*/ 92431 w 93699"/>
                <a:gd name="csY11" fmla="*/ 17199 h 23056"/>
                <a:gd name="csX12" fmla="*/ 92578 w 93699"/>
                <a:gd name="csY12" fmla="*/ 17218 h 23056"/>
                <a:gd name="csX13" fmla="*/ 93142 w 93699"/>
                <a:gd name="csY13" fmla="*/ 17545 h 23056"/>
                <a:gd name="csX14" fmla="*/ 93225 w 93699"/>
                <a:gd name="csY14" fmla="*/ 17654 h 23056"/>
                <a:gd name="csX15" fmla="*/ 92975 w 93699"/>
                <a:gd name="csY15" fmla="*/ 17334 h 23056"/>
                <a:gd name="csX16" fmla="*/ 91168 w 93699"/>
                <a:gd name="csY16" fmla="*/ 17334 h 23056"/>
                <a:gd name="csX17" fmla="*/ 91168 w 93699"/>
                <a:gd name="csY17" fmla="*/ 19142 h 23056"/>
                <a:gd name="csX18" fmla="*/ 91092 w 93699"/>
                <a:gd name="csY18" fmla="*/ 19058 h 23056"/>
                <a:gd name="csX19" fmla="*/ 91470 w 93699"/>
                <a:gd name="csY19" fmla="*/ 19456 h 23056"/>
                <a:gd name="csX20" fmla="*/ 92431 w 93699"/>
                <a:gd name="csY20" fmla="*/ 19757 h 23056"/>
                <a:gd name="csX21" fmla="*/ 92091 w 93699"/>
                <a:gd name="csY21" fmla="*/ 17244 h 23056"/>
                <a:gd name="csX22" fmla="*/ 81660 w 93699"/>
                <a:gd name="csY22" fmla="*/ 19558 h 23056"/>
                <a:gd name="csX23" fmla="*/ 71113 w 93699"/>
                <a:gd name="csY23" fmla="*/ 20437 h 23056"/>
                <a:gd name="csX24" fmla="*/ 49334 w 93699"/>
                <a:gd name="csY24" fmla="*/ 19699 h 23056"/>
                <a:gd name="csX25" fmla="*/ 28068 w 93699"/>
                <a:gd name="csY25" fmla="*/ 16404 h 23056"/>
                <a:gd name="csX26" fmla="*/ 17707 w 93699"/>
                <a:gd name="csY26" fmla="*/ 13975 h 23056"/>
                <a:gd name="csX27" fmla="*/ 8186 w 93699"/>
                <a:gd name="csY27" fmla="*/ 10949 h 23056"/>
                <a:gd name="csX28" fmla="*/ 6456 w 93699"/>
                <a:gd name="csY28" fmla="*/ 9936 h 23056"/>
                <a:gd name="csX29" fmla="*/ 6116 w 93699"/>
                <a:gd name="csY29" fmla="*/ 9699 h 23056"/>
                <a:gd name="csX30" fmla="*/ 5930 w 93699"/>
                <a:gd name="csY30" fmla="*/ 9564 h 23056"/>
                <a:gd name="csX31" fmla="*/ 5924 w 93699"/>
                <a:gd name="csY31" fmla="*/ 9558 h 23056"/>
                <a:gd name="csX32" fmla="*/ 5277 w 93699"/>
                <a:gd name="csY32" fmla="*/ 9000 h 23056"/>
                <a:gd name="csX33" fmla="*/ 4783 w 93699"/>
                <a:gd name="csY33" fmla="*/ 8500 h 23056"/>
                <a:gd name="csX34" fmla="*/ 4527 w 93699"/>
                <a:gd name="csY34" fmla="*/ 8212 h 23056"/>
                <a:gd name="csX35" fmla="*/ 4431 w 93699"/>
                <a:gd name="csY35" fmla="*/ 8103 h 23056"/>
                <a:gd name="csX36" fmla="*/ 3694 w 93699"/>
                <a:gd name="csY36" fmla="*/ 6936 h 23056"/>
                <a:gd name="csX37" fmla="*/ 3419 w 93699"/>
                <a:gd name="csY37" fmla="*/ 6359 h 23056"/>
                <a:gd name="csX38" fmla="*/ 3406 w 93699"/>
                <a:gd name="csY38" fmla="*/ 6314 h 23056"/>
                <a:gd name="csX39" fmla="*/ 3278 w 93699"/>
                <a:gd name="csY39" fmla="*/ 5962 h 23056"/>
                <a:gd name="csX40" fmla="*/ 2957 w 93699"/>
                <a:gd name="csY40" fmla="*/ 4769 h 23056"/>
                <a:gd name="csX41" fmla="*/ 2842 w 93699"/>
                <a:gd name="csY41" fmla="*/ 4167 h 23056"/>
                <a:gd name="csX42" fmla="*/ 2797 w 93699"/>
                <a:gd name="csY42" fmla="*/ 3885 h 23056"/>
                <a:gd name="csX43" fmla="*/ 2784 w 93699"/>
                <a:gd name="csY43" fmla="*/ 3776 h 23056"/>
                <a:gd name="csX44" fmla="*/ 2656 w 93699"/>
                <a:gd name="csY44" fmla="*/ 2506 h 23056"/>
                <a:gd name="csX45" fmla="*/ 2554 w 93699"/>
                <a:gd name="csY45" fmla="*/ 1276 h 23056"/>
                <a:gd name="csX46" fmla="*/ 1278 w 93699"/>
                <a:gd name="csY46" fmla="*/ 0 h 23056"/>
                <a:gd name="csX47" fmla="*/ 3 w 93699"/>
                <a:gd name="csY47" fmla="*/ 1276 h 23056"/>
                <a:gd name="csX48" fmla="*/ 3 w 93699"/>
                <a:gd name="csY48" fmla="*/ 1276 h 230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93699" h="23056">
                  <a:moveTo>
                    <a:pt x="16" y="1276"/>
                  </a:moveTo>
                  <a:cubicBezTo>
                    <a:pt x="164" y="3071"/>
                    <a:pt x="260" y="4917"/>
                    <a:pt x="836" y="6635"/>
                  </a:cubicBezTo>
                  <a:cubicBezTo>
                    <a:pt x="1548" y="8769"/>
                    <a:pt x="2912" y="10468"/>
                    <a:pt x="4700" y="11802"/>
                  </a:cubicBezTo>
                  <a:cubicBezTo>
                    <a:pt x="7269" y="13712"/>
                    <a:pt x="10460" y="14725"/>
                    <a:pt x="13517" y="15545"/>
                  </a:cubicBezTo>
                  <a:cubicBezTo>
                    <a:pt x="16996" y="16488"/>
                    <a:pt x="20520" y="17321"/>
                    <a:pt x="24038" y="18122"/>
                  </a:cubicBezTo>
                  <a:cubicBezTo>
                    <a:pt x="31278" y="19776"/>
                    <a:pt x="38602" y="21058"/>
                    <a:pt x="45977" y="21898"/>
                  </a:cubicBezTo>
                  <a:cubicBezTo>
                    <a:pt x="53345" y="22738"/>
                    <a:pt x="60765" y="23129"/>
                    <a:pt x="68179" y="23046"/>
                  </a:cubicBezTo>
                  <a:cubicBezTo>
                    <a:pt x="71888" y="23001"/>
                    <a:pt x="75637" y="22930"/>
                    <a:pt x="79321" y="22469"/>
                  </a:cubicBezTo>
                  <a:cubicBezTo>
                    <a:pt x="82980" y="22007"/>
                    <a:pt x="86574" y="21199"/>
                    <a:pt x="90156" y="20340"/>
                  </a:cubicBezTo>
                  <a:cubicBezTo>
                    <a:pt x="91028" y="20129"/>
                    <a:pt x="91899" y="19917"/>
                    <a:pt x="92770" y="19712"/>
                  </a:cubicBezTo>
                  <a:cubicBezTo>
                    <a:pt x="93379" y="19565"/>
                    <a:pt x="93776" y="18911"/>
                    <a:pt x="93687" y="18308"/>
                  </a:cubicBezTo>
                  <a:cubicBezTo>
                    <a:pt x="93590" y="17667"/>
                    <a:pt x="93084" y="17225"/>
                    <a:pt x="92431" y="17199"/>
                  </a:cubicBezTo>
                  <a:cubicBezTo>
                    <a:pt x="92482" y="17199"/>
                    <a:pt x="92533" y="17212"/>
                    <a:pt x="92578" y="17218"/>
                  </a:cubicBezTo>
                  <a:cubicBezTo>
                    <a:pt x="92764" y="17327"/>
                    <a:pt x="92956" y="17436"/>
                    <a:pt x="93142" y="17545"/>
                  </a:cubicBezTo>
                  <a:cubicBezTo>
                    <a:pt x="93270" y="17738"/>
                    <a:pt x="93296" y="17770"/>
                    <a:pt x="93225" y="17654"/>
                  </a:cubicBezTo>
                  <a:cubicBezTo>
                    <a:pt x="93142" y="17545"/>
                    <a:pt x="93059" y="17436"/>
                    <a:pt x="92975" y="17334"/>
                  </a:cubicBezTo>
                  <a:cubicBezTo>
                    <a:pt x="92533" y="16802"/>
                    <a:pt x="91623" y="16879"/>
                    <a:pt x="91168" y="17334"/>
                  </a:cubicBezTo>
                  <a:cubicBezTo>
                    <a:pt x="90643" y="17859"/>
                    <a:pt x="90726" y="18610"/>
                    <a:pt x="91168" y="19142"/>
                  </a:cubicBezTo>
                  <a:cubicBezTo>
                    <a:pt x="91143" y="19116"/>
                    <a:pt x="91015" y="18924"/>
                    <a:pt x="91092" y="19058"/>
                  </a:cubicBezTo>
                  <a:cubicBezTo>
                    <a:pt x="91181" y="19219"/>
                    <a:pt x="91316" y="19347"/>
                    <a:pt x="91470" y="19456"/>
                  </a:cubicBezTo>
                  <a:cubicBezTo>
                    <a:pt x="91771" y="19674"/>
                    <a:pt x="92066" y="19744"/>
                    <a:pt x="92431" y="19757"/>
                  </a:cubicBezTo>
                  <a:cubicBezTo>
                    <a:pt x="92315" y="18917"/>
                    <a:pt x="92206" y="18084"/>
                    <a:pt x="92091" y="17244"/>
                  </a:cubicBezTo>
                  <a:cubicBezTo>
                    <a:pt x="88625" y="18071"/>
                    <a:pt x="85171" y="18949"/>
                    <a:pt x="81660" y="19558"/>
                  </a:cubicBezTo>
                  <a:cubicBezTo>
                    <a:pt x="78174" y="20161"/>
                    <a:pt x="74650" y="20334"/>
                    <a:pt x="71113" y="20437"/>
                  </a:cubicBezTo>
                  <a:cubicBezTo>
                    <a:pt x="63847" y="20648"/>
                    <a:pt x="56568" y="20392"/>
                    <a:pt x="49334" y="19699"/>
                  </a:cubicBezTo>
                  <a:cubicBezTo>
                    <a:pt x="42190" y="19020"/>
                    <a:pt x="35091" y="17892"/>
                    <a:pt x="28068" y="16404"/>
                  </a:cubicBezTo>
                  <a:cubicBezTo>
                    <a:pt x="24595" y="15667"/>
                    <a:pt x="21161" y="14808"/>
                    <a:pt x="17707" y="13975"/>
                  </a:cubicBezTo>
                  <a:cubicBezTo>
                    <a:pt x="14484" y="13199"/>
                    <a:pt x="11108" y="12430"/>
                    <a:pt x="8186" y="10949"/>
                  </a:cubicBezTo>
                  <a:cubicBezTo>
                    <a:pt x="7590" y="10648"/>
                    <a:pt x="7013" y="10314"/>
                    <a:pt x="6456" y="9936"/>
                  </a:cubicBezTo>
                  <a:cubicBezTo>
                    <a:pt x="6340" y="9859"/>
                    <a:pt x="6231" y="9782"/>
                    <a:pt x="6116" y="9699"/>
                  </a:cubicBezTo>
                  <a:cubicBezTo>
                    <a:pt x="6052" y="9654"/>
                    <a:pt x="5994" y="9609"/>
                    <a:pt x="5930" y="9564"/>
                  </a:cubicBezTo>
                  <a:cubicBezTo>
                    <a:pt x="6116" y="9699"/>
                    <a:pt x="5956" y="9584"/>
                    <a:pt x="5924" y="9558"/>
                  </a:cubicBezTo>
                  <a:cubicBezTo>
                    <a:pt x="5706" y="9378"/>
                    <a:pt x="5488" y="9193"/>
                    <a:pt x="5277" y="9000"/>
                  </a:cubicBezTo>
                  <a:cubicBezTo>
                    <a:pt x="5104" y="8840"/>
                    <a:pt x="4937" y="8673"/>
                    <a:pt x="4783" y="8500"/>
                  </a:cubicBezTo>
                  <a:cubicBezTo>
                    <a:pt x="4694" y="8404"/>
                    <a:pt x="4610" y="8308"/>
                    <a:pt x="4527" y="8212"/>
                  </a:cubicBezTo>
                  <a:cubicBezTo>
                    <a:pt x="4450" y="8122"/>
                    <a:pt x="4271" y="7878"/>
                    <a:pt x="4431" y="8103"/>
                  </a:cubicBezTo>
                  <a:cubicBezTo>
                    <a:pt x="4162" y="7725"/>
                    <a:pt x="3912" y="7346"/>
                    <a:pt x="3694" y="6936"/>
                  </a:cubicBezTo>
                  <a:cubicBezTo>
                    <a:pt x="3598" y="6750"/>
                    <a:pt x="3508" y="6551"/>
                    <a:pt x="3419" y="6359"/>
                  </a:cubicBezTo>
                  <a:cubicBezTo>
                    <a:pt x="3521" y="6584"/>
                    <a:pt x="3457" y="6449"/>
                    <a:pt x="3406" y="6314"/>
                  </a:cubicBezTo>
                  <a:cubicBezTo>
                    <a:pt x="3361" y="6199"/>
                    <a:pt x="3322" y="6077"/>
                    <a:pt x="3278" y="5962"/>
                  </a:cubicBezTo>
                  <a:cubicBezTo>
                    <a:pt x="3149" y="5571"/>
                    <a:pt x="3041" y="5173"/>
                    <a:pt x="2957" y="4769"/>
                  </a:cubicBezTo>
                  <a:cubicBezTo>
                    <a:pt x="2912" y="4571"/>
                    <a:pt x="2874" y="4366"/>
                    <a:pt x="2842" y="4167"/>
                  </a:cubicBezTo>
                  <a:cubicBezTo>
                    <a:pt x="2829" y="4071"/>
                    <a:pt x="2810" y="3981"/>
                    <a:pt x="2797" y="3885"/>
                  </a:cubicBezTo>
                  <a:cubicBezTo>
                    <a:pt x="2739" y="3519"/>
                    <a:pt x="2816" y="4077"/>
                    <a:pt x="2784" y="3776"/>
                  </a:cubicBezTo>
                  <a:cubicBezTo>
                    <a:pt x="2733" y="3353"/>
                    <a:pt x="2688" y="2930"/>
                    <a:pt x="2656" y="2506"/>
                  </a:cubicBezTo>
                  <a:cubicBezTo>
                    <a:pt x="2618" y="2096"/>
                    <a:pt x="2592" y="1686"/>
                    <a:pt x="2554" y="1276"/>
                  </a:cubicBezTo>
                  <a:cubicBezTo>
                    <a:pt x="2496" y="590"/>
                    <a:pt x="2009" y="0"/>
                    <a:pt x="1278" y="0"/>
                  </a:cubicBezTo>
                  <a:cubicBezTo>
                    <a:pt x="631" y="0"/>
                    <a:pt x="-54" y="583"/>
                    <a:pt x="3" y="1276"/>
                  </a:cubicBezTo>
                  <a:lnTo>
                    <a:pt x="3" y="1276"/>
                  </a:lnTo>
                  <a:close/>
                </a:path>
              </a:pathLst>
            </a:custGeom>
            <a:solidFill>
              <a:srgbClr val="7F7F7F"/>
            </a:solidFill>
            <a:ln w="635" cap="flat">
              <a:noFill/>
              <a:prstDash val="solid"/>
              <a:miter/>
            </a:ln>
          </p:spPr>
          <p:txBody>
            <a:bodyPr/>
            <a:lstStyle/>
            <a:p>
              <a:endParaRPr lang="en-US"/>
            </a:p>
          </p:txBody>
        </p:sp>
        <p:sp>
          <p:nvSpPr>
            <p:cNvPr id="3296" name="Freeform 3295">
              <a:extLst>
                <a:ext uri="{FF2B5EF4-FFF2-40B4-BE49-F238E27FC236}">
                  <a16:creationId xmlns:a16="http://schemas.microsoft.com/office/drawing/2014/main" id="{80798A12-BD26-B574-AB21-DE73FD484B96}"/>
                </a:ext>
              </a:extLst>
            </p:cNvPr>
            <p:cNvSpPr/>
            <p:nvPr/>
          </p:nvSpPr>
          <p:spPr>
            <a:xfrm flipH="1">
              <a:off x="8575440" y="2359325"/>
              <a:ext cx="108860" cy="26832"/>
            </a:xfrm>
            <a:custGeom>
              <a:avLst/>
              <a:gdLst>
                <a:gd name="csX0" fmla="*/ 2 w 108860"/>
                <a:gd name="csY0" fmla="*/ 1223 h 26832"/>
                <a:gd name="csX1" fmla="*/ 5954 w 108860"/>
                <a:gd name="csY1" fmla="*/ 18287 h 26832"/>
                <a:gd name="csX2" fmla="*/ 16828 w 108860"/>
                <a:gd name="csY2" fmla="*/ 22608 h 26832"/>
                <a:gd name="csX3" fmla="*/ 47327 w 108860"/>
                <a:gd name="csY3" fmla="*/ 25916 h 26832"/>
                <a:gd name="csX4" fmla="*/ 62077 w 108860"/>
                <a:gd name="csY4" fmla="*/ 26800 h 26832"/>
                <a:gd name="csX5" fmla="*/ 69292 w 108860"/>
                <a:gd name="csY5" fmla="*/ 25999 h 26832"/>
                <a:gd name="csX6" fmla="*/ 76801 w 108860"/>
                <a:gd name="csY6" fmla="*/ 25397 h 26832"/>
                <a:gd name="csX7" fmla="*/ 91750 w 108860"/>
                <a:gd name="csY7" fmla="*/ 25256 h 26832"/>
                <a:gd name="csX8" fmla="*/ 99298 w 108860"/>
                <a:gd name="csY8" fmla="*/ 24941 h 26832"/>
                <a:gd name="csX9" fmla="*/ 105218 w 108860"/>
                <a:gd name="csY9" fmla="*/ 24871 h 26832"/>
                <a:gd name="csX10" fmla="*/ 107922 w 108860"/>
                <a:gd name="csY10" fmla="*/ 24313 h 26832"/>
                <a:gd name="csX11" fmla="*/ 108813 w 108860"/>
                <a:gd name="csY11" fmla="*/ 22743 h 26832"/>
                <a:gd name="csX12" fmla="*/ 107243 w 108860"/>
                <a:gd name="csY12" fmla="*/ 21852 h 26832"/>
                <a:gd name="csX13" fmla="*/ 101854 w 108860"/>
                <a:gd name="csY13" fmla="*/ 22435 h 26832"/>
                <a:gd name="csX14" fmla="*/ 95351 w 108860"/>
                <a:gd name="csY14" fmla="*/ 22486 h 26832"/>
                <a:gd name="csX15" fmla="*/ 87848 w 108860"/>
                <a:gd name="csY15" fmla="*/ 22845 h 26832"/>
                <a:gd name="csX16" fmla="*/ 80530 w 108860"/>
                <a:gd name="csY16" fmla="*/ 22743 h 26832"/>
                <a:gd name="csX17" fmla="*/ 65934 w 108860"/>
                <a:gd name="csY17" fmla="*/ 23909 h 26832"/>
                <a:gd name="csX18" fmla="*/ 51690 w 108860"/>
                <a:gd name="csY18" fmla="*/ 23781 h 26832"/>
                <a:gd name="csX19" fmla="*/ 21870 w 108860"/>
                <a:gd name="csY19" fmla="*/ 20890 h 26832"/>
                <a:gd name="csX20" fmla="*/ 12586 w 108860"/>
                <a:gd name="csY20" fmla="*/ 19005 h 26832"/>
                <a:gd name="csX21" fmla="*/ 11727 w 108860"/>
                <a:gd name="csY21" fmla="*/ 18736 h 26832"/>
                <a:gd name="csX22" fmla="*/ 11285 w 108860"/>
                <a:gd name="csY22" fmla="*/ 18576 h 26832"/>
                <a:gd name="csX23" fmla="*/ 11016 w 108860"/>
                <a:gd name="csY23" fmla="*/ 18473 h 26832"/>
                <a:gd name="csX24" fmla="*/ 8857 w 108860"/>
                <a:gd name="csY24" fmla="*/ 17313 h 26832"/>
                <a:gd name="csX25" fmla="*/ 8338 w 108860"/>
                <a:gd name="csY25" fmla="*/ 16948 h 26832"/>
                <a:gd name="csX26" fmla="*/ 8184 w 108860"/>
                <a:gd name="csY26" fmla="*/ 16832 h 26832"/>
                <a:gd name="csX27" fmla="*/ 8261 w 108860"/>
                <a:gd name="csY27" fmla="*/ 16890 h 26832"/>
                <a:gd name="csX28" fmla="*/ 7921 w 108860"/>
                <a:gd name="csY28" fmla="*/ 16614 h 26832"/>
                <a:gd name="csX29" fmla="*/ 6838 w 108860"/>
                <a:gd name="csY29" fmla="*/ 15589 h 26832"/>
                <a:gd name="csX30" fmla="*/ 6339 w 108860"/>
                <a:gd name="csY30" fmla="*/ 15031 h 26832"/>
                <a:gd name="csX31" fmla="*/ 6082 w 108860"/>
                <a:gd name="csY31" fmla="*/ 14717 h 26832"/>
                <a:gd name="csX32" fmla="*/ 6114 w 108860"/>
                <a:gd name="csY32" fmla="*/ 14755 h 26832"/>
                <a:gd name="csX33" fmla="*/ 5948 w 108860"/>
                <a:gd name="csY33" fmla="*/ 14531 h 26832"/>
                <a:gd name="csX34" fmla="*/ 4993 w 108860"/>
                <a:gd name="csY34" fmla="*/ 13031 h 26832"/>
                <a:gd name="csX35" fmla="*/ 4551 w 108860"/>
                <a:gd name="csY35" fmla="*/ 12185 h 26832"/>
                <a:gd name="csX36" fmla="*/ 4365 w 108860"/>
                <a:gd name="csY36" fmla="*/ 11787 h 26832"/>
                <a:gd name="csX37" fmla="*/ 4250 w 108860"/>
                <a:gd name="csY37" fmla="*/ 11531 h 26832"/>
                <a:gd name="csX38" fmla="*/ 4269 w 108860"/>
                <a:gd name="csY38" fmla="*/ 11576 h 26832"/>
                <a:gd name="csX39" fmla="*/ 4205 w 108860"/>
                <a:gd name="csY39" fmla="*/ 11415 h 26832"/>
                <a:gd name="csX40" fmla="*/ 3487 w 108860"/>
                <a:gd name="csY40" fmla="*/ 9281 h 26832"/>
                <a:gd name="csX41" fmla="*/ 2661 w 108860"/>
                <a:gd name="csY41" fmla="*/ 4338 h 26832"/>
                <a:gd name="csX42" fmla="*/ 2571 w 108860"/>
                <a:gd name="csY42" fmla="*/ 1236 h 26832"/>
                <a:gd name="csX43" fmla="*/ 14 w 108860"/>
                <a:gd name="csY43" fmla="*/ 1236 h 26832"/>
                <a:gd name="csX44" fmla="*/ 14 w 108860"/>
                <a:gd name="csY44" fmla="*/ 1236 h 26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108860" h="26832">
                  <a:moveTo>
                    <a:pt x="2" y="1223"/>
                  </a:moveTo>
                  <a:cubicBezTo>
                    <a:pt x="-50" y="7281"/>
                    <a:pt x="1148" y="14108"/>
                    <a:pt x="5954" y="18287"/>
                  </a:cubicBezTo>
                  <a:cubicBezTo>
                    <a:pt x="9042" y="20973"/>
                    <a:pt x="12913" y="21839"/>
                    <a:pt x="16828" y="22608"/>
                  </a:cubicBezTo>
                  <a:cubicBezTo>
                    <a:pt x="26881" y="24576"/>
                    <a:pt x="37145" y="24986"/>
                    <a:pt x="47327" y="25916"/>
                  </a:cubicBezTo>
                  <a:cubicBezTo>
                    <a:pt x="52229" y="26365"/>
                    <a:pt x="57143" y="26980"/>
                    <a:pt x="62077" y="26800"/>
                  </a:cubicBezTo>
                  <a:cubicBezTo>
                    <a:pt x="64505" y="26711"/>
                    <a:pt x="66882" y="26288"/>
                    <a:pt x="69292" y="25999"/>
                  </a:cubicBezTo>
                  <a:cubicBezTo>
                    <a:pt x="71784" y="25698"/>
                    <a:pt x="74289" y="25506"/>
                    <a:pt x="76801" y="25397"/>
                  </a:cubicBezTo>
                  <a:cubicBezTo>
                    <a:pt x="81786" y="25179"/>
                    <a:pt x="86771" y="25544"/>
                    <a:pt x="91750" y="25256"/>
                  </a:cubicBezTo>
                  <a:cubicBezTo>
                    <a:pt x="94261" y="25108"/>
                    <a:pt x="96780" y="24916"/>
                    <a:pt x="99298" y="24941"/>
                  </a:cubicBezTo>
                  <a:cubicBezTo>
                    <a:pt x="101271" y="24967"/>
                    <a:pt x="103251" y="25076"/>
                    <a:pt x="105218" y="24871"/>
                  </a:cubicBezTo>
                  <a:cubicBezTo>
                    <a:pt x="106134" y="24775"/>
                    <a:pt x="107057" y="24640"/>
                    <a:pt x="107922" y="24313"/>
                  </a:cubicBezTo>
                  <a:cubicBezTo>
                    <a:pt x="108569" y="24070"/>
                    <a:pt x="109011" y="23454"/>
                    <a:pt x="108813" y="22743"/>
                  </a:cubicBezTo>
                  <a:cubicBezTo>
                    <a:pt x="108640" y="22127"/>
                    <a:pt x="107890" y="21608"/>
                    <a:pt x="107243" y="21852"/>
                  </a:cubicBezTo>
                  <a:cubicBezTo>
                    <a:pt x="105532" y="22499"/>
                    <a:pt x="103706" y="22454"/>
                    <a:pt x="101854" y="22435"/>
                  </a:cubicBezTo>
                  <a:cubicBezTo>
                    <a:pt x="99682" y="22416"/>
                    <a:pt x="97523" y="22377"/>
                    <a:pt x="95351" y="22486"/>
                  </a:cubicBezTo>
                  <a:cubicBezTo>
                    <a:pt x="92852" y="22614"/>
                    <a:pt x="90353" y="22832"/>
                    <a:pt x="87848" y="22845"/>
                  </a:cubicBezTo>
                  <a:cubicBezTo>
                    <a:pt x="85406" y="22858"/>
                    <a:pt x="82972" y="22717"/>
                    <a:pt x="80530" y="22743"/>
                  </a:cubicBezTo>
                  <a:cubicBezTo>
                    <a:pt x="75641" y="22794"/>
                    <a:pt x="70772" y="23179"/>
                    <a:pt x="65934" y="23909"/>
                  </a:cubicBezTo>
                  <a:cubicBezTo>
                    <a:pt x="61231" y="24621"/>
                    <a:pt x="56400" y="24217"/>
                    <a:pt x="51690" y="23781"/>
                  </a:cubicBezTo>
                  <a:cubicBezTo>
                    <a:pt x="41746" y="22852"/>
                    <a:pt x="31757" y="22352"/>
                    <a:pt x="21870" y="20890"/>
                  </a:cubicBezTo>
                  <a:cubicBezTo>
                    <a:pt x="18756" y="20428"/>
                    <a:pt x="15616" y="19877"/>
                    <a:pt x="12586" y="19005"/>
                  </a:cubicBezTo>
                  <a:cubicBezTo>
                    <a:pt x="12297" y="18922"/>
                    <a:pt x="12009" y="18832"/>
                    <a:pt x="11727" y="18736"/>
                  </a:cubicBezTo>
                  <a:cubicBezTo>
                    <a:pt x="11580" y="18685"/>
                    <a:pt x="11432" y="18634"/>
                    <a:pt x="11285" y="18576"/>
                  </a:cubicBezTo>
                  <a:cubicBezTo>
                    <a:pt x="11157" y="18525"/>
                    <a:pt x="10587" y="18262"/>
                    <a:pt x="11016" y="18473"/>
                  </a:cubicBezTo>
                  <a:cubicBezTo>
                    <a:pt x="10279" y="18108"/>
                    <a:pt x="9549" y="17768"/>
                    <a:pt x="8857" y="17313"/>
                  </a:cubicBezTo>
                  <a:cubicBezTo>
                    <a:pt x="8677" y="17198"/>
                    <a:pt x="8504" y="17076"/>
                    <a:pt x="8338" y="16948"/>
                  </a:cubicBezTo>
                  <a:cubicBezTo>
                    <a:pt x="8286" y="16909"/>
                    <a:pt x="8235" y="16871"/>
                    <a:pt x="8184" y="16832"/>
                  </a:cubicBezTo>
                  <a:cubicBezTo>
                    <a:pt x="8049" y="16736"/>
                    <a:pt x="8389" y="16993"/>
                    <a:pt x="8261" y="16890"/>
                  </a:cubicBezTo>
                  <a:cubicBezTo>
                    <a:pt x="8152" y="16800"/>
                    <a:pt x="8036" y="16710"/>
                    <a:pt x="7921" y="16614"/>
                  </a:cubicBezTo>
                  <a:cubicBezTo>
                    <a:pt x="7543" y="16294"/>
                    <a:pt x="7178" y="15948"/>
                    <a:pt x="6838" y="15589"/>
                  </a:cubicBezTo>
                  <a:cubicBezTo>
                    <a:pt x="6665" y="15409"/>
                    <a:pt x="6499" y="15223"/>
                    <a:pt x="6339" y="15031"/>
                  </a:cubicBezTo>
                  <a:cubicBezTo>
                    <a:pt x="6249" y="14928"/>
                    <a:pt x="6166" y="14819"/>
                    <a:pt x="6082" y="14717"/>
                  </a:cubicBezTo>
                  <a:cubicBezTo>
                    <a:pt x="5935" y="14544"/>
                    <a:pt x="6089" y="14723"/>
                    <a:pt x="6114" y="14755"/>
                  </a:cubicBezTo>
                  <a:cubicBezTo>
                    <a:pt x="6057" y="14678"/>
                    <a:pt x="5999" y="14608"/>
                    <a:pt x="5948" y="14531"/>
                  </a:cubicBezTo>
                  <a:cubicBezTo>
                    <a:pt x="5595" y="14050"/>
                    <a:pt x="5281" y="13550"/>
                    <a:pt x="4993" y="13031"/>
                  </a:cubicBezTo>
                  <a:cubicBezTo>
                    <a:pt x="4839" y="12755"/>
                    <a:pt x="4692" y="12473"/>
                    <a:pt x="4551" y="12185"/>
                  </a:cubicBezTo>
                  <a:cubicBezTo>
                    <a:pt x="4487" y="12050"/>
                    <a:pt x="4423" y="11922"/>
                    <a:pt x="4365" y="11787"/>
                  </a:cubicBezTo>
                  <a:cubicBezTo>
                    <a:pt x="4327" y="11704"/>
                    <a:pt x="4288" y="11614"/>
                    <a:pt x="4250" y="11531"/>
                  </a:cubicBezTo>
                  <a:cubicBezTo>
                    <a:pt x="4211" y="11447"/>
                    <a:pt x="4218" y="11460"/>
                    <a:pt x="4269" y="11576"/>
                  </a:cubicBezTo>
                  <a:cubicBezTo>
                    <a:pt x="4250" y="11524"/>
                    <a:pt x="4224" y="11467"/>
                    <a:pt x="4205" y="11415"/>
                  </a:cubicBezTo>
                  <a:cubicBezTo>
                    <a:pt x="3929" y="10717"/>
                    <a:pt x="3686" y="10005"/>
                    <a:pt x="3487" y="9281"/>
                  </a:cubicBezTo>
                  <a:cubicBezTo>
                    <a:pt x="3019" y="7588"/>
                    <a:pt x="2782" y="6024"/>
                    <a:pt x="2661" y="4338"/>
                  </a:cubicBezTo>
                  <a:cubicBezTo>
                    <a:pt x="2590" y="3306"/>
                    <a:pt x="2565" y="2268"/>
                    <a:pt x="2571" y="1236"/>
                  </a:cubicBezTo>
                  <a:cubicBezTo>
                    <a:pt x="2584" y="-412"/>
                    <a:pt x="34" y="-412"/>
                    <a:pt x="14" y="1236"/>
                  </a:cubicBezTo>
                  <a:lnTo>
                    <a:pt x="14" y="1236"/>
                  </a:lnTo>
                  <a:close/>
                </a:path>
              </a:pathLst>
            </a:custGeom>
            <a:solidFill>
              <a:srgbClr val="7F7F7F"/>
            </a:solidFill>
            <a:ln w="635" cap="flat">
              <a:noFill/>
              <a:prstDash val="solid"/>
              <a:miter/>
            </a:ln>
          </p:spPr>
          <p:txBody>
            <a:bodyPr/>
            <a:lstStyle/>
            <a:p>
              <a:endParaRPr lang="en-US"/>
            </a:p>
          </p:txBody>
        </p:sp>
        <p:sp>
          <p:nvSpPr>
            <p:cNvPr id="3297" name="Freeform 3296">
              <a:extLst>
                <a:ext uri="{FF2B5EF4-FFF2-40B4-BE49-F238E27FC236}">
                  <a16:creationId xmlns:a16="http://schemas.microsoft.com/office/drawing/2014/main" id="{3DEECEBF-B011-7579-870E-F18062A089C9}"/>
                </a:ext>
              </a:extLst>
            </p:cNvPr>
            <p:cNvSpPr/>
            <p:nvPr/>
          </p:nvSpPr>
          <p:spPr>
            <a:xfrm flipH="1">
              <a:off x="8553650" y="2370189"/>
              <a:ext cx="129427" cy="27081"/>
            </a:xfrm>
            <a:custGeom>
              <a:avLst/>
              <a:gdLst>
                <a:gd name="csX0" fmla="*/ 73 w 129427"/>
                <a:gd name="csY0" fmla="*/ 1269 h 27081"/>
                <a:gd name="csX1" fmla="*/ 1963 w 129427"/>
                <a:gd name="csY1" fmla="*/ 12513 h 27081"/>
                <a:gd name="csX2" fmla="*/ 8050 w 129427"/>
                <a:gd name="csY2" fmla="*/ 19154 h 27081"/>
                <a:gd name="csX3" fmla="*/ 23037 w 129427"/>
                <a:gd name="csY3" fmla="*/ 23244 h 27081"/>
                <a:gd name="csX4" fmla="*/ 27221 w 129427"/>
                <a:gd name="csY4" fmla="*/ 23353 h 27081"/>
                <a:gd name="csX5" fmla="*/ 35551 w 129427"/>
                <a:gd name="csY5" fmla="*/ 24187 h 27081"/>
                <a:gd name="csX6" fmla="*/ 45450 w 129427"/>
                <a:gd name="csY6" fmla="*/ 25007 h 27081"/>
                <a:gd name="csX7" fmla="*/ 65371 w 129427"/>
                <a:gd name="csY7" fmla="*/ 25584 h 27081"/>
                <a:gd name="csX8" fmla="*/ 85292 w 129427"/>
                <a:gd name="csY8" fmla="*/ 26699 h 27081"/>
                <a:gd name="csX9" fmla="*/ 105072 w 129427"/>
                <a:gd name="csY9" fmla="*/ 26950 h 27081"/>
                <a:gd name="csX10" fmla="*/ 114298 w 129427"/>
                <a:gd name="csY10" fmla="*/ 26616 h 27081"/>
                <a:gd name="csX11" fmla="*/ 123608 w 129427"/>
                <a:gd name="csY11" fmla="*/ 24898 h 27081"/>
                <a:gd name="csX12" fmla="*/ 128510 w 129427"/>
                <a:gd name="csY12" fmla="*/ 23872 h 27081"/>
                <a:gd name="csX13" fmla="*/ 129273 w 129427"/>
                <a:gd name="csY13" fmla="*/ 21994 h 27081"/>
                <a:gd name="csX14" fmla="*/ 128882 w 129427"/>
                <a:gd name="csY14" fmla="*/ 21520 h 27081"/>
                <a:gd name="csX15" fmla="*/ 128722 w 129427"/>
                <a:gd name="csY15" fmla="*/ 21392 h 27081"/>
                <a:gd name="csX16" fmla="*/ 126915 w 129427"/>
                <a:gd name="csY16" fmla="*/ 23199 h 27081"/>
                <a:gd name="csX17" fmla="*/ 127466 w 129427"/>
                <a:gd name="csY17" fmla="*/ 23629 h 27081"/>
                <a:gd name="csX18" fmla="*/ 127004 w 129427"/>
                <a:gd name="csY18" fmla="*/ 23167 h 27081"/>
                <a:gd name="csX19" fmla="*/ 127068 w 129427"/>
                <a:gd name="csY19" fmla="*/ 23283 h 27081"/>
                <a:gd name="csX20" fmla="*/ 127831 w 129427"/>
                <a:gd name="csY20" fmla="*/ 21404 h 27081"/>
                <a:gd name="csX21" fmla="*/ 118156 w 129427"/>
                <a:gd name="csY21" fmla="*/ 23501 h 27081"/>
                <a:gd name="csX22" fmla="*/ 109377 w 129427"/>
                <a:gd name="csY22" fmla="*/ 24219 h 27081"/>
                <a:gd name="csX23" fmla="*/ 99971 w 129427"/>
                <a:gd name="csY23" fmla="*/ 24520 h 27081"/>
                <a:gd name="csX24" fmla="*/ 90264 w 129427"/>
                <a:gd name="csY24" fmla="*/ 24366 h 27081"/>
                <a:gd name="csX25" fmla="*/ 70715 w 129427"/>
                <a:gd name="csY25" fmla="*/ 23308 h 27081"/>
                <a:gd name="csX26" fmla="*/ 60886 w 129427"/>
                <a:gd name="csY26" fmla="*/ 22866 h 27081"/>
                <a:gd name="csX27" fmla="*/ 51172 w 129427"/>
                <a:gd name="csY27" fmla="*/ 22719 h 27081"/>
                <a:gd name="csX28" fmla="*/ 31713 w 129427"/>
                <a:gd name="csY28" fmla="*/ 21257 h 27081"/>
                <a:gd name="csX29" fmla="*/ 26747 w 129427"/>
                <a:gd name="csY29" fmla="*/ 20795 h 27081"/>
                <a:gd name="csX30" fmla="*/ 24786 w 129427"/>
                <a:gd name="csY30" fmla="*/ 20770 h 27081"/>
                <a:gd name="csX31" fmla="*/ 21974 w 129427"/>
                <a:gd name="csY31" fmla="*/ 20635 h 27081"/>
                <a:gd name="csX32" fmla="*/ 20288 w 129427"/>
                <a:gd name="csY32" fmla="*/ 20475 h 27081"/>
                <a:gd name="csX33" fmla="*/ 19487 w 129427"/>
                <a:gd name="csY33" fmla="*/ 20379 h 27081"/>
                <a:gd name="csX34" fmla="*/ 19282 w 129427"/>
                <a:gd name="csY34" fmla="*/ 20347 h 27081"/>
                <a:gd name="csX35" fmla="*/ 18821 w 129427"/>
                <a:gd name="csY35" fmla="*/ 20276 h 27081"/>
                <a:gd name="csX36" fmla="*/ 15066 w 129427"/>
                <a:gd name="csY36" fmla="*/ 19462 h 27081"/>
                <a:gd name="csX37" fmla="*/ 13189 w 129427"/>
                <a:gd name="csY37" fmla="*/ 18860 h 27081"/>
                <a:gd name="csX38" fmla="*/ 12279 w 129427"/>
                <a:gd name="csY38" fmla="*/ 18507 h 27081"/>
                <a:gd name="csX39" fmla="*/ 12253 w 129427"/>
                <a:gd name="csY39" fmla="*/ 18494 h 27081"/>
                <a:gd name="csX40" fmla="*/ 12068 w 129427"/>
                <a:gd name="csY40" fmla="*/ 18411 h 27081"/>
                <a:gd name="csX41" fmla="*/ 11504 w 129427"/>
                <a:gd name="csY41" fmla="*/ 18154 h 27081"/>
                <a:gd name="csX42" fmla="*/ 9723 w 129427"/>
                <a:gd name="csY42" fmla="*/ 17199 h 27081"/>
                <a:gd name="csX43" fmla="*/ 8890 w 129427"/>
                <a:gd name="csY43" fmla="*/ 16667 h 27081"/>
                <a:gd name="csX44" fmla="*/ 8505 w 129427"/>
                <a:gd name="csY44" fmla="*/ 16398 h 27081"/>
                <a:gd name="csX45" fmla="*/ 8217 w 129427"/>
                <a:gd name="csY45" fmla="*/ 16186 h 27081"/>
                <a:gd name="csX46" fmla="*/ 6641 w 129427"/>
                <a:gd name="csY46" fmla="*/ 14770 h 27081"/>
                <a:gd name="csX47" fmla="*/ 5987 w 129427"/>
                <a:gd name="csY47" fmla="*/ 14052 h 27081"/>
                <a:gd name="csX48" fmla="*/ 5641 w 129427"/>
                <a:gd name="csY48" fmla="*/ 13629 h 27081"/>
                <a:gd name="csX49" fmla="*/ 5641 w 129427"/>
                <a:gd name="csY49" fmla="*/ 13629 h 27081"/>
                <a:gd name="csX50" fmla="*/ 5442 w 129427"/>
                <a:gd name="csY50" fmla="*/ 13366 h 27081"/>
                <a:gd name="csX51" fmla="*/ 2559 w 129427"/>
                <a:gd name="csY51" fmla="*/ 4327 h 27081"/>
                <a:gd name="csX52" fmla="*/ 2623 w 129427"/>
                <a:gd name="csY52" fmla="*/ 1276 h 27081"/>
                <a:gd name="csX53" fmla="*/ 1348 w 129427"/>
                <a:gd name="csY53" fmla="*/ 0 h 27081"/>
                <a:gd name="csX54" fmla="*/ 73 w 129427"/>
                <a:gd name="csY54" fmla="*/ 1276 h 27081"/>
                <a:gd name="csX55" fmla="*/ 73 w 129427"/>
                <a:gd name="csY55" fmla="*/ 1276 h 27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29427" h="27081">
                  <a:moveTo>
                    <a:pt x="73" y="1269"/>
                  </a:moveTo>
                  <a:cubicBezTo>
                    <a:pt x="-196" y="5103"/>
                    <a:pt x="246" y="9032"/>
                    <a:pt x="1963" y="12513"/>
                  </a:cubicBezTo>
                  <a:cubicBezTo>
                    <a:pt x="3315" y="15257"/>
                    <a:pt x="5481" y="17520"/>
                    <a:pt x="8050" y="19154"/>
                  </a:cubicBezTo>
                  <a:cubicBezTo>
                    <a:pt x="12471" y="21981"/>
                    <a:pt x="17873" y="22969"/>
                    <a:pt x="23037" y="23244"/>
                  </a:cubicBezTo>
                  <a:cubicBezTo>
                    <a:pt x="24428" y="23321"/>
                    <a:pt x="25831" y="23270"/>
                    <a:pt x="27221" y="23353"/>
                  </a:cubicBezTo>
                  <a:cubicBezTo>
                    <a:pt x="30002" y="23520"/>
                    <a:pt x="32777" y="23917"/>
                    <a:pt x="35551" y="24187"/>
                  </a:cubicBezTo>
                  <a:cubicBezTo>
                    <a:pt x="38844" y="24507"/>
                    <a:pt x="42144" y="24802"/>
                    <a:pt x="45450" y="25007"/>
                  </a:cubicBezTo>
                  <a:cubicBezTo>
                    <a:pt x="52082" y="25424"/>
                    <a:pt x="58733" y="25283"/>
                    <a:pt x="65371" y="25584"/>
                  </a:cubicBezTo>
                  <a:cubicBezTo>
                    <a:pt x="72016" y="25885"/>
                    <a:pt x="78647" y="26366"/>
                    <a:pt x="85292" y="26699"/>
                  </a:cubicBezTo>
                  <a:cubicBezTo>
                    <a:pt x="91879" y="27033"/>
                    <a:pt x="98478" y="27225"/>
                    <a:pt x="105072" y="26950"/>
                  </a:cubicBezTo>
                  <a:cubicBezTo>
                    <a:pt x="108141" y="26821"/>
                    <a:pt x="111229" y="26828"/>
                    <a:pt x="114298" y="26616"/>
                  </a:cubicBezTo>
                  <a:cubicBezTo>
                    <a:pt x="117470" y="26398"/>
                    <a:pt x="120514" y="25552"/>
                    <a:pt x="123608" y="24898"/>
                  </a:cubicBezTo>
                  <a:cubicBezTo>
                    <a:pt x="125242" y="24552"/>
                    <a:pt x="126876" y="24219"/>
                    <a:pt x="128510" y="23872"/>
                  </a:cubicBezTo>
                  <a:cubicBezTo>
                    <a:pt x="129349" y="23693"/>
                    <a:pt x="129638" y="22680"/>
                    <a:pt x="129273" y="21994"/>
                  </a:cubicBezTo>
                  <a:cubicBezTo>
                    <a:pt x="129170" y="21802"/>
                    <a:pt x="129042" y="21654"/>
                    <a:pt x="128882" y="21520"/>
                  </a:cubicBezTo>
                  <a:cubicBezTo>
                    <a:pt x="128907" y="21545"/>
                    <a:pt x="128593" y="21263"/>
                    <a:pt x="128722" y="21392"/>
                  </a:cubicBezTo>
                  <a:cubicBezTo>
                    <a:pt x="127562" y="20225"/>
                    <a:pt x="125755" y="22026"/>
                    <a:pt x="126915" y="23199"/>
                  </a:cubicBezTo>
                  <a:cubicBezTo>
                    <a:pt x="127081" y="23366"/>
                    <a:pt x="127273" y="23494"/>
                    <a:pt x="127466" y="23629"/>
                  </a:cubicBezTo>
                  <a:cubicBezTo>
                    <a:pt x="127312" y="23475"/>
                    <a:pt x="127158" y="23321"/>
                    <a:pt x="127004" y="23167"/>
                  </a:cubicBezTo>
                  <a:cubicBezTo>
                    <a:pt x="127024" y="23206"/>
                    <a:pt x="127049" y="23244"/>
                    <a:pt x="127068" y="23283"/>
                  </a:cubicBezTo>
                  <a:cubicBezTo>
                    <a:pt x="127325" y="22654"/>
                    <a:pt x="127575" y="22033"/>
                    <a:pt x="127831" y="21404"/>
                  </a:cubicBezTo>
                  <a:cubicBezTo>
                    <a:pt x="124602" y="22090"/>
                    <a:pt x="121366" y="22738"/>
                    <a:pt x="118156" y="23501"/>
                  </a:cubicBezTo>
                  <a:cubicBezTo>
                    <a:pt x="115285" y="24187"/>
                    <a:pt x="112318" y="24155"/>
                    <a:pt x="109377" y="24219"/>
                  </a:cubicBezTo>
                  <a:cubicBezTo>
                    <a:pt x="106244" y="24283"/>
                    <a:pt x="103111" y="24494"/>
                    <a:pt x="99971" y="24520"/>
                  </a:cubicBezTo>
                  <a:cubicBezTo>
                    <a:pt x="96736" y="24546"/>
                    <a:pt x="93500" y="24481"/>
                    <a:pt x="90264" y="24366"/>
                  </a:cubicBezTo>
                  <a:cubicBezTo>
                    <a:pt x="83741" y="24129"/>
                    <a:pt x="77231" y="23674"/>
                    <a:pt x="70715" y="23308"/>
                  </a:cubicBezTo>
                  <a:cubicBezTo>
                    <a:pt x="67441" y="23122"/>
                    <a:pt x="64167" y="22962"/>
                    <a:pt x="60886" y="22866"/>
                  </a:cubicBezTo>
                  <a:cubicBezTo>
                    <a:pt x="57650" y="22770"/>
                    <a:pt x="54408" y="22802"/>
                    <a:pt x="51172" y="22719"/>
                  </a:cubicBezTo>
                  <a:cubicBezTo>
                    <a:pt x="44669" y="22552"/>
                    <a:pt x="38184" y="21911"/>
                    <a:pt x="31713" y="21257"/>
                  </a:cubicBezTo>
                  <a:cubicBezTo>
                    <a:pt x="30066" y="21090"/>
                    <a:pt x="28407" y="20828"/>
                    <a:pt x="26747" y="20795"/>
                  </a:cubicBezTo>
                  <a:cubicBezTo>
                    <a:pt x="26094" y="20783"/>
                    <a:pt x="25440" y="20783"/>
                    <a:pt x="24786" y="20770"/>
                  </a:cubicBezTo>
                  <a:cubicBezTo>
                    <a:pt x="23851" y="20751"/>
                    <a:pt x="22909" y="20706"/>
                    <a:pt x="21974" y="20635"/>
                  </a:cubicBezTo>
                  <a:cubicBezTo>
                    <a:pt x="21410" y="20590"/>
                    <a:pt x="20852" y="20539"/>
                    <a:pt x="20288" y="20475"/>
                  </a:cubicBezTo>
                  <a:cubicBezTo>
                    <a:pt x="20019" y="20443"/>
                    <a:pt x="19757" y="20411"/>
                    <a:pt x="19487" y="20379"/>
                  </a:cubicBezTo>
                  <a:cubicBezTo>
                    <a:pt x="19878" y="20430"/>
                    <a:pt x="19359" y="20360"/>
                    <a:pt x="19282" y="20347"/>
                  </a:cubicBezTo>
                  <a:cubicBezTo>
                    <a:pt x="19129" y="20321"/>
                    <a:pt x="18975" y="20302"/>
                    <a:pt x="18821" y="20276"/>
                  </a:cubicBezTo>
                  <a:cubicBezTo>
                    <a:pt x="17559" y="20078"/>
                    <a:pt x="16303" y="19808"/>
                    <a:pt x="15066" y="19462"/>
                  </a:cubicBezTo>
                  <a:cubicBezTo>
                    <a:pt x="14432" y="19283"/>
                    <a:pt x="13804" y="19084"/>
                    <a:pt x="13189" y="18860"/>
                  </a:cubicBezTo>
                  <a:cubicBezTo>
                    <a:pt x="12881" y="18751"/>
                    <a:pt x="12580" y="18629"/>
                    <a:pt x="12279" y="18507"/>
                  </a:cubicBezTo>
                  <a:cubicBezTo>
                    <a:pt x="12215" y="18481"/>
                    <a:pt x="11997" y="18385"/>
                    <a:pt x="12253" y="18494"/>
                  </a:cubicBezTo>
                  <a:cubicBezTo>
                    <a:pt x="12189" y="18468"/>
                    <a:pt x="12125" y="18443"/>
                    <a:pt x="12068" y="18411"/>
                  </a:cubicBezTo>
                  <a:cubicBezTo>
                    <a:pt x="11882" y="18327"/>
                    <a:pt x="11690" y="18244"/>
                    <a:pt x="11504" y="18154"/>
                  </a:cubicBezTo>
                  <a:cubicBezTo>
                    <a:pt x="10895" y="17866"/>
                    <a:pt x="10299" y="17552"/>
                    <a:pt x="9723" y="17199"/>
                  </a:cubicBezTo>
                  <a:cubicBezTo>
                    <a:pt x="9441" y="17026"/>
                    <a:pt x="9159" y="16853"/>
                    <a:pt x="8890" y="16667"/>
                  </a:cubicBezTo>
                  <a:cubicBezTo>
                    <a:pt x="8761" y="16577"/>
                    <a:pt x="8633" y="16488"/>
                    <a:pt x="8505" y="16398"/>
                  </a:cubicBezTo>
                  <a:cubicBezTo>
                    <a:pt x="8435" y="16347"/>
                    <a:pt x="7999" y="16013"/>
                    <a:pt x="8217" y="16186"/>
                  </a:cubicBezTo>
                  <a:cubicBezTo>
                    <a:pt x="7659" y="15750"/>
                    <a:pt x="7134" y="15276"/>
                    <a:pt x="6641" y="14770"/>
                  </a:cubicBezTo>
                  <a:cubicBezTo>
                    <a:pt x="6416" y="14539"/>
                    <a:pt x="6198" y="14302"/>
                    <a:pt x="5987" y="14052"/>
                  </a:cubicBezTo>
                  <a:cubicBezTo>
                    <a:pt x="5872" y="13911"/>
                    <a:pt x="5756" y="13776"/>
                    <a:pt x="5641" y="13629"/>
                  </a:cubicBezTo>
                  <a:cubicBezTo>
                    <a:pt x="5609" y="13590"/>
                    <a:pt x="5494" y="13436"/>
                    <a:pt x="5641" y="13629"/>
                  </a:cubicBezTo>
                  <a:cubicBezTo>
                    <a:pt x="5577" y="13539"/>
                    <a:pt x="5506" y="13449"/>
                    <a:pt x="5442" y="13366"/>
                  </a:cubicBezTo>
                  <a:cubicBezTo>
                    <a:pt x="3494" y="10667"/>
                    <a:pt x="2681" y="7603"/>
                    <a:pt x="2559" y="4327"/>
                  </a:cubicBezTo>
                  <a:cubicBezTo>
                    <a:pt x="2521" y="3308"/>
                    <a:pt x="2546" y="2289"/>
                    <a:pt x="2623" y="1276"/>
                  </a:cubicBezTo>
                  <a:cubicBezTo>
                    <a:pt x="2674" y="583"/>
                    <a:pt x="2002" y="0"/>
                    <a:pt x="1348" y="0"/>
                  </a:cubicBezTo>
                  <a:cubicBezTo>
                    <a:pt x="618" y="0"/>
                    <a:pt x="118" y="590"/>
                    <a:pt x="73" y="1276"/>
                  </a:cubicBezTo>
                  <a:lnTo>
                    <a:pt x="73" y="1276"/>
                  </a:lnTo>
                  <a:close/>
                </a:path>
              </a:pathLst>
            </a:custGeom>
            <a:solidFill>
              <a:srgbClr val="7F7F7F"/>
            </a:solidFill>
            <a:ln w="635" cap="flat">
              <a:noFill/>
              <a:prstDash val="solid"/>
              <a:miter/>
            </a:ln>
          </p:spPr>
          <p:txBody>
            <a:bodyPr/>
            <a:lstStyle/>
            <a:p>
              <a:endParaRPr lang="en-US"/>
            </a:p>
          </p:txBody>
        </p:sp>
        <p:sp>
          <p:nvSpPr>
            <p:cNvPr id="3298" name="Freeform 3297">
              <a:extLst>
                <a:ext uri="{FF2B5EF4-FFF2-40B4-BE49-F238E27FC236}">
                  <a16:creationId xmlns:a16="http://schemas.microsoft.com/office/drawing/2014/main" id="{2F00C908-DB04-81A3-4B8F-D2023DEA783D}"/>
                </a:ext>
              </a:extLst>
            </p:cNvPr>
            <p:cNvSpPr/>
            <p:nvPr/>
          </p:nvSpPr>
          <p:spPr>
            <a:xfrm flipH="1">
              <a:off x="8533139" y="2381651"/>
              <a:ext cx="147945" cy="26471"/>
            </a:xfrm>
            <a:custGeom>
              <a:avLst/>
              <a:gdLst>
                <a:gd name="csX0" fmla="*/ 111 w 147945"/>
                <a:gd name="csY0" fmla="*/ 1276 h 26471"/>
                <a:gd name="csX1" fmla="*/ 2584 w 147945"/>
                <a:gd name="csY1" fmla="*/ 13141 h 26471"/>
                <a:gd name="csX2" fmla="*/ 9120 w 147945"/>
                <a:gd name="csY2" fmla="*/ 19385 h 26471"/>
                <a:gd name="csX3" fmla="*/ 31136 w 147945"/>
                <a:gd name="csY3" fmla="*/ 23853 h 26471"/>
                <a:gd name="csX4" fmla="*/ 50326 w 147945"/>
                <a:gd name="csY4" fmla="*/ 25392 h 26471"/>
                <a:gd name="csX5" fmla="*/ 69330 w 147945"/>
                <a:gd name="csY5" fmla="*/ 25879 h 26471"/>
                <a:gd name="csX6" fmla="*/ 107801 w 147945"/>
                <a:gd name="csY6" fmla="*/ 26405 h 26471"/>
                <a:gd name="csX7" fmla="*/ 117226 w 147945"/>
                <a:gd name="csY7" fmla="*/ 25879 h 26471"/>
                <a:gd name="csX8" fmla="*/ 126478 w 147945"/>
                <a:gd name="csY8" fmla="*/ 24610 h 26471"/>
                <a:gd name="csX9" fmla="*/ 135634 w 147945"/>
                <a:gd name="csY9" fmla="*/ 23199 h 26471"/>
                <a:gd name="csX10" fmla="*/ 143849 w 147945"/>
                <a:gd name="csY10" fmla="*/ 20360 h 26471"/>
                <a:gd name="csX11" fmla="*/ 147546 w 147945"/>
                <a:gd name="csY11" fmla="*/ 18539 h 26471"/>
                <a:gd name="csX12" fmla="*/ 146642 w 147945"/>
                <a:gd name="csY12" fmla="*/ 16359 h 26471"/>
                <a:gd name="csX13" fmla="*/ 146143 w 147945"/>
                <a:gd name="csY13" fmla="*/ 16327 h 26471"/>
                <a:gd name="csX14" fmla="*/ 146143 w 147945"/>
                <a:gd name="csY14" fmla="*/ 18885 h 26471"/>
                <a:gd name="csX15" fmla="*/ 146642 w 147945"/>
                <a:gd name="csY15" fmla="*/ 18917 h 26471"/>
                <a:gd name="csX16" fmla="*/ 145739 w 147945"/>
                <a:gd name="csY16" fmla="*/ 16738 h 26471"/>
                <a:gd name="csX17" fmla="*/ 142394 w 147945"/>
                <a:gd name="csY17" fmla="*/ 18116 h 26471"/>
                <a:gd name="csX18" fmla="*/ 138422 w 147945"/>
                <a:gd name="csY18" fmla="*/ 19680 h 26471"/>
                <a:gd name="csX19" fmla="*/ 129708 w 147945"/>
                <a:gd name="csY19" fmla="*/ 21635 h 26471"/>
                <a:gd name="csX20" fmla="*/ 111831 w 147945"/>
                <a:gd name="csY20" fmla="*/ 23712 h 26471"/>
                <a:gd name="csX21" fmla="*/ 93422 w 147945"/>
                <a:gd name="csY21" fmla="*/ 23879 h 26471"/>
                <a:gd name="csX22" fmla="*/ 74520 w 147945"/>
                <a:gd name="csY22" fmla="*/ 23424 h 26471"/>
                <a:gd name="csX23" fmla="*/ 55708 w 147945"/>
                <a:gd name="csY23" fmla="*/ 23097 h 26471"/>
                <a:gd name="csX24" fmla="*/ 37018 w 147945"/>
                <a:gd name="csY24" fmla="*/ 21847 h 26471"/>
                <a:gd name="csX25" fmla="*/ 28188 w 147945"/>
                <a:gd name="csY25" fmla="*/ 21052 h 26471"/>
                <a:gd name="csX26" fmla="*/ 19737 w 147945"/>
                <a:gd name="csY26" fmla="*/ 20302 h 26471"/>
                <a:gd name="csX27" fmla="*/ 14265 w 147945"/>
                <a:gd name="csY27" fmla="*/ 18975 h 26471"/>
                <a:gd name="csX28" fmla="*/ 13284 w 147945"/>
                <a:gd name="csY28" fmla="*/ 18610 h 26471"/>
                <a:gd name="csX29" fmla="*/ 13002 w 147945"/>
                <a:gd name="csY29" fmla="*/ 18494 h 26471"/>
                <a:gd name="csX30" fmla="*/ 12977 w 147945"/>
                <a:gd name="csY30" fmla="*/ 18481 h 26471"/>
                <a:gd name="csX31" fmla="*/ 12298 w 147945"/>
                <a:gd name="csY31" fmla="*/ 18174 h 26471"/>
                <a:gd name="csX32" fmla="*/ 6211 w 147945"/>
                <a:gd name="csY32" fmla="*/ 13750 h 26471"/>
                <a:gd name="csX33" fmla="*/ 2565 w 147945"/>
                <a:gd name="csY33" fmla="*/ 4571 h 26471"/>
                <a:gd name="csX34" fmla="*/ 2661 w 147945"/>
                <a:gd name="csY34" fmla="*/ 1276 h 26471"/>
                <a:gd name="csX35" fmla="*/ 1386 w 147945"/>
                <a:gd name="csY35" fmla="*/ 0 h 26471"/>
                <a:gd name="csX36" fmla="*/ 111 w 147945"/>
                <a:gd name="csY36" fmla="*/ 1276 h 26471"/>
                <a:gd name="csX37" fmla="*/ 111 w 147945"/>
                <a:gd name="csY37" fmla="*/ 1276 h 264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47945" h="26471">
                  <a:moveTo>
                    <a:pt x="111" y="1276"/>
                  </a:moveTo>
                  <a:cubicBezTo>
                    <a:pt x="-293" y="5378"/>
                    <a:pt x="380" y="9603"/>
                    <a:pt x="2584" y="13141"/>
                  </a:cubicBezTo>
                  <a:cubicBezTo>
                    <a:pt x="4199" y="15731"/>
                    <a:pt x="6505" y="17834"/>
                    <a:pt x="9120" y="19385"/>
                  </a:cubicBezTo>
                  <a:cubicBezTo>
                    <a:pt x="15783" y="23334"/>
                    <a:pt x="23658" y="23129"/>
                    <a:pt x="31136" y="23853"/>
                  </a:cubicBezTo>
                  <a:cubicBezTo>
                    <a:pt x="37524" y="24475"/>
                    <a:pt x="43918" y="25026"/>
                    <a:pt x="50326" y="25392"/>
                  </a:cubicBezTo>
                  <a:cubicBezTo>
                    <a:pt x="56663" y="25757"/>
                    <a:pt x="62987" y="25808"/>
                    <a:pt x="69330" y="25879"/>
                  </a:cubicBezTo>
                  <a:cubicBezTo>
                    <a:pt x="82158" y="26026"/>
                    <a:pt x="94966" y="26680"/>
                    <a:pt x="107801" y="26405"/>
                  </a:cubicBezTo>
                  <a:cubicBezTo>
                    <a:pt x="110947" y="26341"/>
                    <a:pt x="114093" y="26193"/>
                    <a:pt x="117226" y="25879"/>
                  </a:cubicBezTo>
                  <a:cubicBezTo>
                    <a:pt x="120327" y="25571"/>
                    <a:pt x="123390" y="25007"/>
                    <a:pt x="126478" y="24610"/>
                  </a:cubicBezTo>
                  <a:cubicBezTo>
                    <a:pt x="129535" y="24212"/>
                    <a:pt x="132623" y="23892"/>
                    <a:pt x="135634" y="23199"/>
                  </a:cubicBezTo>
                  <a:cubicBezTo>
                    <a:pt x="138486" y="22546"/>
                    <a:pt x="141049" y="21142"/>
                    <a:pt x="143849" y="20360"/>
                  </a:cubicBezTo>
                  <a:cubicBezTo>
                    <a:pt x="145220" y="19975"/>
                    <a:pt x="146457" y="19481"/>
                    <a:pt x="147546" y="18539"/>
                  </a:cubicBezTo>
                  <a:cubicBezTo>
                    <a:pt x="148462" y="17751"/>
                    <a:pt x="147648" y="16443"/>
                    <a:pt x="146642" y="16359"/>
                  </a:cubicBezTo>
                  <a:cubicBezTo>
                    <a:pt x="146476" y="16340"/>
                    <a:pt x="146309" y="16327"/>
                    <a:pt x="146143" y="16327"/>
                  </a:cubicBezTo>
                  <a:cubicBezTo>
                    <a:pt x="144502" y="16250"/>
                    <a:pt x="144502" y="18802"/>
                    <a:pt x="146143" y="18885"/>
                  </a:cubicBezTo>
                  <a:cubicBezTo>
                    <a:pt x="146309" y="18885"/>
                    <a:pt x="146476" y="18898"/>
                    <a:pt x="146642" y="18917"/>
                  </a:cubicBezTo>
                  <a:cubicBezTo>
                    <a:pt x="146341" y="18193"/>
                    <a:pt x="146040" y="17462"/>
                    <a:pt x="145739" y="16738"/>
                  </a:cubicBezTo>
                  <a:cubicBezTo>
                    <a:pt x="144791" y="17552"/>
                    <a:pt x="143560" y="17770"/>
                    <a:pt x="142394" y="18116"/>
                  </a:cubicBezTo>
                  <a:cubicBezTo>
                    <a:pt x="141030" y="18520"/>
                    <a:pt x="139754" y="19186"/>
                    <a:pt x="138422" y="19680"/>
                  </a:cubicBezTo>
                  <a:cubicBezTo>
                    <a:pt x="135602" y="20725"/>
                    <a:pt x="132674" y="21225"/>
                    <a:pt x="129708" y="21635"/>
                  </a:cubicBezTo>
                  <a:cubicBezTo>
                    <a:pt x="123762" y="22456"/>
                    <a:pt x="117835" y="23424"/>
                    <a:pt x="111831" y="23712"/>
                  </a:cubicBezTo>
                  <a:cubicBezTo>
                    <a:pt x="105705" y="24007"/>
                    <a:pt x="99554" y="23924"/>
                    <a:pt x="93422" y="23879"/>
                  </a:cubicBezTo>
                  <a:cubicBezTo>
                    <a:pt x="87117" y="23834"/>
                    <a:pt x="80825" y="23578"/>
                    <a:pt x="74520" y="23424"/>
                  </a:cubicBezTo>
                  <a:cubicBezTo>
                    <a:pt x="68247" y="23270"/>
                    <a:pt x="61975" y="23347"/>
                    <a:pt x="55708" y="23097"/>
                  </a:cubicBezTo>
                  <a:cubicBezTo>
                    <a:pt x="49467" y="22847"/>
                    <a:pt x="43233" y="22398"/>
                    <a:pt x="37018" y="21847"/>
                  </a:cubicBezTo>
                  <a:cubicBezTo>
                    <a:pt x="34077" y="21584"/>
                    <a:pt x="31136" y="21263"/>
                    <a:pt x="28188" y="21052"/>
                  </a:cubicBezTo>
                  <a:cubicBezTo>
                    <a:pt x="25369" y="20853"/>
                    <a:pt x="22537" y="20731"/>
                    <a:pt x="19737" y="20302"/>
                  </a:cubicBezTo>
                  <a:cubicBezTo>
                    <a:pt x="17872" y="20020"/>
                    <a:pt x="16046" y="19597"/>
                    <a:pt x="14265" y="18975"/>
                  </a:cubicBezTo>
                  <a:cubicBezTo>
                    <a:pt x="13938" y="18860"/>
                    <a:pt x="13611" y="18738"/>
                    <a:pt x="13284" y="18610"/>
                  </a:cubicBezTo>
                  <a:cubicBezTo>
                    <a:pt x="13188" y="18571"/>
                    <a:pt x="13099" y="18533"/>
                    <a:pt x="13002" y="18494"/>
                  </a:cubicBezTo>
                  <a:cubicBezTo>
                    <a:pt x="12759" y="18398"/>
                    <a:pt x="13002" y="18494"/>
                    <a:pt x="12977" y="18481"/>
                  </a:cubicBezTo>
                  <a:cubicBezTo>
                    <a:pt x="12746" y="18379"/>
                    <a:pt x="12522" y="18283"/>
                    <a:pt x="12298" y="18174"/>
                  </a:cubicBezTo>
                  <a:cubicBezTo>
                    <a:pt x="9876" y="17039"/>
                    <a:pt x="7947" y="15706"/>
                    <a:pt x="6211" y="13750"/>
                  </a:cubicBezTo>
                  <a:cubicBezTo>
                    <a:pt x="4019" y="11295"/>
                    <a:pt x="2738" y="7987"/>
                    <a:pt x="2565" y="4571"/>
                  </a:cubicBezTo>
                  <a:cubicBezTo>
                    <a:pt x="2507" y="3468"/>
                    <a:pt x="2552" y="2372"/>
                    <a:pt x="2661" y="1276"/>
                  </a:cubicBezTo>
                  <a:cubicBezTo>
                    <a:pt x="2731" y="590"/>
                    <a:pt x="2027" y="0"/>
                    <a:pt x="1386" y="0"/>
                  </a:cubicBezTo>
                  <a:cubicBezTo>
                    <a:pt x="636" y="0"/>
                    <a:pt x="175" y="590"/>
                    <a:pt x="111" y="1276"/>
                  </a:cubicBezTo>
                  <a:lnTo>
                    <a:pt x="111" y="1276"/>
                  </a:lnTo>
                  <a:close/>
                </a:path>
              </a:pathLst>
            </a:custGeom>
            <a:solidFill>
              <a:srgbClr val="7F7F7F"/>
            </a:solidFill>
            <a:ln w="635" cap="flat">
              <a:noFill/>
              <a:prstDash val="solid"/>
              <a:miter/>
            </a:ln>
          </p:spPr>
          <p:txBody>
            <a:bodyPr/>
            <a:lstStyle/>
            <a:p>
              <a:endParaRPr lang="en-US"/>
            </a:p>
          </p:txBody>
        </p:sp>
        <p:sp>
          <p:nvSpPr>
            <p:cNvPr id="3299" name="Freeform 3298">
              <a:extLst>
                <a:ext uri="{FF2B5EF4-FFF2-40B4-BE49-F238E27FC236}">
                  <a16:creationId xmlns:a16="http://schemas.microsoft.com/office/drawing/2014/main" id="{328803F9-E535-F78B-0F54-C0A50F068301}"/>
                </a:ext>
              </a:extLst>
            </p:cNvPr>
            <p:cNvSpPr/>
            <p:nvPr/>
          </p:nvSpPr>
          <p:spPr>
            <a:xfrm flipH="1">
              <a:off x="8589298" y="2394585"/>
              <a:ext cx="88715" cy="20403"/>
            </a:xfrm>
            <a:custGeom>
              <a:avLst/>
              <a:gdLst>
                <a:gd name="csX0" fmla="*/ 45 w 88715"/>
                <a:gd name="csY0" fmla="*/ 1631 h 20403"/>
                <a:gd name="csX1" fmla="*/ 7939 w 88715"/>
                <a:gd name="csY1" fmla="*/ 16856 h 20403"/>
                <a:gd name="csX2" fmla="*/ 12078 w 88715"/>
                <a:gd name="csY2" fmla="*/ 18772 h 20403"/>
                <a:gd name="csX3" fmla="*/ 15128 w 88715"/>
                <a:gd name="csY3" fmla="*/ 19125 h 20403"/>
                <a:gd name="csX4" fmla="*/ 15339 w 88715"/>
                <a:gd name="csY4" fmla="*/ 19138 h 20403"/>
                <a:gd name="csX5" fmla="*/ 15205 w 88715"/>
                <a:gd name="csY5" fmla="*/ 19118 h 20403"/>
                <a:gd name="csX6" fmla="*/ 18549 w 88715"/>
                <a:gd name="csY6" fmla="*/ 19657 h 20403"/>
                <a:gd name="csX7" fmla="*/ 25540 w 88715"/>
                <a:gd name="csY7" fmla="*/ 20112 h 20403"/>
                <a:gd name="csX8" fmla="*/ 39623 w 88715"/>
                <a:gd name="csY8" fmla="*/ 20317 h 20403"/>
                <a:gd name="csX9" fmla="*/ 53534 w 88715"/>
                <a:gd name="csY9" fmla="*/ 20042 h 20403"/>
                <a:gd name="csX10" fmla="*/ 60236 w 88715"/>
                <a:gd name="csY10" fmla="*/ 19400 h 20403"/>
                <a:gd name="csX11" fmla="*/ 67066 w 88715"/>
                <a:gd name="csY11" fmla="*/ 18638 h 20403"/>
                <a:gd name="csX12" fmla="*/ 73615 w 88715"/>
                <a:gd name="csY12" fmla="*/ 17317 h 20403"/>
                <a:gd name="csX13" fmla="*/ 80227 w 88715"/>
                <a:gd name="csY13" fmla="*/ 15471 h 20403"/>
                <a:gd name="csX14" fmla="*/ 83828 w 88715"/>
                <a:gd name="csY14" fmla="*/ 14843 h 20403"/>
                <a:gd name="csX15" fmla="*/ 87276 w 88715"/>
                <a:gd name="csY15" fmla="*/ 14003 h 20403"/>
                <a:gd name="csX16" fmla="*/ 88660 w 88715"/>
                <a:gd name="csY16" fmla="*/ 12766 h 20403"/>
                <a:gd name="csX17" fmla="*/ 87769 w 88715"/>
                <a:gd name="csY17" fmla="*/ 11195 h 20403"/>
                <a:gd name="csX18" fmla="*/ 86199 w 88715"/>
                <a:gd name="csY18" fmla="*/ 12086 h 20403"/>
                <a:gd name="csX19" fmla="*/ 86635 w 88715"/>
                <a:gd name="csY19" fmla="*/ 11496 h 20403"/>
                <a:gd name="csX20" fmla="*/ 86443 w 88715"/>
                <a:gd name="csY20" fmla="*/ 11605 h 20403"/>
                <a:gd name="csX21" fmla="*/ 86596 w 88715"/>
                <a:gd name="csY21" fmla="*/ 11541 h 20403"/>
                <a:gd name="csX22" fmla="*/ 86423 w 88715"/>
                <a:gd name="csY22" fmla="*/ 11605 h 20403"/>
                <a:gd name="csX23" fmla="*/ 86097 w 88715"/>
                <a:gd name="csY23" fmla="*/ 11714 h 20403"/>
                <a:gd name="csX24" fmla="*/ 84354 w 88715"/>
                <a:gd name="csY24" fmla="*/ 12144 h 20403"/>
                <a:gd name="csX25" fmla="*/ 80868 w 88715"/>
                <a:gd name="csY25" fmla="*/ 12766 h 20403"/>
                <a:gd name="csX26" fmla="*/ 75319 w 88715"/>
                <a:gd name="csY26" fmla="*/ 14150 h 20403"/>
                <a:gd name="csX27" fmla="*/ 68963 w 88715"/>
                <a:gd name="csY27" fmla="*/ 15753 h 20403"/>
                <a:gd name="csX28" fmla="*/ 56193 w 88715"/>
                <a:gd name="csY28" fmla="*/ 17214 h 20403"/>
                <a:gd name="csX29" fmla="*/ 42596 w 88715"/>
                <a:gd name="csY29" fmla="*/ 17830 h 20403"/>
                <a:gd name="csX30" fmla="*/ 35696 w 88715"/>
                <a:gd name="csY30" fmla="*/ 17631 h 20403"/>
                <a:gd name="csX31" fmla="*/ 28859 w 88715"/>
                <a:gd name="csY31" fmla="*/ 17567 h 20403"/>
                <a:gd name="csX32" fmla="*/ 22073 w 88715"/>
                <a:gd name="csY32" fmla="*/ 17490 h 20403"/>
                <a:gd name="csX33" fmla="*/ 15865 w 88715"/>
                <a:gd name="csY33" fmla="*/ 16650 h 20403"/>
                <a:gd name="csX34" fmla="*/ 14666 w 88715"/>
                <a:gd name="csY34" fmla="*/ 16541 h 20403"/>
                <a:gd name="csX35" fmla="*/ 14051 w 88715"/>
                <a:gd name="csY35" fmla="*/ 16503 h 20403"/>
                <a:gd name="csX36" fmla="*/ 13705 w 88715"/>
                <a:gd name="csY36" fmla="*/ 16471 h 20403"/>
                <a:gd name="csX37" fmla="*/ 13526 w 88715"/>
                <a:gd name="csY37" fmla="*/ 16452 h 20403"/>
                <a:gd name="csX38" fmla="*/ 13641 w 88715"/>
                <a:gd name="csY38" fmla="*/ 16464 h 20403"/>
                <a:gd name="csX39" fmla="*/ 11943 w 88715"/>
                <a:gd name="csY39" fmla="*/ 16080 h 20403"/>
                <a:gd name="csX40" fmla="*/ 11508 w 88715"/>
                <a:gd name="csY40" fmla="*/ 15932 h 20403"/>
                <a:gd name="csX41" fmla="*/ 11277 w 88715"/>
                <a:gd name="csY41" fmla="*/ 15843 h 20403"/>
                <a:gd name="csX42" fmla="*/ 11277 w 88715"/>
                <a:gd name="csY42" fmla="*/ 15843 h 20403"/>
                <a:gd name="csX43" fmla="*/ 10277 w 88715"/>
                <a:gd name="csY43" fmla="*/ 15336 h 20403"/>
                <a:gd name="csX44" fmla="*/ 9278 w 88715"/>
                <a:gd name="csY44" fmla="*/ 14676 h 20403"/>
                <a:gd name="csX45" fmla="*/ 9175 w 88715"/>
                <a:gd name="csY45" fmla="*/ 14599 h 20403"/>
                <a:gd name="csX46" fmla="*/ 9259 w 88715"/>
                <a:gd name="csY46" fmla="*/ 14663 h 20403"/>
                <a:gd name="csX47" fmla="*/ 9028 w 88715"/>
                <a:gd name="csY47" fmla="*/ 14477 h 20403"/>
                <a:gd name="csX48" fmla="*/ 8470 w 88715"/>
                <a:gd name="csY48" fmla="*/ 13984 h 20403"/>
                <a:gd name="csX49" fmla="*/ 7458 w 88715"/>
                <a:gd name="csY49" fmla="*/ 12913 h 20403"/>
                <a:gd name="csX50" fmla="*/ 7208 w 88715"/>
                <a:gd name="csY50" fmla="*/ 12612 h 20403"/>
                <a:gd name="csX51" fmla="*/ 7106 w 88715"/>
                <a:gd name="csY51" fmla="*/ 12484 h 20403"/>
                <a:gd name="csX52" fmla="*/ 7131 w 88715"/>
                <a:gd name="csY52" fmla="*/ 12516 h 20403"/>
                <a:gd name="csX53" fmla="*/ 6612 w 88715"/>
                <a:gd name="csY53" fmla="*/ 11791 h 20403"/>
                <a:gd name="csX54" fmla="*/ 4735 w 88715"/>
                <a:gd name="csY54" fmla="*/ 8342 h 20403"/>
                <a:gd name="csX55" fmla="*/ 4626 w 88715"/>
                <a:gd name="csY55" fmla="*/ 8086 h 20403"/>
                <a:gd name="csX56" fmla="*/ 4600 w 88715"/>
                <a:gd name="csY56" fmla="*/ 8028 h 20403"/>
                <a:gd name="csX57" fmla="*/ 4382 w 88715"/>
                <a:gd name="csY57" fmla="*/ 7490 h 20403"/>
                <a:gd name="csX58" fmla="*/ 3966 w 88715"/>
                <a:gd name="csY58" fmla="*/ 6355 h 20403"/>
                <a:gd name="csX59" fmla="*/ 3184 w 88715"/>
                <a:gd name="csY59" fmla="*/ 3823 h 20403"/>
                <a:gd name="csX60" fmla="*/ 2492 w 88715"/>
                <a:gd name="csY60" fmla="*/ 932 h 20403"/>
                <a:gd name="csX61" fmla="*/ 922 w 88715"/>
                <a:gd name="csY61" fmla="*/ 41 h 20403"/>
                <a:gd name="csX62" fmla="*/ 32 w 88715"/>
                <a:gd name="csY62" fmla="*/ 1611 h 20403"/>
                <a:gd name="csX63" fmla="*/ 32 w 88715"/>
                <a:gd name="csY63" fmla="*/ 1611 h 204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Lst>
              <a:rect l="l" t="t" r="r" b="b"/>
              <a:pathLst>
                <a:path w="88715" h="20403">
                  <a:moveTo>
                    <a:pt x="45" y="1631"/>
                  </a:moveTo>
                  <a:cubicBezTo>
                    <a:pt x="1204" y="7176"/>
                    <a:pt x="3216" y="13317"/>
                    <a:pt x="7939" y="16856"/>
                  </a:cubicBezTo>
                  <a:cubicBezTo>
                    <a:pt x="9156" y="17772"/>
                    <a:pt x="10591" y="18432"/>
                    <a:pt x="12078" y="18772"/>
                  </a:cubicBezTo>
                  <a:cubicBezTo>
                    <a:pt x="13084" y="19003"/>
                    <a:pt x="14103" y="19067"/>
                    <a:pt x="15128" y="19125"/>
                  </a:cubicBezTo>
                  <a:cubicBezTo>
                    <a:pt x="15198" y="19125"/>
                    <a:pt x="15269" y="19138"/>
                    <a:pt x="15339" y="19138"/>
                  </a:cubicBezTo>
                  <a:cubicBezTo>
                    <a:pt x="15653" y="19157"/>
                    <a:pt x="15089" y="19086"/>
                    <a:pt x="15205" y="19118"/>
                  </a:cubicBezTo>
                  <a:cubicBezTo>
                    <a:pt x="16287" y="19381"/>
                    <a:pt x="17447" y="19497"/>
                    <a:pt x="18549" y="19657"/>
                  </a:cubicBezTo>
                  <a:cubicBezTo>
                    <a:pt x="20882" y="19997"/>
                    <a:pt x="23182" y="20099"/>
                    <a:pt x="25540" y="20112"/>
                  </a:cubicBezTo>
                  <a:cubicBezTo>
                    <a:pt x="30236" y="20138"/>
                    <a:pt x="34927" y="20150"/>
                    <a:pt x="39623" y="20317"/>
                  </a:cubicBezTo>
                  <a:cubicBezTo>
                    <a:pt x="44262" y="20477"/>
                    <a:pt x="48908" y="20433"/>
                    <a:pt x="53534" y="20042"/>
                  </a:cubicBezTo>
                  <a:cubicBezTo>
                    <a:pt x="55770" y="19849"/>
                    <a:pt x="58000" y="19606"/>
                    <a:pt x="60236" y="19400"/>
                  </a:cubicBezTo>
                  <a:cubicBezTo>
                    <a:pt x="62517" y="19189"/>
                    <a:pt x="64798" y="18958"/>
                    <a:pt x="67066" y="18638"/>
                  </a:cubicBezTo>
                  <a:cubicBezTo>
                    <a:pt x="69271" y="18324"/>
                    <a:pt x="71462" y="17913"/>
                    <a:pt x="73615" y="17317"/>
                  </a:cubicBezTo>
                  <a:cubicBezTo>
                    <a:pt x="75819" y="16708"/>
                    <a:pt x="77985" y="15945"/>
                    <a:pt x="80227" y="15471"/>
                  </a:cubicBezTo>
                  <a:cubicBezTo>
                    <a:pt x="81419" y="15221"/>
                    <a:pt x="82630" y="15061"/>
                    <a:pt x="83828" y="14843"/>
                  </a:cubicBezTo>
                  <a:cubicBezTo>
                    <a:pt x="84982" y="14631"/>
                    <a:pt x="86180" y="14439"/>
                    <a:pt x="87276" y="14003"/>
                  </a:cubicBezTo>
                  <a:cubicBezTo>
                    <a:pt x="87903" y="13753"/>
                    <a:pt x="88429" y="13445"/>
                    <a:pt x="88660" y="12766"/>
                  </a:cubicBezTo>
                  <a:cubicBezTo>
                    <a:pt x="88884" y="12112"/>
                    <a:pt x="88403" y="11368"/>
                    <a:pt x="87769" y="11195"/>
                  </a:cubicBezTo>
                  <a:cubicBezTo>
                    <a:pt x="87064" y="11003"/>
                    <a:pt x="86423" y="11432"/>
                    <a:pt x="86199" y="12086"/>
                  </a:cubicBezTo>
                  <a:cubicBezTo>
                    <a:pt x="86270" y="11881"/>
                    <a:pt x="86430" y="11522"/>
                    <a:pt x="86635" y="11496"/>
                  </a:cubicBezTo>
                  <a:cubicBezTo>
                    <a:pt x="86596" y="11496"/>
                    <a:pt x="86475" y="11586"/>
                    <a:pt x="86443" y="11605"/>
                  </a:cubicBezTo>
                  <a:cubicBezTo>
                    <a:pt x="86302" y="11695"/>
                    <a:pt x="86590" y="11541"/>
                    <a:pt x="86596" y="11541"/>
                  </a:cubicBezTo>
                  <a:cubicBezTo>
                    <a:pt x="86545" y="11548"/>
                    <a:pt x="86481" y="11586"/>
                    <a:pt x="86423" y="11605"/>
                  </a:cubicBezTo>
                  <a:cubicBezTo>
                    <a:pt x="86314" y="11644"/>
                    <a:pt x="86205" y="11682"/>
                    <a:pt x="86097" y="11714"/>
                  </a:cubicBezTo>
                  <a:cubicBezTo>
                    <a:pt x="85526" y="11894"/>
                    <a:pt x="84937" y="12022"/>
                    <a:pt x="84354" y="12144"/>
                  </a:cubicBezTo>
                  <a:cubicBezTo>
                    <a:pt x="83200" y="12387"/>
                    <a:pt x="82034" y="12580"/>
                    <a:pt x="80868" y="12766"/>
                  </a:cubicBezTo>
                  <a:cubicBezTo>
                    <a:pt x="78978" y="13073"/>
                    <a:pt x="77145" y="13599"/>
                    <a:pt x="75319" y="14150"/>
                  </a:cubicBezTo>
                  <a:cubicBezTo>
                    <a:pt x="73224" y="14785"/>
                    <a:pt x="71122" y="15362"/>
                    <a:pt x="68963" y="15753"/>
                  </a:cubicBezTo>
                  <a:cubicBezTo>
                    <a:pt x="64766" y="16522"/>
                    <a:pt x="60473" y="16785"/>
                    <a:pt x="56193" y="17214"/>
                  </a:cubicBezTo>
                  <a:cubicBezTo>
                    <a:pt x="51669" y="17670"/>
                    <a:pt x="47146" y="17894"/>
                    <a:pt x="42596" y="17830"/>
                  </a:cubicBezTo>
                  <a:cubicBezTo>
                    <a:pt x="40296" y="17798"/>
                    <a:pt x="37996" y="17682"/>
                    <a:pt x="35696" y="17631"/>
                  </a:cubicBezTo>
                  <a:cubicBezTo>
                    <a:pt x="33421" y="17586"/>
                    <a:pt x="31140" y="17573"/>
                    <a:pt x="28859" y="17567"/>
                  </a:cubicBezTo>
                  <a:cubicBezTo>
                    <a:pt x="26603" y="17561"/>
                    <a:pt x="24322" y="17625"/>
                    <a:pt x="22073" y="17490"/>
                  </a:cubicBezTo>
                  <a:cubicBezTo>
                    <a:pt x="19965" y="17362"/>
                    <a:pt x="17966" y="16977"/>
                    <a:pt x="15865" y="16650"/>
                  </a:cubicBezTo>
                  <a:cubicBezTo>
                    <a:pt x="15467" y="16586"/>
                    <a:pt x="15070" y="16567"/>
                    <a:pt x="14666" y="16541"/>
                  </a:cubicBezTo>
                  <a:cubicBezTo>
                    <a:pt x="14461" y="16529"/>
                    <a:pt x="14256" y="16516"/>
                    <a:pt x="14051" y="16503"/>
                  </a:cubicBezTo>
                  <a:cubicBezTo>
                    <a:pt x="13936" y="16497"/>
                    <a:pt x="13821" y="16484"/>
                    <a:pt x="13705" y="16471"/>
                  </a:cubicBezTo>
                  <a:cubicBezTo>
                    <a:pt x="13648" y="16464"/>
                    <a:pt x="13584" y="16458"/>
                    <a:pt x="13526" y="16452"/>
                  </a:cubicBezTo>
                  <a:cubicBezTo>
                    <a:pt x="13225" y="16420"/>
                    <a:pt x="13795" y="16497"/>
                    <a:pt x="13641" y="16464"/>
                  </a:cubicBezTo>
                  <a:cubicBezTo>
                    <a:pt x="13065" y="16368"/>
                    <a:pt x="12501" y="16259"/>
                    <a:pt x="11943" y="16080"/>
                  </a:cubicBezTo>
                  <a:cubicBezTo>
                    <a:pt x="11796" y="16035"/>
                    <a:pt x="11655" y="15984"/>
                    <a:pt x="11508" y="15932"/>
                  </a:cubicBezTo>
                  <a:cubicBezTo>
                    <a:pt x="11431" y="15900"/>
                    <a:pt x="11354" y="15875"/>
                    <a:pt x="11277" y="15843"/>
                  </a:cubicBezTo>
                  <a:cubicBezTo>
                    <a:pt x="10963" y="15721"/>
                    <a:pt x="11475" y="15939"/>
                    <a:pt x="11277" y="15843"/>
                  </a:cubicBezTo>
                  <a:cubicBezTo>
                    <a:pt x="10937" y="15689"/>
                    <a:pt x="10604" y="15522"/>
                    <a:pt x="10277" y="15336"/>
                  </a:cubicBezTo>
                  <a:cubicBezTo>
                    <a:pt x="9931" y="15138"/>
                    <a:pt x="9598" y="14913"/>
                    <a:pt x="9278" y="14676"/>
                  </a:cubicBezTo>
                  <a:cubicBezTo>
                    <a:pt x="9246" y="14650"/>
                    <a:pt x="9214" y="14625"/>
                    <a:pt x="9175" y="14599"/>
                  </a:cubicBezTo>
                  <a:cubicBezTo>
                    <a:pt x="8983" y="14458"/>
                    <a:pt x="9380" y="14772"/>
                    <a:pt x="9259" y="14663"/>
                  </a:cubicBezTo>
                  <a:cubicBezTo>
                    <a:pt x="9188" y="14599"/>
                    <a:pt x="9105" y="14541"/>
                    <a:pt x="9028" y="14477"/>
                  </a:cubicBezTo>
                  <a:cubicBezTo>
                    <a:pt x="8836" y="14317"/>
                    <a:pt x="8650" y="14150"/>
                    <a:pt x="8470" y="13984"/>
                  </a:cubicBezTo>
                  <a:cubicBezTo>
                    <a:pt x="8112" y="13650"/>
                    <a:pt x="7778" y="13291"/>
                    <a:pt x="7458" y="12913"/>
                  </a:cubicBezTo>
                  <a:cubicBezTo>
                    <a:pt x="7375" y="12811"/>
                    <a:pt x="7291" y="12714"/>
                    <a:pt x="7208" y="12612"/>
                  </a:cubicBezTo>
                  <a:cubicBezTo>
                    <a:pt x="7176" y="12573"/>
                    <a:pt x="7144" y="12528"/>
                    <a:pt x="7106" y="12484"/>
                  </a:cubicBezTo>
                  <a:cubicBezTo>
                    <a:pt x="6933" y="12272"/>
                    <a:pt x="7234" y="12663"/>
                    <a:pt x="7131" y="12516"/>
                  </a:cubicBezTo>
                  <a:cubicBezTo>
                    <a:pt x="6958" y="12272"/>
                    <a:pt x="6779" y="12041"/>
                    <a:pt x="6612" y="11791"/>
                  </a:cubicBezTo>
                  <a:cubicBezTo>
                    <a:pt x="5875" y="10708"/>
                    <a:pt x="5260" y="9541"/>
                    <a:pt x="4735" y="8342"/>
                  </a:cubicBezTo>
                  <a:cubicBezTo>
                    <a:pt x="4696" y="8259"/>
                    <a:pt x="4658" y="8176"/>
                    <a:pt x="4626" y="8086"/>
                  </a:cubicBezTo>
                  <a:cubicBezTo>
                    <a:pt x="4536" y="7881"/>
                    <a:pt x="4741" y="8368"/>
                    <a:pt x="4600" y="8028"/>
                  </a:cubicBezTo>
                  <a:cubicBezTo>
                    <a:pt x="4530" y="7849"/>
                    <a:pt x="4453" y="7669"/>
                    <a:pt x="4382" y="7490"/>
                  </a:cubicBezTo>
                  <a:cubicBezTo>
                    <a:pt x="4235" y="7112"/>
                    <a:pt x="4094" y="6733"/>
                    <a:pt x="3966" y="6355"/>
                  </a:cubicBezTo>
                  <a:cubicBezTo>
                    <a:pt x="3678" y="5522"/>
                    <a:pt x="3421" y="4676"/>
                    <a:pt x="3184" y="3823"/>
                  </a:cubicBezTo>
                  <a:cubicBezTo>
                    <a:pt x="2922" y="2868"/>
                    <a:pt x="2697" y="1900"/>
                    <a:pt x="2492" y="932"/>
                  </a:cubicBezTo>
                  <a:cubicBezTo>
                    <a:pt x="2351" y="259"/>
                    <a:pt x="1557" y="-132"/>
                    <a:pt x="922" y="41"/>
                  </a:cubicBezTo>
                  <a:cubicBezTo>
                    <a:pt x="224" y="233"/>
                    <a:pt x="-109" y="932"/>
                    <a:pt x="32" y="1611"/>
                  </a:cubicBezTo>
                  <a:lnTo>
                    <a:pt x="32" y="1611"/>
                  </a:lnTo>
                  <a:close/>
                </a:path>
              </a:pathLst>
            </a:custGeom>
            <a:solidFill>
              <a:srgbClr val="7F7F7F"/>
            </a:solidFill>
            <a:ln w="635" cap="flat">
              <a:noFill/>
              <a:prstDash val="solid"/>
              <a:miter/>
            </a:ln>
          </p:spPr>
          <p:txBody>
            <a:bodyPr/>
            <a:lstStyle/>
            <a:p>
              <a:endParaRPr lang="en-US"/>
            </a:p>
          </p:txBody>
        </p:sp>
        <p:sp>
          <p:nvSpPr>
            <p:cNvPr id="3300" name="Freeform 3299">
              <a:extLst>
                <a:ext uri="{FF2B5EF4-FFF2-40B4-BE49-F238E27FC236}">
                  <a16:creationId xmlns:a16="http://schemas.microsoft.com/office/drawing/2014/main" id="{11A564AF-0F4B-ED09-F99A-98A13250558C}"/>
                </a:ext>
              </a:extLst>
            </p:cNvPr>
            <p:cNvSpPr/>
            <p:nvPr/>
          </p:nvSpPr>
          <p:spPr>
            <a:xfrm flipH="1">
              <a:off x="8575635" y="2406895"/>
              <a:ext cx="95356" cy="17127"/>
            </a:xfrm>
            <a:custGeom>
              <a:avLst/>
              <a:gdLst>
                <a:gd name="csX0" fmla="*/ 52 w 95356"/>
                <a:gd name="csY0" fmla="*/ 4487 h 17127"/>
                <a:gd name="csX1" fmla="*/ 4108 w 95356"/>
                <a:gd name="csY1" fmla="*/ 12462 h 17127"/>
                <a:gd name="csX2" fmla="*/ 10169 w 95356"/>
                <a:gd name="csY2" fmla="*/ 16231 h 17127"/>
                <a:gd name="csX3" fmla="*/ 22523 w 95356"/>
                <a:gd name="csY3" fmla="*/ 16667 h 17127"/>
                <a:gd name="csX4" fmla="*/ 29046 w 95356"/>
                <a:gd name="csY4" fmla="*/ 16135 h 17127"/>
                <a:gd name="csX5" fmla="*/ 42931 w 95356"/>
                <a:gd name="csY5" fmla="*/ 15238 h 17127"/>
                <a:gd name="csX6" fmla="*/ 69361 w 95356"/>
                <a:gd name="csY6" fmla="*/ 11212 h 17127"/>
                <a:gd name="csX7" fmla="*/ 82330 w 95356"/>
                <a:gd name="csY7" fmla="*/ 7263 h 17127"/>
                <a:gd name="csX8" fmla="*/ 88231 w 95356"/>
                <a:gd name="csY8" fmla="*/ 5321 h 17127"/>
                <a:gd name="csX9" fmla="*/ 93088 w 95356"/>
                <a:gd name="csY9" fmla="*/ 3487 h 17127"/>
                <a:gd name="csX10" fmla="*/ 94991 w 95356"/>
                <a:gd name="csY10" fmla="*/ 2173 h 17127"/>
                <a:gd name="csX11" fmla="*/ 94991 w 95356"/>
                <a:gd name="csY11" fmla="*/ 365 h 17127"/>
                <a:gd name="csX12" fmla="*/ 93184 w 95356"/>
                <a:gd name="csY12" fmla="*/ 365 h 17127"/>
                <a:gd name="csX13" fmla="*/ 92985 w 95356"/>
                <a:gd name="csY13" fmla="*/ 558 h 17127"/>
                <a:gd name="csX14" fmla="*/ 92627 w 95356"/>
                <a:gd name="csY14" fmla="*/ 808 h 17127"/>
                <a:gd name="csX15" fmla="*/ 91569 w 95356"/>
                <a:gd name="csY15" fmla="*/ 1391 h 17127"/>
                <a:gd name="csX16" fmla="*/ 91095 w 95356"/>
                <a:gd name="csY16" fmla="*/ 1609 h 17127"/>
                <a:gd name="csX17" fmla="*/ 90974 w 95356"/>
                <a:gd name="csY17" fmla="*/ 1660 h 17127"/>
                <a:gd name="csX18" fmla="*/ 90660 w 95356"/>
                <a:gd name="csY18" fmla="*/ 1789 h 17127"/>
                <a:gd name="csX19" fmla="*/ 89500 w 95356"/>
                <a:gd name="csY19" fmla="*/ 2218 h 17127"/>
                <a:gd name="csX20" fmla="*/ 84412 w 95356"/>
                <a:gd name="csY20" fmla="*/ 3859 h 17127"/>
                <a:gd name="csX21" fmla="*/ 71758 w 95356"/>
                <a:gd name="csY21" fmla="*/ 7955 h 17127"/>
                <a:gd name="csX22" fmla="*/ 46192 w 95356"/>
                <a:gd name="csY22" fmla="*/ 12353 h 17127"/>
                <a:gd name="csX23" fmla="*/ 32794 w 95356"/>
                <a:gd name="csY23" fmla="*/ 13379 h 17127"/>
                <a:gd name="csX24" fmla="*/ 23875 w 95356"/>
                <a:gd name="csY24" fmla="*/ 13930 h 17127"/>
                <a:gd name="csX25" fmla="*/ 18634 w 95356"/>
                <a:gd name="csY25" fmla="*/ 14500 h 17127"/>
                <a:gd name="csX26" fmla="*/ 15603 w 95356"/>
                <a:gd name="csY26" fmla="*/ 14545 h 17127"/>
                <a:gd name="csX27" fmla="*/ 14046 w 95356"/>
                <a:gd name="csY27" fmla="*/ 14436 h 17127"/>
                <a:gd name="csX28" fmla="*/ 13668 w 95356"/>
                <a:gd name="csY28" fmla="*/ 14391 h 17127"/>
                <a:gd name="csX29" fmla="*/ 13713 w 95356"/>
                <a:gd name="csY29" fmla="*/ 14398 h 17127"/>
                <a:gd name="csX30" fmla="*/ 13546 w 95356"/>
                <a:gd name="csY30" fmla="*/ 14372 h 17127"/>
                <a:gd name="csX31" fmla="*/ 12707 w 95356"/>
                <a:gd name="csY31" fmla="*/ 14231 h 17127"/>
                <a:gd name="csX32" fmla="*/ 11214 w 95356"/>
                <a:gd name="csY32" fmla="*/ 13872 h 17127"/>
                <a:gd name="csX33" fmla="*/ 10477 w 95356"/>
                <a:gd name="csY33" fmla="*/ 13635 h 17127"/>
                <a:gd name="csX34" fmla="*/ 10112 w 95356"/>
                <a:gd name="csY34" fmla="*/ 13500 h 17127"/>
                <a:gd name="csX35" fmla="*/ 9894 w 95356"/>
                <a:gd name="csY35" fmla="*/ 13417 h 17127"/>
                <a:gd name="csX36" fmla="*/ 8491 w 95356"/>
                <a:gd name="csY36" fmla="*/ 12712 h 17127"/>
                <a:gd name="csX37" fmla="*/ 7811 w 95356"/>
                <a:gd name="csY37" fmla="*/ 12289 h 17127"/>
                <a:gd name="csX38" fmla="*/ 7478 w 95356"/>
                <a:gd name="csY38" fmla="*/ 12058 h 17127"/>
                <a:gd name="csX39" fmla="*/ 7299 w 95356"/>
                <a:gd name="csY39" fmla="*/ 11923 h 17127"/>
                <a:gd name="csX40" fmla="*/ 7267 w 95356"/>
                <a:gd name="csY40" fmla="*/ 11904 h 17127"/>
                <a:gd name="csX41" fmla="*/ 6030 w 95356"/>
                <a:gd name="csY41" fmla="*/ 10776 h 17127"/>
                <a:gd name="csX42" fmla="*/ 5453 w 95356"/>
                <a:gd name="csY42" fmla="*/ 10129 h 17127"/>
                <a:gd name="csX43" fmla="*/ 5242 w 95356"/>
                <a:gd name="csY43" fmla="*/ 9872 h 17127"/>
                <a:gd name="csX44" fmla="*/ 5159 w 95356"/>
                <a:gd name="csY44" fmla="*/ 9763 h 17127"/>
                <a:gd name="csX45" fmla="*/ 4979 w 95356"/>
                <a:gd name="csY45" fmla="*/ 9513 h 17127"/>
                <a:gd name="csX46" fmla="*/ 3986 w 95356"/>
                <a:gd name="csY46" fmla="*/ 7872 h 17127"/>
                <a:gd name="csX47" fmla="*/ 3544 w 95356"/>
                <a:gd name="csY47" fmla="*/ 6949 h 17127"/>
                <a:gd name="csX48" fmla="*/ 3448 w 95356"/>
                <a:gd name="csY48" fmla="*/ 6737 h 17127"/>
                <a:gd name="csX49" fmla="*/ 3416 w 95356"/>
                <a:gd name="csY49" fmla="*/ 6660 h 17127"/>
                <a:gd name="csX50" fmla="*/ 3179 w 95356"/>
                <a:gd name="csY50" fmla="*/ 6039 h 17127"/>
                <a:gd name="csX51" fmla="*/ 2500 w 95356"/>
                <a:gd name="csY51" fmla="*/ 3801 h 17127"/>
                <a:gd name="csX52" fmla="*/ 930 w 95356"/>
                <a:gd name="csY52" fmla="*/ 2910 h 17127"/>
                <a:gd name="csX53" fmla="*/ 39 w 95356"/>
                <a:gd name="csY53" fmla="*/ 4481 h 17127"/>
                <a:gd name="csX54" fmla="*/ 39 w 95356"/>
                <a:gd name="csY54" fmla="*/ 4481 h 171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Lst>
              <a:rect l="l" t="t" r="r" b="b"/>
              <a:pathLst>
                <a:path w="95356" h="17127">
                  <a:moveTo>
                    <a:pt x="52" y="4487"/>
                  </a:moveTo>
                  <a:cubicBezTo>
                    <a:pt x="782" y="7410"/>
                    <a:pt x="2045" y="10237"/>
                    <a:pt x="4108" y="12462"/>
                  </a:cubicBezTo>
                  <a:cubicBezTo>
                    <a:pt x="5755" y="14238"/>
                    <a:pt x="7875" y="15494"/>
                    <a:pt x="10169" y="16231"/>
                  </a:cubicBezTo>
                  <a:cubicBezTo>
                    <a:pt x="14155" y="17513"/>
                    <a:pt x="18435" y="17193"/>
                    <a:pt x="22523" y="16667"/>
                  </a:cubicBezTo>
                  <a:cubicBezTo>
                    <a:pt x="24701" y="16385"/>
                    <a:pt x="26848" y="16250"/>
                    <a:pt x="29046" y="16135"/>
                  </a:cubicBezTo>
                  <a:cubicBezTo>
                    <a:pt x="33678" y="15904"/>
                    <a:pt x="38311" y="15661"/>
                    <a:pt x="42931" y="15238"/>
                  </a:cubicBezTo>
                  <a:cubicBezTo>
                    <a:pt x="51798" y="14424"/>
                    <a:pt x="60692" y="13302"/>
                    <a:pt x="69361" y="11212"/>
                  </a:cubicBezTo>
                  <a:cubicBezTo>
                    <a:pt x="73770" y="10154"/>
                    <a:pt x="78043" y="8737"/>
                    <a:pt x="82330" y="7263"/>
                  </a:cubicBezTo>
                  <a:cubicBezTo>
                    <a:pt x="84291" y="6590"/>
                    <a:pt x="86251" y="5942"/>
                    <a:pt x="88231" y="5321"/>
                  </a:cubicBezTo>
                  <a:cubicBezTo>
                    <a:pt x="89878" y="4808"/>
                    <a:pt x="91544" y="4269"/>
                    <a:pt x="93088" y="3487"/>
                  </a:cubicBezTo>
                  <a:cubicBezTo>
                    <a:pt x="93774" y="3141"/>
                    <a:pt x="94440" y="2718"/>
                    <a:pt x="94991" y="2173"/>
                  </a:cubicBezTo>
                  <a:cubicBezTo>
                    <a:pt x="95484" y="1692"/>
                    <a:pt x="95472" y="853"/>
                    <a:pt x="94991" y="365"/>
                  </a:cubicBezTo>
                  <a:cubicBezTo>
                    <a:pt x="94498" y="-128"/>
                    <a:pt x="93677" y="-115"/>
                    <a:pt x="93184" y="365"/>
                  </a:cubicBezTo>
                  <a:cubicBezTo>
                    <a:pt x="93133" y="410"/>
                    <a:pt x="92755" y="731"/>
                    <a:pt x="92985" y="558"/>
                  </a:cubicBezTo>
                  <a:cubicBezTo>
                    <a:pt x="92870" y="647"/>
                    <a:pt x="92748" y="731"/>
                    <a:pt x="92627" y="808"/>
                  </a:cubicBezTo>
                  <a:cubicBezTo>
                    <a:pt x="92287" y="1026"/>
                    <a:pt x="91928" y="1218"/>
                    <a:pt x="91569" y="1391"/>
                  </a:cubicBezTo>
                  <a:cubicBezTo>
                    <a:pt x="91416" y="1468"/>
                    <a:pt x="91255" y="1538"/>
                    <a:pt x="91095" y="1609"/>
                  </a:cubicBezTo>
                  <a:cubicBezTo>
                    <a:pt x="90711" y="1782"/>
                    <a:pt x="91204" y="1564"/>
                    <a:pt x="90974" y="1660"/>
                  </a:cubicBezTo>
                  <a:cubicBezTo>
                    <a:pt x="90871" y="1705"/>
                    <a:pt x="90762" y="1744"/>
                    <a:pt x="90660" y="1789"/>
                  </a:cubicBezTo>
                  <a:cubicBezTo>
                    <a:pt x="90275" y="1942"/>
                    <a:pt x="89891" y="2083"/>
                    <a:pt x="89500" y="2218"/>
                  </a:cubicBezTo>
                  <a:cubicBezTo>
                    <a:pt x="87821" y="2808"/>
                    <a:pt x="86104" y="3301"/>
                    <a:pt x="84412" y="3859"/>
                  </a:cubicBezTo>
                  <a:cubicBezTo>
                    <a:pt x="80203" y="5257"/>
                    <a:pt x="76044" y="6795"/>
                    <a:pt x="71758" y="7955"/>
                  </a:cubicBezTo>
                  <a:cubicBezTo>
                    <a:pt x="63396" y="10218"/>
                    <a:pt x="54797" y="11462"/>
                    <a:pt x="46192" y="12353"/>
                  </a:cubicBezTo>
                  <a:cubicBezTo>
                    <a:pt x="41732" y="12814"/>
                    <a:pt x="37266" y="13135"/>
                    <a:pt x="32794" y="13379"/>
                  </a:cubicBezTo>
                  <a:cubicBezTo>
                    <a:pt x="29827" y="13539"/>
                    <a:pt x="26829" y="13558"/>
                    <a:pt x="23875" y="13930"/>
                  </a:cubicBezTo>
                  <a:cubicBezTo>
                    <a:pt x="22132" y="14148"/>
                    <a:pt x="20389" y="14391"/>
                    <a:pt x="18634" y="14500"/>
                  </a:cubicBezTo>
                  <a:cubicBezTo>
                    <a:pt x="17628" y="14565"/>
                    <a:pt x="16615" y="14584"/>
                    <a:pt x="15603" y="14545"/>
                  </a:cubicBezTo>
                  <a:cubicBezTo>
                    <a:pt x="15084" y="14526"/>
                    <a:pt x="14565" y="14488"/>
                    <a:pt x="14046" y="14436"/>
                  </a:cubicBezTo>
                  <a:cubicBezTo>
                    <a:pt x="13918" y="14424"/>
                    <a:pt x="13796" y="14411"/>
                    <a:pt x="13668" y="14391"/>
                  </a:cubicBezTo>
                  <a:cubicBezTo>
                    <a:pt x="13584" y="14379"/>
                    <a:pt x="13367" y="14347"/>
                    <a:pt x="13713" y="14398"/>
                  </a:cubicBezTo>
                  <a:cubicBezTo>
                    <a:pt x="13655" y="14391"/>
                    <a:pt x="13597" y="14385"/>
                    <a:pt x="13546" y="14372"/>
                  </a:cubicBezTo>
                  <a:cubicBezTo>
                    <a:pt x="13264" y="14327"/>
                    <a:pt x="12982" y="14282"/>
                    <a:pt x="12707" y="14231"/>
                  </a:cubicBezTo>
                  <a:cubicBezTo>
                    <a:pt x="12200" y="14135"/>
                    <a:pt x="11701" y="14013"/>
                    <a:pt x="11214" y="13872"/>
                  </a:cubicBezTo>
                  <a:cubicBezTo>
                    <a:pt x="10964" y="13802"/>
                    <a:pt x="10720" y="13718"/>
                    <a:pt x="10477" y="13635"/>
                  </a:cubicBezTo>
                  <a:cubicBezTo>
                    <a:pt x="10355" y="13590"/>
                    <a:pt x="10233" y="13545"/>
                    <a:pt x="10112" y="13500"/>
                  </a:cubicBezTo>
                  <a:cubicBezTo>
                    <a:pt x="10035" y="13468"/>
                    <a:pt x="9548" y="13270"/>
                    <a:pt x="9894" y="13417"/>
                  </a:cubicBezTo>
                  <a:cubicBezTo>
                    <a:pt x="9413" y="13206"/>
                    <a:pt x="8945" y="12975"/>
                    <a:pt x="8491" y="12712"/>
                  </a:cubicBezTo>
                  <a:cubicBezTo>
                    <a:pt x="8260" y="12577"/>
                    <a:pt x="8036" y="12436"/>
                    <a:pt x="7811" y="12289"/>
                  </a:cubicBezTo>
                  <a:cubicBezTo>
                    <a:pt x="7702" y="12212"/>
                    <a:pt x="7587" y="12135"/>
                    <a:pt x="7478" y="12058"/>
                  </a:cubicBezTo>
                  <a:cubicBezTo>
                    <a:pt x="7414" y="12013"/>
                    <a:pt x="7356" y="11968"/>
                    <a:pt x="7299" y="11923"/>
                  </a:cubicBezTo>
                  <a:cubicBezTo>
                    <a:pt x="7087" y="11776"/>
                    <a:pt x="7485" y="12084"/>
                    <a:pt x="7267" y="11904"/>
                  </a:cubicBezTo>
                  <a:cubicBezTo>
                    <a:pt x="6837" y="11545"/>
                    <a:pt x="6421" y="11180"/>
                    <a:pt x="6030" y="10776"/>
                  </a:cubicBezTo>
                  <a:cubicBezTo>
                    <a:pt x="5831" y="10564"/>
                    <a:pt x="5639" y="10346"/>
                    <a:pt x="5453" y="10129"/>
                  </a:cubicBezTo>
                  <a:cubicBezTo>
                    <a:pt x="5409" y="10071"/>
                    <a:pt x="5159" y="9757"/>
                    <a:pt x="5242" y="9872"/>
                  </a:cubicBezTo>
                  <a:cubicBezTo>
                    <a:pt x="5364" y="10032"/>
                    <a:pt x="5165" y="9763"/>
                    <a:pt x="5159" y="9763"/>
                  </a:cubicBezTo>
                  <a:cubicBezTo>
                    <a:pt x="5101" y="9680"/>
                    <a:pt x="5037" y="9596"/>
                    <a:pt x="4979" y="9513"/>
                  </a:cubicBezTo>
                  <a:cubicBezTo>
                    <a:pt x="4614" y="8987"/>
                    <a:pt x="4281" y="8443"/>
                    <a:pt x="3986" y="7872"/>
                  </a:cubicBezTo>
                  <a:cubicBezTo>
                    <a:pt x="3826" y="7571"/>
                    <a:pt x="3679" y="7263"/>
                    <a:pt x="3544" y="6949"/>
                  </a:cubicBezTo>
                  <a:cubicBezTo>
                    <a:pt x="3512" y="6878"/>
                    <a:pt x="3480" y="6808"/>
                    <a:pt x="3448" y="6737"/>
                  </a:cubicBezTo>
                  <a:cubicBezTo>
                    <a:pt x="3544" y="6955"/>
                    <a:pt x="3435" y="6712"/>
                    <a:pt x="3416" y="6660"/>
                  </a:cubicBezTo>
                  <a:cubicBezTo>
                    <a:pt x="3333" y="6455"/>
                    <a:pt x="3256" y="6244"/>
                    <a:pt x="3179" y="6039"/>
                  </a:cubicBezTo>
                  <a:cubicBezTo>
                    <a:pt x="2910" y="5308"/>
                    <a:pt x="2692" y="4558"/>
                    <a:pt x="2500" y="3801"/>
                  </a:cubicBezTo>
                  <a:cubicBezTo>
                    <a:pt x="2333" y="3135"/>
                    <a:pt x="1583" y="2731"/>
                    <a:pt x="930" y="2910"/>
                  </a:cubicBezTo>
                  <a:cubicBezTo>
                    <a:pt x="251" y="3096"/>
                    <a:pt x="-127" y="3808"/>
                    <a:pt x="39" y="4481"/>
                  </a:cubicBezTo>
                  <a:lnTo>
                    <a:pt x="39" y="4481"/>
                  </a:lnTo>
                  <a:close/>
                </a:path>
              </a:pathLst>
            </a:custGeom>
            <a:solidFill>
              <a:srgbClr val="7F7F7F"/>
            </a:solidFill>
            <a:ln w="635" cap="flat">
              <a:noFill/>
              <a:prstDash val="solid"/>
              <a:miter/>
            </a:ln>
          </p:spPr>
          <p:txBody>
            <a:bodyPr/>
            <a:lstStyle/>
            <a:p>
              <a:endParaRPr lang="en-US"/>
            </a:p>
          </p:txBody>
        </p:sp>
        <p:sp>
          <p:nvSpPr>
            <p:cNvPr id="3301" name="Freeform 3300">
              <a:extLst>
                <a:ext uri="{FF2B5EF4-FFF2-40B4-BE49-F238E27FC236}">
                  <a16:creationId xmlns:a16="http://schemas.microsoft.com/office/drawing/2014/main" id="{CAA31D6E-E84C-1FD9-A68C-FACE6A62D6B5}"/>
                </a:ext>
              </a:extLst>
            </p:cNvPr>
            <p:cNvSpPr/>
            <p:nvPr/>
          </p:nvSpPr>
          <p:spPr>
            <a:xfrm flipH="1">
              <a:off x="8554565" y="2404056"/>
              <a:ext cx="109190" cy="29775"/>
            </a:xfrm>
            <a:custGeom>
              <a:avLst/>
              <a:gdLst>
                <a:gd name="csX0" fmla="*/ 25 w 109190"/>
                <a:gd name="csY0" fmla="*/ 18609 h 29775"/>
                <a:gd name="csX1" fmla="*/ 4048 w 109190"/>
                <a:gd name="csY1" fmla="*/ 25533 h 29775"/>
                <a:gd name="csX2" fmla="*/ 11161 w 109190"/>
                <a:gd name="csY2" fmla="*/ 28969 h 29775"/>
                <a:gd name="csX3" fmla="*/ 30152 w 109190"/>
                <a:gd name="csY3" fmla="*/ 28674 h 29775"/>
                <a:gd name="csX4" fmla="*/ 48426 w 109190"/>
                <a:gd name="csY4" fmla="*/ 24750 h 29775"/>
                <a:gd name="csX5" fmla="*/ 58384 w 109190"/>
                <a:gd name="csY5" fmla="*/ 22750 h 29775"/>
                <a:gd name="csX6" fmla="*/ 74723 w 109190"/>
                <a:gd name="csY6" fmla="*/ 18545 h 29775"/>
                <a:gd name="csX7" fmla="*/ 90261 w 109190"/>
                <a:gd name="csY7" fmla="*/ 12141 h 29775"/>
                <a:gd name="csX8" fmla="*/ 105036 w 109190"/>
                <a:gd name="csY8" fmla="*/ 4404 h 29775"/>
                <a:gd name="csX9" fmla="*/ 108567 w 109190"/>
                <a:gd name="csY9" fmla="*/ 2397 h 29775"/>
                <a:gd name="csX10" fmla="*/ 109092 w 109190"/>
                <a:gd name="csY10" fmla="*/ 801 h 29775"/>
                <a:gd name="csX11" fmla="*/ 107586 w 109190"/>
                <a:gd name="csY11" fmla="*/ 64 h 29775"/>
                <a:gd name="csX12" fmla="*/ 107035 w 109190"/>
                <a:gd name="csY12" fmla="*/ 173 h 29775"/>
                <a:gd name="csX13" fmla="*/ 106145 w 109190"/>
                <a:gd name="csY13" fmla="*/ 1743 h 29775"/>
                <a:gd name="csX14" fmla="*/ 107714 w 109190"/>
                <a:gd name="csY14" fmla="*/ 2634 h 29775"/>
                <a:gd name="csX15" fmla="*/ 108265 w 109190"/>
                <a:gd name="csY15" fmla="*/ 2525 h 29775"/>
                <a:gd name="csX16" fmla="*/ 107279 w 109190"/>
                <a:gd name="csY16" fmla="*/ 192 h 29775"/>
                <a:gd name="csX17" fmla="*/ 92945 w 109190"/>
                <a:gd name="csY17" fmla="*/ 8096 h 29775"/>
                <a:gd name="csX18" fmla="*/ 85436 w 109190"/>
                <a:gd name="csY18" fmla="*/ 11519 h 29775"/>
                <a:gd name="csX19" fmla="*/ 77862 w 109190"/>
                <a:gd name="csY19" fmla="*/ 14692 h 29775"/>
                <a:gd name="csX20" fmla="*/ 62100 w 109190"/>
                <a:gd name="csY20" fmla="*/ 19372 h 29775"/>
                <a:gd name="csX21" fmla="*/ 49855 w 109190"/>
                <a:gd name="csY21" fmla="*/ 21814 h 29775"/>
                <a:gd name="csX22" fmla="*/ 32651 w 109190"/>
                <a:gd name="csY22" fmla="*/ 25661 h 29775"/>
                <a:gd name="csX23" fmla="*/ 27750 w 109190"/>
                <a:gd name="csY23" fmla="*/ 26481 h 29775"/>
                <a:gd name="csX24" fmla="*/ 27154 w 109190"/>
                <a:gd name="csY24" fmla="*/ 26565 h 29775"/>
                <a:gd name="csX25" fmla="*/ 27134 w 109190"/>
                <a:gd name="csY25" fmla="*/ 26565 h 29775"/>
                <a:gd name="csX26" fmla="*/ 26776 w 109190"/>
                <a:gd name="csY26" fmla="*/ 26609 h 29775"/>
                <a:gd name="csX27" fmla="*/ 25584 w 109190"/>
                <a:gd name="csY27" fmla="*/ 26757 h 29775"/>
                <a:gd name="csX28" fmla="*/ 23162 w 109190"/>
                <a:gd name="csY28" fmla="*/ 26994 h 29775"/>
                <a:gd name="csX29" fmla="*/ 14102 w 109190"/>
                <a:gd name="csY29" fmla="*/ 26917 h 29775"/>
                <a:gd name="csX30" fmla="*/ 14134 w 109190"/>
                <a:gd name="csY30" fmla="*/ 26917 h 29775"/>
                <a:gd name="csX31" fmla="*/ 13877 w 109190"/>
                <a:gd name="csY31" fmla="*/ 26879 h 29775"/>
                <a:gd name="csX32" fmla="*/ 13371 w 109190"/>
                <a:gd name="csY32" fmla="*/ 26802 h 29775"/>
                <a:gd name="csX33" fmla="*/ 12333 w 109190"/>
                <a:gd name="csY33" fmla="*/ 26609 h 29775"/>
                <a:gd name="csX34" fmla="*/ 10449 w 109190"/>
                <a:gd name="csY34" fmla="*/ 26122 h 29775"/>
                <a:gd name="csX35" fmla="*/ 9552 w 109190"/>
                <a:gd name="csY35" fmla="*/ 25821 h 29775"/>
                <a:gd name="csX36" fmla="*/ 9117 w 109190"/>
                <a:gd name="csY36" fmla="*/ 25654 h 29775"/>
                <a:gd name="csX37" fmla="*/ 8944 w 109190"/>
                <a:gd name="csY37" fmla="*/ 25584 h 29775"/>
                <a:gd name="csX38" fmla="*/ 8867 w 109190"/>
                <a:gd name="csY38" fmla="*/ 25552 h 29775"/>
                <a:gd name="csX39" fmla="*/ 7233 w 109190"/>
                <a:gd name="csY39" fmla="*/ 24699 h 29775"/>
                <a:gd name="csX40" fmla="*/ 6535 w 109190"/>
                <a:gd name="csY40" fmla="*/ 24244 h 29775"/>
                <a:gd name="csX41" fmla="*/ 6182 w 109190"/>
                <a:gd name="csY41" fmla="*/ 23988 h 29775"/>
                <a:gd name="csX42" fmla="*/ 6201 w 109190"/>
                <a:gd name="csY42" fmla="*/ 24000 h 29775"/>
                <a:gd name="csX43" fmla="*/ 5996 w 109190"/>
                <a:gd name="csY43" fmla="*/ 23834 h 29775"/>
                <a:gd name="csX44" fmla="*/ 4721 w 109190"/>
                <a:gd name="csY44" fmla="*/ 22584 h 29775"/>
                <a:gd name="csX45" fmla="*/ 4471 w 109190"/>
                <a:gd name="csY45" fmla="*/ 22282 h 29775"/>
                <a:gd name="csX46" fmla="*/ 4452 w 109190"/>
                <a:gd name="csY46" fmla="*/ 22263 h 29775"/>
                <a:gd name="csX47" fmla="*/ 4350 w 109190"/>
                <a:gd name="csY47" fmla="*/ 22122 h 29775"/>
                <a:gd name="csX48" fmla="*/ 3805 w 109190"/>
                <a:gd name="csY48" fmla="*/ 21302 h 29775"/>
                <a:gd name="csX49" fmla="*/ 3388 w 109190"/>
                <a:gd name="csY49" fmla="*/ 20539 h 29775"/>
                <a:gd name="csX50" fmla="*/ 3209 w 109190"/>
                <a:gd name="csY50" fmla="*/ 20161 h 29775"/>
                <a:gd name="csX51" fmla="*/ 3190 w 109190"/>
                <a:gd name="csY51" fmla="*/ 20116 h 29775"/>
                <a:gd name="csX52" fmla="*/ 3081 w 109190"/>
                <a:gd name="csY52" fmla="*/ 19846 h 29775"/>
                <a:gd name="csX53" fmla="*/ 2498 w 109190"/>
                <a:gd name="csY53" fmla="*/ 17936 h 29775"/>
                <a:gd name="csX54" fmla="*/ 928 w 109190"/>
                <a:gd name="csY54" fmla="*/ 17045 h 29775"/>
                <a:gd name="csX55" fmla="*/ 37 w 109190"/>
                <a:gd name="csY55" fmla="*/ 18616 h 29775"/>
                <a:gd name="csX56" fmla="*/ 37 w 109190"/>
                <a:gd name="csY56" fmla="*/ 18616 h 29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09190" h="29775">
                  <a:moveTo>
                    <a:pt x="25" y="18609"/>
                  </a:moveTo>
                  <a:cubicBezTo>
                    <a:pt x="640" y="21257"/>
                    <a:pt x="1979" y="23744"/>
                    <a:pt x="4048" y="25533"/>
                  </a:cubicBezTo>
                  <a:cubicBezTo>
                    <a:pt x="6073" y="27283"/>
                    <a:pt x="8572" y="28366"/>
                    <a:pt x="11161" y="28969"/>
                  </a:cubicBezTo>
                  <a:cubicBezTo>
                    <a:pt x="17357" y="30411"/>
                    <a:pt x="23950" y="29674"/>
                    <a:pt x="30152" y="28674"/>
                  </a:cubicBezTo>
                  <a:cubicBezTo>
                    <a:pt x="36310" y="27680"/>
                    <a:pt x="42352" y="26154"/>
                    <a:pt x="48426" y="24750"/>
                  </a:cubicBezTo>
                  <a:cubicBezTo>
                    <a:pt x="51726" y="23988"/>
                    <a:pt x="55058" y="23411"/>
                    <a:pt x="58384" y="22750"/>
                  </a:cubicBezTo>
                  <a:cubicBezTo>
                    <a:pt x="63900" y="21654"/>
                    <a:pt x="69392" y="20366"/>
                    <a:pt x="74723" y="18545"/>
                  </a:cubicBezTo>
                  <a:cubicBezTo>
                    <a:pt x="80028" y="16731"/>
                    <a:pt x="85154" y="14436"/>
                    <a:pt x="90261" y="12141"/>
                  </a:cubicBezTo>
                  <a:cubicBezTo>
                    <a:pt x="95348" y="9853"/>
                    <a:pt x="100199" y="7179"/>
                    <a:pt x="105036" y="4404"/>
                  </a:cubicBezTo>
                  <a:cubicBezTo>
                    <a:pt x="106209" y="3731"/>
                    <a:pt x="107388" y="3057"/>
                    <a:pt x="108567" y="2397"/>
                  </a:cubicBezTo>
                  <a:cubicBezTo>
                    <a:pt x="109118" y="2089"/>
                    <a:pt x="109336" y="1372"/>
                    <a:pt x="109092" y="801"/>
                  </a:cubicBezTo>
                  <a:cubicBezTo>
                    <a:pt x="108855" y="263"/>
                    <a:pt x="108189" y="-167"/>
                    <a:pt x="107586" y="64"/>
                  </a:cubicBezTo>
                  <a:cubicBezTo>
                    <a:pt x="107452" y="115"/>
                    <a:pt x="107330" y="134"/>
                    <a:pt x="107035" y="173"/>
                  </a:cubicBezTo>
                  <a:cubicBezTo>
                    <a:pt x="106350" y="263"/>
                    <a:pt x="105978" y="1141"/>
                    <a:pt x="106145" y="1743"/>
                  </a:cubicBezTo>
                  <a:cubicBezTo>
                    <a:pt x="106350" y="2481"/>
                    <a:pt x="107029" y="2731"/>
                    <a:pt x="107714" y="2634"/>
                  </a:cubicBezTo>
                  <a:cubicBezTo>
                    <a:pt x="107503" y="2660"/>
                    <a:pt x="108176" y="2557"/>
                    <a:pt x="108265" y="2525"/>
                  </a:cubicBezTo>
                  <a:cubicBezTo>
                    <a:pt x="107939" y="1750"/>
                    <a:pt x="107612" y="968"/>
                    <a:pt x="107279" y="192"/>
                  </a:cubicBezTo>
                  <a:cubicBezTo>
                    <a:pt x="102518" y="2859"/>
                    <a:pt x="97847" y="5699"/>
                    <a:pt x="92945" y="8096"/>
                  </a:cubicBezTo>
                  <a:cubicBezTo>
                    <a:pt x="90472" y="9308"/>
                    <a:pt x="87947" y="10404"/>
                    <a:pt x="85436" y="11519"/>
                  </a:cubicBezTo>
                  <a:cubicBezTo>
                    <a:pt x="82930" y="12628"/>
                    <a:pt x="80412" y="13705"/>
                    <a:pt x="77862" y="14692"/>
                  </a:cubicBezTo>
                  <a:cubicBezTo>
                    <a:pt x="72736" y="16673"/>
                    <a:pt x="67456" y="18180"/>
                    <a:pt x="62100" y="19372"/>
                  </a:cubicBezTo>
                  <a:cubicBezTo>
                    <a:pt x="58038" y="20276"/>
                    <a:pt x="53924" y="20923"/>
                    <a:pt x="49855" y="21814"/>
                  </a:cubicBezTo>
                  <a:cubicBezTo>
                    <a:pt x="44114" y="23071"/>
                    <a:pt x="38431" y="24571"/>
                    <a:pt x="32651" y="25661"/>
                  </a:cubicBezTo>
                  <a:cubicBezTo>
                    <a:pt x="31024" y="25968"/>
                    <a:pt x="29390" y="26244"/>
                    <a:pt x="27750" y="26481"/>
                  </a:cubicBezTo>
                  <a:cubicBezTo>
                    <a:pt x="27551" y="26507"/>
                    <a:pt x="27352" y="26539"/>
                    <a:pt x="27154" y="26565"/>
                  </a:cubicBezTo>
                  <a:cubicBezTo>
                    <a:pt x="26897" y="26603"/>
                    <a:pt x="27083" y="26577"/>
                    <a:pt x="27134" y="26565"/>
                  </a:cubicBezTo>
                  <a:cubicBezTo>
                    <a:pt x="27013" y="26577"/>
                    <a:pt x="26897" y="26597"/>
                    <a:pt x="26776" y="26609"/>
                  </a:cubicBezTo>
                  <a:cubicBezTo>
                    <a:pt x="26378" y="26661"/>
                    <a:pt x="25981" y="26712"/>
                    <a:pt x="25584" y="26757"/>
                  </a:cubicBezTo>
                  <a:cubicBezTo>
                    <a:pt x="24777" y="26847"/>
                    <a:pt x="23969" y="26930"/>
                    <a:pt x="23162" y="26994"/>
                  </a:cubicBezTo>
                  <a:cubicBezTo>
                    <a:pt x="20138" y="27238"/>
                    <a:pt x="17120" y="27257"/>
                    <a:pt x="14102" y="26917"/>
                  </a:cubicBezTo>
                  <a:cubicBezTo>
                    <a:pt x="14044" y="26911"/>
                    <a:pt x="13852" y="26885"/>
                    <a:pt x="14134" y="26917"/>
                  </a:cubicBezTo>
                  <a:cubicBezTo>
                    <a:pt x="14050" y="26904"/>
                    <a:pt x="13961" y="26892"/>
                    <a:pt x="13877" y="26879"/>
                  </a:cubicBezTo>
                  <a:cubicBezTo>
                    <a:pt x="13711" y="26853"/>
                    <a:pt x="13538" y="26827"/>
                    <a:pt x="13371" y="26802"/>
                  </a:cubicBezTo>
                  <a:cubicBezTo>
                    <a:pt x="13025" y="26744"/>
                    <a:pt x="12679" y="26680"/>
                    <a:pt x="12333" y="26609"/>
                  </a:cubicBezTo>
                  <a:cubicBezTo>
                    <a:pt x="11699" y="26475"/>
                    <a:pt x="11065" y="26315"/>
                    <a:pt x="10449" y="26122"/>
                  </a:cubicBezTo>
                  <a:cubicBezTo>
                    <a:pt x="10148" y="26033"/>
                    <a:pt x="9847" y="25930"/>
                    <a:pt x="9552" y="25821"/>
                  </a:cubicBezTo>
                  <a:cubicBezTo>
                    <a:pt x="9405" y="25770"/>
                    <a:pt x="9264" y="25712"/>
                    <a:pt x="9117" y="25654"/>
                  </a:cubicBezTo>
                  <a:cubicBezTo>
                    <a:pt x="9059" y="25629"/>
                    <a:pt x="9001" y="25609"/>
                    <a:pt x="8944" y="25584"/>
                  </a:cubicBezTo>
                  <a:cubicBezTo>
                    <a:pt x="8700" y="25488"/>
                    <a:pt x="9174" y="25693"/>
                    <a:pt x="8867" y="25552"/>
                  </a:cubicBezTo>
                  <a:cubicBezTo>
                    <a:pt x="8309" y="25295"/>
                    <a:pt x="7758" y="25020"/>
                    <a:pt x="7233" y="24699"/>
                  </a:cubicBezTo>
                  <a:cubicBezTo>
                    <a:pt x="6996" y="24552"/>
                    <a:pt x="6759" y="24404"/>
                    <a:pt x="6535" y="24244"/>
                  </a:cubicBezTo>
                  <a:cubicBezTo>
                    <a:pt x="6413" y="24161"/>
                    <a:pt x="6297" y="24071"/>
                    <a:pt x="6182" y="23988"/>
                  </a:cubicBezTo>
                  <a:cubicBezTo>
                    <a:pt x="6028" y="23872"/>
                    <a:pt x="6419" y="24186"/>
                    <a:pt x="6201" y="24000"/>
                  </a:cubicBezTo>
                  <a:cubicBezTo>
                    <a:pt x="6137" y="23943"/>
                    <a:pt x="6067" y="23891"/>
                    <a:pt x="5996" y="23834"/>
                  </a:cubicBezTo>
                  <a:cubicBezTo>
                    <a:pt x="5541" y="23449"/>
                    <a:pt x="5112" y="23032"/>
                    <a:pt x="4721" y="22584"/>
                  </a:cubicBezTo>
                  <a:cubicBezTo>
                    <a:pt x="4638" y="22481"/>
                    <a:pt x="4555" y="22379"/>
                    <a:pt x="4471" y="22282"/>
                  </a:cubicBezTo>
                  <a:cubicBezTo>
                    <a:pt x="4273" y="22052"/>
                    <a:pt x="4632" y="22513"/>
                    <a:pt x="4452" y="22263"/>
                  </a:cubicBezTo>
                  <a:cubicBezTo>
                    <a:pt x="4420" y="22218"/>
                    <a:pt x="4382" y="22167"/>
                    <a:pt x="4350" y="22122"/>
                  </a:cubicBezTo>
                  <a:cubicBezTo>
                    <a:pt x="4157" y="21859"/>
                    <a:pt x="3978" y="21584"/>
                    <a:pt x="3805" y="21302"/>
                  </a:cubicBezTo>
                  <a:cubicBezTo>
                    <a:pt x="3658" y="21052"/>
                    <a:pt x="3517" y="20795"/>
                    <a:pt x="3388" y="20539"/>
                  </a:cubicBezTo>
                  <a:cubicBezTo>
                    <a:pt x="3324" y="20411"/>
                    <a:pt x="3267" y="20289"/>
                    <a:pt x="3209" y="20161"/>
                  </a:cubicBezTo>
                  <a:cubicBezTo>
                    <a:pt x="3183" y="20109"/>
                    <a:pt x="3055" y="19808"/>
                    <a:pt x="3190" y="20116"/>
                  </a:cubicBezTo>
                  <a:cubicBezTo>
                    <a:pt x="3151" y="20026"/>
                    <a:pt x="3119" y="19936"/>
                    <a:pt x="3081" y="19846"/>
                  </a:cubicBezTo>
                  <a:cubicBezTo>
                    <a:pt x="2837" y="19225"/>
                    <a:pt x="2645" y="18584"/>
                    <a:pt x="2498" y="17936"/>
                  </a:cubicBezTo>
                  <a:cubicBezTo>
                    <a:pt x="2344" y="17263"/>
                    <a:pt x="1575" y="16866"/>
                    <a:pt x="928" y="17045"/>
                  </a:cubicBezTo>
                  <a:cubicBezTo>
                    <a:pt x="242" y="17237"/>
                    <a:pt x="-123" y="17943"/>
                    <a:pt x="37" y="18616"/>
                  </a:cubicBezTo>
                  <a:lnTo>
                    <a:pt x="37" y="18616"/>
                  </a:lnTo>
                  <a:close/>
                </a:path>
              </a:pathLst>
            </a:custGeom>
            <a:solidFill>
              <a:srgbClr val="7F7F7F"/>
            </a:solidFill>
            <a:ln w="635" cap="flat">
              <a:noFill/>
              <a:prstDash val="solid"/>
              <a:miter/>
            </a:ln>
          </p:spPr>
          <p:txBody>
            <a:bodyPr/>
            <a:lstStyle/>
            <a:p>
              <a:endParaRPr lang="en-US"/>
            </a:p>
          </p:txBody>
        </p:sp>
        <p:sp>
          <p:nvSpPr>
            <p:cNvPr id="3302" name="Freeform 3301">
              <a:extLst>
                <a:ext uri="{FF2B5EF4-FFF2-40B4-BE49-F238E27FC236}">
                  <a16:creationId xmlns:a16="http://schemas.microsoft.com/office/drawing/2014/main" id="{8BD6B232-0B0F-8CB8-E408-E217122C06FA}"/>
                </a:ext>
              </a:extLst>
            </p:cNvPr>
            <p:cNvSpPr/>
            <p:nvPr/>
          </p:nvSpPr>
          <p:spPr>
            <a:xfrm flipH="1">
              <a:off x="8524432" y="2399895"/>
              <a:ext cx="132125" cy="41810"/>
            </a:xfrm>
            <a:custGeom>
              <a:avLst/>
              <a:gdLst>
                <a:gd name="csX0" fmla="*/ 163 w 132125"/>
                <a:gd name="csY0" fmla="*/ 32135 h 41810"/>
                <a:gd name="csX1" fmla="*/ 8307 w 132125"/>
                <a:gd name="csY1" fmla="*/ 39789 h 41810"/>
                <a:gd name="csX2" fmla="*/ 17899 w 132125"/>
                <a:gd name="csY2" fmla="*/ 41809 h 41810"/>
                <a:gd name="csX3" fmla="*/ 25639 w 132125"/>
                <a:gd name="csY3" fmla="*/ 41078 h 41810"/>
                <a:gd name="csX4" fmla="*/ 26920 w 132125"/>
                <a:gd name="csY4" fmla="*/ 40854 h 41810"/>
                <a:gd name="csX5" fmla="*/ 27439 w 132125"/>
                <a:gd name="csY5" fmla="*/ 40764 h 41810"/>
                <a:gd name="csX6" fmla="*/ 27651 w 132125"/>
                <a:gd name="csY6" fmla="*/ 40732 h 41810"/>
                <a:gd name="csX7" fmla="*/ 27567 w 132125"/>
                <a:gd name="csY7" fmla="*/ 40745 h 41810"/>
                <a:gd name="csX8" fmla="*/ 31418 w 132125"/>
                <a:gd name="csY8" fmla="*/ 40257 h 41810"/>
                <a:gd name="csX9" fmla="*/ 35698 w 132125"/>
                <a:gd name="csY9" fmla="*/ 39565 h 41810"/>
                <a:gd name="csX10" fmla="*/ 52576 w 132125"/>
                <a:gd name="csY10" fmla="*/ 36200 h 41810"/>
                <a:gd name="csX11" fmla="*/ 68985 w 132125"/>
                <a:gd name="csY11" fmla="*/ 31655 h 41810"/>
                <a:gd name="csX12" fmla="*/ 85061 w 132125"/>
                <a:gd name="csY12" fmla="*/ 25802 h 41810"/>
                <a:gd name="csX13" fmla="*/ 100772 w 132125"/>
                <a:gd name="csY13" fmla="*/ 19712 h 41810"/>
                <a:gd name="csX14" fmla="*/ 107955 w 132125"/>
                <a:gd name="csY14" fmla="*/ 15904 h 41810"/>
                <a:gd name="csX15" fmla="*/ 115010 w 132125"/>
                <a:gd name="csY15" fmla="*/ 11801 h 41810"/>
                <a:gd name="csX16" fmla="*/ 122077 w 132125"/>
                <a:gd name="csY16" fmla="*/ 7551 h 41810"/>
                <a:gd name="csX17" fmla="*/ 128638 w 132125"/>
                <a:gd name="csY17" fmla="*/ 4026 h 41810"/>
                <a:gd name="csX18" fmla="*/ 131515 w 132125"/>
                <a:gd name="csY18" fmla="*/ 2397 h 41810"/>
                <a:gd name="csX19" fmla="*/ 130227 w 132125"/>
                <a:gd name="csY19" fmla="*/ 192 h 41810"/>
                <a:gd name="csX20" fmla="*/ 117451 w 132125"/>
                <a:gd name="csY20" fmla="*/ 7321 h 41810"/>
                <a:gd name="csX21" fmla="*/ 110467 w 132125"/>
                <a:gd name="csY21" fmla="*/ 11430 h 41810"/>
                <a:gd name="csX22" fmla="*/ 103585 w 132125"/>
                <a:gd name="csY22" fmla="*/ 15519 h 41810"/>
                <a:gd name="csX23" fmla="*/ 88611 w 132125"/>
                <a:gd name="csY23" fmla="*/ 21738 h 41810"/>
                <a:gd name="csX24" fmla="*/ 72830 w 132125"/>
                <a:gd name="csY24" fmla="*/ 27654 h 41810"/>
                <a:gd name="csX25" fmla="*/ 56747 w 132125"/>
                <a:gd name="csY25" fmla="*/ 32501 h 41810"/>
                <a:gd name="csX26" fmla="*/ 40408 w 132125"/>
                <a:gd name="csY26" fmla="*/ 36161 h 41810"/>
                <a:gd name="csX27" fmla="*/ 32136 w 132125"/>
                <a:gd name="csY27" fmla="*/ 37578 h 41810"/>
                <a:gd name="csX28" fmla="*/ 26625 w 132125"/>
                <a:gd name="csY28" fmla="*/ 38315 h 41810"/>
                <a:gd name="csX29" fmla="*/ 24037 w 132125"/>
                <a:gd name="csY29" fmla="*/ 38757 h 41810"/>
                <a:gd name="csX30" fmla="*/ 23255 w 132125"/>
                <a:gd name="csY30" fmla="*/ 38873 h 41810"/>
                <a:gd name="csX31" fmla="*/ 23082 w 132125"/>
                <a:gd name="csY31" fmla="*/ 38898 h 41810"/>
                <a:gd name="csX32" fmla="*/ 22550 w 132125"/>
                <a:gd name="csY32" fmla="*/ 38969 h 41810"/>
                <a:gd name="csX33" fmla="*/ 20667 w 132125"/>
                <a:gd name="csY33" fmla="*/ 39155 h 41810"/>
                <a:gd name="csX34" fmla="*/ 3956 w 132125"/>
                <a:gd name="csY34" fmla="*/ 33161 h 41810"/>
                <a:gd name="csX35" fmla="*/ 2386 w 132125"/>
                <a:gd name="csY35" fmla="*/ 30834 h 41810"/>
                <a:gd name="csX36" fmla="*/ 182 w 132125"/>
                <a:gd name="csY36" fmla="*/ 32123 h 41810"/>
                <a:gd name="csX37" fmla="*/ 182 w 132125"/>
                <a:gd name="csY37" fmla="*/ 32123 h 41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32125" h="41810">
                  <a:moveTo>
                    <a:pt x="163" y="32135"/>
                  </a:moveTo>
                  <a:cubicBezTo>
                    <a:pt x="2066" y="35430"/>
                    <a:pt x="4840" y="38180"/>
                    <a:pt x="8307" y="39789"/>
                  </a:cubicBezTo>
                  <a:cubicBezTo>
                    <a:pt x="11312" y="41181"/>
                    <a:pt x="14599" y="41770"/>
                    <a:pt x="17899" y="41809"/>
                  </a:cubicBezTo>
                  <a:cubicBezTo>
                    <a:pt x="20494" y="41841"/>
                    <a:pt x="23082" y="41520"/>
                    <a:pt x="25639" y="41078"/>
                  </a:cubicBezTo>
                  <a:cubicBezTo>
                    <a:pt x="26068" y="41007"/>
                    <a:pt x="26491" y="40924"/>
                    <a:pt x="26920" y="40854"/>
                  </a:cubicBezTo>
                  <a:cubicBezTo>
                    <a:pt x="27093" y="40822"/>
                    <a:pt x="27266" y="40796"/>
                    <a:pt x="27439" y="40764"/>
                  </a:cubicBezTo>
                  <a:cubicBezTo>
                    <a:pt x="27510" y="40751"/>
                    <a:pt x="27580" y="40745"/>
                    <a:pt x="27651" y="40732"/>
                  </a:cubicBezTo>
                  <a:cubicBezTo>
                    <a:pt x="27939" y="40680"/>
                    <a:pt x="27350" y="40751"/>
                    <a:pt x="27567" y="40745"/>
                  </a:cubicBezTo>
                  <a:cubicBezTo>
                    <a:pt x="28849" y="40680"/>
                    <a:pt x="30150" y="40443"/>
                    <a:pt x="31418" y="40257"/>
                  </a:cubicBezTo>
                  <a:cubicBezTo>
                    <a:pt x="32847" y="40052"/>
                    <a:pt x="34276" y="39815"/>
                    <a:pt x="35698" y="39565"/>
                  </a:cubicBezTo>
                  <a:cubicBezTo>
                    <a:pt x="41356" y="38584"/>
                    <a:pt x="46995" y="37559"/>
                    <a:pt x="52576" y="36200"/>
                  </a:cubicBezTo>
                  <a:cubicBezTo>
                    <a:pt x="58086" y="34860"/>
                    <a:pt x="63584" y="33392"/>
                    <a:pt x="68985" y="31655"/>
                  </a:cubicBezTo>
                  <a:cubicBezTo>
                    <a:pt x="74412" y="29905"/>
                    <a:pt x="79730" y="27834"/>
                    <a:pt x="85061" y="25802"/>
                  </a:cubicBezTo>
                  <a:cubicBezTo>
                    <a:pt x="90309" y="23802"/>
                    <a:pt x="95621" y="21956"/>
                    <a:pt x="100772" y="19712"/>
                  </a:cubicBezTo>
                  <a:cubicBezTo>
                    <a:pt x="103271" y="18622"/>
                    <a:pt x="105629" y="17327"/>
                    <a:pt x="107955" y="15904"/>
                  </a:cubicBezTo>
                  <a:cubicBezTo>
                    <a:pt x="110275" y="14481"/>
                    <a:pt x="112671" y="13192"/>
                    <a:pt x="115010" y="11801"/>
                  </a:cubicBezTo>
                  <a:cubicBezTo>
                    <a:pt x="117374" y="10398"/>
                    <a:pt x="119674" y="8891"/>
                    <a:pt x="122077" y="7551"/>
                  </a:cubicBezTo>
                  <a:cubicBezTo>
                    <a:pt x="124243" y="6340"/>
                    <a:pt x="126460" y="5211"/>
                    <a:pt x="128638" y="4026"/>
                  </a:cubicBezTo>
                  <a:cubicBezTo>
                    <a:pt x="129606" y="3500"/>
                    <a:pt x="130573" y="2968"/>
                    <a:pt x="131515" y="2397"/>
                  </a:cubicBezTo>
                  <a:cubicBezTo>
                    <a:pt x="132925" y="1551"/>
                    <a:pt x="131637" y="-660"/>
                    <a:pt x="130227" y="192"/>
                  </a:cubicBezTo>
                  <a:cubicBezTo>
                    <a:pt x="126050" y="2711"/>
                    <a:pt x="121616" y="4769"/>
                    <a:pt x="117451" y="7321"/>
                  </a:cubicBezTo>
                  <a:cubicBezTo>
                    <a:pt x="115144" y="8737"/>
                    <a:pt x="112825" y="10109"/>
                    <a:pt x="110467" y="11430"/>
                  </a:cubicBezTo>
                  <a:cubicBezTo>
                    <a:pt x="108135" y="12731"/>
                    <a:pt x="105918" y="14225"/>
                    <a:pt x="103585" y="15519"/>
                  </a:cubicBezTo>
                  <a:cubicBezTo>
                    <a:pt x="98869" y="18135"/>
                    <a:pt x="93654" y="19866"/>
                    <a:pt x="88611" y="21738"/>
                  </a:cubicBezTo>
                  <a:cubicBezTo>
                    <a:pt x="83344" y="23699"/>
                    <a:pt x="78128" y="25783"/>
                    <a:pt x="72830" y="27654"/>
                  </a:cubicBezTo>
                  <a:cubicBezTo>
                    <a:pt x="67550" y="29520"/>
                    <a:pt x="62161" y="31065"/>
                    <a:pt x="56747" y="32501"/>
                  </a:cubicBezTo>
                  <a:cubicBezTo>
                    <a:pt x="51352" y="33930"/>
                    <a:pt x="45905" y="35193"/>
                    <a:pt x="40408" y="36161"/>
                  </a:cubicBezTo>
                  <a:cubicBezTo>
                    <a:pt x="37653" y="36642"/>
                    <a:pt x="34897" y="37148"/>
                    <a:pt x="32136" y="37578"/>
                  </a:cubicBezTo>
                  <a:cubicBezTo>
                    <a:pt x="30303" y="37866"/>
                    <a:pt x="28452" y="38014"/>
                    <a:pt x="26625" y="38315"/>
                  </a:cubicBezTo>
                  <a:cubicBezTo>
                    <a:pt x="25760" y="38456"/>
                    <a:pt x="24902" y="38623"/>
                    <a:pt x="24037" y="38757"/>
                  </a:cubicBezTo>
                  <a:cubicBezTo>
                    <a:pt x="23774" y="38796"/>
                    <a:pt x="23518" y="38841"/>
                    <a:pt x="23255" y="38873"/>
                  </a:cubicBezTo>
                  <a:cubicBezTo>
                    <a:pt x="23165" y="38886"/>
                    <a:pt x="22794" y="38937"/>
                    <a:pt x="23082" y="38898"/>
                  </a:cubicBezTo>
                  <a:cubicBezTo>
                    <a:pt x="22903" y="38924"/>
                    <a:pt x="22723" y="38943"/>
                    <a:pt x="22550" y="38969"/>
                  </a:cubicBezTo>
                  <a:cubicBezTo>
                    <a:pt x="21922" y="39046"/>
                    <a:pt x="21294" y="39104"/>
                    <a:pt x="20667" y="39155"/>
                  </a:cubicBezTo>
                  <a:cubicBezTo>
                    <a:pt x="14381" y="39610"/>
                    <a:pt x="8134" y="38283"/>
                    <a:pt x="3956" y="33161"/>
                  </a:cubicBezTo>
                  <a:cubicBezTo>
                    <a:pt x="3366" y="32437"/>
                    <a:pt x="2854" y="31642"/>
                    <a:pt x="2386" y="30834"/>
                  </a:cubicBezTo>
                  <a:cubicBezTo>
                    <a:pt x="1566" y="29411"/>
                    <a:pt x="-645" y="30693"/>
                    <a:pt x="182" y="32123"/>
                  </a:cubicBezTo>
                  <a:lnTo>
                    <a:pt x="182" y="32123"/>
                  </a:lnTo>
                  <a:close/>
                </a:path>
              </a:pathLst>
            </a:custGeom>
            <a:solidFill>
              <a:srgbClr val="7F7F7F"/>
            </a:solidFill>
            <a:ln w="635" cap="flat">
              <a:noFill/>
              <a:prstDash val="solid"/>
              <a:miter/>
            </a:ln>
          </p:spPr>
          <p:txBody>
            <a:bodyPr/>
            <a:lstStyle/>
            <a:p>
              <a:endParaRPr lang="en-US"/>
            </a:p>
          </p:txBody>
        </p:sp>
        <p:sp>
          <p:nvSpPr>
            <p:cNvPr id="3303" name="Freeform 3302">
              <a:extLst>
                <a:ext uri="{FF2B5EF4-FFF2-40B4-BE49-F238E27FC236}">
                  <a16:creationId xmlns:a16="http://schemas.microsoft.com/office/drawing/2014/main" id="{1B4ECE83-C30A-CFBB-484C-E9CDB6A2920A}"/>
                </a:ext>
              </a:extLst>
            </p:cNvPr>
            <p:cNvSpPr/>
            <p:nvPr/>
          </p:nvSpPr>
          <p:spPr>
            <a:xfrm flipH="1">
              <a:off x="8506855" y="2398762"/>
              <a:ext cx="140491" cy="50159"/>
            </a:xfrm>
            <a:custGeom>
              <a:avLst/>
              <a:gdLst>
                <a:gd name="csX0" fmla="*/ 70 w 140491"/>
                <a:gd name="csY0" fmla="*/ 41102 h 50159"/>
                <a:gd name="csX1" fmla="*/ 7483 w 140491"/>
                <a:gd name="csY1" fmla="*/ 48654 h 50159"/>
                <a:gd name="csX2" fmla="*/ 16787 w 140491"/>
                <a:gd name="csY2" fmla="*/ 50154 h 50159"/>
                <a:gd name="csX3" fmla="*/ 20420 w 140491"/>
                <a:gd name="csY3" fmla="*/ 49904 h 50159"/>
                <a:gd name="csX4" fmla="*/ 21964 w 140491"/>
                <a:gd name="csY4" fmla="*/ 49705 h 50159"/>
                <a:gd name="csX5" fmla="*/ 22426 w 140491"/>
                <a:gd name="csY5" fmla="*/ 49641 h 50159"/>
                <a:gd name="csX6" fmla="*/ 22599 w 140491"/>
                <a:gd name="csY6" fmla="*/ 49615 h 50159"/>
                <a:gd name="csX7" fmla="*/ 22464 w 140491"/>
                <a:gd name="csY7" fmla="*/ 49635 h 50159"/>
                <a:gd name="csX8" fmla="*/ 26078 w 140491"/>
                <a:gd name="csY8" fmla="*/ 49320 h 50159"/>
                <a:gd name="csX9" fmla="*/ 30736 w 140491"/>
                <a:gd name="csY9" fmla="*/ 48602 h 50159"/>
                <a:gd name="csX10" fmla="*/ 40174 w 140491"/>
                <a:gd name="csY10" fmla="*/ 46968 h 50159"/>
                <a:gd name="csX11" fmla="*/ 49273 w 140491"/>
                <a:gd name="csY11" fmla="*/ 45173 h 50159"/>
                <a:gd name="csX12" fmla="*/ 58269 w 140491"/>
                <a:gd name="csY12" fmla="*/ 43179 h 50159"/>
                <a:gd name="csX13" fmla="*/ 76222 w 140491"/>
                <a:gd name="csY13" fmla="*/ 38647 h 50159"/>
                <a:gd name="csX14" fmla="*/ 84937 w 140491"/>
                <a:gd name="csY14" fmla="*/ 35589 h 50159"/>
                <a:gd name="csX15" fmla="*/ 89185 w 140491"/>
                <a:gd name="csY15" fmla="*/ 34070 h 50159"/>
                <a:gd name="csX16" fmla="*/ 93010 w 140491"/>
                <a:gd name="csY16" fmla="*/ 32166 h 50159"/>
                <a:gd name="csX17" fmla="*/ 96797 w 140491"/>
                <a:gd name="csY17" fmla="*/ 30563 h 50159"/>
                <a:gd name="csX18" fmla="*/ 100705 w 140491"/>
                <a:gd name="csY18" fmla="*/ 28640 h 50159"/>
                <a:gd name="csX19" fmla="*/ 108042 w 140491"/>
                <a:gd name="csY19" fmla="*/ 24281 h 50159"/>
                <a:gd name="csX20" fmla="*/ 115269 w 140491"/>
                <a:gd name="csY20" fmla="*/ 19807 h 50159"/>
                <a:gd name="csX21" fmla="*/ 122753 w 140491"/>
                <a:gd name="csY21" fmla="*/ 15140 h 50159"/>
                <a:gd name="csX22" fmla="*/ 130148 w 140491"/>
                <a:gd name="csY22" fmla="*/ 10101 h 50159"/>
                <a:gd name="csX23" fmla="*/ 137036 w 140491"/>
                <a:gd name="csY23" fmla="*/ 4986 h 50159"/>
                <a:gd name="csX24" fmla="*/ 140111 w 140491"/>
                <a:gd name="csY24" fmla="*/ 2178 h 50159"/>
                <a:gd name="csX25" fmla="*/ 138304 w 140491"/>
                <a:gd name="csY25" fmla="*/ 370 h 50159"/>
                <a:gd name="csX26" fmla="*/ 131954 w 140491"/>
                <a:gd name="csY26" fmla="*/ 5742 h 50159"/>
                <a:gd name="csX27" fmla="*/ 124932 w 140491"/>
                <a:gd name="csY27" fmla="*/ 10499 h 50159"/>
                <a:gd name="csX28" fmla="*/ 117621 w 140491"/>
                <a:gd name="csY28" fmla="*/ 15480 h 50159"/>
                <a:gd name="csX29" fmla="*/ 110457 w 140491"/>
                <a:gd name="csY29" fmla="*/ 19730 h 50159"/>
                <a:gd name="csX30" fmla="*/ 96047 w 140491"/>
                <a:gd name="csY30" fmla="*/ 28102 h 50159"/>
                <a:gd name="csX31" fmla="*/ 92260 w 140491"/>
                <a:gd name="csY31" fmla="*/ 29692 h 50159"/>
                <a:gd name="csX32" fmla="*/ 88602 w 140491"/>
                <a:gd name="csY32" fmla="*/ 31544 h 50159"/>
                <a:gd name="csX33" fmla="*/ 84623 w 140491"/>
                <a:gd name="csY33" fmla="*/ 32987 h 50159"/>
                <a:gd name="csX34" fmla="*/ 80336 w 140491"/>
                <a:gd name="csY34" fmla="*/ 34544 h 50159"/>
                <a:gd name="csX35" fmla="*/ 62985 w 140491"/>
                <a:gd name="csY35" fmla="*/ 39551 h 50159"/>
                <a:gd name="csX36" fmla="*/ 54200 w 140491"/>
                <a:gd name="csY36" fmla="*/ 41365 h 50159"/>
                <a:gd name="csX37" fmla="*/ 45390 w 140491"/>
                <a:gd name="csY37" fmla="*/ 43468 h 50159"/>
                <a:gd name="csX38" fmla="*/ 36246 w 140491"/>
                <a:gd name="csY38" fmla="*/ 45025 h 50159"/>
                <a:gd name="csX39" fmla="*/ 27225 w 140491"/>
                <a:gd name="csY39" fmla="*/ 46628 h 50159"/>
                <a:gd name="csX40" fmla="*/ 21689 w 140491"/>
                <a:gd name="csY40" fmla="*/ 47179 h 50159"/>
                <a:gd name="csX41" fmla="*/ 21247 w 140491"/>
                <a:gd name="csY41" fmla="*/ 47243 h 50159"/>
                <a:gd name="csX42" fmla="*/ 21086 w 140491"/>
                <a:gd name="csY42" fmla="*/ 47263 h 50159"/>
                <a:gd name="csX43" fmla="*/ 20894 w 140491"/>
                <a:gd name="csY43" fmla="*/ 47288 h 50159"/>
                <a:gd name="csX44" fmla="*/ 19408 w 140491"/>
                <a:gd name="csY44" fmla="*/ 47449 h 50159"/>
                <a:gd name="csX45" fmla="*/ 15493 w 140491"/>
                <a:gd name="csY45" fmla="*/ 47590 h 50159"/>
                <a:gd name="csX46" fmla="*/ 11168 w 140491"/>
                <a:gd name="csY46" fmla="*/ 47115 h 50159"/>
                <a:gd name="csX47" fmla="*/ 6977 w 140491"/>
                <a:gd name="csY47" fmla="*/ 45583 h 50159"/>
                <a:gd name="csX48" fmla="*/ 3690 w 140491"/>
                <a:gd name="csY48" fmla="*/ 42628 h 50159"/>
                <a:gd name="csX49" fmla="*/ 2524 w 140491"/>
                <a:gd name="csY49" fmla="*/ 40416 h 50159"/>
                <a:gd name="csX50" fmla="*/ 954 w 140491"/>
                <a:gd name="csY50" fmla="*/ 39525 h 50159"/>
                <a:gd name="csX51" fmla="*/ 64 w 140491"/>
                <a:gd name="csY51" fmla="*/ 41096 h 50159"/>
                <a:gd name="csX52" fmla="*/ 64 w 140491"/>
                <a:gd name="csY52" fmla="*/ 41096 h 50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140491" h="50159">
                  <a:moveTo>
                    <a:pt x="70" y="41102"/>
                  </a:moveTo>
                  <a:cubicBezTo>
                    <a:pt x="1416" y="44634"/>
                    <a:pt x="4011" y="47211"/>
                    <a:pt x="7483" y="48654"/>
                  </a:cubicBezTo>
                  <a:cubicBezTo>
                    <a:pt x="10405" y="49865"/>
                    <a:pt x="13654" y="50211"/>
                    <a:pt x="16787" y="50154"/>
                  </a:cubicBezTo>
                  <a:cubicBezTo>
                    <a:pt x="17998" y="50135"/>
                    <a:pt x="19215" y="50045"/>
                    <a:pt x="20420" y="49904"/>
                  </a:cubicBezTo>
                  <a:cubicBezTo>
                    <a:pt x="20939" y="49846"/>
                    <a:pt x="21452" y="49776"/>
                    <a:pt x="21964" y="49705"/>
                  </a:cubicBezTo>
                  <a:cubicBezTo>
                    <a:pt x="22118" y="49686"/>
                    <a:pt x="22272" y="49660"/>
                    <a:pt x="22426" y="49641"/>
                  </a:cubicBezTo>
                  <a:cubicBezTo>
                    <a:pt x="22483" y="49635"/>
                    <a:pt x="22541" y="49628"/>
                    <a:pt x="22599" y="49615"/>
                  </a:cubicBezTo>
                  <a:cubicBezTo>
                    <a:pt x="22855" y="49577"/>
                    <a:pt x="22233" y="49635"/>
                    <a:pt x="22464" y="49635"/>
                  </a:cubicBezTo>
                  <a:cubicBezTo>
                    <a:pt x="23656" y="49635"/>
                    <a:pt x="24892" y="49436"/>
                    <a:pt x="26078" y="49320"/>
                  </a:cubicBezTo>
                  <a:cubicBezTo>
                    <a:pt x="27648" y="49160"/>
                    <a:pt x="29185" y="48891"/>
                    <a:pt x="30736" y="48602"/>
                  </a:cubicBezTo>
                  <a:cubicBezTo>
                    <a:pt x="33876" y="48013"/>
                    <a:pt x="37022" y="47461"/>
                    <a:pt x="40174" y="46968"/>
                  </a:cubicBezTo>
                  <a:cubicBezTo>
                    <a:pt x="43243" y="46487"/>
                    <a:pt x="46255" y="45923"/>
                    <a:pt x="49273" y="45173"/>
                  </a:cubicBezTo>
                  <a:cubicBezTo>
                    <a:pt x="52259" y="44429"/>
                    <a:pt x="55251" y="43775"/>
                    <a:pt x="58269" y="43179"/>
                  </a:cubicBezTo>
                  <a:cubicBezTo>
                    <a:pt x="64317" y="41980"/>
                    <a:pt x="70340" y="40519"/>
                    <a:pt x="76222" y="38647"/>
                  </a:cubicBezTo>
                  <a:cubicBezTo>
                    <a:pt x="79157" y="37711"/>
                    <a:pt x="82034" y="36615"/>
                    <a:pt x="84937" y="35589"/>
                  </a:cubicBezTo>
                  <a:cubicBezTo>
                    <a:pt x="86353" y="35089"/>
                    <a:pt x="87801" y="34653"/>
                    <a:pt x="89185" y="34070"/>
                  </a:cubicBezTo>
                  <a:cubicBezTo>
                    <a:pt x="90498" y="33512"/>
                    <a:pt x="91728" y="32801"/>
                    <a:pt x="93010" y="32166"/>
                  </a:cubicBezTo>
                  <a:cubicBezTo>
                    <a:pt x="94240" y="31557"/>
                    <a:pt x="95541" y="31115"/>
                    <a:pt x="96797" y="30563"/>
                  </a:cubicBezTo>
                  <a:cubicBezTo>
                    <a:pt x="98123" y="29974"/>
                    <a:pt x="99424" y="29326"/>
                    <a:pt x="100705" y="28640"/>
                  </a:cubicBezTo>
                  <a:cubicBezTo>
                    <a:pt x="103211" y="27294"/>
                    <a:pt x="105633" y="25801"/>
                    <a:pt x="108042" y="24281"/>
                  </a:cubicBezTo>
                  <a:cubicBezTo>
                    <a:pt x="110438" y="22775"/>
                    <a:pt x="112822" y="21236"/>
                    <a:pt x="115269" y="19807"/>
                  </a:cubicBezTo>
                  <a:cubicBezTo>
                    <a:pt x="117820" y="18313"/>
                    <a:pt x="120325" y="16826"/>
                    <a:pt x="122753" y="15140"/>
                  </a:cubicBezTo>
                  <a:cubicBezTo>
                    <a:pt x="125201" y="13435"/>
                    <a:pt x="127661" y="11755"/>
                    <a:pt x="130148" y="10101"/>
                  </a:cubicBezTo>
                  <a:cubicBezTo>
                    <a:pt x="132531" y="8524"/>
                    <a:pt x="134851" y="6832"/>
                    <a:pt x="137036" y="4986"/>
                  </a:cubicBezTo>
                  <a:cubicBezTo>
                    <a:pt x="138099" y="4088"/>
                    <a:pt x="139124" y="3152"/>
                    <a:pt x="140111" y="2178"/>
                  </a:cubicBezTo>
                  <a:cubicBezTo>
                    <a:pt x="141284" y="1024"/>
                    <a:pt x="139477" y="-784"/>
                    <a:pt x="138304" y="370"/>
                  </a:cubicBezTo>
                  <a:cubicBezTo>
                    <a:pt x="136324" y="2319"/>
                    <a:pt x="134197" y="4108"/>
                    <a:pt x="131954" y="5742"/>
                  </a:cubicBezTo>
                  <a:cubicBezTo>
                    <a:pt x="129667" y="7409"/>
                    <a:pt x="127258" y="8890"/>
                    <a:pt x="124932" y="10499"/>
                  </a:cubicBezTo>
                  <a:cubicBezTo>
                    <a:pt x="122503" y="12178"/>
                    <a:pt x="120126" y="13928"/>
                    <a:pt x="117621" y="15480"/>
                  </a:cubicBezTo>
                  <a:cubicBezTo>
                    <a:pt x="115263" y="16941"/>
                    <a:pt x="112815" y="18262"/>
                    <a:pt x="110457" y="19730"/>
                  </a:cubicBezTo>
                  <a:cubicBezTo>
                    <a:pt x="105748" y="22672"/>
                    <a:pt x="101109" y="25788"/>
                    <a:pt x="96047" y="28102"/>
                  </a:cubicBezTo>
                  <a:cubicBezTo>
                    <a:pt x="94798" y="28672"/>
                    <a:pt x="93503" y="29121"/>
                    <a:pt x="92260" y="29692"/>
                  </a:cubicBezTo>
                  <a:cubicBezTo>
                    <a:pt x="91017" y="30262"/>
                    <a:pt x="89845" y="30967"/>
                    <a:pt x="88602" y="31544"/>
                  </a:cubicBezTo>
                  <a:cubicBezTo>
                    <a:pt x="87327" y="32134"/>
                    <a:pt x="85949" y="32519"/>
                    <a:pt x="84623" y="32987"/>
                  </a:cubicBezTo>
                  <a:cubicBezTo>
                    <a:pt x="83187" y="33493"/>
                    <a:pt x="81765" y="34025"/>
                    <a:pt x="80336" y="34544"/>
                  </a:cubicBezTo>
                  <a:cubicBezTo>
                    <a:pt x="74665" y="36602"/>
                    <a:pt x="68860" y="38198"/>
                    <a:pt x="62985" y="39551"/>
                  </a:cubicBezTo>
                  <a:cubicBezTo>
                    <a:pt x="60069" y="40224"/>
                    <a:pt x="57128" y="40756"/>
                    <a:pt x="54200" y="41365"/>
                  </a:cubicBezTo>
                  <a:cubicBezTo>
                    <a:pt x="51246" y="41980"/>
                    <a:pt x="48337" y="42814"/>
                    <a:pt x="45390" y="43468"/>
                  </a:cubicBezTo>
                  <a:cubicBezTo>
                    <a:pt x="42372" y="44141"/>
                    <a:pt x="39296" y="44513"/>
                    <a:pt x="36246" y="45025"/>
                  </a:cubicBezTo>
                  <a:cubicBezTo>
                    <a:pt x="33241" y="45532"/>
                    <a:pt x="30243" y="46231"/>
                    <a:pt x="27225" y="46628"/>
                  </a:cubicBezTo>
                  <a:cubicBezTo>
                    <a:pt x="25386" y="46872"/>
                    <a:pt x="23528" y="46917"/>
                    <a:pt x="21689" y="47179"/>
                  </a:cubicBezTo>
                  <a:cubicBezTo>
                    <a:pt x="21541" y="47199"/>
                    <a:pt x="21394" y="47224"/>
                    <a:pt x="21247" y="47243"/>
                  </a:cubicBezTo>
                  <a:cubicBezTo>
                    <a:pt x="21195" y="47250"/>
                    <a:pt x="20837" y="47301"/>
                    <a:pt x="21086" y="47263"/>
                  </a:cubicBezTo>
                  <a:cubicBezTo>
                    <a:pt x="21324" y="47231"/>
                    <a:pt x="20952" y="47282"/>
                    <a:pt x="20894" y="47288"/>
                  </a:cubicBezTo>
                  <a:cubicBezTo>
                    <a:pt x="20401" y="47352"/>
                    <a:pt x="19901" y="47404"/>
                    <a:pt x="19408" y="47449"/>
                  </a:cubicBezTo>
                  <a:cubicBezTo>
                    <a:pt x="18107" y="47564"/>
                    <a:pt x="16800" y="47622"/>
                    <a:pt x="15493" y="47590"/>
                  </a:cubicBezTo>
                  <a:cubicBezTo>
                    <a:pt x="13884" y="47551"/>
                    <a:pt x="12648" y="47436"/>
                    <a:pt x="11168" y="47115"/>
                  </a:cubicBezTo>
                  <a:cubicBezTo>
                    <a:pt x="9604" y="46775"/>
                    <a:pt x="8291" y="46333"/>
                    <a:pt x="6977" y="45583"/>
                  </a:cubicBezTo>
                  <a:cubicBezTo>
                    <a:pt x="5677" y="44840"/>
                    <a:pt x="4523" y="43846"/>
                    <a:pt x="3690" y="42628"/>
                  </a:cubicBezTo>
                  <a:cubicBezTo>
                    <a:pt x="3216" y="41936"/>
                    <a:pt x="2819" y="41186"/>
                    <a:pt x="2524" y="40416"/>
                  </a:cubicBezTo>
                  <a:cubicBezTo>
                    <a:pt x="2281" y="39769"/>
                    <a:pt x="1665" y="39327"/>
                    <a:pt x="954" y="39525"/>
                  </a:cubicBezTo>
                  <a:cubicBezTo>
                    <a:pt x="339" y="39692"/>
                    <a:pt x="-186" y="40448"/>
                    <a:pt x="64" y="41096"/>
                  </a:cubicBezTo>
                  <a:lnTo>
                    <a:pt x="64" y="41096"/>
                  </a:lnTo>
                  <a:close/>
                </a:path>
              </a:pathLst>
            </a:custGeom>
            <a:solidFill>
              <a:srgbClr val="7F7F7F"/>
            </a:solidFill>
            <a:ln w="635" cap="flat">
              <a:noFill/>
              <a:prstDash val="solid"/>
              <a:miter/>
            </a:ln>
          </p:spPr>
          <p:txBody>
            <a:bodyPr/>
            <a:lstStyle/>
            <a:p>
              <a:endParaRPr lang="en-US"/>
            </a:p>
          </p:txBody>
        </p:sp>
        <p:sp>
          <p:nvSpPr>
            <p:cNvPr id="3304" name="Freeform 3303">
              <a:extLst>
                <a:ext uri="{FF2B5EF4-FFF2-40B4-BE49-F238E27FC236}">
                  <a16:creationId xmlns:a16="http://schemas.microsoft.com/office/drawing/2014/main" id="{228BC466-6EB3-7716-2A5A-37B859B0C644}"/>
                </a:ext>
              </a:extLst>
            </p:cNvPr>
            <p:cNvSpPr/>
            <p:nvPr/>
          </p:nvSpPr>
          <p:spPr>
            <a:xfrm flipH="1">
              <a:off x="8490926" y="2394853"/>
              <a:ext cx="143843" cy="61212"/>
            </a:xfrm>
            <a:custGeom>
              <a:avLst/>
              <a:gdLst>
                <a:gd name="csX0" fmla="*/ 391 w 143843"/>
                <a:gd name="csY0" fmla="*/ 54082 h 61212"/>
                <a:gd name="csX1" fmla="*/ 14179 w 143843"/>
                <a:gd name="csY1" fmla="*/ 60961 h 61212"/>
                <a:gd name="csX2" fmla="*/ 25495 w 143843"/>
                <a:gd name="csY2" fmla="*/ 60217 h 61212"/>
                <a:gd name="csX3" fmla="*/ 28981 w 143843"/>
                <a:gd name="csY3" fmla="*/ 59262 h 61212"/>
                <a:gd name="csX4" fmla="*/ 36131 w 143843"/>
                <a:gd name="csY4" fmla="*/ 57768 h 61212"/>
                <a:gd name="csX5" fmla="*/ 54540 w 143843"/>
                <a:gd name="csY5" fmla="*/ 53172 h 61212"/>
                <a:gd name="csX6" fmla="*/ 72698 w 143843"/>
                <a:gd name="csY6" fmla="*/ 48185 h 61212"/>
                <a:gd name="csX7" fmla="*/ 89832 w 143843"/>
                <a:gd name="csY7" fmla="*/ 41973 h 61212"/>
                <a:gd name="csX8" fmla="*/ 98239 w 143843"/>
                <a:gd name="csY8" fmla="*/ 38326 h 61212"/>
                <a:gd name="csX9" fmla="*/ 106056 w 143843"/>
                <a:gd name="csY9" fmla="*/ 34486 h 61212"/>
                <a:gd name="csX10" fmla="*/ 120120 w 143843"/>
                <a:gd name="csY10" fmla="*/ 24729 h 61212"/>
                <a:gd name="csX11" fmla="*/ 132390 w 143843"/>
                <a:gd name="csY11" fmla="*/ 15729 h 61212"/>
                <a:gd name="csX12" fmla="*/ 142091 w 143843"/>
                <a:gd name="csY12" fmla="*/ 5113 h 61212"/>
                <a:gd name="csX13" fmla="*/ 143783 w 143843"/>
                <a:gd name="csY13" fmla="*/ 1607 h 61212"/>
                <a:gd name="csX14" fmla="*/ 141649 w 143843"/>
                <a:gd name="csY14" fmla="*/ 2171 h 61212"/>
                <a:gd name="csX15" fmla="*/ 141668 w 143843"/>
                <a:gd name="csY15" fmla="*/ 2190 h 61212"/>
                <a:gd name="csX16" fmla="*/ 141668 w 143843"/>
                <a:gd name="csY16" fmla="*/ 382 h 61212"/>
                <a:gd name="csX17" fmla="*/ 141450 w 143843"/>
                <a:gd name="csY17" fmla="*/ 587 h 61212"/>
                <a:gd name="csX18" fmla="*/ 141450 w 143843"/>
                <a:gd name="csY18" fmla="*/ 2395 h 61212"/>
                <a:gd name="csX19" fmla="*/ 143257 w 143843"/>
                <a:gd name="csY19" fmla="*/ 2395 h 61212"/>
                <a:gd name="csX20" fmla="*/ 143475 w 143843"/>
                <a:gd name="csY20" fmla="*/ 2190 h 61212"/>
                <a:gd name="csX21" fmla="*/ 143475 w 143843"/>
                <a:gd name="csY21" fmla="*/ 382 h 61212"/>
                <a:gd name="csX22" fmla="*/ 143456 w 143843"/>
                <a:gd name="csY22" fmla="*/ 363 h 61212"/>
                <a:gd name="csX23" fmla="*/ 141322 w 143843"/>
                <a:gd name="csY23" fmla="*/ 927 h 61212"/>
                <a:gd name="csX24" fmla="*/ 121671 w 143843"/>
                <a:gd name="csY24" fmla="*/ 20408 h 61212"/>
                <a:gd name="csX25" fmla="*/ 108061 w 143843"/>
                <a:gd name="csY25" fmla="*/ 30261 h 61212"/>
                <a:gd name="csX26" fmla="*/ 100789 w 143843"/>
                <a:gd name="csY26" fmla="*/ 34390 h 61212"/>
                <a:gd name="csX27" fmla="*/ 92786 w 143843"/>
                <a:gd name="csY27" fmla="*/ 37954 h 61212"/>
                <a:gd name="csX28" fmla="*/ 76235 w 143843"/>
                <a:gd name="csY28" fmla="*/ 44422 h 61212"/>
                <a:gd name="csX29" fmla="*/ 58698 w 143843"/>
                <a:gd name="csY29" fmla="*/ 49396 h 61212"/>
                <a:gd name="csX30" fmla="*/ 40828 w 143843"/>
                <a:gd name="csY30" fmla="*/ 54070 h 61212"/>
                <a:gd name="csX31" fmla="*/ 31845 w 143843"/>
                <a:gd name="csY31" fmla="*/ 56063 h 61212"/>
                <a:gd name="csX32" fmla="*/ 27180 w 143843"/>
                <a:gd name="csY32" fmla="*/ 57108 h 61212"/>
                <a:gd name="csX33" fmla="*/ 18049 w 143843"/>
                <a:gd name="csY33" fmla="*/ 58666 h 61212"/>
                <a:gd name="csX34" fmla="*/ 5516 w 143843"/>
                <a:gd name="csY34" fmla="*/ 54884 h 61212"/>
                <a:gd name="csX35" fmla="*/ 2210 w 143843"/>
                <a:gd name="csY35" fmla="*/ 52262 h 61212"/>
                <a:gd name="csX36" fmla="*/ 403 w 143843"/>
                <a:gd name="csY36" fmla="*/ 54070 h 61212"/>
                <a:gd name="csX37" fmla="*/ 403 w 143843"/>
                <a:gd name="csY37" fmla="*/ 54070 h 612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43843" h="61212">
                  <a:moveTo>
                    <a:pt x="391" y="54082"/>
                  </a:moveTo>
                  <a:cubicBezTo>
                    <a:pt x="4261" y="57621"/>
                    <a:pt x="8951" y="60217"/>
                    <a:pt x="14179" y="60961"/>
                  </a:cubicBezTo>
                  <a:cubicBezTo>
                    <a:pt x="17979" y="61499"/>
                    <a:pt x="21785" y="61140"/>
                    <a:pt x="25495" y="60217"/>
                  </a:cubicBezTo>
                  <a:cubicBezTo>
                    <a:pt x="26667" y="59929"/>
                    <a:pt x="27814" y="59570"/>
                    <a:pt x="28981" y="59262"/>
                  </a:cubicBezTo>
                  <a:cubicBezTo>
                    <a:pt x="31332" y="58653"/>
                    <a:pt x="33760" y="58288"/>
                    <a:pt x="36131" y="57768"/>
                  </a:cubicBezTo>
                  <a:cubicBezTo>
                    <a:pt x="42308" y="56422"/>
                    <a:pt x="48434" y="54820"/>
                    <a:pt x="54540" y="53172"/>
                  </a:cubicBezTo>
                  <a:cubicBezTo>
                    <a:pt x="60601" y="51544"/>
                    <a:pt x="66669" y="49922"/>
                    <a:pt x="72698" y="48185"/>
                  </a:cubicBezTo>
                  <a:cubicBezTo>
                    <a:pt x="78542" y="46499"/>
                    <a:pt x="84225" y="44326"/>
                    <a:pt x="89832" y="41973"/>
                  </a:cubicBezTo>
                  <a:cubicBezTo>
                    <a:pt x="92645" y="40787"/>
                    <a:pt x="95445" y="39563"/>
                    <a:pt x="98239" y="38326"/>
                  </a:cubicBezTo>
                  <a:cubicBezTo>
                    <a:pt x="100898" y="37146"/>
                    <a:pt x="103531" y="35941"/>
                    <a:pt x="106056" y="34486"/>
                  </a:cubicBezTo>
                  <a:cubicBezTo>
                    <a:pt x="111002" y="31627"/>
                    <a:pt x="115551" y="28146"/>
                    <a:pt x="120120" y="24729"/>
                  </a:cubicBezTo>
                  <a:cubicBezTo>
                    <a:pt x="124176" y="21684"/>
                    <a:pt x="128405" y="18863"/>
                    <a:pt x="132390" y="15729"/>
                  </a:cubicBezTo>
                  <a:cubicBezTo>
                    <a:pt x="136183" y="12754"/>
                    <a:pt x="139675" y="9318"/>
                    <a:pt x="142091" y="5113"/>
                  </a:cubicBezTo>
                  <a:cubicBezTo>
                    <a:pt x="142738" y="3985"/>
                    <a:pt x="143289" y="2812"/>
                    <a:pt x="143783" y="1607"/>
                  </a:cubicBezTo>
                  <a:cubicBezTo>
                    <a:pt x="143071" y="1792"/>
                    <a:pt x="142360" y="1985"/>
                    <a:pt x="141649" y="2171"/>
                  </a:cubicBezTo>
                  <a:cubicBezTo>
                    <a:pt x="141655" y="2171"/>
                    <a:pt x="141662" y="2183"/>
                    <a:pt x="141668" y="2190"/>
                  </a:cubicBezTo>
                  <a:lnTo>
                    <a:pt x="141668" y="382"/>
                  </a:lnTo>
                  <a:cubicBezTo>
                    <a:pt x="141604" y="459"/>
                    <a:pt x="141534" y="530"/>
                    <a:pt x="141450" y="587"/>
                  </a:cubicBezTo>
                  <a:cubicBezTo>
                    <a:pt x="140919" y="1030"/>
                    <a:pt x="140995" y="1940"/>
                    <a:pt x="141450" y="2395"/>
                  </a:cubicBezTo>
                  <a:cubicBezTo>
                    <a:pt x="141976" y="2921"/>
                    <a:pt x="142725" y="2837"/>
                    <a:pt x="143257" y="2395"/>
                  </a:cubicBezTo>
                  <a:cubicBezTo>
                    <a:pt x="143341" y="2337"/>
                    <a:pt x="143411" y="2267"/>
                    <a:pt x="143475" y="2190"/>
                  </a:cubicBezTo>
                  <a:cubicBezTo>
                    <a:pt x="143924" y="1709"/>
                    <a:pt x="144007" y="856"/>
                    <a:pt x="143475" y="382"/>
                  </a:cubicBezTo>
                  <a:cubicBezTo>
                    <a:pt x="143469" y="382"/>
                    <a:pt x="143462" y="369"/>
                    <a:pt x="143456" y="363"/>
                  </a:cubicBezTo>
                  <a:cubicBezTo>
                    <a:pt x="142681" y="-329"/>
                    <a:pt x="141694" y="30"/>
                    <a:pt x="141322" y="927"/>
                  </a:cubicBezTo>
                  <a:cubicBezTo>
                    <a:pt x="137632" y="9876"/>
                    <a:pt x="129122" y="14934"/>
                    <a:pt x="121671" y="20408"/>
                  </a:cubicBezTo>
                  <a:cubicBezTo>
                    <a:pt x="117160" y="23723"/>
                    <a:pt x="112764" y="27210"/>
                    <a:pt x="108061" y="30261"/>
                  </a:cubicBezTo>
                  <a:cubicBezTo>
                    <a:pt x="105722" y="31780"/>
                    <a:pt x="103300" y="33184"/>
                    <a:pt x="100789" y="34390"/>
                  </a:cubicBezTo>
                  <a:cubicBezTo>
                    <a:pt x="98162" y="35652"/>
                    <a:pt x="95458" y="36793"/>
                    <a:pt x="92786" y="37954"/>
                  </a:cubicBezTo>
                  <a:cubicBezTo>
                    <a:pt x="87352" y="40319"/>
                    <a:pt x="81861" y="42563"/>
                    <a:pt x="76235" y="44422"/>
                  </a:cubicBezTo>
                  <a:cubicBezTo>
                    <a:pt x="70469" y="46319"/>
                    <a:pt x="64555" y="47794"/>
                    <a:pt x="58698" y="49396"/>
                  </a:cubicBezTo>
                  <a:cubicBezTo>
                    <a:pt x="52759" y="51018"/>
                    <a:pt x="46812" y="52621"/>
                    <a:pt x="40828" y="54070"/>
                  </a:cubicBezTo>
                  <a:cubicBezTo>
                    <a:pt x="37848" y="54788"/>
                    <a:pt x="34850" y="55448"/>
                    <a:pt x="31845" y="56063"/>
                  </a:cubicBezTo>
                  <a:cubicBezTo>
                    <a:pt x="30275" y="56384"/>
                    <a:pt x="28718" y="56672"/>
                    <a:pt x="27180" y="57108"/>
                  </a:cubicBezTo>
                  <a:cubicBezTo>
                    <a:pt x="24136" y="57974"/>
                    <a:pt x="21189" y="58647"/>
                    <a:pt x="18049" y="58666"/>
                  </a:cubicBezTo>
                  <a:cubicBezTo>
                    <a:pt x="13558" y="58704"/>
                    <a:pt x="9252" y="57365"/>
                    <a:pt x="5516" y="54884"/>
                  </a:cubicBezTo>
                  <a:cubicBezTo>
                    <a:pt x="4337" y="54102"/>
                    <a:pt x="3248" y="53217"/>
                    <a:pt x="2210" y="52262"/>
                  </a:cubicBezTo>
                  <a:cubicBezTo>
                    <a:pt x="999" y="51153"/>
                    <a:pt x="-814" y="52954"/>
                    <a:pt x="403" y="54070"/>
                  </a:cubicBezTo>
                  <a:lnTo>
                    <a:pt x="403" y="54070"/>
                  </a:lnTo>
                  <a:close/>
                </a:path>
              </a:pathLst>
            </a:custGeom>
            <a:solidFill>
              <a:srgbClr val="7F7F7F"/>
            </a:solidFill>
            <a:ln w="635" cap="flat">
              <a:noFill/>
              <a:prstDash val="solid"/>
              <a:miter/>
            </a:ln>
          </p:spPr>
          <p:txBody>
            <a:bodyPr/>
            <a:lstStyle/>
            <a:p>
              <a:endParaRPr lang="en-US"/>
            </a:p>
          </p:txBody>
        </p:sp>
        <p:sp>
          <p:nvSpPr>
            <p:cNvPr id="3305" name="Freeform 3304">
              <a:extLst>
                <a:ext uri="{FF2B5EF4-FFF2-40B4-BE49-F238E27FC236}">
                  <a16:creationId xmlns:a16="http://schemas.microsoft.com/office/drawing/2014/main" id="{9C206227-234C-3C7E-66D8-62324E0228FA}"/>
                </a:ext>
              </a:extLst>
            </p:cNvPr>
            <p:cNvSpPr/>
            <p:nvPr/>
          </p:nvSpPr>
          <p:spPr>
            <a:xfrm flipH="1">
              <a:off x="8479063" y="2389107"/>
              <a:ext cx="140110" cy="72355"/>
            </a:xfrm>
            <a:custGeom>
              <a:avLst/>
              <a:gdLst>
                <a:gd name="csX0" fmla="*/ 582 w 140110"/>
                <a:gd name="csY0" fmla="*/ 66873 h 72355"/>
                <a:gd name="csX1" fmla="*/ 15044 w 140110"/>
                <a:gd name="csY1" fmla="*/ 72335 h 72355"/>
                <a:gd name="csX2" fmla="*/ 24469 w 140110"/>
                <a:gd name="csY2" fmla="*/ 70642 h 72355"/>
                <a:gd name="csX3" fmla="*/ 27449 w 140110"/>
                <a:gd name="csY3" fmla="*/ 69687 h 72355"/>
                <a:gd name="csX4" fmla="*/ 36650 w 140110"/>
                <a:gd name="csY4" fmla="*/ 67463 h 72355"/>
                <a:gd name="csX5" fmla="*/ 55475 w 140110"/>
                <a:gd name="csY5" fmla="*/ 61796 h 72355"/>
                <a:gd name="csX6" fmla="*/ 92356 w 140110"/>
                <a:gd name="csY6" fmla="*/ 47725 h 72355"/>
                <a:gd name="csX7" fmla="*/ 100884 w 140110"/>
                <a:gd name="csY7" fmla="*/ 43103 h 72355"/>
                <a:gd name="csX8" fmla="*/ 104338 w 140110"/>
                <a:gd name="csY8" fmla="*/ 40372 h 72355"/>
                <a:gd name="csX9" fmla="*/ 108202 w 140110"/>
                <a:gd name="csY9" fmla="*/ 37910 h 72355"/>
                <a:gd name="csX10" fmla="*/ 115993 w 140110"/>
                <a:gd name="csY10" fmla="*/ 32109 h 72355"/>
                <a:gd name="csX11" fmla="*/ 123022 w 140110"/>
                <a:gd name="csY11" fmla="*/ 26327 h 72355"/>
                <a:gd name="csX12" fmla="*/ 133319 w 140110"/>
                <a:gd name="csY12" fmla="*/ 16916 h 72355"/>
                <a:gd name="csX13" fmla="*/ 139944 w 140110"/>
                <a:gd name="csY13" fmla="*/ 4743 h 72355"/>
                <a:gd name="csX14" fmla="*/ 140053 w 140110"/>
                <a:gd name="csY14" fmla="*/ 1307 h 72355"/>
                <a:gd name="csX15" fmla="*/ 137875 w 140110"/>
                <a:gd name="csY15" fmla="*/ 403 h 72355"/>
                <a:gd name="csX16" fmla="*/ 137298 w 140110"/>
                <a:gd name="csY16" fmla="*/ 1172 h 72355"/>
                <a:gd name="csX17" fmla="*/ 139502 w 140110"/>
                <a:gd name="csY17" fmla="*/ 2461 h 72355"/>
                <a:gd name="csX18" fmla="*/ 139682 w 140110"/>
                <a:gd name="csY18" fmla="*/ 2204 h 72355"/>
                <a:gd name="csX19" fmla="*/ 137503 w 140110"/>
                <a:gd name="csY19" fmla="*/ 1300 h 72355"/>
                <a:gd name="csX20" fmla="*/ 133210 w 140110"/>
                <a:gd name="csY20" fmla="*/ 13102 h 72355"/>
                <a:gd name="csX21" fmla="*/ 123163 w 140110"/>
                <a:gd name="csY21" fmla="*/ 22872 h 72355"/>
                <a:gd name="csX22" fmla="*/ 109938 w 140110"/>
                <a:gd name="csY22" fmla="*/ 33583 h 72355"/>
                <a:gd name="csX23" fmla="*/ 102409 w 140110"/>
                <a:gd name="csY23" fmla="*/ 38648 h 72355"/>
                <a:gd name="csX24" fmla="*/ 99001 w 140110"/>
                <a:gd name="csY24" fmla="*/ 41327 h 72355"/>
                <a:gd name="csX25" fmla="*/ 95118 w 140110"/>
                <a:gd name="csY25" fmla="*/ 43577 h 72355"/>
                <a:gd name="csX26" fmla="*/ 77484 w 140110"/>
                <a:gd name="csY26" fmla="*/ 51308 h 72355"/>
                <a:gd name="csX27" fmla="*/ 59236 w 140110"/>
                <a:gd name="csY27" fmla="*/ 57930 h 72355"/>
                <a:gd name="csX28" fmla="*/ 40693 w 140110"/>
                <a:gd name="csY28" fmla="*/ 63559 h 72355"/>
                <a:gd name="csX29" fmla="*/ 31415 w 140110"/>
                <a:gd name="csY29" fmla="*/ 66219 h 72355"/>
                <a:gd name="csX30" fmla="*/ 25546 w 140110"/>
                <a:gd name="csY30" fmla="*/ 67540 h 72355"/>
                <a:gd name="csX31" fmla="*/ 22188 w 140110"/>
                <a:gd name="csY31" fmla="*/ 68713 h 72355"/>
                <a:gd name="csX32" fmla="*/ 20164 w 140110"/>
                <a:gd name="csY32" fmla="*/ 69283 h 72355"/>
                <a:gd name="csX33" fmla="*/ 19055 w 140110"/>
                <a:gd name="csY33" fmla="*/ 69514 h 72355"/>
                <a:gd name="csX34" fmla="*/ 17947 w 140110"/>
                <a:gd name="csY34" fmla="*/ 69674 h 72355"/>
                <a:gd name="csX35" fmla="*/ 5772 w 140110"/>
                <a:gd name="csY35" fmla="*/ 67014 h 72355"/>
                <a:gd name="csX36" fmla="*/ 1864 w 140110"/>
                <a:gd name="csY36" fmla="*/ 64648 h 72355"/>
                <a:gd name="csX37" fmla="*/ 576 w 140110"/>
                <a:gd name="csY37" fmla="*/ 66854 h 72355"/>
                <a:gd name="csX38" fmla="*/ 576 w 140110"/>
                <a:gd name="csY38" fmla="*/ 66854 h 72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40110" h="72355">
                  <a:moveTo>
                    <a:pt x="582" y="66873"/>
                  </a:moveTo>
                  <a:cubicBezTo>
                    <a:pt x="4882" y="69796"/>
                    <a:pt x="9783" y="72078"/>
                    <a:pt x="15044" y="72335"/>
                  </a:cubicBezTo>
                  <a:cubicBezTo>
                    <a:pt x="18299" y="72495"/>
                    <a:pt x="21432" y="71738"/>
                    <a:pt x="24469" y="70642"/>
                  </a:cubicBezTo>
                  <a:cubicBezTo>
                    <a:pt x="25450" y="70290"/>
                    <a:pt x="26430" y="69892"/>
                    <a:pt x="27449" y="69687"/>
                  </a:cubicBezTo>
                  <a:cubicBezTo>
                    <a:pt x="30550" y="69065"/>
                    <a:pt x="33606" y="68347"/>
                    <a:pt x="36650" y="67463"/>
                  </a:cubicBezTo>
                  <a:cubicBezTo>
                    <a:pt x="42942" y="65629"/>
                    <a:pt x="49215" y="63719"/>
                    <a:pt x="55475" y="61796"/>
                  </a:cubicBezTo>
                  <a:cubicBezTo>
                    <a:pt x="68053" y="57937"/>
                    <a:pt x="80413" y="53251"/>
                    <a:pt x="92356" y="47725"/>
                  </a:cubicBezTo>
                  <a:cubicBezTo>
                    <a:pt x="95297" y="46366"/>
                    <a:pt x="98289" y="45065"/>
                    <a:pt x="100884" y="43103"/>
                  </a:cubicBezTo>
                  <a:cubicBezTo>
                    <a:pt x="102057" y="42218"/>
                    <a:pt x="103166" y="41250"/>
                    <a:pt x="104338" y="40372"/>
                  </a:cubicBezTo>
                  <a:cubicBezTo>
                    <a:pt x="105562" y="39449"/>
                    <a:pt x="106901" y="38705"/>
                    <a:pt x="108202" y="37910"/>
                  </a:cubicBezTo>
                  <a:cubicBezTo>
                    <a:pt x="110951" y="36225"/>
                    <a:pt x="113462" y="34103"/>
                    <a:pt x="115993" y="32109"/>
                  </a:cubicBezTo>
                  <a:cubicBezTo>
                    <a:pt x="118377" y="30231"/>
                    <a:pt x="120703" y="28282"/>
                    <a:pt x="123022" y="26327"/>
                  </a:cubicBezTo>
                  <a:cubicBezTo>
                    <a:pt x="126578" y="23327"/>
                    <a:pt x="130192" y="20378"/>
                    <a:pt x="133319" y="16916"/>
                  </a:cubicBezTo>
                  <a:cubicBezTo>
                    <a:pt x="136414" y="13493"/>
                    <a:pt x="139265" y="9416"/>
                    <a:pt x="139944" y="4743"/>
                  </a:cubicBezTo>
                  <a:cubicBezTo>
                    <a:pt x="140111" y="3602"/>
                    <a:pt x="140162" y="2461"/>
                    <a:pt x="140053" y="1307"/>
                  </a:cubicBezTo>
                  <a:cubicBezTo>
                    <a:pt x="139963" y="326"/>
                    <a:pt x="138650" y="-533"/>
                    <a:pt x="137875" y="403"/>
                  </a:cubicBezTo>
                  <a:cubicBezTo>
                    <a:pt x="137670" y="653"/>
                    <a:pt x="137471" y="903"/>
                    <a:pt x="137298" y="1172"/>
                  </a:cubicBezTo>
                  <a:cubicBezTo>
                    <a:pt x="136401" y="2557"/>
                    <a:pt x="138612" y="3839"/>
                    <a:pt x="139502" y="2461"/>
                  </a:cubicBezTo>
                  <a:cubicBezTo>
                    <a:pt x="139553" y="2371"/>
                    <a:pt x="139611" y="2281"/>
                    <a:pt x="139682" y="2204"/>
                  </a:cubicBezTo>
                  <a:cubicBezTo>
                    <a:pt x="138957" y="1903"/>
                    <a:pt x="138227" y="1602"/>
                    <a:pt x="137503" y="1300"/>
                  </a:cubicBezTo>
                  <a:cubicBezTo>
                    <a:pt x="137913" y="5692"/>
                    <a:pt x="135869" y="9743"/>
                    <a:pt x="133210" y="13102"/>
                  </a:cubicBezTo>
                  <a:cubicBezTo>
                    <a:pt x="130301" y="16775"/>
                    <a:pt x="126739" y="19865"/>
                    <a:pt x="123163" y="22872"/>
                  </a:cubicBezTo>
                  <a:cubicBezTo>
                    <a:pt x="118819" y="26526"/>
                    <a:pt x="114449" y="30135"/>
                    <a:pt x="109938" y="33583"/>
                  </a:cubicBezTo>
                  <a:cubicBezTo>
                    <a:pt x="107529" y="35430"/>
                    <a:pt x="104793" y="36776"/>
                    <a:pt x="102409" y="38648"/>
                  </a:cubicBezTo>
                  <a:cubicBezTo>
                    <a:pt x="101275" y="39539"/>
                    <a:pt x="100173" y="40481"/>
                    <a:pt x="99001" y="41327"/>
                  </a:cubicBezTo>
                  <a:cubicBezTo>
                    <a:pt x="97770" y="42212"/>
                    <a:pt x="96476" y="42917"/>
                    <a:pt x="95118" y="43577"/>
                  </a:cubicBezTo>
                  <a:cubicBezTo>
                    <a:pt x="89351" y="46398"/>
                    <a:pt x="83450" y="48936"/>
                    <a:pt x="77484" y="51308"/>
                  </a:cubicBezTo>
                  <a:cubicBezTo>
                    <a:pt x="71468" y="53699"/>
                    <a:pt x="65406" y="55956"/>
                    <a:pt x="59236" y="57930"/>
                  </a:cubicBezTo>
                  <a:cubicBezTo>
                    <a:pt x="53085" y="59898"/>
                    <a:pt x="46870" y="61674"/>
                    <a:pt x="40693" y="63559"/>
                  </a:cubicBezTo>
                  <a:cubicBezTo>
                    <a:pt x="37617" y="64495"/>
                    <a:pt x="34542" y="65443"/>
                    <a:pt x="31415" y="66219"/>
                  </a:cubicBezTo>
                  <a:cubicBezTo>
                    <a:pt x="29474" y="66700"/>
                    <a:pt x="27449" y="66918"/>
                    <a:pt x="25546" y="67540"/>
                  </a:cubicBezTo>
                  <a:cubicBezTo>
                    <a:pt x="24418" y="67905"/>
                    <a:pt x="23316" y="68347"/>
                    <a:pt x="22188" y="68713"/>
                  </a:cubicBezTo>
                  <a:cubicBezTo>
                    <a:pt x="21522" y="68931"/>
                    <a:pt x="20843" y="69123"/>
                    <a:pt x="20164" y="69283"/>
                  </a:cubicBezTo>
                  <a:cubicBezTo>
                    <a:pt x="19798" y="69373"/>
                    <a:pt x="19427" y="69450"/>
                    <a:pt x="19055" y="69514"/>
                  </a:cubicBezTo>
                  <a:cubicBezTo>
                    <a:pt x="18536" y="69610"/>
                    <a:pt x="18376" y="69629"/>
                    <a:pt x="17947" y="69674"/>
                  </a:cubicBezTo>
                  <a:cubicBezTo>
                    <a:pt x="13686" y="70129"/>
                    <a:pt x="9553" y="68995"/>
                    <a:pt x="5772" y="67014"/>
                  </a:cubicBezTo>
                  <a:cubicBezTo>
                    <a:pt x="4420" y="66309"/>
                    <a:pt x="3126" y="65507"/>
                    <a:pt x="1864" y="64648"/>
                  </a:cubicBezTo>
                  <a:cubicBezTo>
                    <a:pt x="499" y="63719"/>
                    <a:pt x="-776" y="65937"/>
                    <a:pt x="576" y="66854"/>
                  </a:cubicBezTo>
                  <a:lnTo>
                    <a:pt x="576" y="66854"/>
                  </a:lnTo>
                  <a:close/>
                </a:path>
              </a:pathLst>
            </a:custGeom>
            <a:solidFill>
              <a:srgbClr val="7F7F7F"/>
            </a:solidFill>
            <a:ln w="635" cap="flat">
              <a:noFill/>
              <a:prstDash val="solid"/>
              <a:miter/>
            </a:ln>
          </p:spPr>
          <p:txBody>
            <a:bodyPr/>
            <a:lstStyle/>
            <a:p>
              <a:endParaRPr lang="en-US"/>
            </a:p>
          </p:txBody>
        </p:sp>
        <p:sp>
          <p:nvSpPr>
            <p:cNvPr id="3306" name="Freeform 3305">
              <a:extLst>
                <a:ext uri="{FF2B5EF4-FFF2-40B4-BE49-F238E27FC236}">
                  <a16:creationId xmlns:a16="http://schemas.microsoft.com/office/drawing/2014/main" id="{685615BB-0FE6-3070-9901-6EB59900696B}"/>
                </a:ext>
              </a:extLst>
            </p:cNvPr>
            <p:cNvSpPr/>
            <p:nvPr/>
          </p:nvSpPr>
          <p:spPr>
            <a:xfrm flipH="1">
              <a:off x="8479446" y="2398174"/>
              <a:ext cx="123841" cy="67955"/>
            </a:xfrm>
            <a:custGeom>
              <a:avLst/>
              <a:gdLst>
                <a:gd name="csX0" fmla="*/ 593 w 123841"/>
                <a:gd name="csY0" fmla="*/ 63357 h 67955"/>
                <a:gd name="csX1" fmla="*/ 13049 w 123841"/>
                <a:gd name="csY1" fmla="*/ 67953 h 67955"/>
                <a:gd name="csX2" fmla="*/ 20610 w 123841"/>
                <a:gd name="csY2" fmla="*/ 65979 h 67955"/>
                <a:gd name="csX3" fmla="*/ 21840 w 123841"/>
                <a:gd name="csY3" fmla="*/ 65370 h 67955"/>
                <a:gd name="csX4" fmla="*/ 22135 w 123841"/>
                <a:gd name="csY4" fmla="*/ 65235 h 67955"/>
                <a:gd name="csX5" fmla="*/ 22142 w 123841"/>
                <a:gd name="csY5" fmla="*/ 65235 h 67955"/>
                <a:gd name="csX6" fmla="*/ 22654 w 123841"/>
                <a:gd name="csY6" fmla="*/ 65050 h 67955"/>
                <a:gd name="csX7" fmla="*/ 31247 w 123841"/>
                <a:gd name="csY7" fmla="*/ 62774 h 67955"/>
                <a:gd name="csX8" fmla="*/ 48476 w 123841"/>
                <a:gd name="csY8" fmla="*/ 57786 h 67955"/>
                <a:gd name="csX9" fmla="*/ 65276 w 123841"/>
                <a:gd name="csY9" fmla="*/ 52081 h 67955"/>
                <a:gd name="csX10" fmla="*/ 81148 w 123841"/>
                <a:gd name="csY10" fmla="*/ 46196 h 67955"/>
                <a:gd name="csX11" fmla="*/ 95686 w 123841"/>
                <a:gd name="csY11" fmla="*/ 38171 h 67955"/>
                <a:gd name="csX12" fmla="*/ 108815 w 123841"/>
                <a:gd name="csY12" fmla="*/ 28343 h 67955"/>
                <a:gd name="csX13" fmla="*/ 119823 w 123841"/>
                <a:gd name="csY13" fmla="*/ 16035 h 67955"/>
                <a:gd name="csX14" fmla="*/ 123264 w 123841"/>
                <a:gd name="csY14" fmla="*/ 9445 h 67955"/>
                <a:gd name="csX15" fmla="*/ 123738 w 123841"/>
                <a:gd name="csY15" fmla="*/ 3189 h 67955"/>
                <a:gd name="csX16" fmla="*/ 122681 w 123841"/>
                <a:gd name="csY16" fmla="*/ 368 h 67955"/>
                <a:gd name="csX17" fmla="*/ 120874 w 123841"/>
                <a:gd name="csY17" fmla="*/ 368 h 67955"/>
                <a:gd name="csX18" fmla="*/ 120874 w 123841"/>
                <a:gd name="csY18" fmla="*/ 2176 h 67955"/>
                <a:gd name="csX19" fmla="*/ 120951 w 123841"/>
                <a:gd name="csY19" fmla="*/ 2304 h 67955"/>
                <a:gd name="csX20" fmla="*/ 121104 w 123841"/>
                <a:gd name="csY20" fmla="*/ 2810 h 67955"/>
                <a:gd name="csX21" fmla="*/ 121252 w 123841"/>
                <a:gd name="csY21" fmla="*/ 4131 h 67955"/>
                <a:gd name="csX22" fmla="*/ 121143 w 123841"/>
                <a:gd name="csY22" fmla="*/ 6855 h 67955"/>
                <a:gd name="csX23" fmla="*/ 118811 w 123841"/>
                <a:gd name="csY23" fmla="*/ 12792 h 67955"/>
                <a:gd name="csX24" fmla="*/ 108828 w 123841"/>
                <a:gd name="csY24" fmla="*/ 24984 h 67955"/>
                <a:gd name="csX25" fmla="*/ 96353 w 123841"/>
                <a:gd name="csY25" fmla="*/ 34645 h 67955"/>
                <a:gd name="csX26" fmla="*/ 82480 w 123841"/>
                <a:gd name="csY26" fmla="*/ 42799 h 67955"/>
                <a:gd name="csX27" fmla="*/ 67410 w 123841"/>
                <a:gd name="csY27" fmla="*/ 48626 h 67955"/>
                <a:gd name="csX28" fmla="*/ 51417 w 123841"/>
                <a:gd name="csY28" fmla="*/ 54165 h 67955"/>
                <a:gd name="csX29" fmla="*/ 34636 w 123841"/>
                <a:gd name="csY29" fmla="*/ 59210 h 67955"/>
                <a:gd name="csX30" fmla="*/ 26255 w 123841"/>
                <a:gd name="csY30" fmla="*/ 61389 h 67955"/>
                <a:gd name="csX31" fmla="*/ 20726 w 123841"/>
                <a:gd name="csY31" fmla="*/ 63069 h 67955"/>
                <a:gd name="csX32" fmla="*/ 18214 w 123841"/>
                <a:gd name="csY32" fmla="*/ 64293 h 67955"/>
                <a:gd name="csX33" fmla="*/ 17970 w 123841"/>
                <a:gd name="csY33" fmla="*/ 64402 h 67955"/>
                <a:gd name="csX34" fmla="*/ 17708 w 123841"/>
                <a:gd name="csY34" fmla="*/ 64505 h 67955"/>
                <a:gd name="csX35" fmla="*/ 16875 w 123841"/>
                <a:gd name="csY35" fmla="*/ 64800 h 67955"/>
                <a:gd name="csX36" fmla="*/ 15074 w 123841"/>
                <a:gd name="csY36" fmla="*/ 65248 h 67955"/>
                <a:gd name="csX37" fmla="*/ 14882 w 123841"/>
                <a:gd name="csY37" fmla="*/ 65280 h 67955"/>
                <a:gd name="csX38" fmla="*/ 14331 w 123841"/>
                <a:gd name="csY38" fmla="*/ 65338 h 67955"/>
                <a:gd name="csX39" fmla="*/ 13222 w 123841"/>
                <a:gd name="csY39" fmla="*/ 65383 h 67955"/>
                <a:gd name="csX40" fmla="*/ 12165 w 123841"/>
                <a:gd name="csY40" fmla="*/ 65338 h 67955"/>
                <a:gd name="csX41" fmla="*/ 11037 w 123841"/>
                <a:gd name="csY41" fmla="*/ 65191 h 67955"/>
                <a:gd name="csX42" fmla="*/ 5309 w 123841"/>
                <a:gd name="csY42" fmla="*/ 63158 h 67955"/>
                <a:gd name="csX43" fmla="*/ 1875 w 123841"/>
                <a:gd name="csY43" fmla="*/ 61133 h 67955"/>
                <a:gd name="csX44" fmla="*/ 587 w 123841"/>
                <a:gd name="csY44" fmla="*/ 63338 h 67955"/>
                <a:gd name="csX45" fmla="*/ 587 w 123841"/>
                <a:gd name="csY45" fmla="*/ 63338 h 67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123841" h="67955">
                  <a:moveTo>
                    <a:pt x="593" y="63357"/>
                  </a:moveTo>
                  <a:cubicBezTo>
                    <a:pt x="4284" y="65787"/>
                    <a:pt x="8539" y="67883"/>
                    <a:pt x="13049" y="67953"/>
                  </a:cubicBezTo>
                  <a:cubicBezTo>
                    <a:pt x="15747" y="67998"/>
                    <a:pt x="18227" y="67171"/>
                    <a:pt x="20610" y="65979"/>
                  </a:cubicBezTo>
                  <a:cubicBezTo>
                    <a:pt x="21020" y="65774"/>
                    <a:pt x="21424" y="65562"/>
                    <a:pt x="21840" y="65370"/>
                  </a:cubicBezTo>
                  <a:cubicBezTo>
                    <a:pt x="21937" y="65325"/>
                    <a:pt x="22039" y="65280"/>
                    <a:pt x="22135" y="65235"/>
                  </a:cubicBezTo>
                  <a:cubicBezTo>
                    <a:pt x="22366" y="65126"/>
                    <a:pt x="22250" y="65191"/>
                    <a:pt x="22142" y="65235"/>
                  </a:cubicBezTo>
                  <a:cubicBezTo>
                    <a:pt x="22315" y="65171"/>
                    <a:pt x="22481" y="65107"/>
                    <a:pt x="22654" y="65050"/>
                  </a:cubicBezTo>
                  <a:cubicBezTo>
                    <a:pt x="25473" y="64158"/>
                    <a:pt x="28376" y="63505"/>
                    <a:pt x="31247" y="62774"/>
                  </a:cubicBezTo>
                  <a:cubicBezTo>
                    <a:pt x="37039" y="61299"/>
                    <a:pt x="42774" y="59562"/>
                    <a:pt x="48476" y="57786"/>
                  </a:cubicBezTo>
                  <a:cubicBezTo>
                    <a:pt x="54128" y="56030"/>
                    <a:pt x="59696" y="54049"/>
                    <a:pt x="65276" y="52081"/>
                  </a:cubicBezTo>
                  <a:cubicBezTo>
                    <a:pt x="70601" y="50203"/>
                    <a:pt x="75958" y="48434"/>
                    <a:pt x="81148" y="46196"/>
                  </a:cubicBezTo>
                  <a:cubicBezTo>
                    <a:pt x="86242" y="43998"/>
                    <a:pt x="91054" y="41209"/>
                    <a:pt x="95686" y="38171"/>
                  </a:cubicBezTo>
                  <a:cubicBezTo>
                    <a:pt x="100255" y="35170"/>
                    <a:pt x="104625" y="31856"/>
                    <a:pt x="108815" y="28343"/>
                  </a:cubicBezTo>
                  <a:cubicBezTo>
                    <a:pt x="113076" y="24773"/>
                    <a:pt x="116805" y="20721"/>
                    <a:pt x="119823" y="16035"/>
                  </a:cubicBezTo>
                  <a:cubicBezTo>
                    <a:pt x="121143" y="13984"/>
                    <a:pt x="122591" y="11811"/>
                    <a:pt x="123264" y="9445"/>
                  </a:cubicBezTo>
                  <a:cubicBezTo>
                    <a:pt x="123815" y="7509"/>
                    <a:pt x="123969" y="5195"/>
                    <a:pt x="123738" y="3189"/>
                  </a:cubicBezTo>
                  <a:cubicBezTo>
                    <a:pt x="123616" y="2150"/>
                    <a:pt x="123379" y="1176"/>
                    <a:pt x="122681" y="368"/>
                  </a:cubicBezTo>
                  <a:cubicBezTo>
                    <a:pt x="122232" y="-151"/>
                    <a:pt x="121335" y="-93"/>
                    <a:pt x="120874" y="368"/>
                  </a:cubicBezTo>
                  <a:cubicBezTo>
                    <a:pt x="120355" y="887"/>
                    <a:pt x="120419" y="1650"/>
                    <a:pt x="120874" y="2176"/>
                  </a:cubicBezTo>
                  <a:cubicBezTo>
                    <a:pt x="120650" y="1919"/>
                    <a:pt x="121047" y="2541"/>
                    <a:pt x="120951" y="2304"/>
                  </a:cubicBezTo>
                  <a:cubicBezTo>
                    <a:pt x="121021" y="2464"/>
                    <a:pt x="121066" y="2644"/>
                    <a:pt x="121104" y="2810"/>
                  </a:cubicBezTo>
                  <a:cubicBezTo>
                    <a:pt x="121207" y="3240"/>
                    <a:pt x="121239" y="3605"/>
                    <a:pt x="121252" y="4131"/>
                  </a:cubicBezTo>
                  <a:cubicBezTo>
                    <a:pt x="121284" y="5041"/>
                    <a:pt x="121226" y="5952"/>
                    <a:pt x="121143" y="6855"/>
                  </a:cubicBezTo>
                  <a:cubicBezTo>
                    <a:pt x="120931" y="9099"/>
                    <a:pt x="119951" y="10894"/>
                    <a:pt x="118811" y="12792"/>
                  </a:cubicBezTo>
                  <a:cubicBezTo>
                    <a:pt x="116094" y="17324"/>
                    <a:pt x="112820" y="21503"/>
                    <a:pt x="108828" y="24984"/>
                  </a:cubicBezTo>
                  <a:cubicBezTo>
                    <a:pt x="104862" y="28439"/>
                    <a:pt x="100697" y="31677"/>
                    <a:pt x="96353" y="34645"/>
                  </a:cubicBezTo>
                  <a:cubicBezTo>
                    <a:pt x="91931" y="37670"/>
                    <a:pt x="87324" y="40510"/>
                    <a:pt x="82480" y="42799"/>
                  </a:cubicBezTo>
                  <a:cubicBezTo>
                    <a:pt x="77611" y="45107"/>
                    <a:pt x="72498" y="46857"/>
                    <a:pt x="67410" y="48626"/>
                  </a:cubicBezTo>
                  <a:cubicBezTo>
                    <a:pt x="62079" y="50479"/>
                    <a:pt x="56793" y="52440"/>
                    <a:pt x="51417" y="54165"/>
                  </a:cubicBezTo>
                  <a:cubicBezTo>
                    <a:pt x="45855" y="55953"/>
                    <a:pt x="40255" y="57626"/>
                    <a:pt x="34636" y="59210"/>
                  </a:cubicBezTo>
                  <a:cubicBezTo>
                    <a:pt x="31862" y="59992"/>
                    <a:pt x="29049" y="60665"/>
                    <a:pt x="26255" y="61389"/>
                  </a:cubicBezTo>
                  <a:cubicBezTo>
                    <a:pt x="24403" y="61870"/>
                    <a:pt x="22475" y="62267"/>
                    <a:pt x="20726" y="63069"/>
                  </a:cubicBezTo>
                  <a:cubicBezTo>
                    <a:pt x="19880" y="63460"/>
                    <a:pt x="19066" y="63908"/>
                    <a:pt x="18214" y="64293"/>
                  </a:cubicBezTo>
                  <a:cubicBezTo>
                    <a:pt x="18156" y="64319"/>
                    <a:pt x="17791" y="64479"/>
                    <a:pt x="17970" y="64402"/>
                  </a:cubicBezTo>
                  <a:cubicBezTo>
                    <a:pt x="18150" y="64325"/>
                    <a:pt x="17772" y="64485"/>
                    <a:pt x="17708" y="64505"/>
                  </a:cubicBezTo>
                  <a:cubicBezTo>
                    <a:pt x="17432" y="64614"/>
                    <a:pt x="17157" y="64710"/>
                    <a:pt x="16875" y="64800"/>
                  </a:cubicBezTo>
                  <a:cubicBezTo>
                    <a:pt x="16285" y="64992"/>
                    <a:pt x="15683" y="65146"/>
                    <a:pt x="15074" y="65248"/>
                  </a:cubicBezTo>
                  <a:cubicBezTo>
                    <a:pt x="14997" y="65261"/>
                    <a:pt x="14600" y="65319"/>
                    <a:pt x="14882" y="65280"/>
                  </a:cubicBezTo>
                  <a:cubicBezTo>
                    <a:pt x="14696" y="65306"/>
                    <a:pt x="14517" y="65325"/>
                    <a:pt x="14331" y="65338"/>
                  </a:cubicBezTo>
                  <a:cubicBezTo>
                    <a:pt x="13966" y="65370"/>
                    <a:pt x="13594" y="65383"/>
                    <a:pt x="13222" y="65383"/>
                  </a:cubicBezTo>
                  <a:cubicBezTo>
                    <a:pt x="12870" y="65383"/>
                    <a:pt x="12518" y="65370"/>
                    <a:pt x="12165" y="65338"/>
                  </a:cubicBezTo>
                  <a:cubicBezTo>
                    <a:pt x="11640" y="65293"/>
                    <a:pt x="11524" y="65280"/>
                    <a:pt x="11037" y="65191"/>
                  </a:cubicBezTo>
                  <a:cubicBezTo>
                    <a:pt x="9032" y="64825"/>
                    <a:pt x="7116" y="64088"/>
                    <a:pt x="5309" y="63158"/>
                  </a:cubicBezTo>
                  <a:cubicBezTo>
                    <a:pt x="4130" y="62549"/>
                    <a:pt x="2990" y="61864"/>
                    <a:pt x="1875" y="61133"/>
                  </a:cubicBezTo>
                  <a:cubicBezTo>
                    <a:pt x="497" y="60229"/>
                    <a:pt x="-784" y="62440"/>
                    <a:pt x="587" y="63338"/>
                  </a:cubicBezTo>
                  <a:lnTo>
                    <a:pt x="587" y="63338"/>
                  </a:lnTo>
                  <a:close/>
                </a:path>
              </a:pathLst>
            </a:custGeom>
            <a:solidFill>
              <a:srgbClr val="7F7F7F"/>
            </a:solidFill>
            <a:ln w="635" cap="flat">
              <a:noFill/>
              <a:prstDash val="solid"/>
              <a:miter/>
            </a:ln>
          </p:spPr>
          <p:txBody>
            <a:bodyPr/>
            <a:lstStyle/>
            <a:p>
              <a:endParaRPr lang="en-US"/>
            </a:p>
          </p:txBody>
        </p:sp>
        <p:sp>
          <p:nvSpPr>
            <p:cNvPr id="3307" name="Freeform 3306">
              <a:extLst>
                <a:ext uri="{FF2B5EF4-FFF2-40B4-BE49-F238E27FC236}">
                  <a16:creationId xmlns:a16="http://schemas.microsoft.com/office/drawing/2014/main" id="{FEE8290A-4CE7-95B6-1DB0-132F0829CCB7}"/>
                </a:ext>
              </a:extLst>
            </p:cNvPr>
            <p:cNvSpPr/>
            <p:nvPr/>
          </p:nvSpPr>
          <p:spPr>
            <a:xfrm flipH="1">
              <a:off x="8512779" y="2438278"/>
              <a:ext cx="77580" cy="31989"/>
            </a:xfrm>
            <a:custGeom>
              <a:avLst/>
              <a:gdLst>
                <a:gd name="csX0" fmla="*/ 609 w 77580"/>
                <a:gd name="csY0" fmla="*/ 27318 h 31989"/>
                <a:gd name="csX1" fmla="*/ 14923 w 77580"/>
                <a:gd name="csY1" fmla="*/ 31947 h 31989"/>
                <a:gd name="csX2" fmla="*/ 18915 w 77580"/>
                <a:gd name="csY2" fmla="*/ 31286 h 31989"/>
                <a:gd name="csX3" fmla="*/ 26636 w 77580"/>
                <a:gd name="csY3" fmla="*/ 29376 h 31989"/>
                <a:gd name="csX4" fmla="*/ 36100 w 77580"/>
                <a:gd name="csY4" fmla="*/ 26408 h 31989"/>
                <a:gd name="csX5" fmla="*/ 45109 w 77580"/>
                <a:gd name="csY5" fmla="*/ 23728 h 31989"/>
                <a:gd name="csX6" fmla="*/ 61435 w 77580"/>
                <a:gd name="csY6" fmla="*/ 15670 h 31989"/>
                <a:gd name="csX7" fmla="*/ 75659 w 77580"/>
                <a:gd name="csY7" fmla="*/ 3907 h 31989"/>
                <a:gd name="csX8" fmla="*/ 77216 w 77580"/>
                <a:gd name="csY8" fmla="*/ 2176 h 31989"/>
                <a:gd name="csX9" fmla="*/ 77216 w 77580"/>
                <a:gd name="csY9" fmla="*/ 369 h 31989"/>
                <a:gd name="csX10" fmla="*/ 75410 w 77580"/>
                <a:gd name="csY10" fmla="*/ 369 h 31989"/>
                <a:gd name="csX11" fmla="*/ 68906 w 77580"/>
                <a:gd name="csY11" fmla="*/ 6856 h 31989"/>
                <a:gd name="csX12" fmla="*/ 65510 w 77580"/>
                <a:gd name="csY12" fmla="*/ 9645 h 31989"/>
                <a:gd name="csX13" fmla="*/ 62005 w 77580"/>
                <a:gd name="csY13" fmla="*/ 12202 h 31989"/>
                <a:gd name="csX14" fmla="*/ 54355 w 77580"/>
                <a:gd name="csY14" fmla="*/ 16882 h 31989"/>
                <a:gd name="csX15" fmla="*/ 50401 w 77580"/>
                <a:gd name="csY15" fmla="*/ 18850 h 31989"/>
                <a:gd name="csX16" fmla="*/ 48447 w 77580"/>
                <a:gd name="csY16" fmla="*/ 19715 h 31989"/>
                <a:gd name="csX17" fmla="*/ 46525 w 77580"/>
                <a:gd name="csY17" fmla="*/ 20485 h 31989"/>
                <a:gd name="csX18" fmla="*/ 42302 w 77580"/>
                <a:gd name="csY18" fmla="*/ 21953 h 31989"/>
                <a:gd name="csX19" fmla="*/ 37843 w 77580"/>
                <a:gd name="csY19" fmla="*/ 23203 h 31989"/>
                <a:gd name="csX20" fmla="*/ 28584 w 77580"/>
                <a:gd name="csY20" fmla="*/ 26113 h 31989"/>
                <a:gd name="csX21" fmla="*/ 19075 w 77580"/>
                <a:gd name="csY21" fmla="*/ 28613 h 31989"/>
                <a:gd name="csX22" fmla="*/ 15961 w 77580"/>
                <a:gd name="csY22" fmla="*/ 29273 h 31989"/>
                <a:gd name="csX23" fmla="*/ 15980 w 77580"/>
                <a:gd name="csY23" fmla="*/ 29273 h 31989"/>
                <a:gd name="csX24" fmla="*/ 15679 w 77580"/>
                <a:gd name="csY24" fmla="*/ 29312 h 31989"/>
                <a:gd name="csX25" fmla="*/ 15077 w 77580"/>
                <a:gd name="csY25" fmla="*/ 29370 h 31989"/>
                <a:gd name="csX26" fmla="*/ 13757 w 77580"/>
                <a:gd name="csY26" fmla="*/ 29421 h 31989"/>
                <a:gd name="csX27" fmla="*/ 12296 w 77580"/>
                <a:gd name="csY27" fmla="*/ 29370 h 31989"/>
                <a:gd name="csX28" fmla="*/ 11566 w 77580"/>
                <a:gd name="csY28" fmla="*/ 29299 h 31989"/>
                <a:gd name="csX29" fmla="*/ 11380 w 77580"/>
                <a:gd name="csY29" fmla="*/ 29273 h 31989"/>
                <a:gd name="csX30" fmla="*/ 11438 w 77580"/>
                <a:gd name="csY30" fmla="*/ 29280 h 31989"/>
                <a:gd name="csX31" fmla="*/ 10957 w 77580"/>
                <a:gd name="csY31" fmla="*/ 29203 h 31989"/>
                <a:gd name="csX32" fmla="*/ 7503 w 77580"/>
                <a:gd name="csY32" fmla="*/ 28273 h 31989"/>
                <a:gd name="csX33" fmla="*/ 7068 w 77580"/>
                <a:gd name="csY33" fmla="*/ 28107 h 31989"/>
                <a:gd name="csX34" fmla="*/ 6850 w 77580"/>
                <a:gd name="csY34" fmla="*/ 28017 h 31989"/>
                <a:gd name="csX35" fmla="*/ 6824 w 77580"/>
                <a:gd name="csY35" fmla="*/ 28004 h 31989"/>
                <a:gd name="csX36" fmla="*/ 5818 w 77580"/>
                <a:gd name="csY36" fmla="*/ 27536 h 31989"/>
                <a:gd name="csX37" fmla="*/ 3922 w 77580"/>
                <a:gd name="csY37" fmla="*/ 26478 h 31989"/>
                <a:gd name="csX38" fmla="*/ 1916 w 77580"/>
                <a:gd name="csY38" fmla="*/ 25087 h 31989"/>
                <a:gd name="csX39" fmla="*/ 167 w 77580"/>
                <a:gd name="csY39" fmla="*/ 25549 h 31989"/>
                <a:gd name="csX40" fmla="*/ 628 w 77580"/>
                <a:gd name="csY40" fmla="*/ 27299 h 31989"/>
                <a:gd name="csX41" fmla="*/ 628 w 77580"/>
                <a:gd name="csY41" fmla="*/ 27299 h 31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77580" h="31989">
                  <a:moveTo>
                    <a:pt x="609" y="27318"/>
                  </a:moveTo>
                  <a:cubicBezTo>
                    <a:pt x="4697" y="30434"/>
                    <a:pt x="9746" y="32299"/>
                    <a:pt x="14923" y="31947"/>
                  </a:cubicBezTo>
                  <a:cubicBezTo>
                    <a:pt x="16269" y="31857"/>
                    <a:pt x="17602" y="31620"/>
                    <a:pt x="18915" y="31286"/>
                  </a:cubicBezTo>
                  <a:cubicBezTo>
                    <a:pt x="21484" y="30632"/>
                    <a:pt x="24079" y="30100"/>
                    <a:pt x="26636" y="29376"/>
                  </a:cubicBezTo>
                  <a:cubicBezTo>
                    <a:pt x="29821" y="28472"/>
                    <a:pt x="32941" y="27389"/>
                    <a:pt x="36100" y="26408"/>
                  </a:cubicBezTo>
                  <a:cubicBezTo>
                    <a:pt x="39092" y="25478"/>
                    <a:pt x="42148" y="24760"/>
                    <a:pt x="45109" y="23728"/>
                  </a:cubicBezTo>
                  <a:cubicBezTo>
                    <a:pt x="50856" y="21735"/>
                    <a:pt x="56341" y="18991"/>
                    <a:pt x="61435" y="15670"/>
                  </a:cubicBezTo>
                  <a:cubicBezTo>
                    <a:pt x="66586" y="12311"/>
                    <a:pt x="71456" y="8407"/>
                    <a:pt x="75659" y="3907"/>
                  </a:cubicBezTo>
                  <a:cubicBezTo>
                    <a:pt x="76191" y="3343"/>
                    <a:pt x="76710" y="2766"/>
                    <a:pt x="77216" y="2176"/>
                  </a:cubicBezTo>
                  <a:cubicBezTo>
                    <a:pt x="77652" y="1670"/>
                    <a:pt x="77748" y="856"/>
                    <a:pt x="77216" y="369"/>
                  </a:cubicBezTo>
                  <a:cubicBezTo>
                    <a:pt x="76736" y="-74"/>
                    <a:pt x="75877" y="-170"/>
                    <a:pt x="75410" y="369"/>
                  </a:cubicBezTo>
                  <a:cubicBezTo>
                    <a:pt x="73398" y="2683"/>
                    <a:pt x="71219" y="4843"/>
                    <a:pt x="68906" y="6856"/>
                  </a:cubicBezTo>
                  <a:cubicBezTo>
                    <a:pt x="67817" y="7805"/>
                    <a:pt x="66574" y="8818"/>
                    <a:pt x="65510" y="9645"/>
                  </a:cubicBezTo>
                  <a:cubicBezTo>
                    <a:pt x="64459" y="10459"/>
                    <a:pt x="63178" y="11395"/>
                    <a:pt x="62005" y="12202"/>
                  </a:cubicBezTo>
                  <a:cubicBezTo>
                    <a:pt x="59545" y="13901"/>
                    <a:pt x="56988" y="15472"/>
                    <a:pt x="54355" y="16882"/>
                  </a:cubicBezTo>
                  <a:cubicBezTo>
                    <a:pt x="53054" y="17574"/>
                    <a:pt x="51740" y="18235"/>
                    <a:pt x="50401" y="18850"/>
                  </a:cubicBezTo>
                  <a:cubicBezTo>
                    <a:pt x="49773" y="19138"/>
                    <a:pt x="48979" y="19491"/>
                    <a:pt x="48447" y="19715"/>
                  </a:cubicBezTo>
                  <a:cubicBezTo>
                    <a:pt x="47934" y="19933"/>
                    <a:pt x="47146" y="20247"/>
                    <a:pt x="46525" y="20485"/>
                  </a:cubicBezTo>
                  <a:cubicBezTo>
                    <a:pt x="45134" y="21017"/>
                    <a:pt x="43725" y="21510"/>
                    <a:pt x="42302" y="21953"/>
                  </a:cubicBezTo>
                  <a:cubicBezTo>
                    <a:pt x="40829" y="22408"/>
                    <a:pt x="39329" y="22780"/>
                    <a:pt x="37843" y="23203"/>
                  </a:cubicBezTo>
                  <a:cubicBezTo>
                    <a:pt x="34729" y="24094"/>
                    <a:pt x="31672" y="25151"/>
                    <a:pt x="28584" y="26113"/>
                  </a:cubicBezTo>
                  <a:cubicBezTo>
                    <a:pt x="25451" y="27087"/>
                    <a:pt x="22279" y="27908"/>
                    <a:pt x="19075" y="28613"/>
                  </a:cubicBezTo>
                  <a:cubicBezTo>
                    <a:pt x="18037" y="28844"/>
                    <a:pt x="17012" y="29120"/>
                    <a:pt x="15961" y="29273"/>
                  </a:cubicBezTo>
                  <a:cubicBezTo>
                    <a:pt x="15641" y="29325"/>
                    <a:pt x="16192" y="29248"/>
                    <a:pt x="15980" y="29273"/>
                  </a:cubicBezTo>
                  <a:cubicBezTo>
                    <a:pt x="15878" y="29286"/>
                    <a:pt x="15782" y="29299"/>
                    <a:pt x="15679" y="29312"/>
                  </a:cubicBezTo>
                  <a:cubicBezTo>
                    <a:pt x="15481" y="29331"/>
                    <a:pt x="15276" y="29350"/>
                    <a:pt x="15077" y="29370"/>
                  </a:cubicBezTo>
                  <a:cubicBezTo>
                    <a:pt x="14635" y="29402"/>
                    <a:pt x="14199" y="29421"/>
                    <a:pt x="13757" y="29421"/>
                  </a:cubicBezTo>
                  <a:cubicBezTo>
                    <a:pt x="13270" y="29421"/>
                    <a:pt x="12783" y="29408"/>
                    <a:pt x="12296" y="29370"/>
                  </a:cubicBezTo>
                  <a:cubicBezTo>
                    <a:pt x="12053" y="29350"/>
                    <a:pt x="11809" y="29325"/>
                    <a:pt x="11566" y="29299"/>
                  </a:cubicBezTo>
                  <a:cubicBezTo>
                    <a:pt x="11508" y="29293"/>
                    <a:pt x="11438" y="29293"/>
                    <a:pt x="11380" y="29273"/>
                  </a:cubicBezTo>
                  <a:cubicBezTo>
                    <a:pt x="11662" y="29344"/>
                    <a:pt x="11508" y="29293"/>
                    <a:pt x="11438" y="29280"/>
                  </a:cubicBezTo>
                  <a:cubicBezTo>
                    <a:pt x="11277" y="29254"/>
                    <a:pt x="11117" y="29235"/>
                    <a:pt x="10957" y="29203"/>
                  </a:cubicBezTo>
                  <a:cubicBezTo>
                    <a:pt x="9778" y="29004"/>
                    <a:pt x="8625" y="28690"/>
                    <a:pt x="7503" y="28273"/>
                  </a:cubicBezTo>
                  <a:cubicBezTo>
                    <a:pt x="7356" y="28222"/>
                    <a:pt x="7215" y="28164"/>
                    <a:pt x="7068" y="28107"/>
                  </a:cubicBezTo>
                  <a:cubicBezTo>
                    <a:pt x="6997" y="28075"/>
                    <a:pt x="6920" y="28049"/>
                    <a:pt x="6850" y="28017"/>
                  </a:cubicBezTo>
                  <a:cubicBezTo>
                    <a:pt x="6658" y="27940"/>
                    <a:pt x="7010" y="28087"/>
                    <a:pt x="6824" y="28004"/>
                  </a:cubicBezTo>
                  <a:cubicBezTo>
                    <a:pt x="6485" y="27850"/>
                    <a:pt x="6151" y="27703"/>
                    <a:pt x="5818" y="27536"/>
                  </a:cubicBezTo>
                  <a:cubicBezTo>
                    <a:pt x="5171" y="27216"/>
                    <a:pt x="4537" y="26863"/>
                    <a:pt x="3922" y="26478"/>
                  </a:cubicBezTo>
                  <a:cubicBezTo>
                    <a:pt x="3230" y="26049"/>
                    <a:pt x="2563" y="25581"/>
                    <a:pt x="1916" y="25087"/>
                  </a:cubicBezTo>
                  <a:cubicBezTo>
                    <a:pt x="1384" y="24683"/>
                    <a:pt x="462" y="24985"/>
                    <a:pt x="167" y="25549"/>
                  </a:cubicBezTo>
                  <a:cubicBezTo>
                    <a:pt x="-192" y="26222"/>
                    <a:pt x="58" y="26863"/>
                    <a:pt x="628" y="27299"/>
                  </a:cubicBezTo>
                  <a:lnTo>
                    <a:pt x="628" y="27299"/>
                  </a:lnTo>
                  <a:close/>
                </a:path>
              </a:pathLst>
            </a:custGeom>
            <a:solidFill>
              <a:srgbClr val="7F7F7F"/>
            </a:solidFill>
            <a:ln w="635" cap="flat">
              <a:noFill/>
              <a:prstDash val="solid"/>
              <a:miter/>
            </a:ln>
          </p:spPr>
          <p:txBody>
            <a:bodyPr/>
            <a:lstStyle/>
            <a:p>
              <a:endParaRPr lang="en-US"/>
            </a:p>
          </p:txBody>
        </p:sp>
        <p:sp>
          <p:nvSpPr>
            <p:cNvPr id="3308" name="Freeform 3307">
              <a:extLst>
                <a:ext uri="{FF2B5EF4-FFF2-40B4-BE49-F238E27FC236}">
                  <a16:creationId xmlns:a16="http://schemas.microsoft.com/office/drawing/2014/main" id="{00AD6C22-096D-5BAB-0918-D30551D5AFA8}"/>
                </a:ext>
              </a:extLst>
            </p:cNvPr>
            <p:cNvSpPr/>
            <p:nvPr/>
          </p:nvSpPr>
          <p:spPr>
            <a:xfrm flipH="1">
              <a:off x="8476188" y="2403397"/>
              <a:ext cx="99041" cy="69469"/>
            </a:xfrm>
            <a:custGeom>
              <a:avLst/>
              <a:gdLst>
                <a:gd name="csX0" fmla="*/ 94155 w 99041"/>
                <a:gd name="csY0" fmla="*/ 1626 h 69469"/>
                <a:gd name="csX1" fmla="*/ 95898 w 99041"/>
                <a:gd name="csY1" fmla="*/ 8152 h 69469"/>
                <a:gd name="csX2" fmla="*/ 96423 w 99041"/>
                <a:gd name="csY2" fmla="*/ 14659 h 69469"/>
                <a:gd name="csX3" fmla="*/ 91688 w 99041"/>
                <a:gd name="csY3" fmla="*/ 26005 h 69469"/>
                <a:gd name="csX4" fmla="*/ 72325 w 99041"/>
                <a:gd name="csY4" fmla="*/ 43025 h 69469"/>
                <a:gd name="csX5" fmla="*/ 66328 w 99041"/>
                <a:gd name="csY5" fmla="*/ 46532 h 69469"/>
                <a:gd name="csX6" fmla="*/ 60106 w 99041"/>
                <a:gd name="csY6" fmla="*/ 49961 h 69469"/>
                <a:gd name="csX7" fmla="*/ 54263 w 99041"/>
                <a:gd name="csY7" fmla="*/ 53583 h 69469"/>
                <a:gd name="csX8" fmla="*/ 47951 w 99041"/>
                <a:gd name="csY8" fmla="*/ 56692 h 69469"/>
                <a:gd name="csX9" fmla="*/ 41114 w 99041"/>
                <a:gd name="csY9" fmla="*/ 59686 h 69469"/>
                <a:gd name="csX10" fmla="*/ 34592 w 99041"/>
                <a:gd name="csY10" fmla="*/ 62417 h 69469"/>
                <a:gd name="csX11" fmla="*/ 27710 w 99041"/>
                <a:gd name="csY11" fmla="*/ 64474 h 69469"/>
                <a:gd name="csX12" fmla="*/ 20828 w 99041"/>
                <a:gd name="csY12" fmla="*/ 65910 h 69469"/>
                <a:gd name="csX13" fmla="*/ 19066 w 99041"/>
                <a:gd name="csY13" fmla="*/ 66269 h 69469"/>
                <a:gd name="csX14" fmla="*/ 17324 w 99041"/>
                <a:gd name="csY14" fmla="*/ 66712 h 69469"/>
                <a:gd name="csX15" fmla="*/ 15773 w 99041"/>
                <a:gd name="csY15" fmla="*/ 66769 h 69469"/>
                <a:gd name="csX16" fmla="*/ 13902 w 99041"/>
                <a:gd name="csY16" fmla="*/ 66872 h 69469"/>
                <a:gd name="csX17" fmla="*/ 8257 w 99041"/>
                <a:gd name="csY17" fmla="*/ 66494 h 69469"/>
                <a:gd name="csX18" fmla="*/ 4067 w 99041"/>
                <a:gd name="csY18" fmla="*/ 65250 h 69469"/>
                <a:gd name="csX19" fmla="*/ 1894 w 99041"/>
                <a:gd name="csY19" fmla="*/ 64436 h 69469"/>
                <a:gd name="csX20" fmla="*/ 190 w 99041"/>
                <a:gd name="csY20" fmla="*/ 65071 h 69469"/>
                <a:gd name="csX21" fmla="*/ 651 w 99041"/>
                <a:gd name="csY21" fmla="*/ 66821 h 69469"/>
                <a:gd name="csX22" fmla="*/ 2401 w 99041"/>
                <a:gd name="csY22" fmla="*/ 66359 h 69469"/>
                <a:gd name="csX23" fmla="*/ 1427 w 99041"/>
                <a:gd name="csY23" fmla="*/ 66936 h 69469"/>
                <a:gd name="csX24" fmla="*/ 1235 w 99041"/>
                <a:gd name="csY24" fmla="*/ 66904 h 69469"/>
                <a:gd name="csX25" fmla="*/ 1593 w 99041"/>
                <a:gd name="csY25" fmla="*/ 67007 h 69469"/>
                <a:gd name="csX26" fmla="*/ 2715 w 99041"/>
                <a:gd name="csY26" fmla="*/ 67449 h 69469"/>
                <a:gd name="csX27" fmla="*/ 6476 w 99041"/>
                <a:gd name="csY27" fmla="*/ 68705 h 69469"/>
                <a:gd name="csX28" fmla="*/ 12255 w 99041"/>
                <a:gd name="csY28" fmla="*/ 69468 h 69469"/>
                <a:gd name="csX29" fmla="*/ 15690 w 99041"/>
                <a:gd name="csY29" fmla="*/ 69327 h 69469"/>
                <a:gd name="csX30" fmla="*/ 17317 w 99041"/>
                <a:gd name="csY30" fmla="*/ 69282 h 69469"/>
                <a:gd name="csX31" fmla="*/ 19406 w 99041"/>
                <a:gd name="csY31" fmla="*/ 68821 h 69469"/>
                <a:gd name="csX32" fmla="*/ 26403 w 99041"/>
                <a:gd name="csY32" fmla="*/ 67468 h 69469"/>
                <a:gd name="csX33" fmla="*/ 33323 w 99041"/>
                <a:gd name="csY33" fmla="*/ 65513 h 69469"/>
                <a:gd name="csX34" fmla="*/ 40096 w 99041"/>
                <a:gd name="csY34" fmla="*/ 62968 h 69469"/>
                <a:gd name="csX35" fmla="*/ 47003 w 99041"/>
                <a:gd name="csY35" fmla="*/ 59872 h 69469"/>
                <a:gd name="csX36" fmla="*/ 53692 w 99041"/>
                <a:gd name="csY36" fmla="*/ 56852 h 69469"/>
                <a:gd name="csX37" fmla="*/ 59626 w 99041"/>
                <a:gd name="csY37" fmla="*/ 53250 h 69469"/>
                <a:gd name="csX38" fmla="*/ 71883 w 99041"/>
                <a:gd name="csY38" fmla="*/ 46288 h 69469"/>
                <a:gd name="csX39" fmla="*/ 92534 w 99041"/>
                <a:gd name="csY39" fmla="*/ 29172 h 69469"/>
                <a:gd name="csX40" fmla="*/ 96065 w 99041"/>
                <a:gd name="csY40" fmla="*/ 23794 h 69469"/>
                <a:gd name="csX41" fmla="*/ 98570 w 99041"/>
                <a:gd name="csY41" fmla="*/ 17563 h 69469"/>
                <a:gd name="csX42" fmla="*/ 98942 w 99041"/>
                <a:gd name="csY42" fmla="*/ 11018 h 69469"/>
                <a:gd name="csX43" fmla="*/ 97500 w 99041"/>
                <a:gd name="csY43" fmla="*/ 4165 h 69469"/>
                <a:gd name="csX44" fmla="*/ 96635 w 99041"/>
                <a:gd name="csY44" fmla="*/ 934 h 69469"/>
                <a:gd name="csX45" fmla="*/ 95065 w 99041"/>
                <a:gd name="csY45" fmla="*/ 43 h 69469"/>
                <a:gd name="csX46" fmla="*/ 94174 w 99041"/>
                <a:gd name="csY46" fmla="*/ 1614 h 69469"/>
                <a:gd name="csX47" fmla="*/ 94174 w 99041"/>
                <a:gd name="csY47" fmla="*/ 1614 h 694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99041" h="69469">
                  <a:moveTo>
                    <a:pt x="94155" y="1626"/>
                  </a:moveTo>
                  <a:cubicBezTo>
                    <a:pt x="94661" y="3819"/>
                    <a:pt x="95398" y="5954"/>
                    <a:pt x="95898" y="8152"/>
                  </a:cubicBezTo>
                  <a:cubicBezTo>
                    <a:pt x="96379" y="10281"/>
                    <a:pt x="96584" y="12479"/>
                    <a:pt x="96423" y="14659"/>
                  </a:cubicBezTo>
                  <a:cubicBezTo>
                    <a:pt x="96129" y="18717"/>
                    <a:pt x="94014" y="22640"/>
                    <a:pt x="91688" y="26005"/>
                  </a:cubicBezTo>
                  <a:cubicBezTo>
                    <a:pt x="86735" y="33179"/>
                    <a:pt x="79662" y="38506"/>
                    <a:pt x="72325" y="43025"/>
                  </a:cubicBezTo>
                  <a:cubicBezTo>
                    <a:pt x="70352" y="44243"/>
                    <a:pt x="68352" y="45403"/>
                    <a:pt x="66328" y="46532"/>
                  </a:cubicBezTo>
                  <a:cubicBezTo>
                    <a:pt x="64265" y="47686"/>
                    <a:pt x="62144" y="48762"/>
                    <a:pt x="60106" y="49961"/>
                  </a:cubicBezTo>
                  <a:cubicBezTo>
                    <a:pt x="58126" y="51122"/>
                    <a:pt x="56230" y="52410"/>
                    <a:pt x="54263" y="53583"/>
                  </a:cubicBezTo>
                  <a:cubicBezTo>
                    <a:pt x="52238" y="54795"/>
                    <a:pt x="50110" y="55756"/>
                    <a:pt x="47951" y="56692"/>
                  </a:cubicBezTo>
                  <a:cubicBezTo>
                    <a:pt x="45670" y="57686"/>
                    <a:pt x="43383" y="58660"/>
                    <a:pt x="41114" y="59686"/>
                  </a:cubicBezTo>
                  <a:cubicBezTo>
                    <a:pt x="38955" y="60667"/>
                    <a:pt x="36841" y="61654"/>
                    <a:pt x="34592" y="62417"/>
                  </a:cubicBezTo>
                  <a:cubicBezTo>
                    <a:pt x="32323" y="63186"/>
                    <a:pt x="30010" y="63814"/>
                    <a:pt x="27710" y="64474"/>
                  </a:cubicBezTo>
                  <a:cubicBezTo>
                    <a:pt x="25448" y="65122"/>
                    <a:pt x="23142" y="65481"/>
                    <a:pt x="20828" y="65910"/>
                  </a:cubicBezTo>
                  <a:cubicBezTo>
                    <a:pt x="20239" y="66019"/>
                    <a:pt x="19649" y="66135"/>
                    <a:pt x="19066" y="66269"/>
                  </a:cubicBezTo>
                  <a:cubicBezTo>
                    <a:pt x="18483" y="66404"/>
                    <a:pt x="17913" y="66609"/>
                    <a:pt x="17324" y="66712"/>
                  </a:cubicBezTo>
                  <a:cubicBezTo>
                    <a:pt x="16817" y="66801"/>
                    <a:pt x="16286" y="66769"/>
                    <a:pt x="15773" y="66769"/>
                  </a:cubicBezTo>
                  <a:cubicBezTo>
                    <a:pt x="15145" y="66769"/>
                    <a:pt x="14530" y="66834"/>
                    <a:pt x="13902" y="66872"/>
                  </a:cubicBezTo>
                  <a:cubicBezTo>
                    <a:pt x="11941" y="66987"/>
                    <a:pt x="10038" y="66859"/>
                    <a:pt x="8257" y="66494"/>
                  </a:cubicBezTo>
                  <a:cubicBezTo>
                    <a:pt x="6828" y="66205"/>
                    <a:pt x="5425" y="65776"/>
                    <a:pt x="4067" y="65250"/>
                  </a:cubicBezTo>
                  <a:cubicBezTo>
                    <a:pt x="3355" y="64981"/>
                    <a:pt x="2644" y="64596"/>
                    <a:pt x="1894" y="64436"/>
                  </a:cubicBezTo>
                  <a:cubicBezTo>
                    <a:pt x="1183" y="64289"/>
                    <a:pt x="632" y="64487"/>
                    <a:pt x="190" y="65071"/>
                  </a:cubicBezTo>
                  <a:cubicBezTo>
                    <a:pt x="-233" y="65616"/>
                    <a:pt x="107" y="66500"/>
                    <a:pt x="651" y="66821"/>
                  </a:cubicBezTo>
                  <a:cubicBezTo>
                    <a:pt x="1311" y="67205"/>
                    <a:pt x="1978" y="66910"/>
                    <a:pt x="2401" y="66359"/>
                  </a:cubicBezTo>
                  <a:cubicBezTo>
                    <a:pt x="2106" y="66744"/>
                    <a:pt x="1862" y="66917"/>
                    <a:pt x="1427" y="66936"/>
                  </a:cubicBezTo>
                  <a:cubicBezTo>
                    <a:pt x="1657" y="66930"/>
                    <a:pt x="1100" y="66846"/>
                    <a:pt x="1235" y="66904"/>
                  </a:cubicBezTo>
                  <a:cubicBezTo>
                    <a:pt x="1343" y="66955"/>
                    <a:pt x="1478" y="66968"/>
                    <a:pt x="1593" y="67007"/>
                  </a:cubicBezTo>
                  <a:cubicBezTo>
                    <a:pt x="1971" y="67135"/>
                    <a:pt x="2343" y="67295"/>
                    <a:pt x="2715" y="67449"/>
                  </a:cubicBezTo>
                  <a:cubicBezTo>
                    <a:pt x="3945" y="67943"/>
                    <a:pt x="5188" y="68378"/>
                    <a:pt x="6476" y="68705"/>
                  </a:cubicBezTo>
                  <a:cubicBezTo>
                    <a:pt x="8360" y="69180"/>
                    <a:pt x="10314" y="69443"/>
                    <a:pt x="12255" y="69468"/>
                  </a:cubicBezTo>
                  <a:cubicBezTo>
                    <a:pt x="13402" y="69481"/>
                    <a:pt x="14543" y="69334"/>
                    <a:pt x="15690" y="69327"/>
                  </a:cubicBezTo>
                  <a:cubicBezTo>
                    <a:pt x="16234" y="69327"/>
                    <a:pt x="16773" y="69340"/>
                    <a:pt x="17317" y="69282"/>
                  </a:cubicBezTo>
                  <a:cubicBezTo>
                    <a:pt x="18035" y="69205"/>
                    <a:pt x="18708" y="68994"/>
                    <a:pt x="19406" y="68821"/>
                  </a:cubicBezTo>
                  <a:cubicBezTo>
                    <a:pt x="21719" y="68263"/>
                    <a:pt x="24083" y="67994"/>
                    <a:pt x="26403" y="67468"/>
                  </a:cubicBezTo>
                  <a:cubicBezTo>
                    <a:pt x="28729" y="66943"/>
                    <a:pt x="31042" y="66212"/>
                    <a:pt x="33323" y="65513"/>
                  </a:cubicBezTo>
                  <a:cubicBezTo>
                    <a:pt x="35630" y="64801"/>
                    <a:pt x="37904" y="63994"/>
                    <a:pt x="40096" y="62968"/>
                  </a:cubicBezTo>
                  <a:cubicBezTo>
                    <a:pt x="42383" y="61897"/>
                    <a:pt x="44690" y="60872"/>
                    <a:pt x="47003" y="59872"/>
                  </a:cubicBezTo>
                  <a:cubicBezTo>
                    <a:pt x="49245" y="58904"/>
                    <a:pt x="51539" y="58000"/>
                    <a:pt x="53692" y="56852"/>
                  </a:cubicBezTo>
                  <a:cubicBezTo>
                    <a:pt x="55736" y="55763"/>
                    <a:pt x="57665" y="54481"/>
                    <a:pt x="59626" y="53250"/>
                  </a:cubicBezTo>
                  <a:cubicBezTo>
                    <a:pt x="63611" y="50763"/>
                    <a:pt x="67846" y="48692"/>
                    <a:pt x="71883" y="46288"/>
                  </a:cubicBezTo>
                  <a:cubicBezTo>
                    <a:pt x="79591" y="41692"/>
                    <a:pt x="87011" y="36339"/>
                    <a:pt x="92534" y="29172"/>
                  </a:cubicBezTo>
                  <a:cubicBezTo>
                    <a:pt x="93848" y="27473"/>
                    <a:pt x="95039" y="25685"/>
                    <a:pt x="96065" y="23794"/>
                  </a:cubicBezTo>
                  <a:cubicBezTo>
                    <a:pt x="97128" y="21832"/>
                    <a:pt x="98070" y="19755"/>
                    <a:pt x="98570" y="17563"/>
                  </a:cubicBezTo>
                  <a:cubicBezTo>
                    <a:pt x="99057" y="15415"/>
                    <a:pt x="99140" y="13204"/>
                    <a:pt x="98942" y="11018"/>
                  </a:cubicBezTo>
                  <a:cubicBezTo>
                    <a:pt x="98730" y="8672"/>
                    <a:pt x="98147" y="6421"/>
                    <a:pt x="97500" y="4165"/>
                  </a:cubicBezTo>
                  <a:cubicBezTo>
                    <a:pt x="97192" y="3094"/>
                    <a:pt x="96885" y="2024"/>
                    <a:pt x="96635" y="934"/>
                  </a:cubicBezTo>
                  <a:cubicBezTo>
                    <a:pt x="96481" y="261"/>
                    <a:pt x="95706" y="-136"/>
                    <a:pt x="95065" y="43"/>
                  </a:cubicBezTo>
                  <a:cubicBezTo>
                    <a:pt x="94373" y="235"/>
                    <a:pt x="94021" y="941"/>
                    <a:pt x="94174" y="1614"/>
                  </a:cubicBezTo>
                  <a:lnTo>
                    <a:pt x="94174" y="1614"/>
                  </a:lnTo>
                  <a:close/>
                </a:path>
              </a:pathLst>
            </a:custGeom>
            <a:solidFill>
              <a:srgbClr val="7F7F7F"/>
            </a:solidFill>
            <a:ln w="635" cap="flat">
              <a:noFill/>
              <a:prstDash val="solid"/>
              <a:miter/>
            </a:ln>
          </p:spPr>
          <p:txBody>
            <a:bodyPr/>
            <a:lstStyle/>
            <a:p>
              <a:endParaRPr lang="en-US"/>
            </a:p>
          </p:txBody>
        </p:sp>
        <p:sp>
          <p:nvSpPr>
            <p:cNvPr id="3309" name="Freeform 3308">
              <a:extLst>
                <a:ext uri="{FF2B5EF4-FFF2-40B4-BE49-F238E27FC236}">
                  <a16:creationId xmlns:a16="http://schemas.microsoft.com/office/drawing/2014/main" id="{E9D78939-5196-A195-2937-A80CBCDC2ED3}"/>
                </a:ext>
              </a:extLst>
            </p:cNvPr>
            <p:cNvSpPr/>
            <p:nvPr/>
          </p:nvSpPr>
          <p:spPr>
            <a:xfrm flipH="1">
              <a:off x="8467102" y="2400534"/>
              <a:ext cx="89086" cy="74208"/>
            </a:xfrm>
            <a:custGeom>
              <a:avLst/>
              <a:gdLst>
                <a:gd name="csX0" fmla="*/ 948 w 89086"/>
                <a:gd name="csY0" fmla="*/ 72037 h 74208"/>
                <a:gd name="csX1" fmla="*/ 14635 w 89086"/>
                <a:gd name="csY1" fmla="*/ 74203 h 74208"/>
                <a:gd name="csX2" fmla="*/ 22221 w 89086"/>
                <a:gd name="csY2" fmla="*/ 72678 h 74208"/>
                <a:gd name="csX3" fmla="*/ 24073 w 89086"/>
                <a:gd name="csY3" fmla="*/ 71703 h 74208"/>
                <a:gd name="csX4" fmla="*/ 24713 w 89086"/>
                <a:gd name="csY4" fmla="*/ 71325 h 74208"/>
                <a:gd name="csX5" fmla="*/ 24970 w 89086"/>
                <a:gd name="csY5" fmla="*/ 71190 h 74208"/>
                <a:gd name="csX6" fmla="*/ 24912 w 89086"/>
                <a:gd name="csY6" fmla="*/ 71216 h 74208"/>
                <a:gd name="csX7" fmla="*/ 33210 w 89086"/>
                <a:gd name="csY7" fmla="*/ 68793 h 74208"/>
                <a:gd name="csX8" fmla="*/ 41091 w 89086"/>
                <a:gd name="csY8" fmla="*/ 66158 h 74208"/>
                <a:gd name="csX9" fmla="*/ 56539 w 89086"/>
                <a:gd name="csY9" fmla="*/ 59927 h 74208"/>
                <a:gd name="csX10" fmla="*/ 63350 w 89086"/>
                <a:gd name="csY10" fmla="*/ 55959 h 74208"/>
                <a:gd name="csX11" fmla="*/ 69931 w 89086"/>
                <a:gd name="csY11" fmla="*/ 51536 h 74208"/>
                <a:gd name="csX12" fmla="*/ 81234 w 89086"/>
                <a:gd name="csY12" fmla="*/ 40914 h 74208"/>
                <a:gd name="csX13" fmla="*/ 88641 w 89086"/>
                <a:gd name="csY13" fmla="*/ 27304 h 74208"/>
                <a:gd name="csX14" fmla="*/ 85783 w 89086"/>
                <a:gd name="csY14" fmla="*/ 12637 h 74208"/>
                <a:gd name="csX15" fmla="*/ 83335 w 89086"/>
                <a:gd name="csY15" fmla="*/ 9406 h 74208"/>
                <a:gd name="csX16" fmla="*/ 80747 w 89086"/>
                <a:gd name="csY16" fmla="*/ 5861 h 74208"/>
                <a:gd name="csX17" fmla="*/ 80272 w 89086"/>
                <a:gd name="csY17" fmla="*/ 5272 h 74208"/>
                <a:gd name="csX18" fmla="*/ 80292 w 89086"/>
                <a:gd name="csY18" fmla="*/ 5297 h 74208"/>
                <a:gd name="csX19" fmla="*/ 80119 w 89086"/>
                <a:gd name="csY19" fmla="*/ 5067 h 74208"/>
                <a:gd name="csX20" fmla="*/ 79331 w 89086"/>
                <a:gd name="csY20" fmla="*/ 4002 h 74208"/>
                <a:gd name="csX21" fmla="*/ 77485 w 89086"/>
                <a:gd name="csY21" fmla="*/ 1611 h 74208"/>
                <a:gd name="csX22" fmla="*/ 75877 w 89086"/>
                <a:gd name="csY22" fmla="*/ 150 h 74208"/>
                <a:gd name="csX23" fmla="*/ 74128 w 89086"/>
                <a:gd name="csY23" fmla="*/ 611 h 74208"/>
                <a:gd name="csX24" fmla="*/ 74589 w 89086"/>
                <a:gd name="csY24" fmla="*/ 2361 h 74208"/>
                <a:gd name="csX25" fmla="*/ 74852 w 89086"/>
                <a:gd name="csY25" fmla="*/ 2515 h 74208"/>
                <a:gd name="csX26" fmla="*/ 74743 w 89086"/>
                <a:gd name="csY26" fmla="*/ 2432 h 74208"/>
                <a:gd name="csX27" fmla="*/ 74820 w 89086"/>
                <a:gd name="csY27" fmla="*/ 2502 h 74208"/>
                <a:gd name="csX28" fmla="*/ 75012 w 89086"/>
                <a:gd name="csY28" fmla="*/ 2682 h 74208"/>
                <a:gd name="csX29" fmla="*/ 75806 w 89086"/>
                <a:gd name="csY29" fmla="*/ 3579 h 74208"/>
                <a:gd name="csX30" fmla="*/ 76204 w 89086"/>
                <a:gd name="csY30" fmla="*/ 4073 h 74208"/>
                <a:gd name="csX31" fmla="*/ 76274 w 89086"/>
                <a:gd name="csY31" fmla="*/ 4156 h 74208"/>
                <a:gd name="csX32" fmla="*/ 76543 w 89086"/>
                <a:gd name="csY32" fmla="*/ 4509 h 74208"/>
                <a:gd name="csX33" fmla="*/ 77344 w 89086"/>
                <a:gd name="csY33" fmla="*/ 5592 h 74208"/>
                <a:gd name="csX34" fmla="*/ 79042 w 89086"/>
                <a:gd name="csY34" fmla="*/ 7797 h 74208"/>
                <a:gd name="csX35" fmla="*/ 81368 w 89086"/>
                <a:gd name="csY35" fmla="*/ 11028 h 74208"/>
                <a:gd name="csX36" fmla="*/ 82688 w 89086"/>
                <a:gd name="csY36" fmla="*/ 12791 h 74208"/>
                <a:gd name="csX37" fmla="*/ 83335 w 89086"/>
                <a:gd name="csY37" fmla="*/ 13599 h 74208"/>
                <a:gd name="csX38" fmla="*/ 83342 w 89086"/>
                <a:gd name="csY38" fmla="*/ 13605 h 74208"/>
                <a:gd name="csX39" fmla="*/ 83463 w 89086"/>
                <a:gd name="csY39" fmla="*/ 13766 h 74208"/>
                <a:gd name="csX40" fmla="*/ 83739 w 89086"/>
                <a:gd name="csY40" fmla="*/ 14157 h 74208"/>
                <a:gd name="csX41" fmla="*/ 84668 w 89086"/>
                <a:gd name="csY41" fmla="*/ 15689 h 74208"/>
                <a:gd name="csX42" fmla="*/ 85046 w 89086"/>
                <a:gd name="csY42" fmla="*/ 16439 h 74208"/>
                <a:gd name="csX43" fmla="*/ 85360 w 89086"/>
                <a:gd name="csY43" fmla="*/ 17163 h 74208"/>
                <a:gd name="csX44" fmla="*/ 86532 w 89086"/>
                <a:gd name="csY44" fmla="*/ 24086 h 74208"/>
                <a:gd name="csX45" fmla="*/ 85975 w 89086"/>
                <a:gd name="csY45" fmla="*/ 27445 h 74208"/>
                <a:gd name="csX46" fmla="*/ 85418 w 89086"/>
                <a:gd name="csY46" fmla="*/ 29202 h 74208"/>
                <a:gd name="csX47" fmla="*/ 84815 w 89086"/>
                <a:gd name="csY47" fmla="*/ 30696 h 74208"/>
                <a:gd name="csX48" fmla="*/ 80913 w 89086"/>
                <a:gd name="csY48" fmla="*/ 37209 h 74208"/>
                <a:gd name="csX49" fmla="*/ 76415 w 89086"/>
                <a:gd name="csY49" fmla="*/ 42542 h 74208"/>
                <a:gd name="csX50" fmla="*/ 70732 w 89086"/>
                <a:gd name="csY50" fmla="*/ 47741 h 74208"/>
                <a:gd name="csX51" fmla="*/ 57930 w 89086"/>
                <a:gd name="csY51" fmla="*/ 56228 h 74208"/>
                <a:gd name="csX52" fmla="*/ 50901 w 89086"/>
                <a:gd name="csY52" fmla="*/ 59812 h 74208"/>
                <a:gd name="csX53" fmla="*/ 43519 w 89086"/>
                <a:gd name="csY53" fmla="*/ 62639 h 74208"/>
                <a:gd name="csX54" fmla="*/ 35875 w 89086"/>
                <a:gd name="csY54" fmla="*/ 65248 h 74208"/>
                <a:gd name="csX55" fmla="*/ 27744 w 89086"/>
                <a:gd name="csY55" fmla="*/ 67729 h 74208"/>
                <a:gd name="csX56" fmla="*/ 24182 w 89086"/>
                <a:gd name="csY56" fmla="*/ 68780 h 74208"/>
                <a:gd name="csX57" fmla="*/ 23406 w 89086"/>
                <a:gd name="csY57" fmla="*/ 69139 h 74208"/>
                <a:gd name="csX58" fmla="*/ 21984 w 89086"/>
                <a:gd name="csY58" fmla="*/ 69966 h 74208"/>
                <a:gd name="csX59" fmla="*/ 20965 w 89086"/>
                <a:gd name="csY59" fmla="*/ 70466 h 74208"/>
                <a:gd name="csX60" fmla="*/ 20831 w 89086"/>
                <a:gd name="csY60" fmla="*/ 70524 h 74208"/>
                <a:gd name="csX61" fmla="*/ 20952 w 89086"/>
                <a:gd name="csY61" fmla="*/ 70472 h 74208"/>
                <a:gd name="csX62" fmla="*/ 20619 w 89086"/>
                <a:gd name="csY62" fmla="*/ 70607 h 74208"/>
                <a:gd name="csX63" fmla="*/ 19946 w 89086"/>
                <a:gd name="csY63" fmla="*/ 70844 h 74208"/>
                <a:gd name="csX64" fmla="*/ 18409 w 89086"/>
                <a:gd name="csY64" fmla="*/ 71261 h 74208"/>
                <a:gd name="csX65" fmla="*/ 17512 w 89086"/>
                <a:gd name="csY65" fmla="*/ 71434 h 74208"/>
                <a:gd name="csX66" fmla="*/ 17069 w 89086"/>
                <a:gd name="csY66" fmla="*/ 71504 h 74208"/>
                <a:gd name="csX67" fmla="*/ 17178 w 89086"/>
                <a:gd name="csY67" fmla="*/ 71492 h 74208"/>
                <a:gd name="csX68" fmla="*/ 17063 w 89086"/>
                <a:gd name="csY68" fmla="*/ 71504 h 74208"/>
                <a:gd name="csX69" fmla="*/ 16787 w 89086"/>
                <a:gd name="csY69" fmla="*/ 71536 h 74208"/>
                <a:gd name="csX70" fmla="*/ 11931 w 89086"/>
                <a:gd name="csY70" fmla="*/ 71594 h 74208"/>
                <a:gd name="csX71" fmla="*/ 10451 w 89086"/>
                <a:gd name="csY71" fmla="*/ 71460 h 74208"/>
                <a:gd name="csX72" fmla="*/ 9726 w 89086"/>
                <a:gd name="csY72" fmla="*/ 71370 h 74208"/>
                <a:gd name="csX73" fmla="*/ 9650 w 89086"/>
                <a:gd name="csY73" fmla="*/ 71357 h 74208"/>
                <a:gd name="csX74" fmla="*/ 9509 w 89086"/>
                <a:gd name="csY74" fmla="*/ 71338 h 74208"/>
                <a:gd name="csX75" fmla="*/ 9067 w 89086"/>
                <a:gd name="csY75" fmla="*/ 71274 h 74208"/>
                <a:gd name="csX76" fmla="*/ 5581 w 89086"/>
                <a:gd name="csY76" fmla="*/ 70613 h 74208"/>
                <a:gd name="csX77" fmla="*/ 1615 w 89086"/>
                <a:gd name="csY77" fmla="*/ 69594 h 74208"/>
                <a:gd name="csX78" fmla="*/ 45 w 89086"/>
                <a:gd name="csY78" fmla="*/ 70485 h 74208"/>
                <a:gd name="csX79" fmla="*/ 935 w 89086"/>
                <a:gd name="csY79" fmla="*/ 72056 h 74208"/>
                <a:gd name="csX80" fmla="*/ 935 w 89086"/>
                <a:gd name="csY80" fmla="*/ 72056 h 742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Lst>
              <a:rect l="l" t="t" r="r" b="b"/>
              <a:pathLst>
                <a:path w="89086" h="74208">
                  <a:moveTo>
                    <a:pt x="948" y="72037"/>
                  </a:moveTo>
                  <a:cubicBezTo>
                    <a:pt x="5369" y="73299"/>
                    <a:pt x="10008" y="74287"/>
                    <a:pt x="14635" y="74203"/>
                  </a:cubicBezTo>
                  <a:cubicBezTo>
                    <a:pt x="17242" y="74158"/>
                    <a:pt x="19825" y="73722"/>
                    <a:pt x="22221" y="72678"/>
                  </a:cubicBezTo>
                  <a:cubicBezTo>
                    <a:pt x="22862" y="72396"/>
                    <a:pt x="23477" y="72062"/>
                    <a:pt x="24073" y="71703"/>
                  </a:cubicBezTo>
                  <a:cubicBezTo>
                    <a:pt x="24284" y="71575"/>
                    <a:pt x="24496" y="71447"/>
                    <a:pt x="24713" y="71325"/>
                  </a:cubicBezTo>
                  <a:cubicBezTo>
                    <a:pt x="24797" y="71280"/>
                    <a:pt x="24886" y="71235"/>
                    <a:pt x="24970" y="71190"/>
                  </a:cubicBezTo>
                  <a:cubicBezTo>
                    <a:pt x="25220" y="71056"/>
                    <a:pt x="24585" y="71319"/>
                    <a:pt x="24912" y="71216"/>
                  </a:cubicBezTo>
                  <a:cubicBezTo>
                    <a:pt x="27667" y="70376"/>
                    <a:pt x="30455" y="69633"/>
                    <a:pt x="33210" y="68793"/>
                  </a:cubicBezTo>
                  <a:cubicBezTo>
                    <a:pt x="35856" y="67985"/>
                    <a:pt x="38470" y="67049"/>
                    <a:pt x="41091" y="66158"/>
                  </a:cubicBezTo>
                  <a:cubicBezTo>
                    <a:pt x="46345" y="64376"/>
                    <a:pt x="51625" y="62536"/>
                    <a:pt x="56539" y="59927"/>
                  </a:cubicBezTo>
                  <a:cubicBezTo>
                    <a:pt x="58859" y="58696"/>
                    <a:pt x="61121" y="57337"/>
                    <a:pt x="63350" y="55959"/>
                  </a:cubicBezTo>
                  <a:cubicBezTo>
                    <a:pt x="65599" y="54568"/>
                    <a:pt x="67804" y="53106"/>
                    <a:pt x="69931" y="51536"/>
                  </a:cubicBezTo>
                  <a:cubicBezTo>
                    <a:pt x="74128" y="48446"/>
                    <a:pt x="77934" y="44946"/>
                    <a:pt x="81234" y="40914"/>
                  </a:cubicBezTo>
                  <a:cubicBezTo>
                    <a:pt x="84495" y="36933"/>
                    <a:pt x="87494" y="32394"/>
                    <a:pt x="88641" y="27304"/>
                  </a:cubicBezTo>
                  <a:cubicBezTo>
                    <a:pt x="89755" y="22330"/>
                    <a:pt x="88769" y="16811"/>
                    <a:pt x="85783" y="12637"/>
                  </a:cubicBezTo>
                  <a:cubicBezTo>
                    <a:pt x="84995" y="11541"/>
                    <a:pt x="84117" y="10509"/>
                    <a:pt x="83335" y="9406"/>
                  </a:cubicBezTo>
                  <a:cubicBezTo>
                    <a:pt x="82489" y="8214"/>
                    <a:pt x="81650" y="7009"/>
                    <a:pt x="80747" y="5861"/>
                  </a:cubicBezTo>
                  <a:cubicBezTo>
                    <a:pt x="80593" y="5663"/>
                    <a:pt x="80433" y="5470"/>
                    <a:pt x="80272" y="5272"/>
                  </a:cubicBezTo>
                  <a:cubicBezTo>
                    <a:pt x="80131" y="5105"/>
                    <a:pt x="80433" y="5483"/>
                    <a:pt x="80292" y="5297"/>
                  </a:cubicBezTo>
                  <a:cubicBezTo>
                    <a:pt x="80234" y="5220"/>
                    <a:pt x="80176" y="5144"/>
                    <a:pt x="80119" y="5067"/>
                  </a:cubicBezTo>
                  <a:cubicBezTo>
                    <a:pt x="79856" y="4714"/>
                    <a:pt x="79593" y="4355"/>
                    <a:pt x="79331" y="4002"/>
                  </a:cubicBezTo>
                  <a:cubicBezTo>
                    <a:pt x="78735" y="3195"/>
                    <a:pt x="78132" y="2381"/>
                    <a:pt x="77485" y="1611"/>
                  </a:cubicBezTo>
                  <a:cubicBezTo>
                    <a:pt x="77043" y="1086"/>
                    <a:pt x="76518" y="432"/>
                    <a:pt x="75877" y="150"/>
                  </a:cubicBezTo>
                  <a:cubicBezTo>
                    <a:pt x="75249" y="-132"/>
                    <a:pt x="74506" y="-36"/>
                    <a:pt x="74128" y="611"/>
                  </a:cubicBezTo>
                  <a:cubicBezTo>
                    <a:pt x="73807" y="1156"/>
                    <a:pt x="73955" y="2079"/>
                    <a:pt x="74589" y="2361"/>
                  </a:cubicBezTo>
                  <a:cubicBezTo>
                    <a:pt x="74621" y="2374"/>
                    <a:pt x="74839" y="2522"/>
                    <a:pt x="74852" y="2515"/>
                  </a:cubicBezTo>
                  <a:cubicBezTo>
                    <a:pt x="74832" y="2522"/>
                    <a:pt x="74595" y="2291"/>
                    <a:pt x="74743" y="2432"/>
                  </a:cubicBezTo>
                  <a:cubicBezTo>
                    <a:pt x="74768" y="2458"/>
                    <a:pt x="74794" y="2477"/>
                    <a:pt x="74820" y="2502"/>
                  </a:cubicBezTo>
                  <a:cubicBezTo>
                    <a:pt x="74884" y="2560"/>
                    <a:pt x="74948" y="2624"/>
                    <a:pt x="75012" y="2682"/>
                  </a:cubicBezTo>
                  <a:cubicBezTo>
                    <a:pt x="75294" y="2964"/>
                    <a:pt x="75557" y="3265"/>
                    <a:pt x="75806" y="3579"/>
                  </a:cubicBezTo>
                  <a:cubicBezTo>
                    <a:pt x="75941" y="3740"/>
                    <a:pt x="76069" y="3906"/>
                    <a:pt x="76204" y="4073"/>
                  </a:cubicBezTo>
                  <a:cubicBezTo>
                    <a:pt x="76351" y="4265"/>
                    <a:pt x="76120" y="3964"/>
                    <a:pt x="76274" y="4156"/>
                  </a:cubicBezTo>
                  <a:cubicBezTo>
                    <a:pt x="76364" y="4272"/>
                    <a:pt x="76454" y="4393"/>
                    <a:pt x="76543" y="4509"/>
                  </a:cubicBezTo>
                  <a:cubicBezTo>
                    <a:pt x="76812" y="4868"/>
                    <a:pt x="77082" y="5233"/>
                    <a:pt x="77344" y="5592"/>
                  </a:cubicBezTo>
                  <a:cubicBezTo>
                    <a:pt x="77895" y="6342"/>
                    <a:pt x="78472" y="7067"/>
                    <a:pt x="79042" y="7797"/>
                  </a:cubicBezTo>
                  <a:cubicBezTo>
                    <a:pt x="79837" y="8823"/>
                    <a:pt x="80599" y="9958"/>
                    <a:pt x="81368" y="11028"/>
                  </a:cubicBezTo>
                  <a:cubicBezTo>
                    <a:pt x="81797" y="11624"/>
                    <a:pt x="82233" y="12214"/>
                    <a:pt x="82688" y="12791"/>
                  </a:cubicBezTo>
                  <a:cubicBezTo>
                    <a:pt x="82899" y="13060"/>
                    <a:pt x="83117" y="13330"/>
                    <a:pt x="83335" y="13599"/>
                  </a:cubicBezTo>
                  <a:cubicBezTo>
                    <a:pt x="83425" y="13714"/>
                    <a:pt x="83361" y="13631"/>
                    <a:pt x="83342" y="13605"/>
                  </a:cubicBezTo>
                  <a:cubicBezTo>
                    <a:pt x="83380" y="13657"/>
                    <a:pt x="83425" y="13714"/>
                    <a:pt x="83463" y="13766"/>
                  </a:cubicBezTo>
                  <a:cubicBezTo>
                    <a:pt x="83559" y="13894"/>
                    <a:pt x="83649" y="14022"/>
                    <a:pt x="83739" y="14157"/>
                  </a:cubicBezTo>
                  <a:cubicBezTo>
                    <a:pt x="84078" y="14650"/>
                    <a:pt x="84386" y="15163"/>
                    <a:pt x="84668" y="15689"/>
                  </a:cubicBezTo>
                  <a:cubicBezTo>
                    <a:pt x="84796" y="15932"/>
                    <a:pt x="84924" y="16182"/>
                    <a:pt x="85046" y="16439"/>
                  </a:cubicBezTo>
                  <a:cubicBezTo>
                    <a:pt x="85206" y="16778"/>
                    <a:pt x="85257" y="16894"/>
                    <a:pt x="85360" y="17163"/>
                  </a:cubicBezTo>
                  <a:cubicBezTo>
                    <a:pt x="86270" y="19471"/>
                    <a:pt x="86654" y="21663"/>
                    <a:pt x="86532" y="24086"/>
                  </a:cubicBezTo>
                  <a:cubicBezTo>
                    <a:pt x="86475" y="25247"/>
                    <a:pt x="86308" y="26221"/>
                    <a:pt x="85975" y="27445"/>
                  </a:cubicBezTo>
                  <a:cubicBezTo>
                    <a:pt x="85815" y="28042"/>
                    <a:pt x="85629" y="28625"/>
                    <a:pt x="85418" y="29202"/>
                  </a:cubicBezTo>
                  <a:cubicBezTo>
                    <a:pt x="85206" y="29785"/>
                    <a:pt x="85046" y="30183"/>
                    <a:pt x="84815" y="30696"/>
                  </a:cubicBezTo>
                  <a:cubicBezTo>
                    <a:pt x="83771" y="33010"/>
                    <a:pt x="82413" y="35170"/>
                    <a:pt x="80913" y="37209"/>
                  </a:cubicBezTo>
                  <a:cubicBezTo>
                    <a:pt x="79593" y="39003"/>
                    <a:pt x="78017" y="40843"/>
                    <a:pt x="76415" y="42542"/>
                  </a:cubicBezTo>
                  <a:cubicBezTo>
                    <a:pt x="74653" y="44414"/>
                    <a:pt x="72737" y="46132"/>
                    <a:pt x="70732" y="47741"/>
                  </a:cubicBezTo>
                  <a:cubicBezTo>
                    <a:pt x="66798" y="50888"/>
                    <a:pt x="62351" y="53671"/>
                    <a:pt x="57930" y="56228"/>
                  </a:cubicBezTo>
                  <a:cubicBezTo>
                    <a:pt x="55649" y="57549"/>
                    <a:pt x="53323" y="58767"/>
                    <a:pt x="50901" y="59812"/>
                  </a:cubicBezTo>
                  <a:cubicBezTo>
                    <a:pt x="48543" y="60837"/>
                    <a:pt x="45999" y="61767"/>
                    <a:pt x="43519" y="62639"/>
                  </a:cubicBezTo>
                  <a:cubicBezTo>
                    <a:pt x="40976" y="63523"/>
                    <a:pt x="38419" y="64363"/>
                    <a:pt x="35875" y="65248"/>
                  </a:cubicBezTo>
                  <a:cubicBezTo>
                    <a:pt x="33197" y="66177"/>
                    <a:pt x="30474" y="66947"/>
                    <a:pt x="27744" y="67729"/>
                  </a:cubicBezTo>
                  <a:cubicBezTo>
                    <a:pt x="26559" y="68068"/>
                    <a:pt x="25341" y="68363"/>
                    <a:pt x="24182" y="68780"/>
                  </a:cubicBezTo>
                  <a:cubicBezTo>
                    <a:pt x="23913" y="68876"/>
                    <a:pt x="23656" y="68998"/>
                    <a:pt x="23406" y="69139"/>
                  </a:cubicBezTo>
                  <a:cubicBezTo>
                    <a:pt x="22932" y="69408"/>
                    <a:pt x="22471" y="69703"/>
                    <a:pt x="21984" y="69966"/>
                  </a:cubicBezTo>
                  <a:cubicBezTo>
                    <a:pt x="21651" y="70145"/>
                    <a:pt x="21311" y="70312"/>
                    <a:pt x="20965" y="70466"/>
                  </a:cubicBezTo>
                  <a:cubicBezTo>
                    <a:pt x="20920" y="70485"/>
                    <a:pt x="20875" y="70504"/>
                    <a:pt x="20831" y="70524"/>
                  </a:cubicBezTo>
                  <a:cubicBezTo>
                    <a:pt x="20651" y="70601"/>
                    <a:pt x="21138" y="70402"/>
                    <a:pt x="20952" y="70472"/>
                  </a:cubicBezTo>
                  <a:cubicBezTo>
                    <a:pt x="20843" y="70517"/>
                    <a:pt x="20728" y="70562"/>
                    <a:pt x="20619" y="70607"/>
                  </a:cubicBezTo>
                  <a:cubicBezTo>
                    <a:pt x="20395" y="70690"/>
                    <a:pt x="20171" y="70774"/>
                    <a:pt x="19946" y="70844"/>
                  </a:cubicBezTo>
                  <a:cubicBezTo>
                    <a:pt x="19440" y="71011"/>
                    <a:pt x="18928" y="71145"/>
                    <a:pt x="18409" y="71261"/>
                  </a:cubicBezTo>
                  <a:cubicBezTo>
                    <a:pt x="18107" y="71325"/>
                    <a:pt x="17813" y="71383"/>
                    <a:pt x="17512" y="71434"/>
                  </a:cubicBezTo>
                  <a:cubicBezTo>
                    <a:pt x="17364" y="71460"/>
                    <a:pt x="17217" y="71479"/>
                    <a:pt x="17069" y="71504"/>
                  </a:cubicBezTo>
                  <a:cubicBezTo>
                    <a:pt x="16903" y="71530"/>
                    <a:pt x="17351" y="71472"/>
                    <a:pt x="17178" y="71492"/>
                  </a:cubicBezTo>
                  <a:cubicBezTo>
                    <a:pt x="17140" y="71492"/>
                    <a:pt x="17101" y="71504"/>
                    <a:pt x="17063" y="71504"/>
                  </a:cubicBezTo>
                  <a:cubicBezTo>
                    <a:pt x="16973" y="71517"/>
                    <a:pt x="16877" y="71524"/>
                    <a:pt x="16787" y="71536"/>
                  </a:cubicBezTo>
                  <a:cubicBezTo>
                    <a:pt x="15179" y="71716"/>
                    <a:pt x="13552" y="71710"/>
                    <a:pt x="11931" y="71594"/>
                  </a:cubicBezTo>
                  <a:cubicBezTo>
                    <a:pt x="11437" y="71562"/>
                    <a:pt x="10944" y="71511"/>
                    <a:pt x="10451" y="71460"/>
                  </a:cubicBezTo>
                  <a:cubicBezTo>
                    <a:pt x="10207" y="71434"/>
                    <a:pt x="9970" y="71402"/>
                    <a:pt x="9726" y="71370"/>
                  </a:cubicBezTo>
                  <a:cubicBezTo>
                    <a:pt x="9714" y="71370"/>
                    <a:pt x="9515" y="71344"/>
                    <a:pt x="9650" y="71357"/>
                  </a:cubicBezTo>
                  <a:cubicBezTo>
                    <a:pt x="9803" y="71376"/>
                    <a:pt x="9541" y="71344"/>
                    <a:pt x="9509" y="71338"/>
                  </a:cubicBezTo>
                  <a:cubicBezTo>
                    <a:pt x="9361" y="71319"/>
                    <a:pt x="9214" y="71293"/>
                    <a:pt x="9067" y="71274"/>
                  </a:cubicBezTo>
                  <a:cubicBezTo>
                    <a:pt x="7900" y="71094"/>
                    <a:pt x="6734" y="70870"/>
                    <a:pt x="5581" y="70613"/>
                  </a:cubicBezTo>
                  <a:cubicBezTo>
                    <a:pt x="4248" y="70318"/>
                    <a:pt x="2928" y="69972"/>
                    <a:pt x="1615" y="69594"/>
                  </a:cubicBezTo>
                  <a:cubicBezTo>
                    <a:pt x="955" y="69402"/>
                    <a:pt x="224" y="69825"/>
                    <a:pt x="45" y="70485"/>
                  </a:cubicBezTo>
                  <a:cubicBezTo>
                    <a:pt x="-141" y="71158"/>
                    <a:pt x="269" y="71863"/>
                    <a:pt x="935" y="72056"/>
                  </a:cubicBezTo>
                  <a:lnTo>
                    <a:pt x="935" y="72056"/>
                  </a:lnTo>
                  <a:close/>
                </a:path>
              </a:pathLst>
            </a:custGeom>
            <a:solidFill>
              <a:srgbClr val="7F7F7F"/>
            </a:solidFill>
            <a:ln w="635" cap="flat">
              <a:noFill/>
              <a:prstDash val="solid"/>
              <a:miter/>
            </a:ln>
          </p:spPr>
          <p:txBody>
            <a:bodyPr/>
            <a:lstStyle/>
            <a:p>
              <a:endParaRPr lang="en-US"/>
            </a:p>
          </p:txBody>
        </p:sp>
        <p:sp>
          <p:nvSpPr>
            <p:cNvPr id="3310" name="Freeform 3309">
              <a:extLst>
                <a:ext uri="{FF2B5EF4-FFF2-40B4-BE49-F238E27FC236}">
                  <a16:creationId xmlns:a16="http://schemas.microsoft.com/office/drawing/2014/main" id="{BB3AF7B1-DE16-1ACE-7823-43CBF6A5FFFA}"/>
                </a:ext>
              </a:extLst>
            </p:cNvPr>
            <p:cNvSpPr/>
            <p:nvPr/>
          </p:nvSpPr>
          <p:spPr>
            <a:xfrm flipH="1">
              <a:off x="8461136" y="2408434"/>
              <a:ext cx="77647" cy="67140"/>
            </a:xfrm>
            <a:custGeom>
              <a:avLst/>
              <a:gdLst>
                <a:gd name="csX0" fmla="*/ 62329 w 77647"/>
                <a:gd name="csY0" fmla="*/ 1628 h 67140"/>
                <a:gd name="csX1" fmla="*/ 69121 w 77647"/>
                <a:gd name="csY1" fmla="*/ 9442 h 67140"/>
                <a:gd name="csX2" fmla="*/ 69890 w 77647"/>
                <a:gd name="csY2" fmla="*/ 10288 h 67140"/>
                <a:gd name="csX3" fmla="*/ 70082 w 77647"/>
                <a:gd name="csY3" fmla="*/ 10526 h 67140"/>
                <a:gd name="csX4" fmla="*/ 70127 w 77647"/>
                <a:gd name="csY4" fmla="*/ 10583 h 67140"/>
                <a:gd name="csX5" fmla="*/ 70466 w 77647"/>
                <a:gd name="csY5" fmla="*/ 11077 h 67140"/>
                <a:gd name="csX6" fmla="*/ 71876 w 77647"/>
                <a:gd name="csY6" fmla="*/ 13359 h 67140"/>
                <a:gd name="csX7" fmla="*/ 73202 w 77647"/>
                <a:gd name="csY7" fmla="*/ 15827 h 67140"/>
                <a:gd name="csX8" fmla="*/ 73798 w 77647"/>
                <a:gd name="csY8" fmla="*/ 17116 h 67140"/>
                <a:gd name="csX9" fmla="*/ 73837 w 77647"/>
                <a:gd name="csY9" fmla="*/ 17205 h 67140"/>
                <a:gd name="csX10" fmla="*/ 73971 w 77647"/>
                <a:gd name="csY10" fmla="*/ 17545 h 67140"/>
                <a:gd name="csX11" fmla="*/ 74266 w 77647"/>
                <a:gd name="csY11" fmla="*/ 18340 h 67140"/>
                <a:gd name="csX12" fmla="*/ 74945 w 77647"/>
                <a:gd name="csY12" fmla="*/ 20904 h 67140"/>
                <a:gd name="csX13" fmla="*/ 74964 w 77647"/>
                <a:gd name="csY13" fmla="*/ 20994 h 67140"/>
                <a:gd name="csX14" fmla="*/ 75003 w 77647"/>
                <a:gd name="csY14" fmla="*/ 21314 h 67140"/>
                <a:gd name="csX15" fmla="*/ 75041 w 77647"/>
                <a:gd name="csY15" fmla="*/ 21962 h 67140"/>
                <a:gd name="csX16" fmla="*/ 75041 w 77647"/>
                <a:gd name="csY16" fmla="*/ 23443 h 67140"/>
                <a:gd name="csX17" fmla="*/ 74830 w 77647"/>
                <a:gd name="csY17" fmla="*/ 26238 h 67140"/>
                <a:gd name="csX18" fmla="*/ 74811 w 77647"/>
                <a:gd name="csY18" fmla="*/ 26379 h 67140"/>
                <a:gd name="csX19" fmla="*/ 74759 w 77647"/>
                <a:gd name="csY19" fmla="*/ 26738 h 67140"/>
                <a:gd name="csX20" fmla="*/ 74638 w 77647"/>
                <a:gd name="csY20" fmla="*/ 27449 h 67140"/>
                <a:gd name="csX21" fmla="*/ 74336 w 77647"/>
                <a:gd name="csY21" fmla="*/ 28853 h 67140"/>
                <a:gd name="csX22" fmla="*/ 73561 w 77647"/>
                <a:gd name="csY22" fmla="*/ 31462 h 67140"/>
                <a:gd name="csX23" fmla="*/ 73061 w 77647"/>
                <a:gd name="csY23" fmla="*/ 32783 h 67140"/>
                <a:gd name="csX24" fmla="*/ 73010 w 77647"/>
                <a:gd name="csY24" fmla="*/ 32911 h 67140"/>
                <a:gd name="csX25" fmla="*/ 72914 w 77647"/>
                <a:gd name="csY25" fmla="*/ 33129 h 67140"/>
                <a:gd name="csX26" fmla="*/ 72574 w 77647"/>
                <a:gd name="csY26" fmla="*/ 33872 h 67140"/>
                <a:gd name="csX27" fmla="*/ 69736 w 77647"/>
                <a:gd name="csY27" fmla="*/ 38533 h 67140"/>
                <a:gd name="csX28" fmla="*/ 69653 w 77647"/>
                <a:gd name="csY28" fmla="*/ 38642 h 67140"/>
                <a:gd name="csX29" fmla="*/ 69435 w 77647"/>
                <a:gd name="csY29" fmla="*/ 38911 h 67140"/>
                <a:gd name="csX30" fmla="*/ 69070 w 77647"/>
                <a:gd name="csY30" fmla="*/ 39360 h 67140"/>
                <a:gd name="csX31" fmla="*/ 68070 w 77647"/>
                <a:gd name="csY31" fmla="*/ 40482 h 67140"/>
                <a:gd name="csX32" fmla="*/ 66007 w 77647"/>
                <a:gd name="csY32" fmla="*/ 42475 h 67140"/>
                <a:gd name="csX33" fmla="*/ 63559 w 77647"/>
                <a:gd name="csY33" fmla="*/ 44559 h 67140"/>
                <a:gd name="csX34" fmla="*/ 61278 w 77647"/>
                <a:gd name="csY34" fmla="*/ 46302 h 67140"/>
                <a:gd name="csX35" fmla="*/ 50828 w 77647"/>
                <a:gd name="csY35" fmla="*/ 53117 h 67140"/>
                <a:gd name="csX36" fmla="*/ 45759 w 77647"/>
                <a:gd name="csY36" fmla="*/ 56136 h 67140"/>
                <a:gd name="csX37" fmla="*/ 45131 w 77647"/>
                <a:gd name="csY37" fmla="*/ 56431 h 67140"/>
                <a:gd name="csX38" fmla="*/ 44811 w 77647"/>
                <a:gd name="csY38" fmla="*/ 56572 h 67140"/>
                <a:gd name="csX39" fmla="*/ 44689 w 77647"/>
                <a:gd name="csY39" fmla="*/ 56623 h 67140"/>
                <a:gd name="csX40" fmla="*/ 43382 w 77647"/>
                <a:gd name="csY40" fmla="*/ 57117 h 67140"/>
                <a:gd name="csX41" fmla="*/ 40781 w 77647"/>
                <a:gd name="csY41" fmla="*/ 57899 h 67140"/>
                <a:gd name="csX42" fmla="*/ 29504 w 77647"/>
                <a:gd name="csY42" fmla="*/ 59899 h 67140"/>
                <a:gd name="csX43" fmla="*/ 17387 w 77647"/>
                <a:gd name="csY43" fmla="*/ 62649 h 67140"/>
                <a:gd name="csX44" fmla="*/ 14100 w 77647"/>
                <a:gd name="csY44" fmla="*/ 63469 h 67140"/>
                <a:gd name="csX45" fmla="*/ 10755 w 77647"/>
                <a:gd name="csY45" fmla="*/ 64296 h 67140"/>
                <a:gd name="csX46" fmla="*/ 7878 w 77647"/>
                <a:gd name="csY46" fmla="*/ 64566 h 67140"/>
                <a:gd name="csX47" fmla="*/ 4643 w 77647"/>
                <a:gd name="csY47" fmla="*/ 64502 h 67140"/>
                <a:gd name="csX48" fmla="*/ 1426 w 77647"/>
                <a:gd name="csY48" fmla="*/ 64296 h 67140"/>
                <a:gd name="csX49" fmla="*/ 2330 w 77647"/>
                <a:gd name="csY49" fmla="*/ 64668 h 67140"/>
                <a:gd name="csX50" fmla="*/ 2503 w 77647"/>
                <a:gd name="csY50" fmla="*/ 65034 h 67140"/>
                <a:gd name="csX51" fmla="*/ 2503 w 77647"/>
                <a:gd name="csY51" fmla="*/ 65713 h 67140"/>
                <a:gd name="csX52" fmla="*/ 2483 w 77647"/>
                <a:gd name="csY52" fmla="*/ 65822 h 67140"/>
                <a:gd name="csX53" fmla="*/ 2682 w 77647"/>
                <a:gd name="csY53" fmla="*/ 65367 h 67140"/>
                <a:gd name="csX54" fmla="*/ 1791 w 77647"/>
                <a:gd name="csY54" fmla="*/ 63796 h 67140"/>
                <a:gd name="csX55" fmla="*/ 222 w 77647"/>
                <a:gd name="csY55" fmla="*/ 64687 h 67140"/>
                <a:gd name="csX56" fmla="*/ 202 w 77647"/>
                <a:gd name="csY56" fmla="*/ 64643 h 67140"/>
                <a:gd name="csX57" fmla="*/ 42 w 77647"/>
                <a:gd name="csY57" fmla="*/ 65040 h 67140"/>
                <a:gd name="csX58" fmla="*/ 439 w 77647"/>
                <a:gd name="csY58" fmla="*/ 66405 h 67140"/>
                <a:gd name="csX59" fmla="*/ 2708 w 77647"/>
                <a:gd name="csY59" fmla="*/ 66944 h 67140"/>
                <a:gd name="csX60" fmla="*/ 6001 w 77647"/>
                <a:gd name="csY60" fmla="*/ 67123 h 67140"/>
                <a:gd name="csX61" fmla="*/ 12799 w 77647"/>
                <a:gd name="csY61" fmla="*/ 66476 h 67140"/>
                <a:gd name="csX62" fmla="*/ 19649 w 77647"/>
                <a:gd name="csY62" fmla="*/ 64745 h 67140"/>
                <a:gd name="csX63" fmla="*/ 26300 w 77647"/>
                <a:gd name="csY63" fmla="*/ 63110 h 67140"/>
                <a:gd name="csX64" fmla="*/ 48681 w 77647"/>
                <a:gd name="csY64" fmla="*/ 57469 h 67140"/>
                <a:gd name="csX65" fmla="*/ 59529 w 77647"/>
                <a:gd name="csY65" fmla="*/ 50649 h 67140"/>
                <a:gd name="csX66" fmla="*/ 69653 w 77647"/>
                <a:gd name="csY66" fmla="*/ 42546 h 67140"/>
                <a:gd name="csX67" fmla="*/ 75849 w 77647"/>
                <a:gd name="csY67" fmla="*/ 32699 h 67140"/>
                <a:gd name="csX68" fmla="*/ 77297 w 77647"/>
                <a:gd name="csY68" fmla="*/ 27065 h 67140"/>
                <a:gd name="csX69" fmla="*/ 77547 w 77647"/>
                <a:gd name="csY69" fmla="*/ 21109 h 67140"/>
                <a:gd name="csX70" fmla="*/ 75733 w 77647"/>
                <a:gd name="csY70" fmla="*/ 15212 h 67140"/>
                <a:gd name="csX71" fmla="*/ 72965 w 77647"/>
                <a:gd name="csY71" fmla="*/ 10231 h 67140"/>
                <a:gd name="csX72" fmla="*/ 69460 w 77647"/>
                <a:gd name="csY72" fmla="*/ 6231 h 67140"/>
                <a:gd name="csX73" fmla="*/ 65789 w 77647"/>
                <a:gd name="csY73" fmla="*/ 2622 h 67140"/>
                <a:gd name="csX74" fmla="*/ 65738 w 77647"/>
                <a:gd name="csY74" fmla="*/ 2557 h 67140"/>
                <a:gd name="csX75" fmla="*/ 65558 w 77647"/>
                <a:gd name="csY75" fmla="*/ 2307 h 67140"/>
                <a:gd name="csX76" fmla="*/ 65231 w 77647"/>
                <a:gd name="csY76" fmla="*/ 1801 h 67140"/>
                <a:gd name="csX77" fmla="*/ 64943 w 77647"/>
                <a:gd name="csY77" fmla="*/ 1275 h 67140"/>
                <a:gd name="csX78" fmla="*/ 64815 w 77647"/>
                <a:gd name="csY78" fmla="*/ 1006 h 67140"/>
                <a:gd name="csX79" fmla="*/ 64796 w 77647"/>
                <a:gd name="csY79" fmla="*/ 948 h 67140"/>
                <a:gd name="csX80" fmla="*/ 63226 w 77647"/>
                <a:gd name="csY80" fmla="*/ 57 h 67140"/>
                <a:gd name="csX81" fmla="*/ 62335 w 77647"/>
                <a:gd name="csY81" fmla="*/ 1628 h 67140"/>
                <a:gd name="csX82" fmla="*/ 62335 w 77647"/>
                <a:gd name="csY82" fmla="*/ 1628 h 671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Lst>
              <a:rect l="l" t="t" r="r" b="b"/>
              <a:pathLst>
                <a:path w="77647" h="67140">
                  <a:moveTo>
                    <a:pt x="62329" y="1628"/>
                  </a:moveTo>
                  <a:cubicBezTo>
                    <a:pt x="63617" y="4987"/>
                    <a:pt x="66712" y="6961"/>
                    <a:pt x="69121" y="9442"/>
                  </a:cubicBezTo>
                  <a:cubicBezTo>
                    <a:pt x="69383" y="9718"/>
                    <a:pt x="69640" y="9994"/>
                    <a:pt x="69890" y="10288"/>
                  </a:cubicBezTo>
                  <a:cubicBezTo>
                    <a:pt x="69954" y="10365"/>
                    <a:pt x="70018" y="10449"/>
                    <a:pt x="70082" y="10526"/>
                  </a:cubicBezTo>
                  <a:cubicBezTo>
                    <a:pt x="70293" y="10788"/>
                    <a:pt x="69935" y="10308"/>
                    <a:pt x="70127" y="10583"/>
                  </a:cubicBezTo>
                  <a:cubicBezTo>
                    <a:pt x="70242" y="10750"/>
                    <a:pt x="70357" y="10910"/>
                    <a:pt x="70466" y="11077"/>
                  </a:cubicBezTo>
                  <a:cubicBezTo>
                    <a:pt x="70960" y="11827"/>
                    <a:pt x="71427" y="12583"/>
                    <a:pt x="71876" y="13359"/>
                  </a:cubicBezTo>
                  <a:cubicBezTo>
                    <a:pt x="72344" y="14167"/>
                    <a:pt x="72792" y="14987"/>
                    <a:pt x="73202" y="15827"/>
                  </a:cubicBezTo>
                  <a:cubicBezTo>
                    <a:pt x="73414" y="16250"/>
                    <a:pt x="73606" y="16686"/>
                    <a:pt x="73798" y="17116"/>
                  </a:cubicBezTo>
                  <a:cubicBezTo>
                    <a:pt x="73894" y="17333"/>
                    <a:pt x="73689" y="16840"/>
                    <a:pt x="73837" y="17205"/>
                  </a:cubicBezTo>
                  <a:cubicBezTo>
                    <a:pt x="73882" y="17321"/>
                    <a:pt x="73926" y="17430"/>
                    <a:pt x="73971" y="17545"/>
                  </a:cubicBezTo>
                  <a:cubicBezTo>
                    <a:pt x="74074" y="17808"/>
                    <a:pt x="74176" y="18071"/>
                    <a:pt x="74266" y="18340"/>
                  </a:cubicBezTo>
                  <a:cubicBezTo>
                    <a:pt x="74561" y="19173"/>
                    <a:pt x="74804" y="20032"/>
                    <a:pt x="74945" y="20904"/>
                  </a:cubicBezTo>
                  <a:cubicBezTo>
                    <a:pt x="74952" y="20949"/>
                    <a:pt x="75003" y="21314"/>
                    <a:pt x="74964" y="20994"/>
                  </a:cubicBezTo>
                  <a:cubicBezTo>
                    <a:pt x="74977" y="21103"/>
                    <a:pt x="74990" y="21205"/>
                    <a:pt x="75003" y="21314"/>
                  </a:cubicBezTo>
                  <a:cubicBezTo>
                    <a:pt x="75022" y="21532"/>
                    <a:pt x="75035" y="21744"/>
                    <a:pt x="75041" y="21962"/>
                  </a:cubicBezTo>
                  <a:cubicBezTo>
                    <a:pt x="75054" y="22455"/>
                    <a:pt x="75060" y="22949"/>
                    <a:pt x="75041" y="23443"/>
                  </a:cubicBezTo>
                  <a:cubicBezTo>
                    <a:pt x="75022" y="24379"/>
                    <a:pt x="74945" y="25308"/>
                    <a:pt x="74830" y="26238"/>
                  </a:cubicBezTo>
                  <a:cubicBezTo>
                    <a:pt x="74779" y="26635"/>
                    <a:pt x="74868" y="25981"/>
                    <a:pt x="74811" y="26379"/>
                  </a:cubicBezTo>
                  <a:cubicBezTo>
                    <a:pt x="74791" y="26500"/>
                    <a:pt x="74772" y="26616"/>
                    <a:pt x="74759" y="26738"/>
                  </a:cubicBezTo>
                  <a:cubicBezTo>
                    <a:pt x="74721" y="26975"/>
                    <a:pt x="74682" y="27212"/>
                    <a:pt x="74638" y="27449"/>
                  </a:cubicBezTo>
                  <a:cubicBezTo>
                    <a:pt x="74548" y="27917"/>
                    <a:pt x="74452" y="28385"/>
                    <a:pt x="74336" y="28853"/>
                  </a:cubicBezTo>
                  <a:cubicBezTo>
                    <a:pt x="74125" y="29738"/>
                    <a:pt x="73862" y="30609"/>
                    <a:pt x="73561" y="31462"/>
                  </a:cubicBezTo>
                  <a:cubicBezTo>
                    <a:pt x="73407" y="31904"/>
                    <a:pt x="73234" y="32347"/>
                    <a:pt x="73061" y="32783"/>
                  </a:cubicBezTo>
                  <a:cubicBezTo>
                    <a:pt x="72914" y="33142"/>
                    <a:pt x="73164" y="32558"/>
                    <a:pt x="73010" y="32911"/>
                  </a:cubicBezTo>
                  <a:cubicBezTo>
                    <a:pt x="72978" y="32981"/>
                    <a:pt x="72946" y="33052"/>
                    <a:pt x="72914" y="33129"/>
                  </a:cubicBezTo>
                  <a:cubicBezTo>
                    <a:pt x="72805" y="33379"/>
                    <a:pt x="72690" y="33629"/>
                    <a:pt x="72574" y="33872"/>
                  </a:cubicBezTo>
                  <a:cubicBezTo>
                    <a:pt x="71786" y="35520"/>
                    <a:pt x="70825" y="37071"/>
                    <a:pt x="69736" y="38533"/>
                  </a:cubicBezTo>
                  <a:cubicBezTo>
                    <a:pt x="69505" y="38841"/>
                    <a:pt x="69890" y="38340"/>
                    <a:pt x="69653" y="38642"/>
                  </a:cubicBezTo>
                  <a:cubicBezTo>
                    <a:pt x="69582" y="38732"/>
                    <a:pt x="69512" y="38821"/>
                    <a:pt x="69435" y="38911"/>
                  </a:cubicBezTo>
                  <a:cubicBezTo>
                    <a:pt x="69313" y="39058"/>
                    <a:pt x="69191" y="39212"/>
                    <a:pt x="69070" y="39360"/>
                  </a:cubicBezTo>
                  <a:cubicBezTo>
                    <a:pt x="68749" y="39744"/>
                    <a:pt x="68416" y="40116"/>
                    <a:pt x="68070" y="40482"/>
                  </a:cubicBezTo>
                  <a:cubicBezTo>
                    <a:pt x="67416" y="41180"/>
                    <a:pt x="66718" y="41834"/>
                    <a:pt x="66007" y="42475"/>
                  </a:cubicBezTo>
                  <a:cubicBezTo>
                    <a:pt x="65212" y="43193"/>
                    <a:pt x="64392" y="43886"/>
                    <a:pt x="63559" y="44559"/>
                  </a:cubicBezTo>
                  <a:cubicBezTo>
                    <a:pt x="62777" y="45187"/>
                    <a:pt x="62149" y="45668"/>
                    <a:pt x="61278" y="46302"/>
                  </a:cubicBezTo>
                  <a:cubicBezTo>
                    <a:pt x="57914" y="48757"/>
                    <a:pt x="54364" y="50937"/>
                    <a:pt x="50828" y="53117"/>
                  </a:cubicBezTo>
                  <a:cubicBezTo>
                    <a:pt x="49162" y="54142"/>
                    <a:pt x="47521" y="55277"/>
                    <a:pt x="45759" y="56136"/>
                  </a:cubicBezTo>
                  <a:cubicBezTo>
                    <a:pt x="45554" y="56238"/>
                    <a:pt x="45343" y="56335"/>
                    <a:pt x="45131" y="56431"/>
                  </a:cubicBezTo>
                  <a:cubicBezTo>
                    <a:pt x="45029" y="56476"/>
                    <a:pt x="44920" y="56527"/>
                    <a:pt x="44811" y="56572"/>
                  </a:cubicBezTo>
                  <a:cubicBezTo>
                    <a:pt x="44459" y="56726"/>
                    <a:pt x="45042" y="56482"/>
                    <a:pt x="44689" y="56623"/>
                  </a:cubicBezTo>
                  <a:cubicBezTo>
                    <a:pt x="44253" y="56796"/>
                    <a:pt x="43818" y="56963"/>
                    <a:pt x="43382" y="57117"/>
                  </a:cubicBezTo>
                  <a:cubicBezTo>
                    <a:pt x="42523" y="57412"/>
                    <a:pt x="41658" y="57674"/>
                    <a:pt x="40781" y="57899"/>
                  </a:cubicBezTo>
                  <a:cubicBezTo>
                    <a:pt x="37077" y="58854"/>
                    <a:pt x="33271" y="59290"/>
                    <a:pt x="29504" y="59899"/>
                  </a:cubicBezTo>
                  <a:cubicBezTo>
                    <a:pt x="25416" y="60566"/>
                    <a:pt x="21411" y="61675"/>
                    <a:pt x="17387" y="62649"/>
                  </a:cubicBezTo>
                  <a:cubicBezTo>
                    <a:pt x="16291" y="62918"/>
                    <a:pt x="15189" y="63187"/>
                    <a:pt x="14100" y="63469"/>
                  </a:cubicBezTo>
                  <a:cubicBezTo>
                    <a:pt x="12985" y="63758"/>
                    <a:pt x="11883" y="64098"/>
                    <a:pt x="10755" y="64296"/>
                  </a:cubicBezTo>
                  <a:cubicBezTo>
                    <a:pt x="9890" y="64450"/>
                    <a:pt x="8923" y="64534"/>
                    <a:pt x="7878" y="64566"/>
                  </a:cubicBezTo>
                  <a:cubicBezTo>
                    <a:pt x="6802" y="64591"/>
                    <a:pt x="5719" y="64559"/>
                    <a:pt x="4643" y="64502"/>
                  </a:cubicBezTo>
                  <a:cubicBezTo>
                    <a:pt x="3573" y="64444"/>
                    <a:pt x="2496" y="64361"/>
                    <a:pt x="1426" y="64296"/>
                  </a:cubicBezTo>
                  <a:cubicBezTo>
                    <a:pt x="1727" y="64418"/>
                    <a:pt x="2028" y="64546"/>
                    <a:pt x="2330" y="64668"/>
                  </a:cubicBezTo>
                  <a:lnTo>
                    <a:pt x="2503" y="65034"/>
                  </a:lnTo>
                  <a:lnTo>
                    <a:pt x="2503" y="65713"/>
                  </a:lnTo>
                  <a:cubicBezTo>
                    <a:pt x="2477" y="65873"/>
                    <a:pt x="2368" y="66014"/>
                    <a:pt x="2483" y="65822"/>
                  </a:cubicBezTo>
                  <a:cubicBezTo>
                    <a:pt x="2573" y="65681"/>
                    <a:pt x="2624" y="65521"/>
                    <a:pt x="2682" y="65367"/>
                  </a:cubicBezTo>
                  <a:cubicBezTo>
                    <a:pt x="2906" y="64739"/>
                    <a:pt x="2426" y="63937"/>
                    <a:pt x="1791" y="63796"/>
                  </a:cubicBezTo>
                  <a:cubicBezTo>
                    <a:pt x="1074" y="63630"/>
                    <a:pt x="465" y="64014"/>
                    <a:pt x="222" y="64687"/>
                  </a:cubicBezTo>
                  <a:cubicBezTo>
                    <a:pt x="324" y="64405"/>
                    <a:pt x="260" y="64553"/>
                    <a:pt x="202" y="64643"/>
                  </a:cubicBezTo>
                  <a:cubicBezTo>
                    <a:pt x="119" y="64764"/>
                    <a:pt x="74" y="64905"/>
                    <a:pt x="42" y="65040"/>
                  </a:cubicBezTo>
                  <a:cubicBezTo>
                    <a:pt x="-86" y="65546"/>
                    <a:pt x="87" y="66034"/>
                    <a:pt x="439" y="66405"/>
                  </a:cubicBezTo>
                  <a:cubicBezTo>
                    <a:pt x="997" y="66995"/>
                    <a:pt x="1952" y="66893"/>
                    <a:pt x="2708" y="66944"/>
                  </a:cubicBezTo>
                  <a:cubicBezTo>
                    <a:pt x="3803" y="67014"/>
                    <a:pt x="4905" y="67091"/>
                    <a:pt x="6001" y="67123"/>
                  </a:cubicBezTo>
                  <a:cubicBezTo>
                    <a:pt x="8282" y="67194"/>
                    <a:pt x="10582" y="67053"/>
                    <a:pt x="12799" y="66476"/>
                  </a:cubicBezTo>
                  <a:cubicBezTo>
                    <a:pt x="15080" y="65886"/>
                    <a:pt x="17361" y="65290"/>
                    <a:pt x="19649" y="64745"/>
                  </a:cubicBezTo>
                  <a:cubicBezTo>
                    <a:pt x="21866" y="64213"/>
                    <a:pt x="24076" y="63617"/>
                    <a:pt x="26300" y="63110"/>
                  </a:cubicBezTo>
                  <a:cubicBezTo>
                    <a:pt x="33752" y="61425"/>
                    <a:pt x="41966" y="61566"/>
                    <a:pt x="48681" y="57469"/>
                  </a:cubicBezTo>
                  <a:cubicBezTo>
                    <a:pt x="52327" y="55245"/>
                    <a:pt x="55986" y="53027"/>
                    <a:pt x="59529" y="50649"/>
                  </a:cubicBezTo>
                  <a:cubicBezTo>
                    <a:pt x="63104" y="48251"/>
                    <a:pt x="66654" y="45648"/>
                    <a:pt x="69653" y="42546"/>
                  </a:cubicBezTo>
                  <a:cubicBezTo>
                    <a:pt x="72376" y="39732"/>
                    <a:pt x="74471" y="36366"/>
                    <a:pt x="75849" y="32699"/>
                  </a:cubicBezTo>
                  <a:cubicBezTo>
                    <a:pt x="76534" y="30879"/>
                    <a:pt x="77021" y="28988"/>
                    <a:pt x="77297" y="27065"/>
                  </a:cubicBezTo>
                  <a:cubicBezTo>
                    <a:pt x="77579" y="25122"/>
                    <a:pt x="77777" y="23071"/>
                    <a:pt x="77547" y="21109"/>
                  </a:cubicBezTo>
                  <a:cubicBezTo>
                    <a:pt x="77309" y="19039"/>
                    <a:pt x="76605" y="17096"/>
                    <a:pt x="75733" y="15212"/>
                  </a:cubicBezTo>
                  <a:cubicBezTo>
                    <a:pt x="74939" y="13487"/>
                    <a:pt x="73990" y="11833"/>
                    <a:pt x="72965" y="10231"/>
                  </a:cubicBezTo>
                  <a:cubicBezTo>
                    <a:pt x="71991" y="8705"/>
                    <a:pt x="70793" y="7442"/>
                    <a:pt x="69460" y="6231"/>
                  </a:cubicBezTo>
                  <a:cubicBezTo>
                    <a:pt x="68185" y="5077"/>
                    <a:pt x="66878" y="3955"/>
                    <a:pt x="65789" y="2622"/>
                  </a:cubicBezTo>
                  <a:cubicBezTo>
                    <a:pt x="65571" y="2359"/>
                    <a:pt x="65936" y="2833"/>
                    <a:pt x="65738" y="2557"/>
                  </a:cubicBezTo>
                  <a:cubicBezTo>
                    <a:pt x="65680" y="2474"/>
                    <a:pt x="65616" y="2391"/>
                    <a:pt x="65558" y="2307"/>
                  </a:cubicBezTo>
                  <a:cubicBezTo>
                    <a:pt x="65443" y="2141"/>
                    <a:pt x="65334" y="1974"/>
                    <a:pt x="65231" y="1801"/>
                  </a:cubicBezTo>
                  <a:cubicBezTo>
                    <a:pt x="65129" y="1628"/>
                    <a:pt x="65033" y="1455"/>
                    <a:pt x="64943" y="1275"/>
                  </a:cubicBezTo>
                  <a:cubicBezTo>
                    <a:pt x="64898" y="1186"/>
                    <a:pt x="64860" y="1096"/>
                    <a:pt x="64815" y="1006"/>
                  </a:cubicBezTo>
                  <a:cubicBezTo>
                    <a:pt x="64950" y="1301"/>
                    <a:pt x="64815" y="1006"/>
                    <a:pt x="64796" y="948"/>
                  </a:cubicBezTo>
                  <a:cubicBezTo>
                    <a:pt x="64559" y="327"/>
                    <a:pt x="63924" y="-173"/>
                    <a:pt x="63226" y="57"/>
                  </a:cubicBezTo>
                  <a:cubicBezTo>
                    <a:pt x="62617" y="256"/>
                    <a:pt x="62079" y="961"/>
                    <a:pt x="62335" y="1628"/>
                  </a:cubicBezTo>
                  <a:lnTo>
                    <a:pt x="62335" y="1628"/>
                  </a:lnTo>
                  <a:close/>
                </a:path>
              </a:pathLst>
            </a:custGeom>
            <a:solidFill>
              <a:srgbClr val="7F7F7F"/>
            </a:solidFill>
            <a:ln w="635" cap="flat">
              <a:noFill/>
              <a:prstDash val="solid"/>
              <a:miter/>
            </a:ln>
          </p:spPr>
          <p:txBody>
            <a:bodyPr/>
            <a:lstStyle/>
            <a:p>
              <a:endParaRPr lang="en-US"/>
            </a:p>
          </p:txBody>
        </p:sp>
        <p:sp>
          <p:nvSpPr>
            <p:cNvPr id="3312" name="Freeform 3311">
              <a:extLst>
                <a:ext uri="{FF2B5EF4-FFF2-40B4-BE49-F238E27FC236}">
                  <a16:creationId xmlns:a16="http://schemas.microsoft.com/office/drawing/2014/main" id="{A99DE7A8-58A2-111C-5290-3B15994F5BB4}"/>
                </a:ext>
              </a:extLst>
            </p:cNvPr>
            <p:cNvSpPr/>
            <p:nvPr/>
          </p:nvSpPr>
          <p:spPr>
            <a:xfrm flipH="1">
              <a:off x="8460740" y="2386544"/>
              <a:ext cx="19825" cy="39065"/>
            </a:xfrm>
            <a:custGeom>
              <a:avLst/>
              <a:gdLst>
                <a:gd name="csX0" fmla="*/ 376 w 19825"/>
                <a:gd name="csY0" fmla="*/ 2184 h 39065"/>
                <a:gd name="csX1" fmla="*/ 2875 w 19825"/>
                <a:gd name="csY1" fmla="*/ 5236 h 39065"/>
                <a:gd name="csX2" fmla="*/ 3022 w 19825"/>
                <a:gd name="csY2" fmla="*/ 5428 h 39065"/>
                <a:gd name="csX3" fmla="*/ 3041 w 19825"/>
                <a:gd name="csY3" fmla="*/ 5454 h 39065"/>
                <a:gd name="csX4" fmla="*/ 3336 w 19825"/>
                <a:gd name="csY4" fmla="*/ 5838 h 39065"/>
                <a:gd name="csX5" fmla="*/ 3945 w 19825"/>
                <a:gd name="csY5" fmla="*/ 6653 h 39065"/>
                <a:gd name="csX6" fmla="*/ 5066 w 19825"/>
                <a:gd name="csY6" fmla="*/ 8204 h 39065"/>
                <a:gd name="csX7" fmla="*/ 9192 w 19825"/>
                <a:gd name="csY7" fmla="*/ 14704 h 39065"/>
                <a:gd name="csX8" fmla="*/ 12691 w 19825"/>
                <a:gd name="csY8" fmla="*/ 21576 h 39065"/>
                <a:gd name="csX9" fmla="*/ 13466 w 19825"/>
                <a:gd name="csY9" fmla="*/ 23326 h 39065"/>
                <a:gd name="csX10" fmla="*/ 13569 w 19825"/>
                <a:gd name="csY10" fmla="*/ 23576 h 39065"/>
                <a:gd name="csX11" fmla="*/ 13754 w 19825"/>
                <a:gd name="csY11" fmla="*/ 24018 h 39065"/>
                <a:gd name="csX12" fmla="*/ 14139 w 19825"/>
                <a:gd name="csY12" fmla="*/ 24967 h 39065"/>
                <a:gd name="csX13" fmla="*/ 15536 w 19825"/>
                <a:gd name="csY13" fmla="*/ 28672 h 39065"/>
                <a:gd name="csX14" fmla="*/ 17003 w 19825"/>
                <a:gd name="csY14" fmla="*/ 33134 h 39065"/>
                <a:gd name="csX15" fmla="*/ 17259 w 19825"/>
                <a:gd name="csY15" fmla="*/ 34314 h 39065"/>
                <a:gd name="csX16" fmla="*/ 17259 w 19825"/>
                <a:gd name="csY16" fmla="*/ 34371 h 39065"/>
                <a:gd name="csX17" fmla="*/ 17272 w 19825"/>
                <a:gd name="csY17" fmla="*/ 34762 h 39065"/>
                <a:gd name="csX18" fmla="*/ 17259 w 19825"/>
                <a:gd name="csY18" fmla="*/ 35339 h 39065"/>
                <a:gd name="csX19" fmla="*/ 17189 w 19825"/>
                <a:gd name="csY19" fmla="*/ 37730 h 39065"/>
                <a:gd name="csX20" fmla="*/ 17362 w 19825"/>
                <a:gd name="csY20" fmla="*/ 37083 h 39065"/>
                <a:gd name="csX21" fmla="*/ 17336 w 19825"/>
                <a:gd name="csY21" fmla="*/ 37141 h 39065"/>
                <a:gd name="csX22" fmla="*/ 17798 w 19825"/>
                <a:gd name="csY22" fmla="*/ 36679 h 39065"/>
                <a:gd name="csX23" fmla="*/ 17772 w 19825"/>
                <a:gd name="csY23" fmla="*/ 36692 h 39065"/>
                <a:gd name="csX24" fmla="*/ 19323 w 19825"/>
                <a:gd name="csY24" fmla="*/ 36891 h 39065"/>
                <a:gd name="csX25" fmla="*/ 19303 w 19825"/>
                <a:gd name="csY25" fmla="*/ 36871 h 39065"/>
                <a:gd name="csX26" fmla="*/ 19630 w 19825"/>
                <a:gd name="csY26" fmla="*/ 37435 h 39065"/>
                <a:gd name="csX27" fmla="*/ 19182 w 19825"/>
                <a:gd name="csY27" fmla="*/ 36602 h 39065"/>
                <a:gd name="csX28" fmla="*/ 17375 w 19825"/>
                <a:gd name="csY28" fmla="*/ 36602 h 39065"/>
                <a:gd name="csX29" fmla="*/ 17375 w 19825"/>
                <a:gd name="csY29" fmla="*/ 38410 h 39065"/>
                <a:gd name="csX30" fmla="*/ 17163 w 19825"/>
                <a:gd name="csY30" fmla="*/ 38115 h 39065"/>
                <a:gd name="csX31" fmla="*/ 17509 w 19825"/>
                <a:gd name="csY31" fmla="*/ 38698 h 39065"/>
                <a:gd name="csX32" fmla="*/ 19060 w 19825"/>
                <a:gd name="csY32" fmla="*/ 38897 h 39065"/>
                <a:gd name="csX33" fmla="*/ 19745 w 19825"/>
                <a:gd name="csY33" fmla="*/ 36288 h 39065"/>
                <a:gd name="csX34" fmla="*/ 19784 w 19825"/>
                <a:gd name="csY34" fmla="*/ 34102 h 39065"/>
                <a:gd name="csX35" fmla="*/ 18547 w 19825"/>
                <a:gd name="csY35" fmla="*/ 29583 h 39065"/>
                <a:gd name="csX36" fmla="*/ 15523 w 19825"/>
                <a:gd name="csY36" fmla="*/ 21698 h 39065"/>
                <a:gd name="csX37" fmla="*/ 7872 w 19825"/>
                <a:gd name="csY37" fmla="*/ 7787 h 39065"/>
                <a:gd name="csX38" fmla="*/ 2170 w 19825"/>
                <a:gd name="csY38" fmla="*/ 370 h 39065"/>
                <a:gd name="csX39" fmla="*/ 363 w 19825"/>
                <a:gd name="csY39" fmla="*/ 370 h 39065"/>
                <a:gd name="csX40" fmla="*/ 363 w 19825"/>
                <a:gd name="csY40" fmla="*/ 2178 h 39065"/>
                <a:gd name="csX41" fmla="*/ 363 w 19825"/>
                <a:gd name="csY41" fmla="*/ 2178 h 390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9825" h="39065">
                  <a:moveTo>
                    <a:pt x="376" y="2184"/>
                  </a:moveTo>
                  <a:cubicBezTo>
                    <a:pt x="1234" y="3184"/>
                    <a:pt x="2067" y="4204"/>
                    <a:pt x="2875" y="5236"/>
                  </a:cubicBezTo>
                  <a:cubicBezTo>
                    <a:pt x="2926" y="5300"/>
                    <a:pt x="2971" y="5364"/>
                    <a:pt x="3022" y="5428"/>
                  </a:cubicBezTo>
                  <a:cubicBezTo>
                    <a:pt x="3150" y="5588"/>
                    <a:pt x="2919" y="5294"/>
                    <a:pt x="3041" y="5454"/>
                  </a:cubicBezTo>
                  <a:cubicBezTo>
                    <a:pt x="3137" y="5582"/>
                    <a:pt x="3233" y="5710"/>
                    <a:pt x="3336" y="5838"/>
                  </a:cubicBezTo>
                  <a:cubicBezTo>
                    <a:pt x="3541" y="6108"/>
                    <a:pt x="3746" y="6383"/>
                    <a:pt x="3945" y="6653"/>
                  </a:cubicBezTo>
                  <a:cubicBezTo>
                    <a:pt x="4323" y="7165"/>
                    <a:pt x="4694" y="7678"/>
                    <a:pt x="5066" y="8204"/>
                  </a:cubicBezTo>
                  <a:cubicBezTo>
                    <a:pt x="6546" y="10306"/>
                    <a:pt x="7924" y="12473"/>
                    <a:pt x="9192" y="14704"/>
                  </a:cubicBezTo>
                  <a:cubicBezTo>
                    <a:pt x="10467" y="16935"/>
                    <a:pt x="11634" y="19230"/>
                    <a:pt x="12691" y="21576"/>
                  </a:cubicBezTo>
                  <a:cubicBezTo>
                    <a:pt x="12954" y="22159"/>
                    <a:pt x="13210" y="22743"/>
                    <a:pt x="13466" y="23326"/>
                  </a:cubicBezTo>
                  <a:cubicBezTo>
                    <a:pt x="13485" y="23371"/>
                    <a:pt x="13665" y="23794"/>
                    <a:pt x="13569" y="23576"/>
                  </a:cubicBezTo>
                  <a:cubicBezTo>
                    <a:pt x="13633" y="23724"/>
                    <a:pt x="13690" y="23871"/>
                    <a:pt x="13754" y="24018"/>
                  </a:cubicBezTo>
                  <a:cubicBezTo>
                    <a:pt x="13883" y="24333"/>
                    <a:pt x="14017" y="24653"/>
                    <a:pt x="14139" y="24967"/>
                  </a:cubicBezTo>
                  <a:cubicBezTo>
                    <a:pt x="14632" y="26192"/>
                    <a:pt x="15094" y="27429"/>
                    <a:pt x="15536" y="28672"/>
                  </a:cubicBezTo>
                  <a:cubicBezTo>
                    <a:pt x="16055" y="30147"/>
                    <a:pt x="16612" y="31621"/>
                    <a:pt x="17003" y="33134"/>
                  </a:cubicBezTo>
                  <a:cubicBezTo>
                    <a:pt x="17106" y="33519"/>
                    <a:pt x="17208" y="33916"/>
                    <a:pt x="17259" y="34314"/>
                  </a:cubicBezTo>
                  <a:cubicBezTo>
                    <a:pt x="17234" y="34121"/>
                    <a:pt x="17259" y="34346"/>
                    <a:pt x="17259" y="34371"/>
                  </a:cubicBezTo>
                  <a:cubicBezTo>
                    <a:pt x="17259" y="34500"/>
                    <a:pt x="17272" y="34634"/>
                    <a:pt x="17272" y="34762"/>
                  </a:cubicBezTo>
                  <a:cubicBezTo>
                    <a:pt x="17272" y="34955"/>
                    <a:pt x="17272" y="35147"/>
                    <a:pt x="17259" y="35339"/>
                  </a:cubicBezTo>
                  <a:cubicBezTo>
                    <a:pt x="17221" y="36141"/>
                    <a:pt x="17118" y="36929"/>
                    <a:pt x="17189" y="37730"/>
                  </a:cubicBezTo>
                  <a:cubicBezTo>
                    <a:pt x="17247" y="37512"/>
                    <a:pt x="17304" y="37301"/>
                    <a:pt x="17362" y="37083"/>
                  </a:cubicBezTo>
                  <a:cubicBezTo>
                    <a:pt x="17355" y="37102"/>
                    <a:pt x="17343" y="37121"/>
                    <a:pt x="17336" y="37141"/>
                  </a:cubicBezTo>
                  <a:cubicBezTo>
                    <a:pt x="17490" y="36987"/>
                    <a:pt x="17644" y="36833"/>
                    <a:pt x="17798" y="36679"/>
                  </a:cubicBezTo>
                  <a:cubicBezTo>
                    <a:pt x="17791" y="36679"/>
                    <a:pt x="17785" y="36685"/>
                    <a:pt x="17772" y="36692"/>
                  </a:cubicBezTo>
                  <a:cubicBezTo>
                    <a:pt x="18291" y="36756"/>
                    <a:pt x="18804" y="36827"/>
                    <a:pt x="19323" y="36891"/>
                  </a:cubicBezTo>
                  <a:cubicBezTo>
                    <a:pt x="19323" y="36884"/>
                    <a:pt x="19310" y="36878"/>
                    <a:pt x="19303" y="36871"/>
                  </a:cubicBezTo>
                  <a:cubicBezTo>
                    <a:pt x="19412" y="37057"/>
                    <a:pt x="19521" y="37250"/>
                    <a:pt x="19630" y="37435"/>
                  </a:cubicBezTo>
                  <a:cubicBezTo>
                    <a:pt x="19508" y="37115"/>
                    <a:pt x="19406" y="36878"/>
                    <a:pt x="19182" y="36602"/>
                  </a:cubicBezTo>
                  <a:cubicBezTo>
                    <a:pt x="18759" y="36083"/>
                    <a:pt x="17810" y="36128"/>
                    <a:pt x="17375" y="36602"/>
                  </a:cubicBezTo>
                  <a:cubicBezTo>
                    <a:pt x="16868" y="37153"/>
                    <a:pt x="16926" y="37852"/>
                    <a:pt x="17375" y="38410"/>
                  </a:cubicBezTo>
                  <a:cubicBezTo>
                    <a:pt x="17067" y="38032"/>
                    <a:pt x="17074" y="37878"/>
                    <a:pt x="17163" y="38115"/>
                  </a:cubicBezTo>
                  <a:cubicBezTo>
                    <a:pt x="17247" y="38346"/>
                    <a:pt x="17343" y="38512"/>
                    <a:pt x="17509" y="38698"/>
                  </a:cubicBezTo>
                  <a:cubicBezTo>
                    <a:pt x="17887" y="39121"/>
                    <a:pt x="18579" y="39166"/>
                    <a:pt x="19060" y="38897"/>
                  </a:cubicBezTo>
                  <a:cubicBezTo>
                    <a:pt x="19983" y="38378"/>
                    <a:pt x="19688" y="37166"/>
                    <a:pt x="19745" y="36288"/>
                  </a:cubicBezTo>
                  <a:cubicBezTo>
                    <a:pt x="19797" y="35557"/>
                    <a:pt x="19874" y="34833"/>
                    <a:pt x="19784" y="34102"/>
                  </a:cubicBezTo>
                  <a:cubicBezTo>
                    <a:pt x="19598" y="32544"/>
                    <a:pt x="19053" y="31063"/>
                    <a:pt x="18547" y="29583"/>
                  </a:cubicBezTo>
                  <a:cubicBezTo>
                    <a:pt x="17631" y="26916"/>
                    <a:pt x="16644" y="24288"/>
                    <a:pt x="15523" y="21698"/>
                  </a:cubicBezTo>
                  <a:cubicBezTo>
                    <a:pt x="13415" y="16832"/>
                    <a:pt x="10871" y="12159"/>
                    <a:pt x="7872" y="7787"/>
                  </a:cubicBezTo>
                  <a:cubicBezTo>
                    <a:pt x="6110" y="5210"/>
                    <a:pt x="4201" y="2736"/>
                    <a:pt x="2170" y="370"/>
                  </a:cubicBezTo>
                  <a:cubicBezTo>
                    <a:pt x="1734" y="-136"/>
                    <a:pt x="805" y="-111"/>
                    <a:pt x="363" y="370"/>
                  </a:cubicBezTo>
                  <a:cubicBezTo>
                    <a:pt x="-137" y="915"/>
                    <a:pt x="-105" y="1633"/>
                    <a:pt x="363" y="2178"/>
                  </a:cubicBezTo>
                  <a:lnTo>
                    <a:pt x="363" y="2178"/>
                  </a:lnTo>
                  <a:close/>
                </a:path>
              </a:pathLst>
            </a:custGeom>
            <a:solidFill>
              <a:srgbClr val="7F7F7F"/>
            </a:solidFill>
            <a:ln w="635" cap="flat">
              <a:noFill/>
              <a:prstDash val="solid"/>
              <a:miter/>
            </a:ln>
          </p:spPr>
          <p:txBody>
            <a:bodyPr/>
            <a:lstStyle/>
            <a:p>
              <a:endParaRPr lang="en-US"/>
            </a:p>
          </p:txBody>
        </p:sp>
        <p:sp>
          <p:nvSpPr>
            <p:cNvPr id="3313" name="Freeform 3312">
              <a:extLst>
                <a:ext uri="{FF2B5EF4-FFF2-40B4-BE49-F238E27FC236}">
                  <a16:creationId xmlns:a16="http://schemas.microsoft.com/office/drawing/2014/main" id="{6117AA87-8082-611A-61E4-1509CFD60BEA}"/>
                </a:ext>
              </a:extLst>
            </p:cNvPr>
            <p:cNvSpPr/>
            <p:nvPr/>
          </p:nvSpPr>
          <p:spPr>
            <a:xfrm flipH="1">
              <a:off x="8454722" y="2381545"/>
              <a:ext cx="21032" cy="51951"/>
            </a:xfrm>
            <a:custGeom>
              <a:avLst/>
              <a:gdLst>
                <a:gd name="csX0" fmla="*/ 370 w 21032"/>
                <a:gd name="csY0" fmla="*/ 2151 h 51951"/>
                <a:gd name="csX1" fmla="*/ 3932 w 21032"/>
                <a:gd name="csY1" fmla="*/ 5529 h 51951"/>
                <a:gd name="csX2" fmla="*/ 4727 w 21032"/>
                <a:gd name="csY2" fmla="*/ 6459 h 51951"/>
                <a:gd name="csX3" fmla="*/ 5079 w 21032"/>
                <a:gd name="csY3" fmla="*/ 6895 h 51951"/>
                <a:gd name="csX4" fmla="*/ 5284 w 21032"/>
                <a:gd name="csY4" fmla="*/ 7158 h 51951"/>
                <a:gd name="csX5" fmla="*/ 5361 w 21032"/>
                <a:gd name="csY5" fmla="*/ 7254 h 51951"/>
                <a:gd name="csX6" fmla="*/ 6873 w 21032"/>
                <a:gd name="csY6" fmla="*/ 9369 h 51951"/>
                <a:gd name="csX7" fmla="*/ 11954 w 21032"/>
                <a:gd name="csY7" fmla="*/ 18132 h 51951"/>
                <a:gd name="csX8" fmla="*/ 14293 w 21032"/>
                <a:gd name="csY8" fmla="*/ 22613 h 51951"/>
                <a:gd name="csX9" fmla="*/ 16228 w 21032"/>
                <a:gd name="csY9" fmla="*/ 27389 h 51951"/>
                <a:gd name="csX10" fmla="*/ 17702 w 21032"/>
                <a:gd name="csY10" fmla="*/ 32799 h 51951"/>
                <a:gd name="csX11" fmla="*/ 18170 w 21032"/>
                <a:gd name="csY11" fmla="*/ 35479 h 51951"/>
                <a:gd name="csX12" fmla="*/ 18189 w 21032"/>
                <a:gd name="csY12" fmla="*/ 35626 h 51951"/>
                <a:gd name="csX13" fmla="*/ 18227 w 21032"/>
                <a:gd name="csY13" fmla="*/ 35928 h 51951"/>
                <a:gd name="csX14" fmla="*/ 18304 w 21032"/>
                <a:gd name="csY14" fmla="*/ 36594 h 51951"/>
                <a:gd name="csX15" fmla="*/ 18419 w 21032"/>
                <a:gd name="csY15" fmla="*/ 37979 h 51951"/>
                <a:gd name="csX16" fmla="*/ 18445 w 21032"/>
                <a:gd name="csY16" fmla="*/ 41101 h 51951"/>
                <a:gd name="csX17" fmla="*/ 18368 w 21032"/>
                <a:gd name="csY17" fmla="*/ 41934 h 51951"/>
                <a:gd name="csX18" fmla="*/ 18336 w 21032"/>
                <a:gd name="csY18" fmla="*/ 42191 h 51951"/>
                <a:gd name="csX19" fmla="*/ 18291 w 21032"/>
                <a:gd name="csY19" fmla="*/ 42486 h 51951"/>
                <a:gd name="csX20" fmla="*/ 18003 w 21032"/>
                <a:gd name="csY20" fmla="*/ 44050 h 51951"/>
                <a:gd name="csX21" fmla="*/ 16497 w 21032"/>
                <a:gd name="csY21" fmla="*/ 50351 h 51951"/>
                <a:gd name="csX22" fmla="*/ 18067 w 21032"/>
                <a:gd name="csY22" fmla="*/ 51922 h 51951"/>
                <a:gd name="csX23" fmla="*/ 18093 w 21032"/>
                <a:gd name="csY23" fmla="*/ 51922 h 51951"/>
                <a:gd name="csX24" fmla="*/ 18983 w 21032"/>
                <a:gd name="csY24" fmla="*/ 50351 h 51951"/>
                <a:gd name="csX25" fmla="*/ 18823 w 21032"/>
                <a:gd name="csY25" fmla="*/ 49967 h 51951"/>
                <a:gd name="csX26" fmla="*/ 18778 w 21032"/>
                <a:gd name="csY26" fmla="*/ 49941 h 51951"/>
                <a:gd name="csX27" fmla="*/ 17208 w 21032"/>
                <a:gd name="csY27" fmla="*/ 49050 h 51951"/>
                <a:gd name="csX28" fmla="*/ 16318 w 21032"/>
                <a:gd name="csY28" fmla="*/ 50620 h 51951"/>
                <a:gd name="csX29" fmla="*/ 16529 w 21032"/>
                <a:gd name="csY29" fmla="*/ 51108 h 51951"/>
                <a:gd name="csX30" fmla="*/ 16574 w 21032"/>
                <a:gd name="csY30" fmla="*/ 51191 h 51951"/>
                <a:gd name="csX31" fmla="*/ 16516 w 21032"/>
                <a:gd name="csY31" fmla="*/ 51037 h 51951"/>
                <a:gd name="csX32" fmla="*/ 17407 w 21032"/>
                <a:gd name="csY32" fmla="*/ 49467 h 51951"/>
                <a:gd name="csX33" fmla="*/ 17381 w 21032"/>
                <a:gd name="csY33" fmla="*/ 49467 h 51951"/>
                <a:gd name="csX34" fmla="*/ 18951 w 21032"/>
                <a:gd name="csY34" fmla="*/ 51043 h 51951"/>
                <a:gd name="csX35" fmla="*/ 21027 w 21032"/>
                <a:gd name="csY35" fmla="*/ 39364 h 51951"/>
                <a:gd name="csX36" fmla="*/ 19137 w 21032"/>
                <a:gd name="csY36" fmla="*/ 28152 h 51951"/>
                <a:gd name="csX37" fmla="*/ 17119 w 21032"/>
                <a:gd name="csY37" fmla="*/ 22709 h 51951"/>
                <a:gd name="csX38" fmla="*/ 14774 w 21032"/>
                <a:gd name="csY38" fmla="*/ 18043 h 51951"/>
                <a:gd name="csX39" fmla="*/ 9699 w 21032"/>
                <a:gd name="csY39" fmla="*/ 9055 h 51951"/>
                <a:gd name="csX40" fmla="*/ 2177 w 21032"/>
                <a:gd name="csY40" fmla="*/ 362 h 51951"/>
                <a:gd name="csX41" fmla="*/ 370 w 21032"/>
                <a:gd name="csY41" fmla="*/ 362 h 51951"/>
                <a:gd name="csX42" fmla="*/ 370 w 21032"/>
                <a:gd name="csY42" fmla="*/ 2170 h 51951"/>
                <a:gd name="csX43" fmla="*/ 370 w 21032"/>
                <a:gd name="csY43" fmla="*/ 2170 h 519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21032" h="51951">
                  <a:moveTo>
                    <a:pt x="370" y="2151"/>
                  </a:moveTo>
                  <a:cubicBezTo>
                    <a:pt x="1664" y="3157"/>
                    <a:pt x="2849" y="4299"/>
                    <a:pt x="3932" y="5529"/>
                  </a:cubicBezTo>
                  <a:cubicBezTo>
                    <a:pt x="4201" y="5837"/>
                    <a:pt x="4464" y="6145"/>
                    <a:pt x="4727" y="6459"/>
                  </a:cubicBezTo>
                  <a:cubicBezTo>
                    <a:pt x="4842" y="6600"/>
                    <a:pt x="4964" y="6747"/>
                    <a:pt x="5079" y="6895"/>
                  </a:cubicBezTo>
                  <a:cubicBezTo>
                    <a:pt x="5150" y="6984"/>
                    <a:pt x="5220" y="7068"/>
                    <a:pt x="5284" y="7158"/>
                  </a:cubicBezTo>
                  <a:cubicBezTo>
                    <a:pt x="5124" y="6952"/>
                    <a:pt x="5323" y="7209"/>
                    <a:pt x="5361" y="7254"/>
                  </a:cubicBezTo>
                  <a:cubicBezTo>
                    <a:pt x="5886" y="7946"/>
                    <a:pt x="6386" y="8651"/>
                    <a:pt x="6873" y="9369"/>
                  </a:cubicBezTo>
                  <a:cubicBezTo>
                    <a:pt x="8757" y="12171"/>
                    <a:pt x="10372" y="15151"/>
                    <a:pt x="11954" y="18132"/>
                  </a:cubicBezTo>
                  <a:cubicBezTo>
                    <a:pt x="12742" y="19619"/>
                    <a:pt x="13569" y="21094"/>
                    <a:pt x="14293" y="22613"/>
                  </a:cubicBezTo>
                  <a:cubicBezTo>
                    <a:pt x="15081" y="24254"/>
                    <a:pt x="15613" y="25575"/>
                    <a:pt x="16228" y="27389"/>
                  </a:cubicBezTo>
                  <a:cubicBezTo>
                    <a:pt x="16824" y="29158"/>
                    <a:pt x="17324" y="30966"/>
                    <a:pt x="17702" y="32799"/>
                  </a:cubicBezTo>
                  <a:cubicBezTo>
                    <a:pt x="17888" y="33690"/>
                    <a:pt x="18035" y="34581"/>
                    <a:pt x="18170" y="35479"/>
                  </a:cubicBezTo>
                  <a:cubicBezTo>
                    <a:pt x="18227" y="35876"/>
                    <a:pt x="18138" y="35223"/>
                    <a:pt x="18189" y="35626"/>
                  </a:cubicBezTo>
                  <a:cubicBezTo>
                    <a:pt x="18202" y="35729"/>
                    <a:pt x="18214" y="35832"/>
                    <a:pt x="18227" y="35928"/>
                  </a:cubicBezTo>
                  <a:cubicBezTo>
                    <a:pt x="18253" y="36152"/>
                    <a:pt x="18278" y="36370"/>
                    <a:pt x="18304" y="36594"/>
                  </a:cubicBezTo>
                  <a:cubicBezTo>
                    <a:pt x="18349" y="37056"/>
                    <a:pt x="18394" y="37517"/>
                    <a:pt x="18419" y="37979"/>
                  </a:cubicBezTo>
                  <a:cubicBezTo>
                    <a:pt x="18490" y="39018"/>
                    <a:pt x="18516" y="40062"/>
                    <a:pt x="18445" y="41101"/>
                  </a:cubicBezTo>
                  <a:cubicBezTo>
                    <a:pt x="18426" y="41377"/>
                    <a:pt x="18400" y="41659"/>
                    <a:pt x="18368" y="41934"/>
                  </a:cubicBezTo>
                  <a:cubicBezTo>
                    <a:pt x="18355" y="42018"/>
                    <a:pt x="18349" y="42101"/>
                    <a:pt x="18336" y="42191"/>
                  </a:cubicBezTo>
                  <a:cubicBezTo>
                    <a:pt x="18368" y="41947"/>
                    <a:pt x="18298" y="42441"/>
                    <a:pt x="18291" y="42486"/>
                  </a:cubicBezTo>
                  <a:cubicBezTo>
                    <a:pt x="18208" y="43011"/>
                    <a:pt x="18112" y="43530"/>
                    <a:pt x="18003" y="44050"/>
                  </a:cubicBezTo>
                  <a:cubicBezTo>
                    <a:pt x="17554" y="46165"/>
                    <a:pt x="16933" y="48236"/>
                    <a:pt x="16497" y="50351"/>
                  </a:cubicBezTo>
                  <a:cubicBezTo>
                    <a:pt x="16292" y="51345"/>
                    <a:pt x="17080" y="52114"/>
                    <a:pt x="18067" y="51922"/>
                  </a:cubicBezTo>
                  <a:cubicBezTo>
                    <a:pt x="18073" y="51922"/>
                    <a:pt x="18086" y="51922"/>
                    <a:pt x="18093" y="51922"/>
                  </a:cubicBezTo>
                  <a:cubicBezTo>
                    <a:pt x="18830" y="51781"/>
                    <a:pt x="19079" y="50986"/>
                    <a:pt x="18983" y="50351"/>
                  </a:cubicBezTo>
                  <a:cubicBezTo>
                    <a:pt x="18964" y="50229"/>
                    <a:pt x="18881" y="50076"/>
                    <a:pt x="18823" y="49967"/>
                  </a:cubicBezTo>
                  <a:cubicBezTo>
                    <a:pt x="18791" y="49902"/>
                    <a:pt x="18663" y="49672"/>
                    <a:pt x="18778" y="49941"/>
                  </a:cubicBezTo>
                  <a:cubicBezTo>
                    <a:pt x="18522" y="49325"/>
                    <a:pt x="17920" y="48819"/>
                    <a:pt x="17208" y="49050"/>
                  </a:cubicBezTo>
                  <a:cubicBezTo>
                    <a:pt x="16619" y="49242"/>
                    <a:pt x="16042" y="49960"/>
                    <a:pt x="16318" y="50620"/>
                  </a:cubicBezTo>
                  <a:cubicBezTo>
                    <a:pt x="16388" y="50781"/>
                    <a:pt x="16446" y="50954"/>
                    <a:pt x="16529" y="51108"/>
                  </a:cubicBezTo>
                  <a:cubicBezTo>
                    <a:pt x="16542" y="51133"/>
                    <a:pt x="16561" y="51159"/>
                    <a:pt x="16574" y="51191"/>
                  </a:cubicBezTo>
                  <a:cubicBezTo>
                    <a:pt x="16657" y="51332"/>
                    <a:pt x="16638" y="51281"/>
                    <a:pt x="16516" y="51037"/>
                  </a:cubicBezTo>
                  <a:cubicBezTo>
                    <a:pt x="16811" y="50511"/>
                    <a:pt x="17112" y="49992"/>
                    <a:pt x="17407" y="49467"/>
                  </a:cubicBezTo>
                  <a:lnTo>
                    <a:pt x="17381" y="49467"/>
                  </a:lnTo>
                  <a:cubicBezTo>
                    <a:pt x="17907" y="49999"/>
                    <a:pt x="18426" y="50518"/>
                    <a:pt x="18951" y="51043"/>
                  </a:cubicBezTo>
                  <a:cubicBezTo>
                    <a:pt x="19739" y="47159"/>
                    <a:pt x="21130" y="43383"/>
                    <a:pt x="21027" y="39364"/>
                  </a:cubicBezTo>
                  <a:cubicBezTo>
                    <a:pt x="20931" y="35569"/>
                    <a:pt x="20233" y="31774"/>
                    <a:pt x="19137" y="28152"/>
                  </a:cubicBezTo>
                  <a:cubicBezTo>
                    <a:pt x="18573" y="26299"/>
                    <a:pt x="17894" y="24485"/>
                    <a:pt x="17119" y="22709"/>
                  </a:cubicBezTo>
                  <a:cubicBezTo>
                    <a:pt x="16420" y="21113"/>
                    <a:pt x="15594" y="19587"/>
                    <a:pt x="14774" y="18043"/>
                  </a:cubicBezTo>
                  <a:cubicBezTo>
                    <a:pt x="13165" y="15004"/>
                    <a:pt x="11557" y="11953"/>
                    <a:pt x="9699" y="9055"/>
                  </a:cubicBezTo>
                  <a:cubicBezTo>
                    <a:pt x="7629" y="5831"/>
                    <a:pt x="5220" y="2728"/>
                    <a:pt x="2177" y="362"/>
                  </a:cubicBezTo>
                  <a:cubicBezTo>
                    <a:pt x="1651" y="-48"/>
                    <a:pt x="876" y="-189"/>
                    <a:pt x="370" y="362"/>
                  </a:cubicBezTo>
                  <a:cubicBezTo>
                    <a:pt x="-47" y="818"/>
                    <a:pt x="-194" y="1734"/>
                    <a:pt x="370" y="2170"/>
                  </a:cubicBezTo>
                  <a:lnTo>
                    <a:pt x="370" y="2170"/>
                  </a:lnTo>
                  <a:close/>
                </a:path>
              </a:pathLst>
            </a:custGeom>
            <a:solidFill>
              <a:srgbClr val="7F7F7F"/>
            </a:solidFill>
            <a:ln w="635" cap="flat">
              <a:noFill/>
              <a:prstDash val="solid"/>
              <a:miter/>
            </a:ln>
          </p:spPr>
          <p:txBody>
            <a:bodyPr/>
            <a:lstStyle/>
            <a:p>
              <a:endParaRPr lang="en-US"/>
            </a:p>
          </p:txBody>
        </p:sp>
        <p:sp>
          <p:nvSpPr>
            <p:cNvPr id="3314" name="Freeform 3313">
              <a:extLst>
                <a:ext uri="{FF2B5EF4-FFF2-40B4-BE49-F238E27FC236}">
                  <a16:creationId xmlns:a16="http://schemas.microsoft.com/office/drawing/2014/main" id="{73E2CDB4-C762-5FBA-2A2C-8E6F92C9E512}"/>
                </a:ext>
              </a:extLst>
            </p:cNvPr>
            <p:cNvSpPr/>
            <p:nvPr/>
          </p:nvSpPr>
          <p:spPr>
            <a:xfrm flipH="1">
              <a:off x="8449606" y="2375712"/>
              <a:ext cx="21903" cy="67126"/>
            </a:xfrm>
            <a:custGeom>
              <a:avLst/>
              <a:gdLst>
                <a:gd name="csX0" fmla="*/ 937 w 21903"/>
                <a:gd name="csY0" fmla="*/ 2497 h 67126"/>
                <a:gd name="csX1" fmla="*/ 1860 w 21903"/>
                <a:gd name="csY1" fmla="*/ 2766 h 67126"/>
                <a:gd name="csX2" fmla="*/ 2058 w 21903"/>
                <a:gd name="csY2" fmla="*/ 2837 h 67126"/>
                <a:gd name="csX3" fmla="*/ 2199 w 21903"/>
                <a:gd name="csY3" fmla="*/ 2888 h 67126"/>
                <a:gd name="csX4" fmla="*/ 2334 w 21903"/>
                <a:gd name="csY4" fmla="*/ 2952 h 67126"/>
                <a:gd name="csX5" fmla="*/ 2616 w 21903"/>
                <a:gd name="csY5" fmla="*/ 3087 h 67126"/>
                <a:gd name="csX6" fmla="*/ 4224 w 21903"/>
                <a:gd name="csY6" fmla="*/ 4087 h 67126"/>
                <a:gd name="csX7" fmla="*/ 4397 w 21903"/>
                <a:gd name="csY7" fmla="*/ 4215 h 67126"/>
                <a:gd name="csX8" fmla="*/ 4429 w 21903"/>
                <a:gd name="csY8" fmla="*/ 4247 h 67126"/>
                <a:gd name="csX9" fmla="*/ 4801 w 21903"/>
                <a:gd name="csY9" fmla="*/ 4555 h 67126"/>
                <a:gd name="csX10" fmla="*/ 5557 w 21903"/>
                <a:gd name="csY10" fmla="*/ 5247 h 67126"/>
                <a:gd name="csX11" fmla="*/ 6947 w 21903"/>
                <a:gd name="csY11" fmla="*/ 6715 h 67126"/>
                <a:gd name="csX12" fmla="*/ 9542 w 21903"/>
                <a:gd name="csY12" fmla="*/ 9856 h 67126"/>
                <a:gd name="csX13" fmla="*/ 10881 w 21903"/>
                <a:gd name="csY13" fmla="*/ 11536 h 67126"/>
                <a:gd name="csX14" fmla="*/ 11067 w 21903"/>
                <a:gd name="csY14" fmla="*/ 11773 h 67126"/>
                <a:gd name="csX15" fmla="*/ 11125 w 21903"/>
                <a:gd name="csY15" fmla="*/ 11843 h 67126"/>
                <a:gd name="csX16" fmla="*/ 11413 w 21903"/>
                <a:gd name="csY16" fmla="*/ 12222 h 67126"/>
                <a:gd name="csX17" fmla="*/ 12124 w 21903"/>
                <a:gd name="csY17" fmla="*/ 13183 h 67126"/>
                <a:gd name="csX18" fmla="*/ 14495 w 21903"/>
                <a:gd name="csY18" fmla="*/ 16837 h 67126"/>
                <a:gd name="csX19" fmla="*/ 15495 w 21903"/>
                <a:gd name="csY19" fmla="*/ 18805 h 67126"/>
                <a:gd name="csX20" fmla="*/ 15713 w 21903"/>
                <a:gd name="csY20" fmla="*/ 19299 h 67126"/>
                <a:gd name="csX21" fmla="*/ 15745 w 21903"/>
                <a:gd name="csY21" fmla="*/ 19382 h 67126"/>
                <a:gd name="csX22" fmla="*/ 15834 w 21903"/>
                <a:gd name="csY22" fmla="*/ 19606 h 67126"/>
                <a:gd name="csX23" fmla="*/ 16225 w 21903"/>
                <a:gd name="csY23" fmla="*/ 20683 h 67126"/>
                <a:gd name="csX24" fmla="*/ 17366 w 21903"/>
                <a:gd name="csY24" fmla="*/ 25100 h 67126"/>
                <a:gd name="csX25" fmla="*/ 18372 w 21903"/>
                <a:gd name="csY25" fmla="*/ 29658 h 67126"/>
                <a:gd name="csX26" fmla="*/ 18807 w 21903"/>
                <a:gd name="csY26" fmla="*/ 32075 h 67126"/>
                <a:gd name="csX27" fmla="*/ 18974 w 21903"/>
                <a:gd name="csY27" fmla="*/ 33158 h 67126"/>
                <a:gd name="csX28" fmla="*/ 18987 w 21903"/>
                <a:gd name="csY28" fmla="*/ 33267 h 67126"/>
                <a:gd name="csX29" fmla="*/ 19019 w 21903"/>
                <a:gd name="csY29" fmla="*/ 33523 h 67126"/>
                <a:gd name="csX30" fmla="*/ 19096 w 21903"/>
                <a:gd name="csY30" fmla="*/ 34164 h 67126"/>
                <a:gd name="csX31" fmla="*/ 19346 w 21903"/>
                <a:gd name="csY31" fmla="*/ 38863 h 67126"/>
                <a:gd name="csX32" fmla="*/ 19217 w 21903"/>
                <a:gd name="csY32" fmla="*/ 41171 h 67126"/>
                <a:gd name="csX33" fmla="*/ 19153 w 21903"/>
                <a:gd name="csY33" fmla="*/ 41729 h 67126"/>
                <a:gd name="csX34" fmla="*/ 19153 w 21903"/>
                <a:gd name="csY34" fmla="*/ 41754 h 67126"/>
                <a:gd name="csX35" fmla="*/ 19115 w 21903"/>
                <a:gd name="csY35" fmla="*/ 41998 h 67126"/>
                <a:gd name="csX36" fmla="*/ 18897 w 21903"/>
                <a:gd name="csY36" fmla="*/ 43210 h 67126"/>
                <a:gd name="csX37" fmla="*/ 18449 w 21903"/>
                <a:gd name="csY37" fmla="*/ 45248 h 67126"/>
                <a:gd name="csX38" fmla="*/ 16578 w 21903"/>
                <a:gd name="csY38" fmla="*/ 55761 h 67126"/>
                <a:gd name="csX39" fmla="*/ 15206 w 21903"/>
                <a:gd name="csY39" fmla="*/ 61332 h 67126"/>
                <a:gd name="csX40" fmla="*/ 14815 w 21903"/>
                <a:gd name="csY40" fmla="*/ 62492 h 67126"/>
                <a:gd name="csX41" fmla="*/ 14630 w 21903"/>
                <a:gd name="csY41" fmla="*/ 62979 h 67126"/>
                <a:gd name="csX42" fmla="*/ 14572 w 21903"/>
                <a:gd name="csY42" fmla="*/ 63114 h 67126"/>
                <a:gd name="csX43" fmla="*/ 14623 w 21903"/>
                <a:gd name="csY43" fmla="*/ 62999 h 67126"/>
                <a:gd name="csX44" fmla="*/ 14508 w 21903"/>
                <a:gd name="csY44" fmla="*/ 63255 h 67126"/>
                <a:gd name="csX45" fmla="*/ 14085 w 21903"/>
                <a:gd name="csY45" fmla="*/ 64076 h 67126"/>
                <a:gd name="csX46" fmla="*/ 13867 w 21903"/>
                <a:gd name="csY46" fmla="*/ 64422 h 67126"/>
                <a:gd name="csX47" fmla="*/ 13918 w 21903"/>
                <a:gd name="csY47" fmla="*/ 64364 h 67126"/>
                <a:gd name="csX48" fmla="*/ 13790 w 21903"/>
                <a:gd name="csY48" fmla="*/ 64518 h 67126"/>
                <a:gd name="csX49" fmla="*/ 13560 w 21903"/>
                <a:gd name="csY49" fmla="*/ 64749 h 67126"/>
                <a:gd name="csX50" fmla="*/ 13688 w 21903"/>
                <a:gd name="csY50" fmla="*/ 64653 h 67126"/>
                <a:gd name="csX51" fmla="*/ 13553 w 21903"/>
                <a:gd name="csY51" fmla="*/ 64742 h 67126"/>
                <a:gd name="csX52" fmla="*/ 13092 w 21903"/>
                <a:gd name="csY52" fmla="*/ 66492 h 67126"/>
                <a:gd name="csX53" fmla="*/ 14841 w 21903"/>
                <a:gd name="csY53" fmla="*/ 66954 h 67126"/>
                <a:gd name="csX54" fmla="*/ 17199 w 21903"/>
                <a:gd name="csY54" fmla="*/ 63383 h 67126"/>
                <a:gd name="csX55" fmla="*/ 18679 w 21903"/>
                <a:gd name="csY55" fmla="*/ 58133 h 67126"/>
                <a:gd name="csX56" fmla="*/ 20742 w 21903"/>
                <a:gd name="csY56" fmla="*/ 46825 h 67126"/>
                <a:gd name="csX57" fmla="*/ 21787 w 21903"/>
                <a:gd name="csY57" fmla="*/ 40992 h 67126"/>
                <a:gd name="csX58" fmla="*/ 21249 w 21903"/>
                <a:gd name="csY58" fmla="*/ 31273 h 67126"/>
                <a:gd name="csX59" fmla="*/ 19205 w 21903"/>
                <a:gd name="csY59" fmla="*/ 21824 h 67126"/>
                <a:gd name="csX60" fmla="*/ 15418 w 21903"/>
                <a:gd name="csY60" fmla="*/ 13472 h 67126"/>
                <a:gd name="csX61" fmla="*/ 9882 w 21903"/>
                <a:gd name="csY61" fmla="*/ 6253 h 67126"/>
                <a:gd name="csX62" fmla="*/ 3705 w 21903"/>
                <a:gd name="csY62" fmla="*/ 798 h 67126"/>
                <a:gd name="csX63" fmla="*/ 1603 w 21903"/>
                <a:gd name="csY63" fmla="*/ 35 h 67126"/>
                <a:gd name="csX64" fmla="*/ 34 w 21903"/>
                <a:gd name="csY64" fmla="*/ 926 h 67126"/>
                <a:gd name="csX65" fmla="*/ 924 w 21903"/>
                <a:gd name="csY65" fmla="*/ 2497 h 67126"/>
                <a:gd name="csX66" fmla="*/ 924 w 21903"/>
                <a:gd name="csY66" fmla="*/ 2497 h 67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Lst>
              <a:rect l="l" t="t" r="r" b="b"/>
              <a:pathLst>
                <a:path w="21903" h="67126">
                  <a:moveTo>
                    <a:pt x="937" y="2497"/>
                  </a:moveTo>
                  <a:cubicBezTo>
                    <a:pt x="1251" y="2574"/>
                    <a:pt x="1558" y="2657"/>
                    <a:pt x="1860" y="2766"/>
                  </a:cubicBezTo>
                  <a:cubicBezTo>
                    <a:pt x="1924" y="2792"/>
                    <a:pt x="1994" y="2811"/>
                    <a:pt x="2058" y="2837"/>
                  </a:cubicBezTo>
                  <a:cubicBezTo>
                    <a:pt x="2058" y="2837"/>
                    <a:pt x="2379" y="2965"/>
                    <a:pt x="2199" y="2888"/>
                  </a:cubicBezTo>
                  <a:cubicBezTo>
                    <a:pt x="2020" y="2811"/>
                    <a:pt x="2334" y="2952"/>
                    <a:pt x="2334" y="2952"/>
                  </a:cubicBezTo>
                  <a:cubicBezTo>
                    <a:pt x="2430" y="2997"/>
                    <a:pt x="2526" y="3042"/>
                    <a:pt x="2616" y="3087"/>
                  </a:cubicBezTo>
                  <a:cubicBezTo>
                    <a:pt x="3180" y="3369"/>
                    <a:pt x="3718" y="3708"/>
                    <a:pt x="4224" y="4087"/>
                  </a:cubicBezTo>
                  <a:cubicBezTo>
                    <a:pt x="4282" y="4132"/>
                    <a:pt x="4339" y="4170"/>
                    <a:pt x="4397" y="4215"/>
                  </a:cubicBezTo>
                  <a:cubicBezTo>
                    <a:pt x="4192" y="4055"/>
                    <a:pt x="4384" y="4202"/>
                    <a:pt x="4429" y="4247"/>
                  </a:cubicBezTo>
                  <a:cubicBezTo>
                    <a:pt x="4557" y="4349"/>
                    <a:pt x="4679" y="4452"/>
                    <a:pt x="4801" y="4555"/>
                  </a:cubicBezTo>
                  <a:cubicBezTo>
                    <a:pt x="5057" y="4779"/>
                    <a:pt x="5313" y="5010"/>
                    <a:pt x="5557" y="5247"/>
                  </a:cubicBezTo>
                  <a:cubicBezTo>
                    <a:pt x="6044" y="5715"/>
                    <a:pt x="6505" y="6209"/>
                    <a:pt x="6947" y="6715"/>
                  </a:cubicBezTo>
                  <a:cubicBezTo>
                    <a:pt x="7844" y="7734"/>
                    <a:pt x="8690" y="8798"/>
                    <a:pt x="9542" y="9856"/>
                  </a:cubicBezTo>
                  <a:cubicBezTo>
                    <a:pt x="9991" y="10414"/>
                    <a:pt x="10439" y="10971"/>
                    <a:pt x="10881" y="11536"/>
                  </a:cubicBezTo>
                  <a:cubicBezTo>
                    <a:pt x="10945" y="11613"/>
                    <a:pt x="11003" y="11696"/>
                    <a:pt x="11067" y="11773"/>
                  </a:cubicBezTo>
                  <a:cubicBezTo>
                    <a:pt x="11099" y="11818"/>
                    <a:pt x="11259" y="12023"/>
                    <a:pt x="11125" y="11843"/>
                  </a:cubicBezTo>
                  <a:cubicBezTo>
                    <a:pt x="11221" y="11972"/>
                    <a:pt x="11317" y="12093"/>
                    <a:pt x="11413" y="12222"/>
                  </a:cubicBezTo>
                  <a:cubicBezTo>
                    <a:pt x="11657" y="12542"/>
                    <a:pt x="11894" y="12856"/>
                    <a:pt x="12124" y="13183"/>
                  </a:cubicBezTo>
                  <a:cubicBezTo>
                    <a:pt x="12977" y="14356"/>
                    <a:pt x="13784" y="15568"/>
                    <a:pt x="14495" y="16837"/>
                  </a:cubicBezTo>
                  <a:cubicBezTo>
                    <a:pt x="14854" y="17478"/>
                    <a:pt x="15194" y="18132"/>
                    <a:pt x="15495" y="18805"/>
                  </a:cubicBezTo>
                  <a:cubicBezTo>
                    <a:pt x="15572" y="18965"/>
                    <a:pt x="15642" y="19132"/>
                    <a:pt x="15713" y="19299"/>
                  </a:cubicBezTo>
                  <a:cubicBezTo>
                    <a:pt x="15802" y="19510"/>
                    <a:pt x="15604" y="19023"/>
                    <a:pt x="15745" y="19382"/>
                  </a:cubicBezTo>
                  <a:cubicBezTo>
                    <a:pt x="15777" y="19459"/>
                    <a:pt x="15802" y="19529"/>
                    <a:pt x="15834" y="19606"/>
                  </a:cubicBezTo>
                  <a:cubicBezTo>
                    <a:pt x="15975" y="19959"/>
                    <a:pt x="16103" y="20318"/>
                    <a:pt x="16225" y="20683"/>
                  </a:cubicBezTo>
                  <a:cubicBezTo>
                    <a:pt x="16706" y="22126"/>
                    <a:pt x="17013" y="23626"/>
                    <a:pt x="17366" y="25100"/>
                  </a:cubicBezTo>
                  <a:cubicBezTo>
                    <a:pt x="17724" y="26613"/>
                    <a:pt x="18070" y="28132"/>
                    <a:pt x="18372" y="29658"/>
                  </a:cubicBezTo>
                  <a:cubicBezTo>
                    <a:pt x="18532" y="30459"/>
                    <a:pt x="18679" y="31267"/>
                    <a:pt x="18807" y="32075"/>
                  </a:cubicBezTo>
                  <a:cubicBezTo>
                    <a:pt x="18865" y="32434"/>
                    <a:pt x="18923" y="32799"/>
                    <a:pt x="18974" y="33158"/>
                  </a:cubicBezTo>
                  <a:cubicBezTo>
                    <a:pt x="18980" y="33209"/>
                    <a:pt x="19019" y="33485"/>
                    <a:pt x="18987" y="33267"/>
                  </a:cubicBezTo>
                  <a:cubicBezTo>
                    <a:pt x="19000" y="33350"/>
                    <a:pt x="19006" y="33440"/>
                    <a:pt x="19019" y="33523"/>
                  </a:cubicBezTo>
                  <a:cubicBezTo>
                    <a:pt x="19044" y="33735"/>
                    <a:pt x="19070" y="33947"/>
                    <a:pt x="19096" y="34164"/>
                  </a:cubicBezTo>
                  <a:cubicBezTo>
                    <a:pt x="19275" y="35722"/>
                    <a:pt x="19371" y="37293"/>
                    <a:pt x="19346" y="38863"/>
                  </a:cubicBezTo>
                  <a:cubicBezTo>
                    <a:pt x="19333" y="39633"/>
                    <a:pt x="19294" y="40402"/>
                    <a:pt x="19217" y="41171"/>
                  </a:cubicBezTo>
                  <a:cubicBezTo>
                    <a:pt x="19198" y="41357"/>
                    <a:pt x="19179" y="41543"/>
                    <a:pt x="19153" y="41729"/>
                  </a:cubicBezTo>
                  <a:cubicBezTo>
                    <a:pt x="19153" y="41767"/>
                    <a:pt x="19115" y="41979"/>
                    <a:pt x="19153" y="41754"/>
                  </a:cubicBezTo>
                  <a:cubicBezTo>
                    <a:pt x="19141" y="41838"/>
                    <a:pt x="19128" y="41915"/>
                    <a:pt x="19115" y="41998"/>
                  </a:cubicBezTo>
                  <a:cubicBezTo>
                    <a:pt x="19051" y="42402"/>
                    <a:pt x="18980" y="42812"/>
                    <a:pt x="18897" y="43210"/>
                  </a:cubicBezTo>
                  <a:cubicBezTo>
                    <a:pt x="18756" y="43889"/>
                    <a:pt x="18577" y="44562"/>
                    <a:pt x="18449" y="45248"/>
                  </a:cubicBezTo>
                  <a:cubicBezTo>
                    <a:pt x="17776" y="48742"/>
                    <a:pt x="17289" y="52274"/>
                    <a:pt x="16578" y="55761"/>
                  </a:cubicBezTo>
                  <a:cubicBezTo>
                    <a:pt x="16200" y="57633"/>
                    <a:pt x="15777" y="59505"/>
                    <a:pt x="15206" y="61332"/>
                  </a:cubicBezTo>
                  <a:cubicBezTo>
                    <a:pt x="15085" y="61723"/>
                    <a:pt x="14956" y="62108"/>
                    <a:pt x="14815" y="62492"/>
                  </a:cubicBezTo>
                  <a:cubicBezTo>
                    <a:pt x="14758" y="62652"/>
                    <a:pt x="14694" y="62819"/>
                    <a:pt x="14630" y="62979"/>
                  </a:cubicBezTo>
                  <a:cubicBezTo>
                    <a:pt x="14610" y="63024"/>
                    <a:pt x="14591" y="63069"/>
                    <a:pt x="14572" y="63114"/>
                  </a:cubicBezTo>
                  <a:cubicBezTo>
                    <a:pt x="14514" y="63262"/>
                    <a:pt x="14713" y="62794"/>
                    <a:pt x="14623" y="62999"/>
                  </a:cubicBezTo>
                  <a:cubicBezTo>
                    <a:pt x="14585" y="63082"/>
                    <a:pt x="14546" y="63172"/>
                    <a:pt x="14508" y="63255"/>
                  </a:cubicBezTo>
                  <a:cubicBezTo>
                    <a:pt x="14380" y="63537"/>
                    <a:pt x="14239" y="63813"/>
                    <a:pt x="14085" y="64076"/>
                  </a:cubicBezTo>
                  <a:cubicBezTo>
                    <a:pt x="14015" y="64191"/>
                    <a:pt x="13944" y="64306"/>
                    <a:pt x="13867" y="64422"/>
                  </a:cubicBezTo>
                  <a:cubicBezTo>
                    <a:pt x="13790" y="64531"/>
                    <a:pt x="13604" y="64685"/>
                    <a:pt x="13918" y="64364"/>
                  </a:cubicBezTo>
                  <a:cubicBezTo>
                    <a:pt x="13874" y="64409"/>
                    <a:pt x="13835" y="64467"/>
                    <a:pt x="13790" y="64518"/>
                  </a:cubicBezTo>
                  <a:cubicBezTo>
                    <a:pt x="13720" y="64601"/>
                    <a:pt x="13637" y="64672"/>
                    <a:pt x="13560" y="64749"/>
                  </a:cubicBezTo>
                  <a:cubicBezTo>
                    <a:pt x="13444" y="64858"/>
                    <a:pt x="13374" y="64794"/>
                    <a:pt x="13688" y="64653"/>
                  </a:cubicBezTo>
                  <a:cubicBezTo>
                    <a:pt x="13643" y="64672"/>
                    <a:pt x="13598" y="64717"/>
                    <a:pt x="13553" y="64742"/>
                  </a:cubicBezTo>
                  <a:cubicBezTo>
                    <a:pt x="12983" y="65088"/>
                    <a:pt x="12714" y="65903"/>
                    <a:pt x="13092" y="66492"/>
                  </a:cubicBezTo>
                  <a:cubicBezTo>
                    <a:pt x="13464" y="67063"/>
                    <a:pt x="14232" y="67326"/>
                    <a:pt x="14841" y="66954"/>
                  </a:cubicBezTo>
                  <a:cubicBezTo>
                    <a:pt x="16084" y="66191"/>
                    <a:pt x="16699" y="64685"/>
                    <a:pt x="17199" y="63383"/>
                  </a:cubicBezTo>
                  <a:cubicBezTo>
                    <a:pt x="17846" y="61685"/>
                    <a:pt x="18282" y="59902"/>
                    <a:pt x="18679" y="58133"/>
                  </a:cubicBezTo>
                  <a:cubicBezTo>
                    <a:pt x="19512" y="54389"/>
                    <a:pt x="20070" y="50594"/>
                    <a:pt x="20742" y="46825"/>
                  </a:cubicBezTo>
                  <a:cubicBezTo>
                    <a:pt x="21088" y="44876"/>
                    <a:pt x="21601" y="42972"/>
                    <a:pt x="21787" y="40992"/>
                  </a:cubicBezTo>
                  <a:cubicBezTo>
                    <a:pt x="22088" y="37748"/>
                    <a:pt x="21768" y="34479"/>
                    <a:pt x="21249" y="31273"/>
                  </a:cubicBezTo>
                  <a:cubicBezTo>
                    <a:pt x="20730" y="28094"/>
                    <a:pt x="19961" y="24959"/>
                    <a:pt x="19205" y="21824"/>
                  </a:cubicBezTo>
                  <a:cubicBezTo>
                    <a:pt x="18481" y="18824"/>
                    <a:pt x="17116" y="16036"/>
                    <a:pt x="15418" y="13472"/>
                  </a:cubicBezTo>
                  <a:cubicBezTo>
                    <a:pt x="13745" y="10946"/>
                    <a:pt x="11804" y="8593"/>
                    <a:pt x="9882" y="6253"/>
                  </a:cubicBezTo>
                  <a:cubicBezTo>
                    <a:pt x="8145" y="4144"/>
                    <a:pt x="6217" y="1990"/>
                    <a:pt x="3705" y="798"/>
                  </a:cubicBezTo>
                  <a:cubicBezTo>
                    <a:pt x="3032" y="478"/>
                    <a:pt x="2327" y="208"/>
                    <a:pt x="1603" y="35"/>
                  </a:cubicBezTo>
                  <a:cubicBezTo>
                    <a:pt x="956" y="-119"/>
                    <a:pt x="187" y="240"/>
                    <a:pt x="34" y="926"/>
                  </a:cubicBezTo>
                  <a:cubicBezTo>
                    <a:pt x="-114" y="1580"/>
                    <a:pt x="232" y="2330"/>
                    <a:pt x="924" y="2497"/>
                  </a:cubicBezTo>
                  <a:lnTo>
                    <a:pt x="924" y="2497"/>
                  </a:lnTo>
                  <a:close/>
                </a:path>
              </a:pathLst>
            </a:custGeom>
            <a:solidFill>
              <a:srgbClr val="7F7F7F"/>
            </a:solidFill>
            <a:ln w="635" cap="flat">
              <a:noFill/>
              <a:prstDash val="solid"/>
              <a:miter/>
            </a:ln>
          </p:spPr>
          <p:txBody>
            <a:bodyPr/>
            <a:lstStyle/>
            <a:p>
              <a:endParaRPr lang="en-US"/>
            </a:p>
          </p:txBody>
        </p:sp>
        <p:sp>
          <p:nvSpPr>
            <p:cNvPr id="3315" name="Freeform 3314">
              <a:extLst>
                <a:ext uri="{FF2B5EF4-FFF2-40B4-BE49-F238E27FC236}">
                  <a16:creationId xmlns:a16="http://schemas.microsoft.com/office/drawing/2014/main" id="{EA12489E-ADE3-99B8-AB06-5C3273E1C966}"/>
                </a:ext>
              </a:extLst>
            </p:cNvPr>
            <p:cNvSpPr/>
            <p:nvPr/>
          </p:nvSpPr>
          <p:spPr>
            <a:xfrm flipH="1">
              <a:off x="8447951" y="2368723"/>
              <a:ext cx="18373" cy="35821"/>
            </a:xfrm>
            <a:custGeom>
              <a:avLst/>
              <a:gdLst>
                <a:gd name="csX0" fmla="*/ 628 w 18373"/>
                <a:gd name="csY0" fmla="*/ 2383 h 35821"/>
                <a:gd name="csX1" fmla="*/ 2832 w 18373"/>
                <a:gd name="csY1" fmla="*/ 3518 h 35821"/>
                <a:gd name="csX2" fmla="*/ 3922 w 18373"/>
                <a:gd name="csY2" fmla="*/ 3928 h 35821"/>
                <a:gd name="csX3" fmla="*/ 4466 w 18373"/>
                <a:gd name="csY3" fmla="*/ 4133 h 35821"/>
                <a:gd name="csX4" fmla="*/ 4684 w 18373"/>
                <a:gd name="csY4" fmla="*/ 4216 h 35821"/>
                <a:gd name="csX5" fmla="*/ 4902 w 18373"/>
                <a:gd name="csY5" fmla="*/ 4306 h 35821"/>
                <a:gd name="csX6" fmla="*/ 4863 w 18373"/>
                <a:gd name="csY6" fmla="*/ 4293 h 35821"/>
                <a:gd name="csX7" fmla="*/ 6805 w 18373"/>
                <a:gd name="csY7" fmla="*/ 5434 h 35821"/>
                <a:gd name="csX8" fmla="*/ 7048 w 18373"/>
                <a:gd name="csY8" fmla="*/ 5614 h 35821"/>
                <a:gd name="csX9" fmla="*/ 7510 w 18373"/>
                <a:gd name="csY9" fmla="*/ 5986 h 35821"/>
                <a:gd name="csX10" fmla="*/ 8516 w 18373"/>
                <a:gd name="csY10" fmla="*/ 6857 h 35821"/>
                <a:gd name="csX11" fmla="*/ 11508 w 18373"/>
                <a:gd name="csY11" fmla="*/ 10011 h 35821"/>
                <a:gd name="csX12" fmla="*/ 11546 w 18373"/>
                <a:gd name="csY12" fmla="*/ 10056 h 35821"/>
                <a:gd name="csX13" fmla="*/ 11604 w 18373"/>
                <a:gd name="csY13" fmla="*/ 10133 h 35821"/>
                <a:gd name="csX14" fmla="*/ 11905 w 18373"/>
                <a:gd name="csY14" fmla="*/ 10556 h 35821"/>
                <a:gd name="csX15" fmla="*/ 12495 w 18373"/>
                <a:gd name="csY15" fmla="*/ 11473 h 35821"/>
                <a:gd name="csX16" fmla="*/ 13661 w 18373"/>
                <a:gd name="csY16" fmla="*/ 13742 h 35821"/>
                <a:gd name="csX17" fmla="*/ 13802 w 18373"/>
                <a:gd name="csY17" fmla="*/ 14069 h 35821"/>
                <a:gd name="csX18" fmla="*/ 13840 w 18373"/>
                <a:gd name="csY18" fmla="*/ 14165 h 35821"/>
                <a:gd name="csX19" fmla="*/ 14109 w 18373"/>
                <a:gd name="csY19" fmla="*/ 14858 h 35821"/>
                <a:gd name="csX20" fmla="*/ 14609 w 18373"/>
                <a:gd name="csY20" fmla="*/ 16351 h 35821"/>
                <a:gd name="csX21" fmla="*/ 15410 w 18373"/>
                <a:gd name="csY21" fmla="*/ 19755 h 35821"/>
                <a:gd name="csX22" fmla="*/ 15557 w 18373"/>
                <a:gd name="csY22" fmla="*/ 20691 h 35821"/>
                <a:gd name="csX23" fmla="*/ 15557 w 18373"/>
                <a:gd name="csY23" fmla="*/ 20691 h 35821"/>
                <a:gd name="csX24" fmla="*/ 15589 w 18373"/>
                <a:gd name="csY24" fmla="*/ 20935 h 35821"/>
                <a:gd name="csX25" fmla="*/ 15647 w 18373"/>
                <a:gd name="csY25" fmla="*/ 21473 h 35821"/>
                <a:gd name="csX26" fmla="*/ 15795 w 18373"/>
                <a:gd name="csY26" fmla="*/ 23524 h 35821"/>
                <a:gd name="csX27" fmla="*/ 15634 w 18373"/>
                <a:gd name="csY27" fmla="*/ 28614 h 35821"/>
                <a:gd name="csX28" fmla="*/ 15564 w 18373"/>
                <a:gd name="csY28" fmla="*/ 29281 h 35821"/>
                <a:gd name="csX29" fmla="*/ 15525 w 18373"/>
                <a:gd name="csY29" fmla="*/ 29589 h 35821"/>
                <a:gd name="csX30" fmla="*/ 15500 w 18373"/>
                <a:gd name="csY30" fmla="*/ 29775 h 35821"/>
                <a:gd name="csX31" fmla="*/ 15500 w 18373"/>
                <a:gd name="csY31" fmla="*/ 29807 h 35821"/>
                <a:gd name="csX32" fmla="*/ 15282 w 18373"/>
                <a:gd name="csY32" fmla="*/ 31191 h 35821"/>
                <a:gd name="csX33" fmla="*/ 14648 w 18373"/>
                <a:gd name="csY33" fmla="*/ 34217 h 35821"/>
                <a:gd name="csX34" fmla="*/ 15538 w 18373"/>
                <a:gd name="csY34" fmla="*/ 35788 h 35821"/>
                <a:gd name="csX35" fmla="*/ 17108 w 18373"/>
                <a:gd name="csY35" fmla="*/ 34897 h 35821"/>
                <a:gd name="csX36" fmla="*/ 17300 w 18373"/>
                <a:gd name="csY36" fmla="*/ 16479 h 35821"/>
                <a:gd name="csX37" fmla="*/ 14994 w 18373"/>
                <a:gd name="csY37" fmla="*/ 10704 h 35821"/>
                <a:gd name="csX38" fmla="*/ 11213 w 18373"/>
                <a:gd name="csY38" fmla="*/ 5896 h 35821"/>
                <a:gd name="csX39" fmla="*/ 9137 w 18373"/>
                <a:gd name="csY39" fmla="*/ 4024 h 35821"/>
                <a:gd name="csX40" fmla="*/ 6786 w 18373"/>
                <a:gd name="csY40" fmla="*/ 2383 h 35821"/>
                <a:gd name="csX41" fmla="*/ 4114 w 18373"/>
                <a:gd name="csY41" fmla="*/ 1280 h 35821"/>
                <a:gd name="csX42" fmla="*/ 3518 w 18373"/>
                <a:gd name="csY42" fmla="*/ 1056 h 35821"/>
                <a:gd name="csX43" fmla="*/ 3396 w 18373"/>
                <a:gd name="csY43" fmla="*/ 1011 h 35821"/>
                <a:gd name="csX44" fmla="*/ 3082 w 18373"/>
                <a:gd name="csY44" fmla="*/ 870 h 35821"/>
                <a:gd name="csX45" fmla="*/ 1916 w 18373"/>
                <a:gd name="csY45" fmla="*/ 184 h 35821"/>
                <a:gd name="csX46" fmla="*/ 167 w 18373"/>
                <a:gd name="csY46" fmla="*/ 646 h 35821"/>
                <a:gd name="csX47" fmla="*/ 628 w 18373"/>
                <a:gd name="csY47" fmla="*/ 2396 h 35821"/>
                <a:gd name="csX48" fmla="*/ 628 w 18373"/>
                <a:gd name="csY48" fmla="*/ 2396 h 358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8373" h="35821">
                  <a:moveTo>
                    <a:pt x="628" y="2383"/>
                  </a:moveTo>
                  <a:cubicBezTo>
                    <a:pt x="1301" y="2876"/>
                    <a:pt x="2063" y="3210"/>
                    <a:pt x="2832" y="3518"/>
                  </a:cubicBezTo>
                  <a:cubicBezTo>
                    <a:pt x="3191" y="3659"/>
                    <a:pt x="3556" y="3793"/>
                    <a:pt x="3922" y="3928"/>
                  </a:cubicBezTo>
                  <a:cubicBezTo>
                    <a:pt x="4101" y="3992"/>
                    <a:pt x="4287" y="4062"/>
                    <a:pt x="4466" y="4133"/>
                  </a:cubicBezTo>
                  <a:cubicBezTo>
                    <a:pt x="4537" y="4159"/>
                    <a:pt x="4614" y="4191"/>
                    <a:pt x="4684" y="4216"/>
                  </a:cubicBezTo>
                  <a:cubicBezTo>
                    <a:pt x="4754" y="4242"/>
                    <a:pt x="4831" y="4274"/>
                    <a:pt x="4902" y="4306"/>
                  </a:cubicBezTo>
                  <a:cubicBezTo>
                    <a:pt x="4793" y="4261"/>
                    <a:pt x="4780" y="4255"/>
                    <a:pt x="4863" y="4293"/>
                  </a:cubicBezTo>
                  <a:cubicBezTo>
                    <a:pt x="5555" y="4620"/>
                    <a:pt x="6190" y="4985"/>
                    <a:pt x="6805" y="5434"/>
                  </a:cubicBezTo>
                  <a:cubicBezTo>
                    <a:pt x="6863" y="5473"/>
                    <a:pt x="7241" y="5761"/>
                    <a:pt x="7048" y="5614"/>
                  </a:cubicBezTo>
                  <a:cubicBezTo>
                    <a:pt x="7202" y="5735"/>
                    <a:pt x="7356" y="5857"/>
                    <a:pt x="7510" y="5986"/>
                  </a:cubicBezTo>
                  <a:cubicBezTo>
                    <a:pt x="7856" y="6268"/>
                    <a:pt x="8189" y="6562"/>
                    <a:pt x="8516" y="6857"/>
                  </a:cubicBezTo>
                  <a:cubicBezTo>
                    <a:pt x="9586" y="7832"/>
                    <a:pt x="10604" y="8883"/>
                    <a:pt x="11508" y="10011"/>
                  </a:cubicBezTo>
                  <a:cubicBezTo>
                    <a:pt x="11546" y="10063"/>
                    <a:pt x="11707" y="10268"/>
                    <a:pt x="11546" y="10056"/>
                  </a:cubicBezTo>
                  <a:cubicBezTo>
                    <a:pt x="11380" y="9838"/>
                    <a:pt x="11566" y="10082"/>
                    <a:pt x="11604" y="10133"/>
                  </a:cubicBezTo>
                  <a:cubicBezTo>
                    <a:pt x="11707" y="10274"/>
                    <a:pt x="11809" y="10415"/>
                    <a:pt x="11905" y="10556"/>
                  </a:cubicBezTo>
                  <a:cubicBezTo>
                    <a:pt x="12110" y="10857"/>
                    <a:pt x="12309" y="11159"/>
                    <a:pt x="12495" y="11473"/>
                  </a:cubicBezTo>
                  <a:cubicBezTo>
                    <a:pt x="12930" y="12204"/>
                    <a:pt x="13315" y="12966"/>
                    <a:pt x="13661" y="13742"/>
                  </a:cubicBezTo>
                  <a:cubicBezTo>
                    <a:pt x="13706" y="13851"/>
                    <a:pt x="13751" y="13960"/>
                    <a:pt x="13802" y="14069"/>
                  </a:cubicBezTo>
                  <a:cubicBezTo>
                    <a:pt x="13629" y="13684"/>
                    <a:pt x="13802" y="14069"/>
                    <a:pt x="13840" y="14165"/>
                  </a:cubicBezTo>
                  <a:cubicBezTo>
                    <a:pt x="13936" y="14396"/>
                    <a:pt x="14020" y="14627"/>
                    <a:pt x="14109" y="14858"/>
                  </a:cubicBezTo>
                  <a:cubicBezTo>
                    <a:pt x="14289" y="15351"/>
                    <a:pt x="14455" y="15851"/>
                    <a:pt x="14609" y="16351"/>
                  </a:cubicBezTo>
                  <a:cubicBezTo>
                    <a:pt x="14949" y="17467"/>
                    <a:pt x="15211" y="18608"/>
                    <a:pt x="15410" y="19755"/>
                  </a:cubicBezTo>
                  <a:cubicBezTo>
                    <a:pt x="15461" y="20069"/>
                    <a:pt x="15513" y="20377"/>
                    <a:pt x="15557" y="20691"/>
                  </a:cubicBezTo>
                  <a:cubicBezTo>
                    <a:pt x="15602" y="21005"/>
                    <a:pt x="15532" y="20486"/>
                    <a:pt x="15557" y="20691"/>
                  </a:cubicBezTo>
                  <a:cubicBezTo>
                    <a:pt x="15570" y="20774"/>
                    <a:pt x="15577" y="20851"/>
                    <a:pt x="15589" y="20935"/>
                  </a:cubicBezTo>
                  <a:cubicBezTo>
                    <a:pt x="15609" y="21114"/>
                    <a:pt x="15634" y="21294"/>
                    <a:pt x="15647" y="21473"/>
                  </a:cubicBezTo>
                  <a:cubicBezTo>
                    <a:pt x="15718" y="22153"/>
                    <a:pt x="15769" y="22839"/>
                    <a:pt x="15795" y="23524"/>
                  </a:cubicBezTo>
                  <a:cubicBezTo>
                    <a:pt x="15865" y="25223"/>
                    <a:pt x="15807" y="26922"/>
                    <a:pt x="15634" y="28614"/>
                  </a:cubicBezTo>
                  <a:cubicBezTo>
                    <a:pt x="15615" y="28839"/>
                    <a:pt x="15589" y="29057"/>
                    <a:pt x="15564" y="29281"/>
                  </a:cubicBezTo>
                  <a:cubicBezTo>
                    <a:pt x="15551" y="29384"/>
                    <a:pt x="15538" y="29486"/>
                    <a:pt x="15525" y="29589"/>
                  </a:cubicBezTo>
                  <a:cubicBezTo>
                    <a:pt x="15519" y="29653"/>
                    <a:pt x="15513" y="29711"/>
                    <a:pt x="15500" y="29775"/>
                  </a:cubicBezTo>
                  <a:cubicBezTo>
                    <a:pt x="15519" y="29640"/>
                    <a:pt x="15519" y="29653"/>
                    <a:pt x="15500" y="29807"/>
                  </a:cubicBezTo>
                  <a:cubicBezTo>
                    <a:pt x="15436" y="30268"/>
                    <a:pt x="15365" y="30730"/>
                    <a:pt x="15282" y="31191"/>
                  </a:cubicBezTo>
                  <a:cubicBezTo>
                    <a:pt x="15103" y="32204"/>
                    <a:pt x="14891" y="33217"/>
                    <a:pt x="14648" y="34217"/>
                  </a:cubicBezTo>
                  <a:cubicBezTo>
                    <a:pt x="14487" y="34865"/>
                    <a:pt x="14853" y="35634"/>
                    <a:pt x="15538" y="35788"/>
                  </a:cubicBezTo>
                  <a:cubicBezTo>
                    <a:pt x="16198" y="35935"/>
                    <a:pt x="16941" y="35589"/>
                    <a:pt x="17108" y="34897"/>
                  </a:cubicBezTo>
                  <a:cubicBezTo>
                    <a:pt x="18582" y="28890"/>
                    <a:pt x="18921" y="22492"/>
                    <a:pt x="17300" y="16479"/>
                  </a:cubicBezTo>
                  <a:cubicBezTo>
                    <a:pt x="16762" y="14479"/>
                    <a:pt x="16000" y="12518"/>
                    <a:pt x="14994" y="10704"/>
                  </a:cubicBezTo>
                  <a:cubicBezTo>
                    <a:pt x="13994" y="8909"/>
                    <a:pt x="12668" y="7345"/>
                    <a:pt x="11213" y="5896"/>
                  </a:cubicBezTo>
                  <a:cubicBezTo>
                    <a:pt x="10553" y="5242"/>
                    <a:pt x="9861" y="4614"/>
                    <a:pt x="9137" y="4024"/>
                  </a:cubicBezTo>
                  <a:cubicBezTo>
                    <a:pt x="8394" y="3428"/>
                    <a:pt x="7631" y="2832"/>
                    <a:pt x="6786" y="2383"/>
                  </a:cubicBezTo>
                  <a:cubicBezTo>
                    <a:pt x="5933" y="1934"/>
                    <a:pt x="5011" y="1614"/>
                    <a:pt x="4114" y="1280"/>
                  </a:cubicBezTo>
                  <a:cubicBezTo>
                    <a:pt x="3915" y="1210"/>
                    <a:pt x="3716" y="1133"/>
                    <a:pt x="3518" y="1056"/>
                  </a:cubicBezTo>
                  <a:cubicBezTo>
                    <a:pt x="3492" y="1043"/>
                    <a:pt x="3140" y="896"/>
                    <a:pt x="3396" y="1011"/>
                  </a:cubicBezTo>
                  <a:cubicBezTo>
                    <a:pt x="3294" y="966"/>
                    <a:pt x="3185" y="921"/>
                    <a:pt x="3082" y="870"/>
                  </a:cubicBezTo>
                  <a:cubicBezTo>
                    <a:pt x="2672" y="678"/>
                    <a:pt x="2281" y="453"/>
                    <a:pt x="1916" y="184"/>
                  </a:cubicBezTo>
                  <a:cubicBezTo>
                    <a:pt x="1378" y="-213"/>
                    <a:pt x="468" y="75"/>
                    <a:pt x="167" y="646"/>
                  </a:cubicBezTo>
                  <a:cubicBezTo>
                    <a:pt x="-186" y="1312"/>
                    <a:pt x="45" y="1973"/>
                    <a:pt x="628" y="2396"/>
                  </a:cubicBezTo>
                  <a:lnTo>
                    <a:pt x="628" y="2396"/>
                  </a:lnTo>
                  <a:close/>
                </a:path>
              </a:pathLst>
            </a:custGeom>
            <a:solidFill>
              <a:srgbClr val="7F7F7F"/>
            </a:solidFill>
            <a:ln w="635" cap="flat">
              <a:noFill/>
              <a:prstDash val="solid"/>
              <a:miter/>
            </a:ln>
          </p:spPr>
          <p:txBody>
            <a:bodyPr/>
            <a:lstStyle/>
            <a:p>
              <a:endParaRPr lang="en-US"/>
            </a:p>
          </p:txBody>
        </p:sp>
        <p:sp>
          <p:nvSpPr>
            <p:cNvPr id="3316" name="Freeform 3315">
              <a:extLst>
                <a:ext uri="{FF2B5EF4-FFF2-40B4-BE49-F238E27FC236}">
                  <a16:creationId xmlns:a16="http://schemas.microsoft.com/office/drawing/2014/main" id="{90109696-1FFF-0BAE-188B-3917F90DAF09}"/>
                </a:ext>
              </a:extLst>
            </p:cNvPr>
            <p:cNvSpPr/>
            <p:nvPr/>
          </p:nvSpPr>
          <p:spPr>
            <a:xfrm flipH="1">
              <a:off x="8442542" y="2371297"/>
              <a:ext cx="9535" cy="40095"/>
            </a:xfrm>
            <a:custGeom>
              <a:avLst/>
              <a:gdLst>
                <a:gd name="csX0" fmla="*/ 1541 w 9535"/>
                <a:gd name="csY0" fmla="*/ 2373 h 40095"/>
                <a:gd name="csX1" fmla="*/ 1496 w 9535"/>
                <a:gd name="csY1" fmla="*/ 2328 h 40095"/>
                <a:gd name="csX2" fmla="*/ 1676 w 9535"/>
                <a:gd name="csY2" fmla="*/ 2475 h 40095"/>
                <a:gd name="csX3" fmla="*/ 2169 w 9535"/>
                <a:gd name="csY3" fmla="*/ 2937 h 40095"/>
                <a:gd name="csX4" fmla="*/ 3246 w 9535"/>
                <a:gd name="csY4" fmla="*/ 4091 h 40095"/>
                <a:gd name="csX5" fmla="*/ 4412 w 9535"/>
                <a:gd name="csY5" fmla="*/ 5501 h 40095"/>
                <a:gd name="csX6" fmla="*/ 4425 w 9535"/>
                <a:gd name="csY6" fmla="*/ 5514 h 40095"/>
                <a:gd name="csX7" fmla="*/ 4578 w 9535"/>
                <a:gd name="csY7" fmla="*/ 5719 h 40095"/>
                <a:gd name="csX8" fmla="*/ 4835 w 9535"/>
                <a:gd name="csY8" fmla="*/ 6059 h 40095"/>
                <a:gd name="csX9" fmla="*/ 5411 w 9535"/>
                <a:gd name="csY9" fmla="*/ 6873 h 40095"/>
                <a:gd name="csX10" fmla="*/ 6276 w 9535"/>
                <a:gd name="csY10" fmla="*/ 8264 h 40095"/>
                <a:gd name="csX11" fmla="*/ 6578 w 9535"/>
                <a:gd name="csY11" fmla="*/ 8866 h 40095"/>
                <a:gd name="csX12" fmla="*/ 6565 w 9535"/>
                <a:gd name="csY12" fmla="*/ 8854 h 40095"/>
                <a:gd name="csX13" fmla="*/ 6642 w 9535"/>
                <a:gd name="csY13" fmla="*/ 9116 h 40095"/>
                <a:gd name="csX14" fmla="*/ 6642 w 9535"/>
                <a:gd name="csY14" fmla="*/ 9040 h 40095"/>
                <a:gd name="csX15" fmla="*/ 6667 w 9535"/>
                <a:gd name="csY15" fmla="*/ 9475 h 40095"/>
                <a:gd name="csX16" fmla="*/ 6744 w 9535"/>
                <a:gd name="csY16" fmla="*/ 10623 h 40095"/>
                <a:gd name="csX17" fmla="*/ 6892 w 9535"/>
                <a:gd name="csY17" fmla="*/ 12995 h 40095"/>
                <a:gd name="csX18" fmla="*/ 6968 w 9535"/>
                <a:gd name="csY18" fmla="*/ 15424 h 40095"/>
                <a:gd name="csX19" fmla="*/ 6949 w 9535"/>
                <a:gd name="csY19" fmla="*/ 16559 h 40095"/>
                <a:gd name="csX20" fmla="*/ 6866 w 9535"/>
                <a:gd name="csY20" fmla="*/ 17674 h 40095"/>
                <a:gd name="csX21" fmla="*/ 6879 w 9535"/>
                <a:gd name="csY21" fmla="*/ 17585 h 40095"/>
                <a:gd name="csX22" fmla="*/ 6821 w 9535"/>
                <a:gd name="csY22" fmla="*/ 17982 h 40095"/>
                <a:gd name="csX23" fmla="*/ 6725 w 9535"/>
                <a:gd name="csY23" fmla="*/ 18623 h 40095"/>
                <a:gd name="csX24" fmla="*/ 6513 w 9535"/>
                <a:gd name="csY24" fmla="*/ 20040 h 40095"/>
                <a:gd name="csX25" fmla="*/ 6148 w 9535"/>
                <a:gd name="csY25" fmla="*/ 22341 h 40095"/>
                <a:gd name="csX26" fmla="*/ 3912 w 9535"/>
                <a:gd name="csY26" fmla="*/ 30797 h 40095"/>
                <a:gd name="csX27" fmla="*/ 3515 w 9535"/>
                <a:gd name="csY27" fmla="*/ 31777 h 40095"/>
                <a:gd name="csX28" fmla="*/ 3502 w 9535"/>
                <a:gd name="csY28" fmla="*/ 31803 h 40095"/>
                <a:gd name="csX29" fmla="*/ 3393 w 9535"/>
                <a:gd name="csY29" fmla="*/ 32053 h 40095"/>
                <a:gd name="csX30" fmla="*/ 3150 w 9535"/>
                <a:gd name="csY30" fmla="*/ 32611 h 40095"/>
                <a:gd name="csX31" fmla="*/ 2137 w 9535"/>
                <a:gd name="csY31" fmla="*/ 34765 h 40095"/>
                <a:gd name="csX32" fmla="*/ 1112 w 9535"/>
                <a:gd name="csY32" fmla="*/ 36707 h 40095"/>
                <a:gd name="csX33" fmla="*/ 638 w 9535"/>
                <a:gd name="csY33" fmla="*/ 37502 h 40095"/>
                <a:gd name="csX34" fmla="*/ 426 w 9535"/>
                <a:gd name="csY34" fmla="*/ 37822 h 40095"/>
                <a:gd name="csX35" fmla="*/ 362 w 9535"/>
                <a:gd name="csY35" fmla="*/ 37919 h 40095"/>
                <a:gd name="csX36" fmla="*/ 362 w 9535"/>
                <a:gd name="csY36" fmla="*/ 39726 h 40095"/>
                <a:gd name="csX37" fmla="*/ 2169 w 9535"/>
                <a:gd name="csY37" fmla="*/ 39726 h 40095"/>
                <a:gd name="csX38" fmla="*/ 4072 w 9535"/>
                <a:gd name="csY38" fmla="*/ 36592 h 40095"/>
                <a:gd name="csX39" fmla="*/ 5975 w 9535"/>
                <a:gd name="csY39" fmla="*/ 32457 h 40095"/>
                <a:gd name="csX40" fmla="*/ 8442 w 9535"/>
                <a:gd name="csY40" fmla="*/ 23995 h 40095"/>
                <a:gd name="csX41" fmla="*/ 9230 w 9535"/>
                <a:gd name="csY41" fmla="*/ 19046 h 40095"/>
                <a:gd name="csX42" fmla="*/ 9519 w 9535"/>
                <a:gd name="csY42" fmla="*/ 16456 h 40095"/>
                <a:gd name="csX43" fmla="*/ 9506 w 9535"/>
                <a:gd name="csY43" fmla="*/ 14001 h 40095"/>
                <a:gd name="csX44" fmla="*/ 9224 w 9535"/>
                <a:gd name="csY44" fmla="*/ 9213 h 40095"/>
                <a:gd name="csX45" fmla="*/ 8070 w 9535"/>
                <a:gd name="csY45" fmla="*/ 6245 h 40095"/>
                <a:gd name="csX46" fmla="*/ 5335 w 9535"/>
                <a:gd name="csY46" fmla="*/ 2597 h 40095"/>
                <a:gd name="csX47" fmla="*/ 2855 w 9535"/>
                <a:gd name="csY47" fmla="*/ 174 h 40095"/>
                <a:gd name="csX48" fmla="*/ 1106 w 9535"/>
                <a:gd name="csY48" fmla="*/ 635 h 40095"/>
                <a:gd name="csX49" fmla="*/ 1567 w 9535"/>
                <a:gd name="csY49" fmla="*/ 2386 h 40095"/>
                <a:gd name="csX50" fmla="*/ 1567 w 9535"/>
                <a:gd name="csY50" fmla="*/ 2386 h 40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9535" h="40095">
                  <a:moveTo>
                    <a:pt x="1541" y="2373"/>
                  </a:moveTo>
                  <a:cubicBezTo>
                    <a:pt x="1669" y="2456"/>
                    <a:pt x="1778" y="2635"/>
                    <a:pt x="1496" y="2328"/>
                  </a:cubicBezTo>
                  <a:cubicBezTo>
                    <a:pt x="1548" y="2386"/>
                    <a:pt x="1618" y="2424"/>
                    <a:pt x="1676" y="2475"/>
                  </a:cubicBezTo>
                  <a:cubicBezTo>
                    <a:pt x="1849" y="2623"/>
                    <a:pt x="2009" y="2777"/>
                    <a:pt x="2169" y="2937"/>
                  </a:cubicBezTo>
                  <a:cubicBezTo>
                    <a:pt x="2541" y="3309"/>
                    <a:pt x="2900" y="3693"/>
                    <a:pt x="3246" y="4091"/>
                  </a:cubicBezTo>
                  <a:cubicBezTo>
                    <a:pt x="3649" y="4552"/>
                    <a:pt x="4034" y="5020"/>
                    <a:pt x="4412" y="5501"/>
                  </a:cubicBezTo>
                  <a:cubicBezTo>
                    <a:pt x="4457" y="5559"/>
                    <a:pt x="4649" y="5783"/>
                    <a:pt x="4425" y="5514"/>
                  </a:cubicBezTo>
                  <a:cubicBezTo>
                    <a:pt x="4482" y="5578"/>
                    <a:pt x="4527" y="5648"/>
                    <a:pt x="4578" y="5719"/>
                  </a:cubicBezTo>
                  <a:cubicBezTo>
                    <a:pt x="4662" y="5834"/>
                    <a:pt x="4751" y="5943"/>
                    <a:pt x="4835" y="6059"/>
                  </a:cubicBezTo>
                  <a:cubicBezTo>
                    <a:pt x="5033" y="6328"/>
                    <a:pt x="5226" y="6597"/>
                    <a:pt x="5411" y="6873"/>
                  </a:cubicBezTo>
                  <a:cubicBezTo>
                    <a:pt x="5719" y="7322"/>
                    <a:pt x="6014" y="7783"/>
                    <a:pt x="6276" y="8264"/>
                  </a:cubicBezTo>
                  <a:cubicBezTo>
                    <a:pt x="6379" y="8456"/>
                    <a:pt x="6456" y="8681"/>
                    <a:pt x="6578" y="8866"/>
                  </a:cubicBezTo>
                  <a:cubicBezTo>
                    <a:pt x="6373" y="8540"/>
                    <a:pt x="6513" y="8706"/>
                    <a:pt x="6565" y="8854"/>
                  </a:cubicBezTo>
                  <a:cubicBezTo>
                    <a:pt x="6597" y="8937"/>
                    <a:pt x="6616" y="9027"/>
                    <a:pt x="6642" y="9116"/>
                  </a:cubicBezTo>
                  <a:cubicBezTo>
                    <a:pt x="6738" y="9431"/>
                    <a:pt x="6629" y="8796"/>
                    <a:pt x="6642" y="9040"/>
                  </a:cubicBezTo>
                  <a:cubicBezTo>
                    <a:pt x="6642" y="9187"/>
                    <a:pt x="6654" y="9328"/>
                    <a:pt x="6667" y="9475"/>
                  </a:cubicBezTo>
                  <a:cubicBezTo>
                    <a:pt x="6693" y="9860"/>
                    <a:pt x="6719" y="10245"/>
                    <a:pt x="6744" y="10623"/>
                  </a:cubicBezTo>
                  <a:cubicBezTo>
                    <a:pt x="6795" y="11411"/>
                    <a:pt x="6853" y="12200"/>
                    <a:pt x="6892" y="12995"/>
                  </a:cubicBezTo>
                  <a:cubicBezTo>
                    <a:pt x="6936" y="13803"/>
                    <a:pt x="6968" y="14610"/>
                    <a:pt x="6968" y="15424"/>
                  </a:cubicBezTo>
                  <a:cubicBezTo>
                    <a:pt x="6968" y="15803"/>
                    <a:pt x="6968" y="16181"/>
                    <a:pt x="6949" y="16559"/>
                  </a:cubicBezTo>
                  <a:cubicBezTo>
                    <a:pt x="6949" y="16681"/>
                    <a:pt x="6949" y="17642"/>
                    <a:pt x="6866" y="17674"/>
                  </a:cubicBezTo>
                  <a:cubicBezTo>
                    <a:pt x="6866" y="17674"/>
                    <a:pt x="6917" y="17347"/>
                    <a:pt x="6879" y="17585"/>
                  </a:cubicBezTo>
                  <a:cubicBezTo>
                    <a:pt x="6859" y="17719"/>
                    <a:pt x="6840" y="17848"/>
                    <a:pt x="6821" y="17982"/>
                  </a:cubicBezTo>
                  <a:cubicBezTo>
                    <a:pt x="6789" y="18194"/>
                    <a:pt x="6757" y="18405"/>
                    <a:pt x="6725" y="18623"/>
                  </a:cubicBezTo>
                  <a:cubicBezTo>
                    <a:pt x="6654" y="19098"/>
                    <a:pt x="6584" y="19566"/>
                    <a:pt x="6513" y="20040"/>
                  </a:cubicBezTo>
                  <a:cubicBezTo>
                    <a:pt x="6398" y="20809"/>
                    <a:pt x="6283" y="21578"/>
                    <a:pt x="6148" y="22341"/>
                  </a:cubicBezTo>
                  <a:cubicBezTo>
                    <a:pt x="5661" y="25207"/>
                    <a:pt x="4976" y="28091"/>
                    <a:pt x="3912" y="30797"/>
                  </a:cubicBezTo>
                  <a:cubicBezTo>
                    <a:pt x="3784" y="31124"/>
                    <a:pt x="3656" y="31457"/>
                    <a:pt x="3515" y="31777"/>
                  </a:cubicBezTo>
                  <a:cubicBezTo>
                    <a:pt x="3656" y="31457"/>
                    <a:pt x="3528" y="31739"/>
                    <a:pt x="3502" y="31803"/>
                  </a:cubicBezTo>
                  <a:cubicBezTo>
                    <a:pt x="3464" y="31886"/>
                    <a:pt x="3431" y="31970"/>
                    <a:pt x="3393" y="32053"/>
                  </a:cubicBezTo>
                  <a:cubicBezTo>
                    <a:pt x="3310" y="32239"/>
                    <a:pt x="3233" y="32425"/>
                    <a:pt x="3150" y="32611"/>
                  </a:cubicBezTo>
                  <a:cubicBezTo>
                    <a:pt x="2829" y="33335"/>
                    <a:pt x="2490" y="34053"/>
                    <a:pt x="2137" y="34765"/>
                  </a:cubicBezTo>
                  <a:cubicBezTo>
                    <a:pt x="1810" y="35419"/>
                    <a:pt x="1477" y="36072"/>
                    <a:pt x="1112" y="36707"/>
                  </a:cubicBezTo>
                  <a:cubicBezTo>
                    <a:pt x="958" y="36976"/>
                    <a:pt x="804" y="37239"/>
                    <a:pt x="638" y="37502"/>
                  </a:cubicBezTo>
                  <a:cubicBezTo>
                    <a:pt x="567" y="37611"/>
                    <a:pt x="497" y="37720"/>
                    <a:pt x="426" y="37822"/>
                  </a:cubicBezTo>
                  <a:cubicBezTo>
                    <a:pt x="356" y="37919"/>
                    <a:pt x="55" y="38316"/>
                    <a:pt x="362" y="37919"/>
                  </a:cubicBezTo>
                  <a:cubicBezTo>
                    <a:pt x="-48" y="38444"/>
                    <a:pt x="-189" y="39220"/>
                    <a:pt x="362" y="39726"/>
                  </a:cubicBezTo>
                  <a:cubicBezTo>
                    <a:pt x="824" y="40149"/>
                    <a:pt x="1727" y="40284"/>
                    <a:pt x="2169" y="39726"/>
                  </a:cubicBezTo>
                  <a:cubicBezTo>
                    <a:pt x="2932" y="38758"/>
                    <a:pt x="3515" y="37681"/>
                    <a:pt x="4072" y="36592"/>
                  </a:cubicBezTo>
                  <a:cubicBezTo>
                    <a:pt x="4758" y="35239"/>
                    <a:pt x="5386" y="33854"/>
                    <a:pt x="5975" y="32457"/>
                  </a:cubicBezTo>
                  <a:cubicBezTo>
                    <a:pt x="7116" y="29745"/>
                    <a:pt x="7891" y="26886"/>
                    <a:pt x="8442" y="23995"/>
                  </a:cubicBezTo>
                  <a:cubicBezTo>
                    <a:pt x="8750" y="22354"/>
                    <a:pt x="8987" y="20700"/>
                    <a:pt x="9230" y="19046"/>
                  </a:cubicBezTo>
                  <a:cubicBezTo>
                    <a:pt x="9358" y="18187"/>
                    <a:pt x="9487" y="17328"/>
                    <a:pt x="9519" y="16456"/>
                  </a:cubicBezTo>
                  <a:cubicBezTo>
                    <a:pt x="9551" y="15636"/>
                    <a:pt x="9531" y="14815"/>
                    <a:pt x="9506" y="14001"/>
                  </a:cubicBezTo>
                  <a:cubicBezTo>
                    <a:pt x="9448" y="12405"/>
                    <a:pt x="9307" y="10809"/>
                    <a:pt x="9224" y="9213"/>
                  </a:cubicBezTo>
                  <a:cubicBezTo>
                    <a:pt x="9166" y="8116"/>
                    <a:pt x="8647" y="7155"/>
                    <a:pt x="8070" y="6245"/>
                  </a:cubicBezTo>
                  <a:cubicBezTo>
                    <a:pt x="7263" y="4962"/>
                    <a:pt x="6321" y="3751"/>
                    <a:pt x="5335" y="2597"/>
                  </a:cubicBezTo>
                  <a:cubicBezTo>
                    <a:pt x="4598" y="1732"/>
                    <a:pt x="3810" y="809"/>
                    <a:pt x="2855" y="174"/>
                  </a:cubicBezTo>
                  <a:cubicBezTo>
                    <a:pt x="2297" y="-191"/>
                    <a:pt x="1420" y="46"/>
                    <a:pt x="1106" y="635"/>
                  </a:cubicBezTo>
                  <a:cubicBezTo>
                    <a:pt x="766" y="1276"/>
                    <a:pt x="965" y="1988"/>
                    <a:pt x="1567" y="2386"/>
                  </a:cubicBezTo>
                  <a:lnTo>
                    <a:pt x="1567" y="2386"/>
                  </a:lnTo>
                  <a:close/>
                </a:path>
              </a:pathLst>
            </a:custGeom>
            <a:solidFill>
              <a:srgbClr val="7F7F7F"/>
            </a:solidFill>
            <a:ln w="635" cap="flat">
              <a:noFill/>
              <a:prstDash val="solid"/>
              <a:miter/>
            </a:ln>
          </p:spPr>
          <p:txBody>
            <a:bodyPr/>
            <a:lstStyle/>
            <a:p>
              <a:endParaRPr lang="en-US"/>
            </a:p>
          </p:txBody>
        </p:sp>
        <p:sp>
          <p:nvSpPr>
            <p:cNvPr id="3317" name="Freeform 3316">
              <a:extLst>
                <a:ext uri="{FF2B5EF4-FFF2-40B4-BE49-F238E27FC236}">
                  <a16:creationId xmlns:a16="http://schemas.microsoft.com/office/drawing/2014/main" id="{E4C86CC3-1669-41D0-22A3-0E80C3FC5A9B}"/>
                </a:ext>
              </a:extLst>
            </p:cNvPr>
            <p:cNvSpPr/>
            <p:nvPr/>
          </p:nvSpPr>
          <p:spPr>
            <a:xfrm flipH="1">
              <a:off x="8089963" y="1958105"/>
              <a:ext cx="643508" cy="425638"/>
            </a:xfrm>
            <a:custGeom>
              <a:avLst/>
              <a:gdLst>
                <a:gd name="csX0" fmla="*/ 3122 w 643508"/>
                <a:gd name="csY0" fmla="*/ 277965 h 425638"/>
                <a:gd name="csX1" fmla="*/ 1091 w 643508"/>
                <a:gd name="csY1" fmla="*/ 250034 h 425638"/>
                <a:gd name="csX2" fmla="*/ 18096 w 643508"/>
                <a:gd name="csY2" fmla="*/ 201757 h 425638"/>
                <a:gd name="csX3" fmla="*/ 31776 w 643508"/>
                <a:gd name="csY3" fmla="*/ 163468 h 425638"/>
                <a:gd name="csX4" fmla="*/ 58027 w 643508"/>
                <a:gd name="csY4" fmla="*/ 115563 h 425638"/>
                <a:gd name="csX5" fmla="*/ 85022 w 643508"/>
                <a:gd name="csY5" fmla="*/ 90408 h 425638"/>
                <a:gd name="csX6" fmla="*/ 108685 w 643508"/>
                <a:gd name="csY6" fmla="*/ 68394 h 425638"/>
                <a:gd name="csX7" fmla="*/ 142144 w 643508"/>
                <a:gd name="csY7" fmla="*/ 50823 h 425638"/>
                <a:gd name="csX8" fmla="*/ 161738 w 643508"/>
                <a:gd name="csY8" fmla="*/ 37509 h 425638"/>
                <a:gd name="csX9" fmla="*/ 189470 w 643508"/>
                <a:gd name="csY9" fmla="*/ 31778 h 425638"/>
                <a:gd name="csX10" fmla="*/ 214613 w 643508"/>
                <a:gd name="csY10" fmla="*/ 20124 h 425638"/>
                <a:gd name="csX11" fmla="*/ 236616 w 643508"/>
                <a:gd name="csY11" fmla="*/ 20861 h 425638"/>
                <a:gd name="csX12" fmla="*/ 241793 w 643508"/>
                <a:gd name="csY12" fmla="*/ 11797 h 425638"/>
                <a:gd name="csX13" fmla="*/ 264533 w 643508"/>
                <a:gd name="csY13" fmla="*/ 7540 h 425638"/>
                <a:gd name="csX14" fmla="*/ 273593 w 643508"/>
                <a:gd name="csY14" fmla="*/ 8835 h 425638"/>
                <a:gd name="csX15" fmla="*/ 313159 w 643508"/>
                <a:gd name="csY15" fmla="*/ 1251 h 425638"/>
                <a:gd name="csX16" fmla="*/ 342742 w 643508"/>
                <a:gd name="csY16" fmla="*/ 4764 h 425638"/>
                <a:gd name="csX17" fmla="*/ 364559 w 643508"/>
                <a:gd name="csY17" fmla="*/ 142 h 425638"/>
                <a:gd name="csX18" fmla="*/ 407265 w 643508"/>
                <a:gd name="csY18" fmla="*/ 6803 h 425638"/>
                <a:gd name="csX19" fmla="*/ 438322 w 643508"/>
                <a:gd name="csY19" fmla="*/ 10316 h 425638"/>
                <a:gd name="csX20" fmla="*/ 455513 w 643508"/>
                <a:gd name="csY20" fmla="*/ 19380 h 425638"/>
                <a:gd name="csX21" fmla="*/ 485462 w 643508"/>
                <a:gd name="csY21" fmla="*/ 21970 h 425638"/>
                <a:gd name="csX22" fmla="*/ 508387 w 643508"/>
                <a:gd name="csY22" fmla="*/ 40278 h 425638"/>
                <a:gd name="csX23" fmla="*/ 538707 w 643508"/>
                <a:gd name="csY23" fmla="*/ 50638 h 425638"/>
                <a:gd name="csX24" fmla="*/ 552759 w 643508"/>
                <a:gd name="csY24" fmla="*/ 66542 h 425638"/>
                <a:gd name="csX25" fmla="*/ 556642 w 643508"/>
                <a:gd name="csY25" fmla="*/ 77267 h 425638"/>
                <a:gd name="csX26" fmla="*/ 575685 w 643508"/>
                <a:gd name="csY26" fmla="*/ 81151 h 425638"/>
                <a:gd name="csX27" fmla="*/ 587333 w 643508"/>
                <a:gd name="csY27" fmla="*/ 99459 h 425638"/>
                <a:gd name="csX28" fmla="*/ 600462 w 643508"/>
                <a:gd name="csY28" fmla="*/ 125351 h 425638"/>
                <a:gd name="csX29" fmla="*/ 623016 w 643508"/>
                <a:gd name="csY29" fmla="*/ 145326 h 425638"/>
                <a:gd name="csX30" fmla="*/ 625419 w 643508"/>
                <a:gd name="csY30" fmla="*/ 157718 h 425638"/>
                <a:gd name="csX31" fmla="*/ 633185 w 643508"/>
                <a:gd name="csY31" fmla="*/ 170853 h 425638"/>
                <a:gd name="csX32" fmla="*/ 642059 w 643508"/>
                <a:gd name="csY32" fmla="*/ 203963 h 425638"/>
                <a:gd name="csX33" fmla="*/ 638920 w 643508"/>
                <a:gd name="csY33" fmla="*/ 243912 h 425638"/>
                <a:gd name="csX34" fmla="*/ 620800 w 643508"/>
                <a:gd name="csY34" fmla="*/ 273324 h 425638"/>
                <a:gd name="csX35" fmla="*/ 590294 w 643508"/>
                <a:gd name="csY35" fmla="*/ 296260 h 425638"/>
                <a:gd name="csX36" fmla="*/ 565337 w 643508"/>
                <a:gd name="csY36" fmla="*/ 305139 h 425638"/>
                <a:gd name="csX37" fmla="*/ 524297 w 643508"/>
                <a:gd name="csY37" fmla="*/ 321043 h 425638"/>
                <a:gd name="csX38" fmla="*/ 497123 w 643508"/>
                <a:gd name="csY38" fmla="*/ 322896 h 425638"/>
                <a:gd name="csX39" fmla="*/ 492503 w 643508"/>
                <a:gd name="csY39" fmla="*/ 321415 h 425638"/>
                <a:gd name="csX40" fmla="*/ 491766 w 643508"/>
                <a:gd name="csY40" fmla="*/ 356557 h 425638"/>
                <a:gd name="csX41" fmla="*/ 460524 w 643508"/>
                <a:gd name="csY41" fmla="*/ 397988 h 425638"/>
                <a:gd name="csX42" fmla="*/ 403767 w 643508"/>
                <a:gd name="csY42" fmla="*/ 421475 h 425638"/>
                <a:gd name="csX43" fmla="*/ 346087 w 643508"/>
                <a:gd name="csY43" fmla="*/ 424988 h 425638"/>
                <a:gd name="csX44" fmla="*/ 300421 w 643508"/>
                <a:gd name="csY44" fmla="*/ 417777 h 425638"/>
                <a:gd name="csX45" fmla="*/ 290989 w 643508"/>
                <a:gd name="csY45" fmla="*/ 414629 h 425638"/>
                <a:gd name="csX46" fmla="*/ 261227 w 643508"/>
                <a:gd name="csY46" fmla="*/ 412225 h 425638"/>
                <a:gd name="csX47" fmla="*/ 249392 w 643508"/>
                <a:gd name="csY47" fmla="*/ 406122 h 425638"/>
                <a:gd name="csX48" fmla="*/ 227389 w 643508"/>
                <a:gd name="csY48" fmla="*/ 410744 h 425638"/>
                <a:gd name="csX49" fmla="*/ 186163 w 643508"/>
                <a:gd name="csY49" fmla="*/ 407046 h 425638"/>
                <a:gd name="csX50" fmla="*/ 146969 w 643508"/>
                <a:gd name="csY50" fmla="*/ 392616 h 425638"/>
                <a:gd name="csX51" fmla="*/ 111286 w 643508"/>
                <a:gd name="csY51" fmla="*/ 384846 h 425638"/>
                <a:gd name="csX52" fmla="*/ 66915 w 643508"/>
                <a:gd name="csY52" fmla="*/ 392987 h 425638"/>
                <a:gd name="csX53" fmla="*/ 27349 w 643508"/>
                <a:gd name="csY53" fmla="*/ 381705 h 425638"/>
                <a:gd name="csX54" fmla="*/ 19211 w 643508"/>
                <a:gd name="csY54" fmla="*/ 351743 h 425638"/>
                <a:gd name="csX55" fmla="*/ 19769 w 643508"/>
                <a:gd name="csY55" fmla="*/ 350448 h 425638"/>
                <a:gd name="csX56" fmla="*/ 6089 w 643508"/>
                <a:gd name="csY56" fmla="*/ 329915 h 425638"/>
                <a:gd name="csX57" fmla="*/ 6826 w 643508"/>
                <a:gd name="csY57" fmla="*/ 308087 h 425638"/>
                <a:gd name="csX58" fmla="*/ 354 w 643508"/>
                <a:gd name="csY58" fmla="*/ 290702 h 425638"/>
                <a:gd name="csX59" fmla="*/ 3129 w 643508"/>
                <a:gd name="csY59" fmla="*/ 277939 h 4256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643508" h="425638">
                  <a:moveTo>
                    <a:pt x="3122" y="277965"/>
                  </a:moveTo>
                  <a:cubicBezTo>
                    <a:pt x="3122" y="277965"/>
                    <a:pt x="-2241" y="263535"/>
                    <a:pt x="1091" y="250034"/>
                  </a:cubicBezTo>
                  <a:cubicBezTo>
                    <a:pt x="4416" y="236534"/>
                    <a:pt x="14399" y="208790"/>
                    <a:pt x="18096" y="201757"/>
                  </a:cubicBezTo>
                  <a:cubicBezTo>
                    <a:pt x="21793" y="194732"/>
                    <a:pt x="26785" y="177526"/>
                    <a:pt x="31776" y="163468"/>
                  </a:cubicBezTo>
                  <a:cubicBezTo>
                    <a:pt x="36768" y="149410"/>
                    <a:pt x="45456" y="132025"/>
                    <a:pt x="58027" y="115563"/>
                  </a:cubicBezTo>
                  <a:cubicBezTo>
                    <a:pt x="70599" y="99100"/>
                    <a:pt x="85022" y="90408"/>
                    <a:pt x="85022" y="90408"/>
                  </a:cubicBezTo>
                  <a:cubicBezTo>
                    <a:pt x="85022" y="90408"/>
                    <a:pt x="90936" y="79683"/>
                    <a:pt x="108685" y="68394"/>
                  </a:cubicBezTo>
                  <a:cubicBezTo>
                    <a:pt x="126433" y="57112"/>
                    <a:pt x="142144" y="50823"/>
                    <a:pt x="142144" y="50823"/>
                  </a:cubicBezTo>
                  <a:cubicBezTo>
                    <a:pt x="142144" y="50823"/>
                    <a:pt x="147873" y="41208"/>
                    <a:pt x="161738" y="37509"/>
                  </a:cubicBezTo>
                  <a:cubicBezTo>
                    <a:pt x="175604" y="33810"/>
                    <a:pt x="181332" y="35656"/>
                    <a:pt x="189470" y="31778"/>
                  </a:cubicBezTo>
                  <a:cubicBezTo>
                    <a:pt x="197607" y="27893"/>
                    <a:pt x="205187" y="21791"/>
                    <a:pt x="214613" y="20124"/>
                  </a:cubicBezTo>
                  <a:cubicBezTo>
                    <a:pt x="224038" y="18457"/>
                    <a:pt x="236616" y="20861"/>
                    <a:pt x="236616" y="20861"/>
                  </a:cubicBezTo>
                  <a:cubicBezTo>
                    <a:pt x="236616" y="20861"/>
                    <a:pt x="236430" y="16239"/>
                    <a:pt x="241793" y="11797"/>
                  </a:cubicBezTo>
                  <a:cubicBezTo>
                    <a:pt x="247156" y="7354"/>
                    <a:pt x="258798" y="6803"/>
                    <a:pt x="264533" y="7540"/>
                  </a:cubicBezTo>
                  <a:cubicBezTo>
                    <a:pt x="270261" y="8277"/>
                    <a:pt x="273593" y="8835"/>
                    <a:pt x="273593" y="8835"/>
                  </a:cubicBezTo>
                  <a:cubicBezTo>
                    <a:pt x="273593" y="8835"/>
                    <a:pt x="294481" y="1989"/>
                    <a:pt x="313159" y="1251"/>
                  </a:cubicBezTo>
                  <a:cubicBezTo>
                    <a:pt x="331837" y="514"/>
                    <a:pt x="342742" y="4764"/>
                    <a:pt x="342742" y="4764"/>
                  </a:cubicBezTo>
                  <a:cubicBezTo>
                    <a:pt x="342742" y="4764"/>
                    <a:pt x="350694" y="-967"/>
                    <a:pt x="364559" y="142"/>
                  </a:cubicBezTo>
                  <a:cubicBezTo>
                    <a:pt x="378425" y="1251"/>
                    <a:pt x="393957" y="6059"/>
                    <a:pt x="407265" y="6803"/>
                  </a:cubicBezTo>
                  <a:cubicBezTo>
                    <a:pt x="420573" y="7540"/>
                    <a:pt x="428339" y="6066"/>
                    <a:pt x="438322" y="10316"/>
                  </a:cubicBezTo>
                  <a:cubicBezTo>
                    <a:pt x="448305" y="14572"/>
                    <a:pt x="455513" y="19380"/>
                    <a:pt x="455513" y="19380"/>
                  </a:cubicBezTo>
                  <a:cubicBezTo>
                    <a:pt x="455513" y="19380"/>
                    <a:pt x="472153" y="16419"/>
                    <a:pt x="485462" y="21970"/>
                  </a:cubicBezTo>
                  <a:cubicBezTo>
                    <a:pt x="498770" y="27521"/>
                    <a:pt x="502287" y="37509"/>
                    <a:pt x="508387" y="40278"/>
                  </a:cubicBezTo>
                  <a:cubicBezTo>
                    <a:pt x="514487" y="43054"/>
                    <a:pt x="532236" y="45830"/>
                    <a:pt x="538707" y="50638"/>
                  </a:cubicBezTo>
                  <a:cubicBezTo>
                    <a:pt x="545179" y="55445"/>
                    <a:pt x="549427" y="58958"/>
                    <a:pt x="552759" y="66542"/>
                  </a:cubicBezTo>
                  <a:cubicBezTo>
                    <a:pt x="556091" y="74125"/>
                    <a:pt x="556642" y="77267"/>
                    <a:pt x="556642" y="77267"/>
                  </a:cubicBezTo>
                  <a:cubicBezTo>
                    <a:pt x="556642" y="77267"/>
                    <a:pt x="569027" y="76343"/>
                    <a:pt x="575685" y="81151"/>
                  </a:cubicBezTo>
                  <a:cubicBezTo>
                    <a:pt x="582342" y="85959"/>
                    <a:pt x="585296" y="95209"/>
                    <a:pt x="587333" y="99459"/>
                  </a:cubicBezTo>
                  <a:cubicBezTo>
                    <a:pt x="589365" y="103716"/>
                    <a:pt x="593805" y="119992"/>
                    <a:pt x="600462" y="125351"/>
                  </a:cubicBezTo>
                  <a:cubicBezTo>
                    <a:pt x="607120" y="130717"/>
                    <a:pt x="618948" y="137371"/>
                    <a:pt x="623016" y="145326"/>
                  </a:cubicBezTo>
                  <a:cubicBezTo>
                    <a:pt x="627085" y="153282"/>
                    <a:pt x="625419" y="157718"/>
                    <a:pt x="625419" y="157718"/>
                  </a:cubicBezTo>
                  <a:cubicBezTo>
                    <a:pt x="625419" y="157718"/>
                    <a:pt x="629116" y="159570"/>
                    <a:pt x="633185" y="170853"/>
                  </a:cubicBezTo>
                  <a:cubicBezTo>
                    <a:pt x="637254" y="182135"/>
                    <a:pt x="639842" y="195084"/>
                    <a:pt x="642059" y="203963"/>
                  </a:cubicBezTo>
                  <a:cubicBezTo>
                    <a:pt x="644276" y="212841"/>
                    <a:pt x="644462" y="229489"/>
                    <a:pt x="638920" y="243912"/>
                  </a:cubicBezTo>
                  <a:cubicBezTo>
                    <a:pt x="633371" y="258342"/>
                    <a:pt x="629488" y="264631"/>
                    <a:pt x="620800" y="273324"/>
                  </a:cubicBezTo>
                  <a:cubicBezTo>
                    <a:pt x="612111" y="282016"/>
                    <a:pt x="604903" y="290337"/>
                    <a:pt x="590294" y="296260"/>
                  </a:cubicBezTo>
                  <a:cubicBezTo>
                    <a:pt x="575685" y="302183"/>
                    <a:pt x="573654" y="300331"/>
                    <a:pt x="565337" y="305139"/>
                  </a:cubicBezTo>
                  <a:cubicBezTo>
                    <a:pt x="557020" y="309946"/>
                    <a:pt x="542782" y="317530"/>
                    <a:pt x="524297" y="321043"/>
                  </a:cubicBezTo>
                  <a:cubicBezTo>
                    <a:pt x="505812" y="324556"/>
                    <a:pt x="500820" y="323819"/>
                    <a:pt x="497123" y="322896"/>
                  </a:cubicBezTo>
                  <a:cubicBezTo>
                    <a:pt x="493426" y="321972"/>
                    <a:pt x="492503" y="321415"/>
                    <a:pt x="492503" y="321415"/>
                  </a:cubicBezTo>
                  <a:cubicBezTo>
                    <a:pt x="492503" y="321415"/>
                    <a:pt x="499161" y="340838"/>
                    <a:pt x="491766" y="356557"/>
                  </a:cubicBezTo>
                  <a:cubicBezTo>
                    <a:pt x="484372" y="372282"/>
                    <a:pt x="477529" y="386705"/>
                    <a:pt x="460524" y="397988"/>
                  </a:cubicBezTo>
                  <a:cubicBezTo>
                    <a:pt x="443518" y="409270"/>
                    <a:pt x="425398" y="417962"/>
                    <a:pt x="403767" y="421475"/>
                  </a:cubicBezTo>
                  <a:cubicBezTo>
                    <a:pt x="382135" y="424988"/>
                    <a:pt x="362170" y="426655"/>
                    <a:pt x="346087" y="424988"/>
                  </a:cubicBezTo>
                  <a:cubicBezTo>
                    <a:pt x="330004" y="423322"/>
                    <a:pt x="304861" y="419623"/>
                    <a:pt x="300421" y="417777"/>
                  </a:cubicBezTo>
                  <a:cubicBezTo>
                    <a:pt x="295987" y="415924"/>
                    <a:pt x="290989" y="414629"/>
                    <a:pt x="290989" y="414629"/>
                  </a:cubicBezTo>
                  <a:cubicBezTo>
                    <a:pt x="290989" y="414629"/>
                    <a:pt x="268986" y="416110"/>
                    <a:pt x="261227" y="412225"/>
                  </a:cubicBezTo>
                  <a:cubicBezTo>
                    <a:pt x="253461" y="408340"/>
                    <a:pt x="249392" y="406122"/>
                    <a:pt x="249392" y="406122"/>
                  </a:cubicBezTo>
                  <a:cubicBezTo>
                    <a:pt x="249392" y="406122"/>
                    <a:pt x="239224" y="410379"/>
                    <a:pt x="227389" y="410744"/>
                  </a:cubicBezTo>
                  <a:cubicBezTo>
                    <a:pt x="215554" y="411116"/>
                    <a:pt x="197069" y="409635"/>
                    <a:pt x="186163" y="407046"/>
                  </a:cubicBezTo>
                  <a:cubicBezTo>
                    <a:pt x="175258" y="404456"/>
                    <a:pt x="155843" y="395949"/>
                    <a:pt x="146969" y="392616"/>
                  </a:cubicBezTo>
                  <a:cubicBezTo>
                    <a:pt x="138095" y="389289"/>
                    <a:pt x="123492" y="384474"/>
                    <a:pt x="111286" y="384846"/>
                  </a:cubicBezTo>
                  <a:cubicBezTo>
                    <a:pt x="99086" y="385218"/>
                    <a:pt x="78749" y="390949"/>
                    <a:pt x="66915" y="392987"/>
                  </a:cubicBezTo>
                  <a:cubicBezTo>
                    <a:pt x="55080" y="395020"/>
                    <a:pt x="36223" y="396135"/>
                    <a:pt x="27349" y="381705"/>
                  </a:cubicBezTo>
                  <a:cubicBezTo>
                    <a:pt x="18474" y="367275"/>
                    <a:pt x="18660" y="353038"/>
                    <a:pt x="19211" y="351743"/>
                  </a:cubicBezTo>
                  <a:lnTo>
                    <a:pt x="19769" y="350448"/>
                  </a:lnTo>
                  <a:cubicBezTo>
                    <a:pt x="19769" y="350448"/>
                    <a:pt x="9049" y="341383"/>
                    <a:pt x="6089" y="329915"/>
                  </a:cubicBezTo>
                  <a:cubicBezTo>
                    <a:pt x="3129" y="318447"/>
                    <a:pt x="6826" y="308087"/>
                    <a:pt x="6826" y="308087"/>
                  </a:cubicBezTo>
                  <a:cubicBezTo>
                    <a:pt x="6826" y="308087"/>
                    <a:pt x="168" y="302536"/>
                    <a:pt x="354" y="290702"/>
                  </a:cubicBezTo>
                  <a:cubicBezTo>
                    <a:pt x="540" y="278862"/>
                    <a:pt x="3129" y="277939"/>
                    <a:pt x="3129" y="277939"/>
                  </a:cubicBezTo>
                  <a:close/>
                </a:path>
              </a:pathLst>
            </a:custGeom>
            <a:solidFill>
              <a:srgbClr val="DADADA"/>
            </a:solidFill>
            <a:ln w="6350" cap="flat">
              <a:solidFill>
                <a:srgbClr val="7F7F7F"/>
              </a:solidFill>
              <a:prstDash val="solid"/>
              <a:miter/>
            </a:ln>
          </p:spPr>
          <p:txBody>
            <a:bodyPr/>
            <a:lstStyle/>
            <a:p>
              <a:endParaRPr lang="en-US"/>
            </a:p>
          </p:txBody>
        </p:sp>
        <p:sp>
          <p:nvSpPr>
            <p:cNvPr id="3325" name="Freeform 3324">
              <a:extLst>
                <a:ext uri="{FF2B5EF4-FFF2-40B4-BE49-F238E27FC236}">
                  <a16:creationId xmlns:a16="http://schemas.microsoft.com/office/drawing/2014/main" id="{9398B729-6B8B-A2DE-65E3-903EEB28A344}"/>
                </a:ext>
              </a:extLst>
            </p:cNvPr>
            <p:cNvSpPr/>
            <p:nvPr/>
          </p:nvSpPr>
          <p:spPr>
            <a:xfrm flipH="1">
              <a:off x="8591833" y="2146134"/>
              <a:ext cx="92345" cy="67691"/>
            </a:xfrm>
            <a:custGeom>
              <a:avLst/>
              <a:gdLst>
                <a:gd name="csX0" fmla="*/ 79172 w 92345"/>
                <a:gd name="csY0" fmla="*/ 50172 h 67691"/>
                <a:gd name="csX1" fmla="*/ 90052 w 92345"/>
                <a:gd name="csY1" fmla="*/ 61851 h 67691"/>
                <a:gd name="csX2" fmla="*/ 91775 w 92345"/>
                <a:gd name="csY2" fmla="*/ 62217 h 67691"/>
                <a:gd name="csX3" fmla="*/ 92147 w 92345"/>
                <a:gd name="csY3" fmla="*/ 60492 h 67691"/>
                <a:gd name="csX4" fmla="*/ 80838 w 92345"/>
                <a:gd name="csY4" fmla="*/ 48313 h 67691"/>
                <a:gd name="csX5" fmla="*/ 71752 w 92345"/>
                <a:gd name="csY5" fmla="*/ 41902 h 67691"/>
                <a:gd name="csX6" fmla="*/ 71489 w 92345"/>
                <a:gd name="csY6" fmla="*/ 41460 h 67691"/>
                <a:gd name="csX7" fmla="*/ 64614 w 92345"/>
                <a:gd name="csY7" fmla="*/ 21222 h 67691"/>
                <a:gd name="csX8" fmla="*/ 67811 w 92345"/>
                <a:gd name="csY8" fmla="*/ 1805 h 67691"/>
                <a:gd name="csX9" fmla="*/ 67248 w 92345"/>
                <a:gd name="csY9" fmla="*/ 132 h 67691"/>
                <a:gd name="csX10" fmla="*/ 65575 w 92345"/>
                <a:gd name="csY10" fmla="*/ 689 h 67691"/>
                <a:gd name="csX11" fmla="*/ 62115 w 92345"/>
                <a:gd name="csY11" fmla="*/ 21222 h 67691"/>
                <a:gd name="csX12" fmla="*/ 67062 w 92345"/>
                <a:gd name="csY12" fmla="*/ 39537 h 67691"/>
                <a:gd name="csX13" fmla="*/ 30181 w 92345"/>
                <a:gd name="csY13" fmla="*/ 38652 h 67691"/>
                <a:gd name="csX14" fmla="*/ 91 w 92345"/>
                <a:gd name="csY14" fmla="*/ 65973 h 67691"/>
                <a:gd name="csX15" fmla="*/ 777 w 92345"/>
                <a:gd name="csY15" fmla="*/ 67602 h 67691"/>
                <a:gd name="csX16" fmla="*/ 1245 w 92345"/>
                <a:gd name="csY16" fmla="*/ 67691 h 67691"/>
                <a:gd name="csX17" fmla="*/ 2398 w 92345"/>
                <a:gd name="csY17" fmla="*/ 66916 h 67691"/>
                <a:gd name="csX18" fmla="*/ 31103 w 92345"/>
                <a:gd name="csY18" fmla="*/ 40973 h 67691"/>
                <a:gd name="csX19" fmla="*/ 79165 w 92345"/>
                <a:gd name="csY19" fmla="*/ 50178 h 676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2345" h="67691">
                  <a:moveTo>
                    <a:pt x="79172" y="50172"/>
                  </a:moveTo>
                  <a:cubicBezTo>
                    <a:pt x="86963" y="57159"/>
                    <a:pt x="90020" y="61807"/>
                    <a:pt x="90052" y="61851"/>
                  </a:cubicBezTo>
                  <a:cubicBezTo>
                    <a:pt x="90423" y="62428"/>
                    <a:pt x="91199" y="62589"/>
                    <a:pt x="91775" y="62217"/>
                  </a:cubicBezTo>
                  <a:cubicBezTo>
                    <a:pt x="92352" y="61839"/>
                    <a:pt x="92519" y="61069"/>
                    <a:pt x="92147" y="60492"/>
                  </a:cubicBezTo>
                  <a:cubicBezTo>
                    <a:pt x="92019" y="60294"/>
                    <a:pt x="88911" y="55556"/>
                    <a:pt x="80838" y="48313"/>
                  </a:cubicBezTo>
                  <a:cubicBezTo>
                    <a:pt x="79550" y="47152"/>
                    <a:pt x="76378" y="44511"/>
                    <a:pt x="71752" y="41902"/>
                  </a:cubicBezTo>
                  <a:cubicBezTo>
                    <a:pt x="71701" y="41742"/>
                    <a:pt x="71611" y="41594"/>
                    <a:pt x="71489" y="41460"/>
                  </a:cubicBezTo>
                  <a:cubicBezTo>
                    <a:pt x="71419" y="41383"/>
                    <a:pt x="64614" y="33844"/>
                    <a:pt x="64614" y="21222"/>
                  </a:cubicBezTo>
                  <a:cubicBezTo>
                    <a:pt x="64614" y="8600"/>
                    <a:pt x="67779" y="1869"/>
                    <a:pt x="67811" y="1805"/>
                  </a:cubicBezTo>
                  <a:cubicBezTo>
                    <a:pt x="68119" y="1189"/>
                    <a:pt x="67863" y="439"/>
                    <a:pt x="67248" y="132"/>
                  </a:cubicBezTo>
                  <a:cubicBezTo>
                    <a:pt x="66639" y="-176"/>
                    <a:pt x="65883" y="74"/>
                    <a:pt x="65575" y="689"/>
                  </a:cubicBezTo>
                  <a:cubicBezTo>
                    <a:pt x="65434" y="971"/>
                    <a:pt x="62115" y="7767"/>
                    <a:pt x="62115" y="21222"/>
                  </a:cubicBezTo>
                  <a:cubicBezTo>
                    <a:pt x="62115" y="29658"/>
                    <a:pt x="64877" y="35908"/>
                    <a:pt x="67062" y="39537"/>
                  </a:cubicBezTo>
                  <a:cubicBezTo>
                    <a:pt x="57861" y="35440"/>
                    <a:pt x="44918" y="32754"/>
                    <a:pt x="30181" y="38652"/>
                  </a:cubicBezTo>
                  <a:cubicBezTo>
                    <a:pt x="7761" y="47620"/>
                    <a:pt x="392" y="65230"/>
                    <a:pt x="91" y="65973"/>
                  </a:cubicBezTo>
                  <a:cubicBezTo>
                    <a:pt x="-165" y="66608"/>
                    <a:pt x="136" y="67339"/>
                    <a:pt x="777" y="67602"/>
                  </a:cubicBezTo>
                  <a:cubicBezTo>
                    <a:pt x="931" y="67666"/>
                    <a:pt x="1091" y="67691"/>
                    <a:pt x="1245" y="67691"/>
                  </a:cubicBezTo>
                  <a:cubicBezTo>
                    <a:pt x="1738" y="67691"/>
                    <a:pt x="2199" y="67396"/>
                    <a:pt x="2398" y="66916"/>
                  </a:cubicBezTo>
                  <a:cubicBezTo>
                    <a:pt x="2468" y="66743"/>
                    <a:pt x="9709" y="49531"/>
                    <a:pt x="31103" y="40973"/>
                  </a:cubicBezTo>
                  <a:cubicBezTo>
                    <a:pt x="55990" y="31017"/>
                    <a:pt x="75507" y="46896"/>
                    <a:pt x="79165" y="50178"/>
                  </a:cubicBezTo>
                  <a:close/>
                </a:path>
              </a:pathLst>
            </a:custGeom>
            <a:solidFill>
              <a:srgbClr val="7F7F7F"/>
            </a:solidFill>
            <a:ln w="635" cap="flat">
              <a:noFill/>
              <a:prstDash val="solid"/>
              <a:miter/>
            </a:ln>
          </p:spPr>
          <p:txBody>
            <a:bodyPr/>
            <a:lstStyle/>
            <a:p>
              <a:endParaRPr lang="en-US"/>
            </a:p>
          </p:txBody>
        </p:sp>
        <p:sp>
          <p:nvSpPr>
            <p:cNvPr id="3326" name="Freeform 3325">
              <a:extLst>
                <a:ext uri="{FF2B5EF4-FFF2-40B4-BE49-F238E27FC236}">
                  <a16:creationId xmlns:a16="http://schemas.microsoft.com/office/drawing/2014/main" id="{0D2C0DD3-193B-0C23-DAEA-341EB9F4A770}"/>
                </a:ext>
              </a:extLst>
            </p:cNvPr>
            <p:cNvSpPr/>
            <p:nvPr/>
          </p:nvSpPr>
          <p:spPr>
            <a:xfrm flipH="1">
              <a:off x="8267096" y="2105053"/>
              <a:ext cx="334845" cy="225852"/>
            </a:xfrm>
            <a:custGeom>
              <a:avLst/>
              <a:gdLst>
                <a:gd name="csX0" fmla="*/ 332755 w 334845"/>
                <a:gd name="csY0" fmla="*/ 186505 h 225852"/>
                <a:gd name="csX1" fmla="*/ 300250 w 334845"/>
                <a:gd name="csY1" fmla="*/ 192660 h 225852"/>
                <a:gd name="csX2" fmla="*/ 282796 w 334845"/>
                <a:gd name="csY2" fmla="*/ 180409 h 225852"/>
                <a:gd name="csX3" fmla="*/ 266117 w 334845"/>
                <a:gd name="csY3" fmla="*/ 168787 h 225852"/>
                <a:gd name="csX4" fmla="*/ 237104 w 334845"/>
                <a:gd name="csY4" fmla="*/ 166172 h 225852"/>
                <a:gd name="csX5" fmla="*/ 198115 w 334845"/>
                <a:gd name="csY5" fmla="*/ 162383 h 225852"/>
                <a:gd name="csX6" fmla="*/ 178066 w 334845"/>
                <a:gd name="csY6" fmla="*/ 150101 h 225852"/>
                <a:gd name="csX7" fmla="*/ 178130 w 334845"/>
                <a:gd name="csY7" fmla="*/ 149415 h 225852"/>
                <a:gd name="csX8" fmla="*/ 176657 w 334845"/>
                <a:gd name="csY8" fmla="*/ 148472 h 225852"/>
                <a:gd name="csX9" fmla="*/ 169115 w 334845"/>
                <a:gd name="csY9" fmla="*/ 135363 h 225852"/>
                <a:gd name="csX10" fmla="*/ 166360 w 334845"/>
                <a:gd name="csY10" fmla="*/ 129658 h 225852"/>
                <a:gd name="csX11" fmla="*/ 142800 w 334845"/>
                <a:gd name="csY11" fmla="*/ 115728 h 225852"/>
                <a:gd name="csX12" fmla="*/ 141313 w 334845"/>
                <a:gd name="csY12" fmla="*/ 116677 h 225852"/>
                <a:gd name="csX13" fmla="*/ 142262 w 334845"/>
                <a:gd name="csY13" fmla="*/ 118164 h 225852"/>
                <a:gd name="csX14" fmla="*/ 164181 w 334845"/>
                <a:gd name="csY14" fmla="*/ 130869 h 225852"/>
                <a:gd name="csX15" fmla="*/ 166841 w 334845"/>
                <a:gd name="csY15" fmla="*/ 136376 h 225852"/>
                <a:gd name="csX16" fmla="*/ 173831 w 334845"/>
                <a:gd name="csY16" fmla="*/ 148953 h 225852"/>
                <a:gd name="csX17" fmla="*/ 95788 w 334845"/>
                <a:gd name="csY17" fmla="*/ 139620 h 225852"/>
                <a:gd name="csX18" fmla="*/ 41806 w 334845"/>
                <a:gd name="csY18" fmla="*/ 92721 h 225852"/>
                <a:gd name="csX19" fmla="*/ 34322 w 334845"/>
                <a:gd name="csY19" fmla="*/ 81560 h 225852"/>
                <a:gd name="csX20" fmla="*/ 32323 w 334845"/>
                <a:gd name="csY20" fmla="*/ 80002 h 225852"/>
                <a:gd name="csX21" fmla="*/ 3438 w 334845"/>
                <a:gd name="csY21" fmla="*/ 38206 h 225852"/>
                <a:gd name="csX22" fmla="*/ 11133 w 334845"/>
                <a:gd name="csY22" fmla="*/ 2128 h 225852"/>
                <a:gd name="csX23" fmla="*/ 11133 w 334845"/>
                <a:gd name="csY23" fmla="*/ 365 h 225852"/>
                <a:gd name="csX24" fmla="*/ 9371 w 334845"/>
                <a:gd name="csY24" fmla="*/ 365 h 225852"/>
                <a:gd name="csX25" fmla="*/ 984 w 334845"/>
                <a:gd name="csY25" fmla="*/ 38649 h 225852"/>
                <a:gd name="csX26" fmla="*/ 30798 w 334845"/>
                <a:gd name="csY26" fmla="*/ 81977 h 225852"/>
                <a:gd name="csX27" fmla="*/ 32778 w 334845"/>
                <a:gd name="csY27" fmla="*/ 83522 h 225852"/>
                <a:gd name="csX28" fmla="*/ 39602 w 334845"/>
                <a:gd name="csY28" fmla="*/ 93900 h 225852"/>
                <a:gd name="csX29" fmla="*/ 94994 w 334845"/>
                <a:gd name="csY29" fmla="*/ 141991 h 225852"/>
                <a:gd name="csX30" fmla="*/ 156371 w 334845"/>
                <a:gd name="csY30" fmla="*/ 152601 h 225852"/>
                <a:gd name="csX31" fmla="*/ 175644 w 334845"/>
                <a:gd name="csY31" fmla="*/ 151197 h 225852"/>
                <a:gd name="csX32" fmla="*/ 197308 w 334845"/>
                <a:gd name="csY32" fmla="*/ 164742 h 225852"/>
                <a:gd name="csX33" fmla="*/ 237175 w 334845"/>
                <a:gd name="csY33" fmla="*/ 168665 h 225852"/>
                <a:gd name="csX34" fmla="*/ 265195 w 334845"/>
                <a:gd name="csY34" fmla="*/ 171101 h 225852"/>
                <a:gd name="csX35" fmla="*/ 281040 w 334845"/>
                <a:gd name="csY35" fmla="*/ 182172 h 225852"/>
                <a:gd name="csX36" fmla="*/ 299282 w 334845"/>
                <a:gd name="csY36" fmla="*/ 194955 h 225852"/>
                <a:gd name="csX37" fmla="*/ 306817 w 334845"/>
                <a:gd name="csY37" fmla="*/ 197031 h 225852"/>
                <a:gd name="csX38" fmla="*/ 307715 w 334845"/>
                <a:gd name="csY38" fmla="*/ 197551 h 225852"/>
                <a:gd name="csX39" fmla="*/ 323124 w 334845"/>
                <a:gd name="csY39" fmla="*/ 206968 h 225852"/>
                <a:gd name="csX40" fmla="*/ 327110 w 334845"/>
                <a:gd name="csY40" fmla="*/ 224385 h 225852"/>
                <a:gd name="csX41" fmla="*/ 328116 w 334845"/>
                <a:gd name="csY41" fmla="*/ 225834 h 225852"/>
                <a:gd name="csX42" fmla="*/ 328340 w 334845"/>
                <a:gd name="csY42" fmla="*/ 225853 h 225852"/>
                <a:gd name="csX43" fmla="*/ 329564 w 334845"/>
                <a:gd name="csY43" fmla="*/ 224827 h 225852"/>
                <a:gd name="csX44" fmla="*/ 325226 w 334845"/>
                <a:gd name="csY44" fmla="*/ 205621 h 225852"/>
                <a:gd name="csX45" fmla="*/ 315128 w 334845"/>
                <a:gd name="csY45" fmla="*/ 197064 h 225852"/>
                <a:gd name="csX46" fmla="*/ 334440 w 334845"/>
                <a:gd name="csY46" fmla="*/ 188352 h 225852"/>
                <a:gd name="csX47" fmla="*/ 334523 w 334845"/>
                <a:gd name="csY47" fmla="*/ 186589 h 225852"/>
                <a:gd name="csX48" fmla="*/ 332761 w 334845"/>
                <a:gd name="csY48" fmla="*/ 186505 h 225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334845" h="225852">
                  <a:moveTo>
                    <a:pt x="332755" y="186505"/>
                  </a:moveTo>
                  <a:cubicBezTo>
                    <a:pt x="332601" y="186640"/>
                    <a:pt x="317576" y="200006"/>
                    <a:pt x="300250" y="192660"/>
                  </a:cubicBezTo>
                  <a:cubicBezTo>
                    <a:pt x="291196" y="188820"/>
                    <a:pt x="286929" y="184544"/>
                    <a:pt x="282796" y="180409"/>
                  </a:cubicBezTo>
                  <a:cubicBezTo>
                    <a:pt x="278746" y="176358"/>
                    <a:pt x="274562" y="172165"/>
                    <a:pt x="266117" y="168787"/>
                  </a:cubicBezTo>
                  <a:cubicBezTo>
                    <a:pt x="258114" y="165588"/>
                    <a:pt x="247914" y="165870"/>
                    <a:pt x="237104" y="166172"/>
                  </a:cubicBezTo>
                  <a:cubicBezTo>
                    <a:pt x="224962" y="166511"/>
                    <a:pt x="211212" y="166896"/>
                    <a:pt x="198115" y="162383"/>
                  </a:cubicBezTo>
                  <a:cubicBezTo>
                    <a:pt x="188453" y="159056"/>
                    <a:pt x="182308" y="154710"/>
                    <a:pt x="178066" y="150101"/>
                  </a:cubicBezTo>
                  <a:cubicBezTo>
                    <a:pt x="178143" y="149883"/>
                    <a:pt x="178182" y="149652"/>
                    <a:pt x="178130" y="149415"/>
                  </a:cubicBezTo>
                  <a:cubicBezTo>
                    <a:pt x="177977" y="148748"/>
                    <a:pt x="177310" y="148331"/>
                    <a:pt x="176657" y="148472"/>
                  </a:cubicBezTo>
                  <a:cubicBezTo>
                    <a:pt x="173043" y="144056"/>
                    <a:pt x="170967" y="139478"/>
                    <a:pt x="169115" y="135363"/>
                  </a:cubicBezTo>
                  <a:cubicBezTo>
                    <a:pt x="168199" y="133331"/>
                    <a:pt x="167334" y="131408"/>
                    <a:pt x="166360" y="129658"/>
                  </a:cubicBezTo>
                  <a:cubicBezTo>
                    <a:pt x="160882" y="119850"/>
                    <a:pt x="143537" y="115894"/>
                    <a:pt x="142800" y="115728"/>
                  </a:cubicBezTo>
                  <a:cubicBezTo>
                    <a:pt x="142140" y="115587"/>
                    <a:pt x="141461" y="116003"/>
                    <a:pt x="141313" y="116677"/>
                  </a:cubicBezTo>
                  <a:cubicBezTo>
                    <a:pt x="141166" y="117350"/>
                    <a:pt x="141589" y="118016"/>
                    <a:pt x="142262" y="118164"/>
                  </a:cubicBezTo>
                  <a:cubicBezTo>
                    <a:pt x="142428" y="118202"/>
                    <a:pt x="159248" y="122042"/>
                    <a:pt x="164181" y="130869"/>
                  </a:cubicBezTo>
                  <a:cubicBezTo>
                    <a:pt x="165104" y="132523"/>
                    <a:pt x="165950" y="134395"/>
                    <a:pt x="166841" y="136376"/>
                  </a:cubicBezTo>
                  <a:cubicBezTo>
                    <a:pt x="168622" y="140331"/>
                    <a:pt x="170595" y="144690"/>
                    <a:pt x="173831" y="148953"/>
                  </a:cubicBezTo>
                  <a:cubicBezTo>
                    <a:pt x="164963" y="150280"/>
                    <a:pt x="135694" y="152998"/>
                    <a:pt x="95788" y="139620"/>
                  </a:cubicBezTo>
                  <a:cubicBezTo>
                    <a:pt x="60477" y="127773"/>
                    <a:pt x="49238" y="106683"/>
                    <a:pt x="41806" y="92721"/>
                  </a:cubicBezTo>
                  <a:cubicBezTo>
                    <a:pt x="39108" y="87650"/>
                    <a:pt x="36968" y="83644"/>
                    <a:pt x="34322" y="81560"/>
                  </a:cubicBezTo>
                  <a:lnTo>
                    <a:pt x="32323" y="80002"/>
                  </a:lnTo>
                  <a:cubicBezTo>
                    <a:pt x="23032" y="72797"/>
                    <a:pt x="7487" y="60739"/>
                    <a:pt x="3438" y="38206"/>
                  </a:cubicBezTo>
                  <a:cubicBezTo>
                    <a:pt x="-823" y="14513"/>
                    <a:pt x="11018" y="2250"/>
                    <a:pt x="11133" y="2128"/>
                  </a:cubicBezTo>
                  <a:cubicBezTo>
                    <a:pt x="11620" y="1641"/>
                    <a:pt x="11614" y="846"/>
                    <a:pt x="11133" y="365"/>
                  </a:cubicBezTo>
                  <a:cubicBezTo>
                    <a:pt x="10646" y="-122"/>
                    <a:pt x="9858" y="-122"/>
                    <a:pt x="9371" y="365"/>
                  </a:cubicBezTo>
                  <a:cubicBezTo>
                    <a:pt x="8839" y="891"/>
                    <a:pt x="-3514" y="13603"/>
                    <a:pt x="984" y="38649"/>
                  </a:cubicBezTo>
                  <a:cubicBezTo>
                    <a:pt x="5200" y="62124"/>
                    <a:pt x="21225" y="74553"/>
                    <a:pt x="30798" y="81977"/>
                  </a:cubicBezTo>
                  <a:lnTo>
                    <a:pt x="32778" y="83522"/>
                  </a:lnTo>
                  <a:cubicBezTo>
                    <a:pt x="35014" y="85285"/>
                    <a:pt x="37039" y="89086"/>
                    <a:pt x="39602" y="93900"/>
                  </a:cubicBezTo>
                  <a:cubicBezTo>
                    <a:pt x="46759" y="107337"/>
                    <a:pt x="58741" y="129831"/>
                    <a:pt x="94994" y="141991"/>
                  </a:cubicBezTo>
                  <a:cubicBezTo>
                    <a:pt x="120534" y="150556"/>
                    <a:pt x="141851" y="152601"/>
                    <a:pt x="156371" y="152601"/>
                  </a:cubicBezTo>
                  <a:cubicBezTo>
                    <a:pt x="166116" y="152601"/>
                    <a:pt x="172799" y="151678"/>
                    <a:pt x="175644" y="151197"/>
                  </a:cubicBezTo>
                  <a:cubicBezTo>
                    <a:pt x="180117" y="156274"/>
                    <a:pt x="186697" y="161082"/>
                    <a:pt x="197308" y="164742"/>
                  </a:cubicBezTo>
                  <a:cubicBezTo>
                    <a:pt x="210834" y="169402"/>
                    <a:pt x="224834" y="169011"/>
                    <a:pt x="237175" y="168665"/>
                  </a:cubicBezTo>
                  <a:cubicBezTo>
                    <a:pt x="247715" y="168370"/>
                    <a:pt x="257666" y="168095"/>
                    <a:pt x="265195" y="171101"/>
                  </a:cubicBezTo>
                  <a:cubicBezTo>
                    <a:pt x="273166" y="174287"/>
                    <a:pt x="276991" y="178121"/>
                    <a:pt x="281040" y="182172"/>
                  </a:cubicBezTo>
                  <a:cubicBezTo>
                    <a:pt x="285340" y="186473"/>
                    <a:pt x="289780" y="190922"/>
                    <a:pt x="299282" y="194955"/>
                  </a:cubicBezTo>
                  <a:cubicBezTo>
                    <a:pt x="301858" y="196051"/>
                    <a:pt x="304376" y="196685"/>
                    <a:pt x="306817" y="197031"/>
                  </a:cubicBezTo>
                  <a:cubicBezTo>
                    <a:pt x="307023" y="197314"/>
                    <a:pt x="307336" y="197519"/>
                    <a:pt x="307715" y="197551"/>
                  </a:cubicBezTo>
                  <a:cubicBezTo>
                    <a:pt x="307817" y="197564"/>
                    <a:pt x="317717" y="198467"/>
                    <a:pt x="323124" y="206968"/>
                  </a:cubicBezTo>
                  <a:cubicBezTo>
                    <a:pt x="328596" y="215570"/>
                    <a:pt x="327123" y="224302"/>
                    <a:pt x="327110" y="224385"/>
                  </a:cubicBezTo>
                  <a:cubicBezTo>
                    <a:pt x="326988" y="225064"/>
                    <a:pt x="327443" y="225712"/>
                    <a:pt x="328116" y="225834"/>
                  </a:cubicBezTo>
                  <a:cubicBezTo>
                    <a:pt x="328193" y="225846"/>
                    <a:pt x="328270" y="225853"/>
                    <a:pt x="328340" y="225853"/>
                  </a:cubicBezTo>
                  <a:cubicBezTo>
                    <a:pt x="328930" y="225853"/>
                    <a:pt x="329455" y="225430"/>
                    <a:pt x="329564" y="224827"/>
                  </a:cubicBezTo>
                  <a:cubicBezTo>
                    <a:pt x="329634" y="224430"/>
                    <a:pt x="331243" y="215083"/>
                    <a:pt x="325226" y="205621"/>
                  </a:cubicBezTo>
                  <a:cubicBezTo>
                    <a:pt x="322375" y="201134"/>
                    <a:pt x="318498" y="198557"/>
                    <a:pt x="315128" y="197064"/>
                  </a:cubicBezTo>
                  <a:cubicBezTo>
                    <a:pt x="326354" y="195551"/>
                    <a:pt x="334325" y="188454"/>
                    <a:pt x="334440" y="188352"/>
                  </a:cubicBezTo>
                  <a:cubicBezTo>
                    <a:pt x="334946" y="187884"/>
                    <a:pt x="334985" y="187095"/>
                    <a:pt x="334523" y="186589"/>
                  </a:cubicBezTo>
                  <a:cubicBezTo>
                    <a:pt x="334062" y="186082"/>
                    <a:pt x="333267" y="186044"/>
                    <a:pt x="332761" y="186505"/>
                  </a:cubicBezTo>
                  <a:close/>
                </a:path>
              </a:pathLst>
            </a:custGeom>
            <a:solidFill>
              <a:srgbClr val="7F7F7F"/>
            </a:solidFill>
            <a:ln w="635" cap="flat">
              <a:noFill/>
              <a:prstDash val="solid"/>
              <a:miter/>
            </a:ln>
          </p:spPr>
          <p:txBody>
            <a:bodyPr/>
            <a:lstStyle/>
            <a:p>
              <a:endParaRPr lang="en-US"/>
            </a:p>
          </p:txBody>
        </p:sp>
        <p:sp>
          <p:nvSpPr>
            <p:cNvPr id="3327" name="Freeform 3326">
              <a:extLst>
                <a:ext uri="{FF2B5EF4-FFF2-40B4-BE49-F238E27FC236}">
                  <a16:creationId xmlns:a16="http://schemas.microsoft.com/office/drawing/2014/main" id="{417855B2-80B0-92E4-7770-456FCCB19368}"/>
                </a:ext>
              </a:extLst>
            </p:cNvPr>
            <p:cNvSpPr/>
            <p:nvPr/>
          </p:nvSpPr>
          <p:spPr>
            <a:xfrm flipH="1">
              <a:off x="8571307" y="2207722"/>
              <a:ext cx="87354" cy="58527"/>
            </a:xfrm>
            <a:custGeom>
              <a:avLst/>
              <a:gdLst>
                <a:gd name="csX0" fmla="*/ 85615 w 87354"/>
                <a:gd name="csY0" fmla="*/ 54477 h 58527"/>
                <a:gd name="csX1" fmla="*/ 62913 w 87354"/>
                <a:gd name="csY1" fmla="*/ 49810 h 58527"/>
                <a:gd name="csX2" fmla="*/ 54821 w 87354"/>
                <a:gd name="csY2" fmla="*/ 33046 h 58527"/>
                <a:gd name="csX3" fmla="*/ 45190 w 87354"/>
                <a:gd name="csY3" fmla="*/ 13212 h 58527"/>
                <a:gd name="csX4" fmla="*/ 16479 w 87354"/>
                <a:gd name="csY4" fmla="*/ 1 h 58527"/>
                <a:gd name="csX5" fmla="*/ 15255 w 87354"/>
                <a:gd name="csY5" fmla="*/ 1270 h 58527"/>
                <a:gd name="csX6" fmla="*/ 16524 w 87354"/>
                <a:gd name="csY6" fmla="*/ 2501 h 58527"/>
                <a:gd name="csX7" fmla="*/ 43275 w 87354"/>
                <a:gd name="csY7" fmla="*/ 14809 h 58527"/>
                <a:gd name="csX8" fmla="*/ 47753 w 87354"/>
                <a:gd name="csY8" fmla="*/ 21520 h 58527"/>
                <a:gd name="csX9" fmla="*/ 12878 w 87354"/>
                <a:gd name="csY9" fmla="*/ 31687 h 58527"/>
                <a:gd name="csX10" fmla="*/ 5 w 87354"/>
                <a:gd name="csY10" fmla="*/ 52117 h 58527"/>
                <a:gd name="csX11" fmla="*/ 1248 w 87354"/>
                <a:gd name="csY11" fmla="*/ 53271 h 58527"/>
                <a:gd name="csX12" fmla="*/ 1344 w 87354"/>
                <a:gd name="csY12" fmla="*/ 53271 h 58527"/>
                <a:gd name="csX13" fmla="*/ 2491 w 87354"/>
                <a:gd name="csY13" fmla="*/ 51932 h 58527"/>
                <a:gd name="csX14" fmla="*/ 14582 w 87354"/>
                <a:gd name="csY14" fmla="*/ 33521 h 58527"/>
                <a:gd name="csX15" fmla="*/ 49029 w 87354"/>
                <a:gd name="csY15" fmla="*/ 24136 h 58527"/>
                <a:gd name="csX16" fmla="*/ 52444 w 87354"/>
                <a:gd name="csY16" fmla="*/ 33790 h 58527"/>
                <a:gd name="csX17" fmla="*/ 61042 w 87354"/>
                <a:gd name="csY17" fmla="*/ 51470 h 58527"/>
                <a:gd name="csX18" fmla="*/ 76991 w 87354"/>
                <a:gd name="csY18" fmla="*/ 58528 h 58527"/>
                <a:gd name="csX19" fmla="*/ 86595 w 87354"/>
                <a:gd name="csY19" fmla="*/ 56791 h 58527"/>
                <a:gd name="csX20" fmla="*/ 87255 w 87354"/>
                <a:gd name="csY20" fmla="*/ 55156 h 58527"/>
                <a:gd name="csX21" fmla="*/ 85621 w 87354"/>
                <a:gd name="csY21" fmla="*/ 54496 h 58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87354" h="58527">
                  <a:moveTo>
                    <a:pt x="85615" y="54477"/>
                  </a:moveTo>
                  <a:cubicBezTo>
                    <a:pt x="85480" y="54534"/>
                    <a:pt x="71922" y="60111"/>
                    <a:pt x="62913" y="49810"/>
                  </a:cubicBezTo>
                  <a:cubicBezTo>
                    <a:pt x="58332" y="44572"/>
                    <a:pt x="56628" y="38970"/>
                    <a:pt x="54821" y="33046"/>
                  </a:cubicBezTo>
                  <a:cubicBezTo>
                    <a:pt x="52873" y="26662"/>
                    <a:pt x="50861" y="20052"/>
                    <a:pt x="45190" y="13212"/>
                  </a:cubicBezTo>
                  <a:cubicBezTo>
                    <a:pt x="34125" y="-134"/>
                    <a:pt x="17196" y="-6"/>
                    <a:pt x="16479" y="1"/>
                  </a:cubicBezTo>
                  <a:cubicBezTo>
                    <a:pt x="15793" y="13"/>
                    <a:pt x="15242" y="577"/>
                    <a:pt x="15255" y="1270"/>
                  </a:cubicBezTo>
                  <a:cubicBezTo>
                    <a:pt x="15261" y="1956"/>
                    <a:pt x="15870" y="2501"/>
                    <a:pt x="16524" y="2501"/>
                  </a:cubicBezTo>
                  <a:cubicBezTo>
                    <a:pt x="16645" y="2501"/>
                    <a:pt x="32991" y="2411"/>
                    <a:pt x="43275" y="14809"/>
                  </a:cubicBezTo>
                  <a:cubicBezTo>
                    <a:pt x="45139" y="17059"/>
                    <a:pt x="46574" y="19296"/>
                    <a:pt x="47753" y="21520"/>
                  </a:cubicBezTo>
                  <a:cubicBezTo>
                    <a:pt x="42314" y="21187"/>
                    <a:pt x="24309" y="20982"/>
                    <a:pt x="12878" y="31687"/>
                  </a:cubicBezTo>
                  <a:cubicBezTo>
                    <a:pt x="-437" y="44162"/>
                    <a:pt x="-14" y="51797"/>
                    <a:pt x="5" y="52117"/>
                  </a:cubicBezTo>
                  <a:cubicBezTo>
                    <a:pt x="56" y="52771"/>
                    <a:pt x="601" y="53271"/>
                    <a:pt x="1248" y="53271"/>
                  </a:cubicBezTo>
                  <a:cubicBezTo>
                    <a:pt x="1280" y="53271"/>
                    <a:pt x="1312" y="53271"/>
                    <a:pt x="1344" y="53271"/>
                  </a:cubicBezTo>
                  <a:cubicBezTo>
                    <a:pt x="2030" y="53220"/>
                    <a:pt x="2543" y="52617"/>
                    <a:pt x="2491" y="51932"/>
                  </a:cubicBezTo>
                  <a:cubicBezTo>
                    <a:pt x="2491" y="51867"/>
                    <a:pt x="2325" y="44995"/>
                    <a:pt x="14582" y="33521"/>
                  </a:cubicBezTo>
                  <a:cubicBezTo>
                    <a:pt x="26872" y="22008"/>
                    <a:pt x="48266" y="24053"/>
                    <a:pt x="49029" y="24136"/>
                  </a:cubicBezTo>
                  <a:cubicBezTo>
                    <a:pt x="50483" y="27399"/>
                    <a:pt x="51476" y="30623"/>
                    <a:pt x="52444" y="33790"/>
                  </a:cubicBezTo>
                  <a:cubicBezTo>
                    <a:pt x="54327" y="39982"/>
                    <a:pt x="56109" y="45829"/>
                    <a:pt x="61042" y="51470"/>
                  </a:cubicBezTo>
                  <a:cubicBezTo>
                    <a:pt x="65938" y="57066"/>
                    <a:pt x="71999" y="58528"/>
                    <a:pt x="76991" y="58528"/>
                  </a:cubicBezTo>
                  <a:cubicBezTo>
                    <a:pt x="82379" y="58528"/>
                    <a:pt x="86518" y="56823"/>
                    <a:pt x="86595" y="56791"/>
                  </a:cubicBezTo>
                  <a:cubicBezTo>
                    <a:pt x="87230" y="56521"/>
                    <a:pt x="87524" y="55791"/>
                    <a:pt x="87255" y="55156"/>
                  </a:cubicBezTo>
                  <a:cubicBezTo>
                    <a:pt x="86986" y="54521"/>
                    <a:pt x="86249" y="54226"/>
                    <a:pt x="85621" y="54496"/>
                  </a:cubicBezTo>
                  <a:close/>
                </a:path>
              </a:pathLst>
            </a:custGeom>
            <a:solidFill>
              <a:srgbClr val="7F7F7F"/>
            </a:solidFill>
            <a:ln w="635" cap="flat">
              <a:noFill/>
              <a:prstDash val="solid"/>
              <a:miter/>
            </a:ln>
          </p:spPr>
          <p:txBody>
            <a:bodyPr/>
            <a:lstStyle/>
            <a:p>
              <a:endParaRPr lang="en-US"/>
            </a:p>
          </p:txBody>
        </p:sp>
        <p:sp>
          <p:nvSpPr>
            <p:cNvPr id="3328" name="Freeform 3327">
              <a:extLst>
                <a:ext uri="{FF2B5EF4-FFF2-40B4-BE49-F238E27FC236}">
                  <a16:creationId xmlns:a16="http://schemas.microsoft.com/office/drawing/2014/main" id="{B4176834-6BE6-B57E-5FB9-2168C8F771D2}"/>
                </a:ext>
              </a:extLst>
            </p:cNvPr>
            <p:cNvSpPr/>
            <p:nvPr/>
          </p:nvSpPr>
          <p:spPr>
            <a:xfrm flipH="1">
              <a:off x="8248245" y="2029320"/>
              <a:ext cx="106859" cy="46616"/>
            </a:xfrm>
            <a:custGeom>
              <a:avLst/>
              <a:gdLst>
                <a:gd name="csX0" fmla="*/ 13059 w 106859"/>
                <a:gd name="csY0" fmla="*/ 15443 h 46616"/>
                <a:gd name="csX1" fmla="*/ 23696 w 106859"/>
                <a:gd name="csY1" fmla="*/ 19488 h 46616"/>
                <a:gd name="csX2" fmla="*/ 37183 w 106859"/>
                <a:gd name="csY2" fmla="*/ 25821 h 46616"/>
                <a:gd name="csX3" fmla="*/ 42521 w 106859"/>
                <a:gd name="csY3" fmla="*/ 38110 h 46616"/>
                <a:gd name="csX4" fmla="*/ 42405 w 106859"/>
                <a:gd name="csY4" fmla="*/ 42130 h 46616"/>
                <a:gd name="csX5" fmla="*/ 44776 w 106859"/>
                <a:gd name="csY5" fmla="*/ 38886 h 46616"/>
                <a:gd name="csX6" fmla="*/ 77954 w 106859"/>
                <a:gd name="csY6" fmla="*/ 28841 h 46616"/>
                <a:gd name="csX7" fmla="*/ 104397 w 106859"/>
                <a:gd name="csY7" fmla="*/ 45681 h 46616"/>
                <a:gd name="csX8" fmla="*/ 105608 w 106859"/>
                <a:gd name="csY8" fmla="*/ 46617 h 46616"/>
                <a:gd name="csX9" fmla="*/ 105922 w 106859"/>
                <a:gd name="csY9" fmla="*/ 46578 h 46616"/>
                <a:gd name="csX10" fmla="*/ 106819 w 106859"/>
                <a:gd name="csY10" fmla="*/ 45053 h 46616"/>
                <a:gd name="csX11" fmla="*/ 78357 w 106859"/>
                <a:gd name="csY11" fmla="*/ 26379 h 46616"/>
                <a:gd name="csX12" fmla="*/ 44802 w 106859"/>
                <a:gd name="csY12" fmla="*/ 35155 h 46616"/>
                <a:gd name="csX13" fmla="*/ 38708 w 106859"/>
                <a:gd name="csY13" fmla="*/ 23847 h 46616"/>
                <a:gd name="csX14" fmla="*/ 24522 w 106859"/>
                <a:gd name="csY14" fmla="*/ 17129 h 46616"/>
                <a:gd name="csX15" fmla="*/ 14027 w 106859"/>
                <a:gd name="csY15" fmla="*/ 13142 h 46616"/>
                <a:gd name="csX16" fmla="*/ 2493 w 106859"/>
                <a:gd name="csY16" fmla="*/ 1731 h 46616"/>
                <a:gd name="csX17" fmla="*/ 2032 w 106859"/>
                <a:gd name="csY17" fmla="*/ 212 h 46616"/>
                <a:gd name="csX18" fmla="*/ 302 w 106859"/>
                <a:gd name="csY18" fmla="*/ 558 h 46616"/>
                <a:gd name="csX19" fmla="*/ 289 w 106859"/>
                <a:gd name="csY19" fmla="*/ 3449 h 46616"/>
                <a:gd name="csX20" fmla="*/ 13053 w 106859"/>
                <a:gd name="csY20" fmla="*/ 15443 h 46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6859" h="46616">
                  <a:moveTo>
                    <a:pt x="13059" y="15443"/>
                  </a:moveTo>
                  <a:cubicBezTo>
                    <a:pt x="17070" y="17148"/>
                    <a:pt x="20594" y="18392"/>
                    <a:pt x="23696" y="19488"/>
                  </a:cubicBezTo>
                  <a:cubicBezTo>
                    <a:pt x="29135" y="21405"/>
                    <a:pt x="33428" y="22924"/>
                    <a:pt x="37183" y="25821"/>
                  </a:cubicBezTo>
                  <a:cubicBezTo>
                    <a:pt x="42687" y="30078"/>
                    <a:pt x="42521" y="38033"/>
                    <a:pt x="42521" y="38110"/>
                  </a:cubicBezTo>
                  <a:lnTo>
                    <a:pt x="42405" y="42130"/>
                  </a:lnTo>
                  <a:lnTo>
                    <a:pt x="44776" y="38886"/>
                  </a:lnTo>
                  <a:cubicBezTo>
                    <a:pt x="44879" y="38745"/>
                    <a:pt x="55118" y="25116"/>
                    <a:pt x="77954" y="28841"/>
                  </a:cubicBezTo>
                  <a:cubicBezTo>
                    <a:pt x="100604" y="32533"/>
                    <a:pt x="104365" y="45553"/>
                    <a:pt x="104397" y="45681"/>
                  </a:cubicBezTo>
                  <a:cubicBezTo>
                    <a:pt x="104545" y="46245"/>
                    <a:pt x="105051" y="46617"/>
                    <a:pt x="105608" y="46617"/>
                  </a:cubicBezTo>
                  <a:cubicBezTo>
                    <a:pt x="105711" y="46617"/>
                    <a:pt x="105820" y="46604"/>
                    <a:pt x="105922" y="46578"/>
                  </a:cubicBezTo>
                  <a:cubicBezTo>
                    <a:pt x="106589" y="46405"/>
                    <a:pt x="106992" y="45726"/>
                    <a:pt x="106819" y="45053"/>
                  </a:cubicBezTo>
                  <a:cubicBezTo>
                    <a:pt x="106666" y="44457"/>
                    <a:pt x="102731" y="30347"/>
                    <a:pt x="78357" y="26379"/>
                  </a:cubicBezTo>
                  <a:cubicBezTo>
                    <a:pt x="59693" y="23341"/>
                    <a:pt x="48979" y="31104"/>
                    <a:pt x="44802" y="35155"/>
                  </a:cubicBezTo>
                  <a:cubicBezTo>
                    <a:pt x="44340" y="32007"/>
                    <a:pt x="42937" y="27116"/>
                    <a:pt x="38708" y="23847"/>
                  </a:cubicBezTo>
                  <a:cubicBezTo>
                    <a:pt x="34633" y="20699"/>
                    <a:pt x="30174" y="19122"/>
                    <a:pt x="24522" y="17129"/>
                  </a:cubicBezTo>
                  <a:cubicBezTo>
                    <a:pt x="21453" y="16045"/>
                    <a:pt x="17974" y="14821"/>
                    <a:pt x="14027" y="13142"/>
                  </a:cubicBezTo>
                  <a:cubicBezTo>
                    <a:pt x="4185" y="8955"/>
                    <a:pt x="2455" y="2757"/>
                    <a:pt x="2493" y="1731"/>
                  </a:cubicBezTo>
                  <a:cubicBezTo>
                    <a:pt x="2718" y="1192"/>
                    <a:pt x="2538" y="551"/>
                    <a:pt x="2032" y="212"/>
                  </a:cubicBezTo>
                  <a:cubicBezTo>
                    <a:pt x="1455" y="-173"/>
                    <a:pt x="680" y="-19"/>
                    <a:pt x="302" y="558"/>
                  </a:cubicBezTo>
                  <a:cubicBezTo>
                    <a:pt x="-95" y="1160"/>
                    <a:pt x="-102" y="2128"/>
                    <a:pt x="289" y="3449"/>
                  </a:cubicBezTo>
                  <a:cubicBezTo>
                    <a:pt x="815" y="5212"/>
                    <a:pt x="3288" y="11289"/>
                    <a:pt x="13053" y="15443"/>
                  </a:cubicBezTo>
                  <a:close/>
                </a:path>
              </a:pathLst>
            </a:custGeom>
            <a:solidFill>
              <a:srgbClr val="7F7F7F"/>
            </a:solidFill>
            <a:ln w="635" cap="flat">
              <a:noFill/>
              <a:prstDash val="solid"/>
              <a:miter/>
            </a:ln>
          </p:spPr>
          <p:txBody>
            <a:bodyPr/>
            <a:lstStyle/>
            <a:p>
              <a:endParaRPr lang="en-US"/>
            </a:p>
          </p:txBody>
        </p:sp>
        <p:sp>
          <p:nvSpPr>
            <p:cNvPr id="3329" name="Freeform 3328">
              <a:extLst>
                <a:ext uri="{FF2B5EF4-FFF2-40B4-BE49-F238E27FC236}">
                  <a16:creationId xmlns:a16="http://schemas.microsoft.com/office/drawing/2014/main" id="{DA091A21-F1A7-F9ED-3C31-6F9BC75044DE}"/>
                </a:ext>
              </a:extLst>
            </p:cNvPr>
            <p:cNvSpPr/>
            <p:nvPr/>
          </p:nvSpPr>
          <p:spPr>
            <a:xfrm flipH="1">
              <a:off x="8122273" y="2131422"/>
              <a:ext cx="115432" cy="91544"/>
            </a:xfrm>
            <a:custGeom>
              <a:avLst/>
              <a:gdLst>
                <a:gd name="csX0" fmla="*/ 82 w 115432"/>
                <a:gd name="csY0" fmla="*/ 89859 h 91544"/>
                <a:gd name="csX1" fmla="*/ 787 w 115432"/>
                <a:gd name="csY1" fmla="*/ 91455 h 91544"/>
                <a:gd name="csX2" fmla="*/ 1249 w 115432"/>
                <a:gd name="csY2" fmla="*/ 91545 h 91544"/>
                <a:gd name="csX3" fmla="*/ 2408 w 115432"/>
                <a:gd name="csY3" fmla="*/ 90769 h 91544"/>
                <a:gd name="csX4" fmla="*/ 23130 w 115432"/>
                <a:gd name="csY4" fmla="*/ 80429 h 91544"/>
                <a:gd name="csX5" fmla="*/ 31818 w 115432"/>
                <a:gd name="csY5" fmla="*/ 78730 h 91544"/>
                <a:gd name="csX6" fmla="*/ 67649 w 115432"/>
                <a:gd name="csY6" fmla="*/ 64191 h 91544"/>
                <a:gd name="csX7" fmla="*/ 75850 w 115432"/>
                <a:gd name="csY7" fmla="*/ 47787 h 91544"/>
                <a:gd name="csX8" fmla="*/ 83898 w 115432"/>
                <a:gd name="csY8" fmla="*/ 32959 h 91544"/>
                <a:gd name="csX9" fmla="*/ 96418 w 115432"/>
                <a:gd name="csY9" fmla="*/ 24735 h 91544"/>
                <a:gd name="csX10" fmla="*/ 109522 w 115432"/>
                <a:gd name="csY10" fmla="*/ 15369 h 91544"/>
                <a:gd name="csX11" fmla="*/ 115339 w 115432"/>
                <a:gd name="csY11" fmla="*/ 997 h 91544"/>
                <a:gd name="csX12" fmla="*/ 113885 w 115432"/>
                <a:gd name="csY12" fmla="*/ 23 h 91544"/>
                <a:gd name="csX13" fmla="*/ 112892 w 115432"/>
                <a:gd name="csY13" fmla="*/ 1478 h 91544"/>
                <a:gd name="csX14" fmla="*/ 107625 w 115432"/>
                <a:gd name="csY14" fmla="*/ 13747 h 91544"/>
                <a:gd name="csX15" fmla="*/ 95233 w 115432"/>
                <a:gd name="csY15" fmla="*/ 22536 h 91544"/>
                <a:gd name="csX16" fmla="*/ 82219 w 115432"/>
                <a:gd name="csY16" fmla="*/ 31113 h 91544"/>
                <a:gd name="csX17" fmla="*/ 73486 w 115432"/>
                <a:gd name="csY17" fmla="*/ 46992 h 91544"/>
                <a:gd name="csX18" fmla="*/ 65739 w 115432"/>
                <a:gd name="csY18" fmla="*/ 62589 h 91544"/>
                <a:gd name="csX19" fmla="*/ 31357 w 115432"/>
                <a:gd name="csY19" fmla="*/ 76281 h 91544"/>
                <a:gd name="csX20" fmla="*/ 22630 w 115432"/>
                <a:gd name="csY20" fmla="*/ 77986 h 91544"/>
                <a:gd name="csX21" fmla="*/ 82 w 115432"/>
                <a:gd name="csY21" fmla="*/ 89859 h 915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15432" h="91544">
                  <a:moveTo>
                    <a:pt x="82" y="89859"/>
                  </a:moveTo>
                  <a:cubicBezTo>
                    <a:pt x="-161" y="90493"/>
                    <a:pt x="153" y="91205"/>
                    <a:pt x="787" y="91455"/>
                  </a:cubicBezTo>
                  <a:cubicBezTo>
                    <a:pt x="941" y="91512"/>
                    <a:pt x="1095" y="91545"/>
                    <a:pt x="1249" y="91545"/>
                  </a:cubicBezTo>
                  <a:cubicBezTo>
                    <a:pt x="1736" y="91545"/>
                    <a:pt x="2203" y="91250"/>
                    <a:pt x="2408" y="90769"/>
                  </a:cubicBezTo>
                  <a:cubicBezTo>
                    <a:pt x="2434" y="90705"/>
                    <a:pt x="5407" y="84083"/>
                    <a:pt x="23130" y="80429"/>
                  </a:cubicBezTo>
                  <a:cubicBezTo>
                    <a:pt x="26103" y="79820"/>
                    <a:pt x="29006" y="79269"/>
                    <a:pt x="31818" y="78730"/>
                  </a:cubicBezTo>
                  <a:cubicBezTo>
                    <a:pt x="46882" y="75877"/>
                    <a:pt x="59889" y="73409"/>
                    <a:pt x="67649" y="64191"/>
                  </a:cubicBezTo>
                  <a:cubicBezTo>
                    <a:pt x="72070" y="58935"/>
                    <a:pt x="73992" y="53268"/>
                    <a:pt x="75850" y="47787"/>
                  </a:cubicBezTo>
                  <a:cubicBezTo>
                    <a:pt x="77747" y="42197"/>
                    <a:pt x="79535" y="36915"/>
                    <a:pt x="83898" y="32959"/>
                  </a:cubicBezTo>
                  <a:cubicBezTo>
                    <a:pt x="87948" y="29286"/>
                    <a:pt x="92253" y="26972"/>
                    <a:pt x="96418" y="24735"/>
                  </a:cubicBezTo>
                  <a:cubicBezTo>
                    <a:pt x="101262" y="22132"/>
                    <a:pt x="105837" y="19671"/>
                    <a:pt x="109522" y="15369"/>
                  </a:cubicBezTo>
                  <a:cubicBezTo>
                    <a:pt x="116493" y="7234"/>
                    <a:pt x="115391" y="1247"/>
                    <a:pt x="115339" y="997"/>
                  </a:cubicBezTo>
                  <a:cubicBezTo>
                    <a:pt x="115205" y="324"/>
                    <a:pt x="114532" y="-106"/>
                    <a:pt x="113885" y="23"/>
                  </a:cubicBezTo>
                  <a:cubicBezTo>
                    <a:pt x="113212" y="151"/>
                    <a:pt x="112770" y="805"/>
                    <a:pt x="112892" y="1478"/>
                  </a:cubicBezTo>
                  <a:cubicBezTo>
                    <a:pt x="112905" y="1529"/>
                    <a:pt x="113731" y="6619"/>
                    <a:pt x="107625" y="13747"/>
                  </a:cubicBezTo>
                  <a:cubicBezTo>
                    <a:pt x="104242" y="17690"/>
                    <a:pt x="99872" y="20049"/>
                    <a:pt x="95233" y="22536"/>
                  </a:cubicBezTo>
                  <a:cubicBezTo>
                    <a:pt x="90934" y="24844"/>
                    <a:pt x="86493" y="27235"/>
                    <a:pt x="82219" y="31113"/>
                  </a:cubicBezTo>
                  <a:cubicBezTo>
                    <a:pt x="77382" y="35504"/>
                    <a:pt x="75485" y="41082"/>
                    <a:pt x="73486" y="46992"/>
                  </a:cubicBezTo>
                  <a:cubicBezTo>
                    <a:pt x="71705" y="52248"/>
                    <a:pt x="69859" y="57691"/>
                    <a:pt x="65739" y="62589"/>
                  </a:cubicBezTo>
                  <a:cubicBezTo>
                    <a:pt x="58557" y="71127"/>
                    <a:pt x="45953" y="73518"/>
                    <a:pt x="31357" y="76281"/>
                  </a:cubicBezTo>
                  <a:cubicBezTo>
                    <a:pt x="28531" y="76820"/>
                    <a:pt x="25616" y="77371"/>
                    <a:pt x="22630" y="77986"/>
                  </a:cubicBezTo>
                  <a:cubicBezTo>
                    <a:pt x="3325" y="81961"/>
                    <a:pt x="211" y="89538"/>
                    <a:pt x="82" y="89859"/>
                  </a:cubicBezTo>
                  <a:close/>
                </a:path>
              </a:pathLst>
            </a:custGeom>
            <a:solidFill>
              <a:srgbClr val="7F7F7F"/>
            </a:solidFill>
            <a:ln w="635" cap="flat">
              <a:noFill/>
              <a:prstDash val="solid"/>
              <a:miter/>
            </a:ln>
          </p:spPr>
          <p:txBody>
            <a:bodyPr/>
            <a:lstStyle/>
            <a:p>
              <a:endParaRPr lang="en-US"/>
            </a:p>
          </p:txBody>
        </p:sp>
        <p:sp>
          <p:nvSpPr>
            <p:cNvPr id="3330" name="Freeform 3329">
              <a:extLst>
                <a:ext uri="{FF2B5EF4-FFF2-40B4-BE49-F238E27FC236}">
                  <a16:creationId xmlns:a16="http://schemas.microsoft.com/office/drawing/2014/main" id="{9CAC17A2-0F1E-9687-D768-BF913164A952}"/>
                </a:ext>
              </a:extLst>
            </p:cNvPr>
            <p:cNvSpPr/>
            <p:nvPr/>
          </p:nvSpPr>
          <p:spPr>
            <a:xfrm flipH="1">
              <a:off x="8087692" y="1958497"/>
              <a:ext cx="645882" cy="427359"/>
            </a:xfrm>
            <a:custGeom>
              <a:avLst/>
              <a:gdLst>
                <a:gd name="csX0" fmla="*/ 643892 w 645882"/>
                <a:gd name="csY0" fmla="*/ 204853 h 427359"/>
                <a:gd name="csX1" fmla="*/ 641714 w 645882"/>
                <a:gd name="csY1" fmla="*/ 196679 h 427359"/>
                <a:gd name="csX2" fmla="*/ 641342 w 645882"/>
                <a:gd name="csY2" fmla="*/ 196045 h 427359"/>
                <a:gd name="csX3" fmla="*/ 627463 w 645882"/>
                <a:gd name="csY3" fmla="*/ 158627 h 427359"/>
                <a:gd name="csX4" fmla="*/ 627047 w 645882"/>
                <a:gd name="csY4" fmla="*/ 158512 h 427359"/>
                <a:gd name="csX5" fmla="*/ 626175 w 645882"/>
                <a:gd name="csY5" fmla="*/ 151678 h 427359"/>
                <a:gd name="csX6" fmla="*/ 609337 w 645882"/>
                <a:gd name="csY6" fmla="*/ 130440 h 427359"/>
                <a:gd name="csX7" fmla="*/ 607491 w 645882"/>
                <a:gd name="csY7" fmla="*/ 129120 h 427359"/>
                <a:gd name="csX8" fmla="*/ 592895 w 645882"/>
                <a:gd name="csY8" fmla="*/ 110331 h 427359"/>
                <a:gd name="csX9" fmla="*/ 574461 w 645882"/>
                <a:gd name="csY9" fmla="*/ 79541 h 427359"/>
                <a:gd name="csX10" fmla="*/ 557847 w 645882"/>
                <a:gd name="csY10" fmla="*/ 77387 h 427359"/>
                <a:gd name="csX11" fmla="*/ 547992 w 645882"/>
                <a:gd name="csY11" fmla="*/ 58509 h 427359"/>
                <a:gd name="csX12" fmla="*/ 517819 w 645882"/>
                <a:gd name="csY12" fmla="*/ 43931 h 427359"/>
                <a:gd name="csX13" fmla="*/ 505024 w 645882"/>
                <a:gd name="csY13" fmla="*/ 36136 h 427359"/>
                <a:gd name="csX14" fmla="*/ 491690 w 645882"/>
                <a:gd name="csY14" fmla="*/ 24963 h 427359"/>
                <a:gd name="csX15" fmla="*/ 456218 w 645882"/>
                <a:gd name="csY15" fmla="*/ 19418 h 427359"/>
                <a:gd name="csX16" fmla="*/ 421445 w 645882"/>
                <a:gd name="csY16" fmla="*/ 7571 h 427359"/>
                <a:gd name="csX17" fmla="*/ 389107 w 645882"/>
                <a:gd name="csY17" fmla="*/ 3744 h 427359"/>
                <a:gd name="csX18" fmla="*/ 372255 w 645882"/>
                <a:gd name="csY18" fmla="*/ 924 h 427359"/>
                <a:gd name="csX19" fmla="*/ 341621 w 645882"/>
                <a:gd name="csY19" fmla="*/ 4392 h 427359"/>
                <a:gd name="csX20" fmla="*/ 275733 w 645882"/>
                <a:gd name="csY20" fmla="*/ 7905 h 427359"/>
                <a:gd name="csX21" fmla="*/ 274913 w 645882"/>
                <a:gd name="csY21" fmla="*/ 9296 h 427359"/>
                <a:gd name="csX22" fmla="*/ 244426 w 645882"/>
                <a:gd name="csY22" fmla="*/ 11334 h 427359"/>
                <a:gd name="csX23" fmla="*/ 236654 w 645882"/>
                <a:gd name="csY23" fmla="*/ 17975 h 427359"/>
                <a:gd name="csX24" fmla="*/ 236891 w 645882"/>
                <a:gd name="csY24" fmla="*/ 20770 h 427359"/>
                <a:gd name="csX25" fmla="*/ 230830 w 645882"/>
                <a:gd name="csY25" fmla="*/ 19514 h 427359"/>
                <a:gd name="csX26" fmla="*/ 202035 w 645882"/>
                <a:gd name="csY26" fmla="*/ 24649 h 427359"/>
                <a:gd name="csX27" fmla="*/ 195730 w 645882"/>
                <a:gd name="csY27" fmla="*/ 28591 h 427359"/>
                <a:gd name="csX28" fmla="*/ 177847 w 645882"/>
                <a:gd name="csY28" fmla="*/ 34207 h 427359"/>
                <a:gd name="csX29" fmla="*/ 142984 w 645882"/>
                <a:gd name="csY29" fmla="*/ 50355 h 427359"/>
                <a:gd name="csX30" fmla="*/ 142837 w 645882"/>
                <a:gd name="csY30" fmla="*/ 50380 h 427359"/>
                <a:gd name="csX31" fmla="*/ 102040 w 645882"/>
                <a:gd name="csY31" fmla="*/ 73028 h 427359"/>
                <a:gd name="csX32" fmla="*/ 85695 w 645882"/>
                <a:gd name="csY32" fmla="*/ 89798 h 427359"/>
                <a:gd name="csX33" fmla="*/ 41535 w 645882"/>
                <a:gd name="csY33" fmla="*/ 138620 h 427359"/>
                <a:gd name="csX34" fmla="*/ 32552 w 645882"/>
                <a:gd name="csY34" fmla="*/ 160800 h 427359"/>
                <a:gd name="csX35" fmla="*/ 31725 w 645882"/>
                <a:gd name="csY35" fmla="*/ 161621 h 427359"/>
                <a:gd name="csX36" fmla="*/ 16539 w 645882"/>
                <a:gd name="csY36" fmla="*/ 204167 h 427359"/>
                <a:gd name="csX37" fmla="*/ 59 w 645882"/>
                <a:gd name="csY37" fmla="*/ 260143 h 427359"/>
                <a:gd name="csX38" fmla="*/ 1802 w 645882"/>
                <a:gd name="csY38" fmla="*/ 276816 h 427359"/>
                <a:gd name="csX39" fmla="*/ 1488 w 645882"/>
                <a:gd name="csY39" fmla="*/ 277342 h 427359"/>
                <a:gd name="csX40" fmla="*/ 5006 w 645882"/>
                <a:gd name="csY40" fmla="*/ 307516 h 427359"/>
                <a:gd name="csX41" fmla="*/ 6467 w 645882"/>
                <a:gd name="csY41" fmla="*/ 309305 h 427359"/>
                <a:gd name="csX42" fmla="*/ 7985 w 645882"/>
                <a:gd name="csY42" fmla="*/ 337914 h 427359"/>
                <a:gd name="csX43" fmla="*/ 19384 w 645882"/>
                <a:gd name="csY43" fmla="*/ 351812 h 427359"/>
                <a:gd name="csX44" fmla="*/ 33096 w 645882"/>
                <a:gd name="csY44" fmla="*/ 390019 h 427359"/>
                <a:gd name="csX45" fmla="*/ 82414 w 645882"/>
                <a:gd name="csY45" fmla="*/ 391480 h 427359"/>
                <a:gd name="csX46" fmla="*/ 147725 w 645882"/>
                <a:gd name="csY46" fmla="*/ 394467 h 427359"/>
                <a:gd name="csX47" fmla="*/ 217599 w 645882"/>
                <a:gd name="csY47" fmla="*/ 412910 h 427359"/>
                <a:gd name="csX48" fmla="*/ 219886 w 645882"/>
                <a:gd name="csY48" fmla="*/ 412923 h 427359"/>
                <a:gd name="csX49" fmla="*/ 251244 w 645882"/>
                <a:gd name="csY49" fmla="*/ 408577 h 427359"/>
                <a:gd name="csX50" fmla="*/ 275727 w 645882"/>
                <a:gd name="csY50" fmla="*/ 416795 h 427359"/>
                <a:gd name="csX51" fmla="*/ 284050 w 645882"/>
                <a:gd name="csY51" fmla="*/ 417173 h 427359"/>
                <a:gd name="csX52" fmla="*/ 291861 w 645882"/>
                <a:gd name="csY52" fmla="*/ 416878 h 427359"/>
                <a:gd name="csX53" fmla="*/ 292514 w 645882"/>
                <a:gd name="csY53" fmla="*/ 417462 h 427359"/>
                <a:gd name="csX54" fmla="*/ 357608 w 645882"/>
                <a:gd name="csY54" fmla="*/ 427359 h 427359"/>
                <a:gd name="csX55" fmla="*/ 366950 w 645882"/>
                <a:gd name="csY55" fmla="*/ 427161 h 427359"/>
                <a:gd name="csX56" fmla="*/ 463068 w 645882"/>
                <a:gd name="csY56" fmla="*/ 398775 h 427359"/>
                <a:gd name="csX57" fmla="*/ 495688 w 645882"/>
                <a:gd name="csY57" fmla="*/ 349556 h 427359"/>
                <a:gd name="csX58" fmla="*/ 494496 w 645882"/>
                <a:gd name="csY58" fmla="*/ 324613 h 427359"/>
                <a:gd name="csX59" fmla="*/ 504184 w 645882"/>
                <a:gd name="csY59" fmla="*/ 325677 h 427359"/>
                <a:gd name="csX60" fmla="*/ 531877 w 645882"/>
                <a:gd name="csY60" fmla="*/ 321029 h 427359"/>
                <a:gd name="csX61" fmla="*/ 566176 w 645882"/>
                <a:gd name="csY61" fmla="*/ 307516 h 427359"/>
                <a:gd name="csX62" fmla="*/ 588948 w 645882"/>
                <a:gd name="csY62" fmla="*/ 298574 h 427359"/>
                <a:gd name="csX63" fmla="*/ 625169 w 645882"/>
                <a:gd name="csY63" fmla="*/ 271701 h 427359"/>
                <a:gd name="csX64" fmla="*/ 627015 w 645882"/>
                <a:gd name="csY64" fmla="*/ 269624 h 427359"/>
                <a:gd name="csX65" fmla="*/ 643091 w 645882"/>
                <a:gd name="csY65" fmla="*/ 239181 h 427359"/>
                <a:gd name="csX66" fmla="*/ 643911 w 645882"/>
                <a:gd name="csY66" fmla="*/ 204859 h 427359"/>
                <a:gd name="csX67" fmla="*/ 639798 w 645882"/>
                <a:gd name="csY67" fmla="*/ 204231 h 427359"/>
                <a:gd name="csX68" fmla="*/ 631289 w 645882"/>
                <a:gd name="csY68" fmla="*/ 235950 h 427359"/>
                <a:gd name="csX69" fmla="*/ 627406 w 645882"/>
                <a:gd name="csY69" fmla="*/ 242803 h 427359"/>
                <a:gd name="csX70" fmla="*/ 625458 w 645882"/>
                <a:gd name="csY70" fmla="*/ 248713 h 427359"/>
                <a:gd name="csX71" fmla="*/ 606710 w 645882"/>
                <a:gd name="csY71" fmla="*/ 275131 h 427359"/>
                <a:gd name="csX72" fmla="*/ 592966 w 645882"/>
                <a:gd name="csY72" fmla="*/ 279381 h 427359"/>
                <a:gd name="csX73" fmla="*/ 579382 w 645882"/>
                <a:gd name="csY73" fmla="*/ 287086 h 427359"/>
                <a:gd name="csX74" fmla="*/ 529961 w 645882"/>
                <a:gd name="csY74" fmla="*/ 307773 h 427359"/>
                <a:gd name="csX75" fmla="*/ 494957 w 645882"/>
                <a:gd name="csY75" fmla="*/ 308285 h 427359"/>
                <a:gd name="csX76" fmla="*/ 521587 w 645882"/>
                <a:gd name="csY76" fmla="*/ 303324 h 427359"/>
                <a:gd name="csX77" fmla="*/ 573301 w 645882"/>
                <a:gd name="csY77" fmla="*/ 280855 h 427359"/>
                <a:gd name="csX78" fmla="*/ 602808 w 645882"/>
                <a:gd name="csY78" fmla="*/ 256290 h 427359"/>
                <a:gd name="csX79" fmla="*/ 619537 w 645882"/>
                <a:gd name="csY79" fmla="*/ 224462 h 427359"/>
                <a:gd name="csX80" fmla="*/ 617013 w 645882"/>
                <a:gd name="csY80" fmla="*/ 216680 h 427359"/>
                <a:gd name="csX81" fmla="*/ 615840 w 645882"/>
                <a:gd name="csY81" fmla="*/ 215949 h 427359"/>
                <a:gd name="csX82" fmla="*/ 615232 w 645882"/>
                <a:gd name="csY82" fmla="*/ 217193 h 427359"/>
                <a:gd name="csX83" fmla="*/ 578504 w 645882"/>
                <a:gd name="csY83" fmla="*/ 255540 h 427359"/>
                <a:gd name="csX84" fmla="*/ 518832 w 645882"/>
                <a:gd name="csY84" fmla="*/ 281426 h 427359"/>
                <a:gd name="csX85" fmla="*/ 478503 w 645882"/>
                <a:gd name="csY85" fmla="*/ 298984 h 427359"/>
                <a:gd name="csX86" fmla="*/ 466989 w 645882"/>
                <a:gd name="csY86" fmla="*/ 290201 h 427359"/>
                <a:gd name="csX87" fmla="*/ 456820 w 645882"/>
                <a:gd name="csY87" fmla="*/ 284881 h 427359"/>
                <a:gd name="csX88" fmla="*/ 462081 w 645882"/>
                <a:gd name="csY88" fmla="*/ 280868 h 427359"/>
                <a:gd name="csX89" fmla="*/ 538022 w 645882"/>
                <a:gd name="csY89" fmla="*/ 268021 h 427359"/>
                <a:gd name="csX90" fmla="*/ 581945 w 645882"/>
                <a:gd name="csY90" fmla="*/ 237822 h 427359"/>
                <a:gd name="csX91" fmla="*/ 584642 w 645882"/>
                <a:gd name="csY91" fmla="*/ 233719 h 427359"/>
                <a:gd name="csX92" fmla="*/ 610112 w 645882"/>
                <a:gd name="csY92" fmla="*/ 215533 h 427359"/>
                <a:gd name="csX93" fmla="*/ 614117 w 645882"/>
                <a:gd name="csY93" fmla="*/ 213590 h 427359"/>
                <a:gd name="csX94" fmla="*/ 632833 w 645882"/>
                <a:gd name="csY94" fmla="*/ 179865 h 427359"/>
                <a:gd name="csX95" fmla="*/ 625753 w 645882"/>
                <a:gd name="csY95" fmla="*/ 165595 h 427359"/>
                <a:gd name="csX96" fmla="*/ 626797 w 645882"/>
                <a:gd name="csY96" fmla="*/ 161717 h 427359"/>
                <a:gd name="csX97" fmla="*/ 639772 w 645882"/>
                <a:gd name="csY97" fmla="*/ 204237 h 427359"/>
                <a:gd name="csX98" fmla="*/ 489434 w 645882"/>
                <a:gd name="csY98" fmla="*/ 307798 h 427359"/>
                <a:gd name="csX99" fmla="*/ 487134 w 645882"/>
                <a:gd name="csY99" fmla="*/ 308952 h 427359"/>
                <a:gd name="csX100" fmla="*/ 480342 w 645882"/>
                <a:gd name="csY100" fmla="*/ 300753 h 427359"/>
                <a:gd name="csX101" fmla="*/ 519210 w 645882"/>
                <a:gd name="csY101" fmla="*/ 283894 h 427359"/>
                <a:gd name="csX102" fmla="*/ 579895 w 645882"/>
                <a:gd name="csY102" fmla="*/ 257624 h 427359"/>
                <a:gd name="csX103" fmla="*/ 616519 w 645882"/>
                <a:gd name="csY103" fmla="*/ 220090 h 427359"/>
                <a:gd name="csX104" fmla="*/ 617058 w 645882"/>
                <a:gd name="csY104" fmla="*/ 224328 h 427359"/>
                <a:gd name="csX105" fmla="*/ 601622 w 645882"/>
                <a:gd name="csY105" fmla="*/ 254091 h 427359"/>
                <a:gd name="csX106" fmla="*/ 571232 w 645882"/>
                <a:gd name="csY106" fmla="*/ 279464 h 427359"/>
                <a:gd name="csX107" fmla="*/ 521446 w 645882"/>
                <a:gd name="csY107" fmla="*/ 300830 h 427359"/>
                <a:gd name="csX108" fmla="*/ 490658 w 645882"/>
                <a:gd name="csY108" fmla="*/ 307247 h 427359"/>
                <a:gd name="csX109" fmla="*/ 489428 w 645882"/>
                <a:gd name="csY109" fmla="*/ 307792 h 427359"/>
                <a:gd name="csX110" fmla="*/ 432703 w 645882"/>
                <a:gd name="csY110" fmla="*/ 275457 h 427359"/>
                <a:gd name="csX111" fmla="*/ 430409 w 645882"/>
                <a:gd name="csY111" fmla="*/ 244841 h 427359"/>
                <a:gd name="csX112" fmla="*/ 437637 w 645882"/>
                <a:gd name="csY112" fmla="*/ 217789 h 427359"/>
                <a:gd name="csX113" fmla="*/ 443160 w 645882"/>
                <a:gd name="csY113" fmla="*/ 198263 h 427359"/>
                <a:gd name="csX114" fmla="*/ 437938 w 645882"/>
                <a:gd name="csY114" fmla="*/ 173435 h 427359"/>
                <a:gd name="csX115" fmla="*/ 436188 w 645882"/>
                <a:gd name="csY115" fmla="*/ 173185 h 427359"/>
                <a:gd name="csX116" fmla="*/ 435939 w 645882"/>
                <a:gd name="csY116" fmla="*/ 174935 h 427359"/>
                <a:gd name="csX117" fmla="*/ 440699 w 645882"/>
                <a:gd name="csY117" fmla="*/ 197827 h 427359"/>
                <a:gd name="csX118" fmla="*/ 435259 w 645882"/>
                <a:gd name="csY118" fmla="*/ 217007 h 427359"/>
                <a:gd name="csX119" fmla="*/ 427936 w 645882"/>
                <a:gd name="csY119" fmla="*/ 244469 h 427359"/>
                <a:gd name="csX120" fmla="*/ 429749 w 645882"/>
                <a:gd name="csY120" fmla="*/ 274451 h 427359"/>
                <a:gd name="csX121" fmla="*/ 390318 w 645882"/>
                <a:gd name="csY121" fmla="*/ 262284 h 427359"/>
                <a:gd name="csX122" fmla="*/ 404625 w 645882"/>
                <a:gd name="csY122" fmla="*/ 236334 h 427359"/>
                <a:gd name="csX123" fmla="*/ 403088 w 645882"/>
                <a:gd name="csY123" fmla="*/ 217443 h 427359"/>
                <a:gd name="csX124" fmla="*/ 401293 w 645882"/>
                <a:gd name="csY124" fmla="*/ 181480 h 427359"/>
                <a:gd name="csX125" fmla="*/ 416524 w 645882"/>
                <a:gd name="csY125" fmla="*/ 150832 h 427359"/>
                <a:gd name="csX126" fmla="*/ 417190 w 645882"/>
                <a:gd name="csY126" fmla="*/ 150402 h 427359"/>
                <a:gd name="csX127" fmla="*/ 417094 w 645882"/>
                <a:gd name="csY127" fmla="*/ 149620 h 427359"/>
                <a:gd name="csX128" fmla="*/ 417069 w 645882"/>
                <a:gd name="csY128" fmla="*/ 149460 h 427359"/>
                <a:gd name="csX129" fmla="*/ 433773 w 645882"/>
                <a:gd name="csY129" fmla="*/ 144075 h 427359"/>
                <a:gd name="csX130" fmla="*/ 473787 w 645882"/>
                <a:gd name="csY130" fmla="*/ 158230 h 427359"/>
                <a:gd name="csX131" fmla="*/ 473563 w 645882"/>
                <a:gd name="csY131" fmla="*/ 201596 h 427359"/>
                <a:gd name="csX132" fmla="*/ 473640 w 645882"/>
                <a:gd name="csY132" fmla="*/ 202192 h 427359"/>
                <a:gd name="csX133" fmla="*/ 465919 w 645882"/>
                <a:gd name="csY133" fmla="*/ 223962 h 427359"/>
                <a:gd name="csX134" fmla="*/ 467271 w 645882"/>
                <a:gd name="csY134" fmla="*/ 225097 h 427359"/>
                <a:gd name="csX135" fmla="*/ 468405 w 645882"/>
                <a:gd name="csY135" fmla="*/ 223751 h 427359"/>
                <a:gd name="csX136" fmla="*/ 483450 w 645882"/>
                <a:gd name="csY136" fmla="*/ 195994 h 427359"/>
                <a:gd name="csX137" fmla="*/ 540918 w 645882"/>
                <a:gd name="csY137" fmla="*/ 199256 h 427359"/>
                <a:gd name="csX138" fmla="*/ 548325 w 645882"/>
                <a:gd name="csY138" fmla="*/ 225450 h 427359"/>
                <a:gd name="csX139" fmla="*/ 549177 w 645882"/>
                <a:gd name="csY139" fmla="*/ 226994 h 427359"/>
                <a:gd name="csX140" fmla="*/ 549523 w 645882"/>
                <a:gd name="csY140" fmla="*/ 227046 h 427359"/>
                <a:gd name="csX141" fmla="*/ 550721 w 645882"/>
                <a:gd name="csY141" fmla="*/ 226148 h 427359"/>
                <a:gd name="csX142" fmla="*/ 542603 w 645882"/>
                <a:gd name="csY142" fmla="*/ 197410 h 427359"/>
                <a:gd name="csX143" fmla="*/ 521862 w 645882"/>
                <a:gd name="csY143" fmla="*/ 187429 h 427359"/>
                <a:gd name="csX144" fmla="*/ 520465 w 645882"/>
                <a:gd name="csY144" fmla="*/ 164646 h 427359"/>
                <a:gd name="csX145" fmla="*/ 534588 w 645882"/>
                <a:gd name="csY145" fmla="*/ 154031 h 427359"/>
                <a:gd name="csX146" fmla="*/ 535107 w 645882"/>
                <a:gd name="csY146" fmla="*/ 154076 h 427359"/>
                <a:gd name="csX147" fmla="*/ 536260 w 645882"/>
                <a:gd name="csY147" fmla="*/ 152813 h 427359"/>
                <a:gd name="csX148" fmla="*/ 534914 w 645882"/>
                <a:gd name="csY148" fmla="*/ 151550 h 427359"/>
                <a:gd name="csX149" fmla="*/ 518140 w 645882"/>
                <a:gd name="csY149" fmla="*/ 163755 h 427359"/>
                <a:gd name="csX150" fmla="*/ 518729 w 645882"/>
                <a:gd name="csY150" fmla="*/ 186820 h 427359"/>
                <a:gd name="csX151" fmla="*/ 481938 w 645882"/>
                <a:gd name="csY151" fmla="*/ 194006 h 427359"/>
                <a:gd name="csX152" fmla="*/ 475850 w 645882"/>
                <a:gd name="csY152" fmla="*/ 199596 h 427359"/>
                <a:gd name="csX153" fmla="*/ 479317 w 645882"/>
                <a:gd name="csY153" fmla="*/ 150999 h 427359"/>
                <a:gd name="csX154" fmla="*/ 534889 w 645882"/>
                <a:gd name="csY154" fmla="*/ 132966 h 427359"/>
                <a:gd name="csX155" fmla="*/ 564119 w 645882"/>
                <a:gd name="csY155" fmla="*/ 163896 h 427359"/>
                <a:gd name="csX156" fmla="*/ 562498 w 645882"/>
                <a:gd name="csY156" fmla="*/ 185724 h 427359"/>
                <a:gd name="csX157" fmla="*/ 564837 w 645882"/>
                <a:gd name="csY157" fmla="*/ 186596 h 427359"/>
                <a:gd name="csX158" fmla="*/ 594728 w 645882"/>
                <a:gd name="csY158" fmla="*/ 163480 h 427359"/>
                <a:gd name="csX159" fmla="*/ 622741 w 645882"/>
                <a:gd name="csY159" fmla="*/ 166358 h 427359"/>
                <a:gd name="csX160" fmla="*/ 630379 w 645882"/>
                <a:gd name="csY160" fmla="*/ 180160 h 427359"/>
                <a:gd name="csX161" fmla="*/ 613047 w 645882"/>
                <a:gd name="csY161" fmla="*/ 211359 h 427359"/>
                <a:gd name="csX162" fmla="*/ 609055 w 645882"/>
                <a:gd name="csY162" fmla="*/ 213295 h 427359"/>
                <a:gd name="csX163" fmla="*/ 582624 w 645882"/>
                <a:gd name="csY163" fmla="*/ 232296 h 427359"/>
                <a:gd name="csX164" fmla="*/ 579862 w 645882"/>
                <a:gd name="csY164" fmla="*/ 236495 h 427359"/>
                <a:gd name="csX165" fmla="*/ 537183 w 645882"/>
                <a:gd name="csY165" fmla="*/ 265688 h 427359"/>
                <a:gd name="csX166" fmla="*/ 464561 w 645882"/>
                <a:gd name="csY166" fmla="*/ 278355 h 427359"/>
                <a:gd name="csX167" fmla="*/ 469827 w 645882"/>
                <a:gd name="csY167" fmla="*/ 272060 h 427359"/>
                <a:gd name="csX168" fmla="*/ 482565 w 645882"/>
                <a:gd name="csY168" fmla="*/ 252707 h 427359"/>
                <a:gd name="csX169" fmla="*/ 503973 w 645882"/>
                <a:gd name="csY169" fmla="*/ 224302 h 427359"/>
                <a:gd name="csX170" fmla="*/ 520305 w 645882"/>
                <a:gd name="csY170" fmla="*/ 220744 h 427359"/>
                <a:gd name="csX171" fmla="*/ 522029 w 645882"/>
                <a:gd name="csY171" fmla="*/ 220366 h 427359"/>
                <a:gd name="csX172" fmla="*/ 521651 w 645882"/>
                <a:gd name="csY172" fmla="*/ 218642 h 427359"/>
                <a:gd name="csX173" fmla="*/ 502486 w 645882"/>
                <a:gd name="csY173" fmla="*/ 222296 h 427359"/>
                <a:gd name="csX174" fmla="*/ 480438 w 645882"/>
                <a:gd name="csY174" fmla="*/ 251399 h 427359"/>
                <a:gd name="csX175" fmla="*/ 467854 w 645882"/>
                <a:gd name="csY175" fmla="*/ 270528 h 427359"/>
                <a:gd name="csX176" fmla="*/ 461113 w 645882"/>
                <a:gd name="csY176" fmla="*/ 278368 h 427359"/>
                <a:gd name="csX177" fmla="*/ 460799 w 645882"/>
                <a:gd name="csY177" fmla="*/ 278368 h 427359"/>
                <a:gd name="csX178" fmla="*/ 459550 w 645882"/>
                <a:gd name="csY178" fmla="*/ 279592 h 427359"/>
                <a:gd name="csX179" fmla="*/ 459595 w 645882"/>
                <a:gd name="csY179" fmla="*/ 279842 h 427359"/>
                <a:gd name="csX180" fmla="*/ 454238 w 645882"/>
                <a:gd name="csY180" fmla="*/ 283144 h 427359"/>
                <a:gd name="csX181" fmla="*/ 453219 w 645882"/>
                <a:gd name="csY181" fmla="*/ 283291 h 427359"/>
                <a:gd name="csX182" fmla="*/ 432716 w 645882"/>
                <a:gd name="csY182" fmla="*/ 275470 h 427359"/>
                <a:gd name="csX183" fmla="*/ 389241 w 645882"/>
                <a:gd name="csY183" fmla="*/ 45079 h 427359"/>
                <a:gd name="csX184" fmla="*/ 377003 w 645882"/>
                <a:gd name="csY184" fmla="*/ 31796 h 427359"/>
                <a:gd name="csX185" fmla="*/ 362983 w 645882"/>
                <a:gd name="csY185" fmla="*/ 16892 h 427359"/>
                <a:gd name="csX186" fmla="*/ 403805 w 645882"/>
                <a:gd name="csY186" fmla="*/ 16104 h 427359"/>
                <a:gd name="csX187" fmla="*/ 432562 w 645882"/>
                <a:gd name="csY187" fmla="*/ 30886 h 427359"/>
                <a:gd name="csX188" fmla="*/ 447632 w 645882"/>
                <a:gd name="csY188" fmla="*/ 39136 h 427359"/>
                <a:gd name="csX189" fmla="*/ 457057 w 645882"/>
                <a:gd name="csY189" fmla="*/ 42040 h 427359"/>
                <a:gd name="csX190" fmla="*/ 427096 w 645882"/>
                <a:gd name="csY190" fmla="*/ 46829 h 427359"/>
                <a:gd name="csX191" fmla="*/ 415633 w 645882"/>
                <a:gd name="csY191" fmla="*/ 49214 h 427359"/>
                <a:gd name="csX192" fmla="*/ 390433 w 645882"/>
                <a:gd name="csY192" fmla="*/ 45425 h 427359"/>
                <a:gd name="csX193" fmla="*/ 389247 w 645882"/>
                <a:gd name="csY193" fmla="*/ 45079 h 427359"/>
                <a:gd name="csX194" fmla="*/ 416095 w 645882"/>
                <a:gd name="csY194" fmla="*/ 51662 h 427359"/>
                <a:gd name="csX195" fmla="*/ 427628 w 645882"/>
                <a:gd name="csY195" fmla="*/ 49265 h 427359"/>
                <a:gd name="csX196" fmla="*/ 477818 w 645882"/>
                <a:gd name="csY196" fmla="*/ 45290 h 427359"/>
                <a:gd name="csX197" fmla="*/ 523259 w 645882"/>
                <a:gd name="csY197" fmla="*/ 78881 h 427359"/>
                <a:gd name="csX198" fmla="*/ 544641 w 645882"/>
                <a:gd name="csY198" fmla="*/ 96247 h 427359"/>
                <a:gd name="csX199" fmla="*/ 544199 w 645882"/>
                <a:gd name="csY199" fmla="*/ 100843 h 427359"/>
                <a:gd name="csX200" fmla="*/ 537894 w 645882"/>
                <a:gd name="csY200" fmla="*/ 116626 h 427359"/>
                <a:gd name="csX201" fmla="*/ 514494 w 645882"/>
                <a:gd name="csY201" fmla="*/ 123504 h 427359"/>
                <a:gd name="csX202" fmla="*/ 514071 w 645882"/>
                <a:gd name="csY202" fmla="*/ 123504 h 427359"/>
                <a:gd name="csX203" fmla="*/ 512732 w 645882"/>
                <a:gd name="csY203" fmla="*/ 118613 h 427359"/>
                <a:gd name="csX204" fmla="*/ 464529 w 645882"/>
                <a:gd name="csY204" fmla="*/ 75060 h 427359"/>
                <a:gd name="csX205" fmla="*/ 434663 w 645882"/>
                <a:gd name="csY205" fmla="*/ 66887 h 427359"/>
                <a:gd name="csX206" fmla="*/ 400710 w 645882"/>
                <a:gd name="csY206" fmla="*/ 54092 h 427359"/>
                <a:gd name="csX207" fmla="*/ 396789 w 645882"/>
                <a:gd name="csY207" fmla="*/ 51432 h 427359"/>
                <a:gd name="csX208" fmla="*/ 416095 w 645882"/>
                <a:gd name="csY208" fmla="*/ 51662 h 427359"/>
                <a:gd name="csX209" fmla="*/ 573410 w 645882"/>
                <a:gd name="csY209" fmla="*/ 81817 h 427359"/>
                <a:gd name="csX210" fmla="*/ 590473 w 645882"/>
                <a:gd name="csY210" fmla="*/ 110953 h 427359"/>
                <a:gd name="csX211" fmla="*/ 606043 w 645882"/>
                <a:gd name="csY211" fmla="*/ 131158 h 427359"/>
                <a:gd name="csX212" fmla="*/ 607863 w 645882"/>
                <a:gd name="csY212" fmla="*/ 132460 h 427359"/>
                <a:gd name="csX213" fmla="*/ 623747 w 645882"/>
                <a:gd name="csY213" fmla="*/ 152287 h 427359"/>
                <a:gd name="csX214" fmla="*/ 623715 w 645882"/>
                <a:gd name="csY214" fmla="*/ 164031 h 427359"/>
                <a:gd name="csX215" fmla="*/ 605813 w 645882"/>
                <a:gd name="csY215" fmla="*/ 159608 h 427359"/>
                <a:gd name="csX216" fmla="*/ 601776 w 645882"/>
                <a:gd name="csY216" fmla="*/ 135351 h 427359"/>
                <a:gd name="csX217" fmla="*/ 587468 w 645882"/>
                <a:gd name="csY217" fmla="*/ 124632 h 427359"/>
                <a:gd name="csX218" fmla="*/ 577652 w 645882"/>
                <a:gd name="csY218" fmla="*/ 117600 h 427359"/>
                <a:gd name="csX219" fmla="*/ 575634 w 645882"/>
                <a:gd name="csY219" fmla="*/ 107901 h 427359"/>
                <a:gd name="csX220" fmla="*/ 574531 w 645882"/>
                <a:gd name="csY220" fmla="*/ 97394 h 427359"/>
                <a:gd name="csX221" fmla="*/ 560518 w 645882"/>
                <a:gd name="csY221" fmla="*/ 89708 h 427359"/>
                <a:gd name="csX222" fmla="*/ 559384 w 645882"/>
                <a:gd name="csY222" fmla="*/ 91061 h 427359"/>
                <a:gd name="csX223" fmla="*/ 560736 w 645882"/>
                <a:gd name="csY223" fmla="*/ 92196 h 427359"/>
                <a:gd name="csX224" fmla="*/ 572238 w 645882"/>
                <a:gd name="csY224" fmla="*/ 98382 h 427359"/>
                <a:gd name="csX225" fmla="*/ 573147 w 645882"/>
                <a:gd name="csY225" fmla="*/ 107715 h 427359"/>
                <a:gd name="csX226" fmla="*/ 575768 w 645882"/>
                <a:gd name="csY226" fmla="*/ 119241 h 427359"/>
                <a:gd name="csX227" fmla="*/ 586212 w 645882"/>
                <a:gd name="csY227" fmla="*/ 126806 h 427359"/>
                <a:gd name="csX228" fmla="*/ 599899 w 645882"/>
                <a:gd name="csY228" fmla="*/ 137005 h 427359"/>
                <a:gd name="csX229" fmla="*/ 603243 w 645882"/>
                <a:gd name="csY229" fmla="*/ 159704 h 427359"/>
                <a:gd name="csX230" fmla="*/ 594196 w 645882"/>
                <a:gd name="csY230" fmla="*/ 161044 h 427359"/>
                <a:gd name="csX231" fmla="*/ 566663 w 645882"/>
                <a:gd name="csY231" fmla="*/ 178666 h 427359"/>
                <a:gd name="csX232" fmla="*/ 566567 w 645882"/>
                <a:gd name="csY232" fmla="*/ 163403 h 427359"/>
                <a:gd name="csX233" fmla="*/ 535337 w 645882"/>
                <a:gd name="csY233" fmla="*/ 130517 h 427359"/>
                <a:gd name="csX234" fmla="*/ 515307 w 645882"/>
                <a:gd name="csY234" fmla="*/ 129883 h 427359"/>
                <a:gd name="csX235" fmla="*/ 514673 w 645882"/>
                <a:gd name="csY235" fmla="*/ 126024 h 427359"/>
                <a:gd name="csX236" fmla="*/ 539528 w 645882"/>
                <a:gd name="csY236" fmla="*/ 118543 h 427359"/>
                <a:gd name="csX237" fmla="*/ 546691 w 645882"/>
                <a:gd name="csY237" fmla="*/ 101055 h 427359"/>
                <a:gd name="csX238" fmla="*/ 549536 w 645882"/>
                <a:gd name="csY238" fmla="*/ 88189 h 427359"/>
                <a:gd name="csX239" fmla="*/ 573410 w 645882"/>
                <a:gd name="csY239" fmla="*/ 81830 h 427359"/>
                <a:gd name="csX240" fmla="*/ 371858 w 645882"/>
                <a:gd name="csY240" fmla="*/ 3398 h 427359"/>
                <a:gd name="csX241" fmla="*/ 388658 w 645882"/>
                <a:gd name="csY241" fmla="*/ 6206 h 427359"/>
                <a:gd name="csX242" fmla="*/ 421387 w 645882"/>
                <a:gd name="csY242" fmla="*/ 10071 h 427359"/>
                <a:gd name="csX243" fmla="*/ 454860 w 645882"/>
                <a:gd name="csY243" fmla="*/ 21578 h 427359"/>
                <a:gd name="csX244" fmla="*/ 460114 w 645882"/>
                <a:gd name="csY244" fmla="*/ 30816 h 427359"/>
                <a:gd name="csX245" fmla="*/ 461139 w 645882"/>
                <a:gd name="csY245" fmla="*/ 32252 h 427359"/>
                <a:gd name="csX246" fmla="*/ 461344 w 645882"/>
                <a:gd name="csY246" fmla="*/ 32271 h 427359"/>
                <a:gd name="csX247" fmla="*/ 462574 w 645882"/>
                <a:gd name="csY247" fmla="*/ 31226 h 427359"/>
                <a:gd name="csX248" fmla="*/ 458179 w 645882"/>
                <a:gd name="csY248" fmla="*/ 21674 h 427359"/>
                <a:gd name="csX249" fmla="*/ 490357 w 645882"/>
                <a:gd name="csY249" fmla="*/ 27091 h 427359"/>
                <a:gd name="csX250" fmla="*/ 503217 w 645882"/>
                <a:gd name="csY250" fmla="*/ 37873 h 427359"/>
                <a:gd name="csX251" fmla="*/ 517467 w 645882"/>
                <a:gd name="csY251" fmla="*/ 46412 h 427359"/>
                <a:gd name="csX252" fmla="*/ 546089 w 645882"/>
                <a:gd name="csY252" fmla="*/ 60131 h 427359"/>
                <a:gd name="csX253" fmla="*/ 555501 w 645882"/>
                <a:gd name="csY253" fmla="*/ 78336 h 427359"/>
                <a:gd name="csX254" fmla="*/ 547313 w 645882"/>
                <a:gd name="csY254" fmla="*/ 87061 h 427359"/>
                <a:gd name="csX255" fmla="*/ 545057 w 645882"/>
                <a:gd name="csY255" fmla="*/ 93785 h 427359"/>
                <a:gd name="csX256" fmla="*/ 525335 w 645882"/>
                <a:gd name="csY256" fmla="*/ 77484 h 427359"/>
                <a:gd name="csX257" fmla="*/ 478157 w 645882"/>
                <a:gd name="csY257" fmla="*/ 42822 h 427359"/>
                <a:gd name="csX258" fmla="*/ 467322 w 645882"/>
                <a:gd name="csY258" fmla="*/ 41918 h 427359"/>
                <a:gd name="csX259" fmla="*/ 466419 w 645882"/>
                <a:gd name="csY259" fmla="*/ 41425 h 427359"/>
                <a:gd name="csX260" fmla="*/ 448446 w 645882"/>
                <a:gd name="csY260" fmla="*/ 36771 h 427359"/>
                <a:gd name="csX261" fmla="*/ 433965 w 645882"/>
                <a:gd name="csY261" fmla="*/ 28809 h 427359"/>
                <a:gd name="csX262" fmla="*/ 404638 w 645882"/>
                <a:gd name="csY262" fmla="*/ 13745 h 427359"/>
                <a:gd name="csX263" fmla="*/ 360895 w 645882"/>
                <a:gd name="csY263" fmla="*/ 15091 h 427359"/>
                <a:gd name="csX264" fmla="*/ 344793 w 645882"/>
                <a:gd name="csY264" fmla="*/ 5520 h 427359"/>
                <a:gd name="csX265" fmla="*/ 371871 w 645882"/>
                <a:gd name="csY265" fmla="*/ 3398 h 427359"/>
                <a:gd name="csX266" fmla="*/ 341429 w 645882"/>
                <a:gd name="csY266" fmla="*/ 6956 h 427359"/>
                <a:gd name="csX267" fmla="*/ 359690 w 645882"/>
                <a:gd name="csY267" fmla="*/ 17315 h 427359"/>
                <a:gd name="csX268" fmla="*/ 360158 w 645882"/>
                <a:gd name="csY268" fmla="*/ 17700 h 427359"/>
                <a:gd name="csX269" fmla="*/ 375113 w 645882"/>
                <a:gd name="csY269" fmla="*/ 33425 h 427359"/>
                <a:gd name="csX270" fmla="*/ 399403 w 645882"/>
                <a:gd name="csY270" fmla="*/ 56220 h 427359"/>
                <a:gd name="csX271" fmla="*/ 434144 w 645882"/>
                <a:gd name="csY271" fmla="*/ 69330 h 427359"/>
                <a:gd name="csX272" fmla="*/ 463702 w 645882"/>
                <a:gd name="csY272" fmla="*/ 77420 h 427359"/>
                <a:gd name="csX273" fmla="*/ 510342 w 645882"/>
                <a:gd name="csY273" fmla="*/ 119318 h 427359"/>
                <a:gd name="csX274" fmla="*/ 512828 w 645882"/>
                <a:gd name="csY274" fmla="*/ 130171 h 427359"/>
                <a:gd name="csX275" fmla="*/ 477209 w 645882"/>
                <a:gd name="csY275" fmla="*/ 149652 h 427359"/>
                <a:gd name="csX276" fmla="*/ 474543 w 645882"/>
                <a:gd name="csY276" fmla="*/ 155627 h 427359"/>
                <a:gd name="csX277" fmla="*/ 433446 w 645882"/>
                <a:gd name="csY277" fmla="*/ 141595 h 427359"/>
                <a:gd name="csX278" fmla="*/ 416178 w 645882"/>
                <a:gd name="csY278" fmla="*/ 147037 h 427359"/>
                <a:gd name="csX279" fmla="*/ 408335 w 645882"/>
                <a:gd name="csY279" fmla="*/ 137979 h 427359"/>
                <a:gd name="csX280" fmla="*/ 389702 w 645882"/>
                <a:gd name="csY280" fmla="*/ 133267 h 427359"/>
                <a:gd name="csX281" fmla="*/ 388985 w 645882"/>
                <a:gd name="csY281" fmla="*/ 109562 h 427359"/>
                <a:gd name="csX282" fmla="*/ 364726 w 645882"/>
                <a:gd name="csY282" fmla="*/ 88426 h 427359"/>
                <a:gd name="csX283" fmla="*/ 357146 w 645882"/>
                <a:gd name="csY283" fmla="*/ 84317 h 427359"/>
                <a:gd name="csX284" fmla="*/ 348868 w 645882"/>
                <a:gd name="csY284" fmla="*/ 73714 h 427359"/>
                <a:gd name="csX285" fmla="*/ 344831 w 645882"/>
                <a:gd name="csY285" fmla="*/ 62829 h 427359"/>
                <a:gd name="csX286" fmla="*/ 319451 w 645882"/>
                <a:gd name="csY286" fmla="*/ 49714 h 427359"/>
                <a:gd name="csX287" fmla="*/ 327364 w 645882"/>
                <a:gd name="csY287" fmla="*/ 28469 h 427359"/>
                <a:gd name="csX288" fmla="*/ 323097 w 645882"/>
                <a:gd name="csY288" fmla="*/ 21924 h 427359"/>
                <a:gd name="csX289" fmla="*/ 307847 w 645882"/>
                <a:gd name="csY289" fmla="*/ 17597 h 427359"/>
                <a:gd name="csX290" fmla="*/ 281558 w 645882"/>
                <a:gd name="csY290" fmla="*/ 11546 h 427359"/>
                <a:gd name="csX291" fmla="*/ 277342 w 645882"/>
                <a:gd name="csY291" fmla="*/ 10027 h 427359"/>
                <a:gd name="csX292" fmla="*/ 341435 w 645882"/>
                <a:gd name="csY292" fmla="*/ 6956 h 427359"/>
                <a:gd name="csX293" fmla="*/ 239038 w 645882"/>
                <a:gd name="csY293" fmla="*/ 18636 h 427359"/>
                <a:gd name="csX294" fmla="*/ 245432 w 645882"/>
                <a:gd name="csY294" fmla="*/ 13616 h 427359"/>
                <a:gd name="csX295" fmla="*/ 245830 w 645882"/>
                <a:gd name="csY295" fmla="*/ 13398 h 427359"/>
                <a:gd name="csX296" fmla="*/ 280629 w 645882"/>
                <a:gd name="csY296" fmla="*/ 13873 h 427359"/>
                <a:gd name="csX297" fmla="*/ 307649 w 645882"/>
                <a:gd name="csY297" fmla="*/ 20091 h 427359"/>
                <a:gd name="csX298" fmla="*/ 321726 w 645882"/>
                <a:gd name="csY298" fmla="*/ 24021 h 427359"/>
                <a:gd name="csX299" fmla="*/ 324891 w 645882"/>
                <a:gd name="csY299" fmla="*/ 28873 h 427359"/>
                <a:gd name="csX300" fmla="*/ 316158 w 645882"/>
                <a:gd name="csY300" fmla="*/ 49944 h 427359"/>
                <a:gd name="csX301" fmla="*/ 314678 w 645882"/>
                <a:gd name="csY301" fmla="*/ 51803 h 427359"/>
                <a:gd name="csX302" fmla="*/ 317042 w 645882"/>
                <a:gd name="csY302" fmla="*/ 51970 h 427359"/>
                <a:gd name="csX303" fmla="*/ 342685 w 645882"/>
                <a:gd name="csY303" fmla="*/ 64137 h 427359"/>
                <a:gd name="csX304" fmla="*/ 346401 w 645882"/>
                <a:gd name="csY304" fmla="*/ 74189 h 427359"/>
                <a:gd name="csX305" fmla="*/ 355884 w 645882"/>
                <a:gd name="csY305" fmla="*/ 86484 h 427359"/>
                <a:gd name="csX306" fmla="*/ 363554 w 645882"/>
                <a:gd name="csY306" fmla="*/ 90638 h 427359"/>
                <a:gd name="csX307" fmla="*/ 386710 w 645882"/>
                <a:gd name="csY307" fmla="*/ 110626 h 427359"/>
                <a:gd name="csX308" fmla="*/ 386492 w 645882"/>
                <a:gd name="csY308" fmla="*/ 134146 h 427359"/>
                <a:gd name="csX309" fmla="*/ 385089 w 645882"/>
                <a:gd name="csY309" fmla="*/ 136505 h 427359"/>
                <a:gd name="csX310" fmla="*/ 387787 w 645882"/>
                <a:gd name="csY310" fmla="*/ 136011 h 427359"/>
                <a:gd name="csX311" fmla="*/ 406740 w 645882"/>
                <a:gd name="csY311" fmla="*/ 139909 h 427359"/>
                <a:gd name="csX312" fmla="*/ 414076 w 645882"/>
                <a:gd name="csY312" fmla="*/ 148441 h 427359"/>
                <a:gd name="csX313" fmla="*/ 408861 w 645882"/>
                <a:gd name="csY313" fmla="*/ 154601 h 427359"/>
                <a:gd name="csX314" fmla="*/ 398801 w 645882"/>
                <a:gd name="csY314" fmla="*/ 181314 h 427359"/>
                <a:gd name="csX315" fmla="*/ 400601 w 645882"/>
                <a:gd name="csY315" fmla="*/ 217725 h 427359"/>
                <a:gd name="csX316" fmla="*/ 402120 w 645882"/>
                <a:gd name="csY316" fmla="*/ 236328 h 427359"/>
                <a:gd name="csX317" fmla="*/ 387428 w 645882"/>
                <a:gd name="csY317" fmla="*/ 261457 h 427359"/>
                <a:gd name="csX318" fmla="*/ 348701 w 645882"/>
                <a:gd name="csY318" fmla="*/ 251008 h 427359"/>
                <a:gd name="csX319" fmla="*/ 359876 w 645882"/>
                <a:gd name="csY319" fmla="*/ 239565 h 427359"/>
                <a:gd name="csX320" fmla="*/ 357197 w 645882"/>
                <a:gd name="csY320" fmla="*/ 208122 h 427359"/>
                <a:gd name="csX321" fmla="*/ 355756 w 645882"/>
                <a:gd name="csY321" fmla="*/ 203237 h 427359"/>
                <a:gd name="csX322" fmla="*/ 353212 w 645882"/>
                <a:gd name="csY322" fmla="*/ 187910 h 427359"/>
                <a:gd name="csX323" fmla="*/ 345145 w 645882"/>
                <a:gd name="csY323" fmla="*/ 157268 h 427359"/>
                <a:gd name="csX324" fmla="*/ 326243 w 645882"/>
                <a:gd name="csY324" fmla="*/ 132319 h 427359"/>
                <a:gd name="csX325" fmla="*/ 310045 w 645882"/>
                <a:gd name="csY325" fmla="*/ 106158 h 427359"/>
                <a:gd name="csX326" fmla="*/ 288382 w 645882"/>
                <a:gd name="csY326" fmla="*/ 73663 h 427359"/>
                <a:gd name="csX327" fmla="*/ 287068 w 645882"/>
                <a:gd name="csY327" fmla="*/ 72721 h 427359"/>
                <a:gd name="csX328" fmla="*/ 279142 w 645882"/>
                <a:gd name="csY328" fmla="*/ 53194 h 427359"/>
                <a:gd name="csX329" fmla="*/ 276983 w 645882"/>
                <a:gd name="csY329" fmla="*/ 40592 h 427359"/>
                <a:gd name="csX330" fmla="*/ 250725 w 645882"/>
                <a:gd name="csY330" fmla="*/ 25053 h 427359"/>
                <a:gd name="csX331" fmla="*/ 239582 w 645882"/>
                <a:gd name="csY331" fmla="*/ 20476 h 427359"/>
                <a:gd name="csX332" fmla="*/ 239019 w 645882"/>
                <a:gd name="csY332" fmla="*/ 18623 h 427359"/>
                <a:gd name="csX333" fmla="*/ 3481 w 645882"/>
                <a:gd name="csY333" fmla="*/ 279823 h 427359"/>
                <a:gd name="csX334" fmla="*/ 9690 w 645882"/>
                <a:gd name="csY334" fmla="*/ 284092 h 427359"/>
                <a:gd name="csX335" fmla="*/ 18205 w 645882"/>
                <a:gd name="csY335" fmla="*/ 286682 h 427359"/>
                <a:gd name="csX336" fmla="*/ 19442 w 645882"/>
                <a:gd name="csY336" fmla="*/ 285458 h 427359"/>
                <a:gd name="csX337" fmla="*/ 18231 w 645882"/>
                <a:gd name="csY337" fmla="*/ 284188 h 427359"/>
                <a:gd name="csX338" fmla="*/ 10638 w 645882"/>
                <a:gd name="csY338" fmla="*/ 281785 h 427359"/>
                <a:gd name="csX339" fmla="*/ 2539 w 645882"/>
                <a:gd name="csY339" fmla="*/ 260233 h 427359"/>
                <a:gd name="csX340" fmla="*/ 18782 w 645882"/>
                <a:gd name="csY340" fmla="*/ 205231 h 427359"/>
                <a:gd name="csX341" fmla="*/ 30008 w 645882"/>
                <a:gd name="csY341" fmla="*/ 175442 h 427359"/>
                <a:gd name="csX342" fmla="*/ 30873 w 645882"/>
                <a:gd name="csY342" fmla="*/ 188673 h 427359"/>
                <a:gd name="csX343" fmla="*/ 32212 w 645882"/>
                <a:gd name="csY343" fmla="*/ 200205 h 427359"/>
                <a:gd name="csX344" fmla="*/ 33404 w 645882"/>
                <a:gd name="csY344" fmla="*/ 201507 h 427359"/>
                <a:gd name="csX345" fmla="*/ 33461 w 645882"/>
                <a:gd name="csY345" fmla="*/ 201507 h 427359"/>
                <a:gd name="csX346" fmla="*/ 34705 w 645882"/>
                <a:gd name="csY346" fmla="*/ 200314 h 427359"/>
                <a:gd name="csX347" fmla="*/ 33269 w 645882"/>
                <a:gd name="csY347" fmla="*/ 187987 h 427359"/>
                <a:gd name="csX348" fmla="*/ 43701 w 645882"/>
                <a:gd name="csY348" fmla="*/ 139819 h 427359"/>
                <a:gd name="csX349" fmla="*/ 82600 w 645882"/>
                <a:gd name="csY349" fmla="*/ 94952 h 427359"/>
                <a:gd name="csX350" fmla="*/ 79358 w 645882"/>
                <a:gd name="csY350" fmla="*/ 104978 h 427359"/>
                <a:gd name="csX351" fmla="*/ 79255 w 645882"/>
                <a:gd name="csY351" fmla="*/ 111747 h 427359"/>
                <a:gd name="csX352" fmla="*/ 78698 w 645882"/>
                <a:gd name="csY352" fmla="*/ 112177 h 427359"/>
                <a:gd name="csX353" fmla="*/ 47487 w 645882"/>
                <a:gd name="csY353" fmla="*/ 168070 h 427359"/>
                <a:gd name="csX354" fmla="*/ 65640 w 645882"/>
                <a:gd name="csY354" fmla="*/ 185153 h 427359"/>
                <a:gd name="csX355" fmla="*/ 66947 w 645882"/>
                <a:gd name="csY355" fmla="*/ 185051 h 427359"/>
                <a:gd name="csX356" fmla="*/ 55375 w 645882"/>
                <a:gd name="csY356" fmla="*/ 193859 h 427359"/>
                <a:gd name="csX357" fmla="*/ 33321 w 645882"/>
                <a:gd name="csY357" fmla="*/ 236149 h 427359"/>
                <a:gd name="csX358" fmla="*/ 40285 w 645882"/>
                <a:gd name="csY358" fmla="*/ 266906 h 427359"/>
                <a:gd name="csX359" fmla="*/ 40311 w 645882"/>
                <a:gd name="csY359" fmla="*/ 267489 h 427359"/>
                <a:gd name="csX360" fmla="*/ 41138 w 645882"/>
                <a:gd name="csY360" fmla="*/ 274804 h 427359"/>
                <a:gd name="csX361" fmla="*/ 33308 w 645882"/>
                <a:gd name="csY361" fmla="*/ 283131 h 427359"/>
                <a:gd name="csX362" fmla="*/ 24754 w 645882"/>
                <a:gd name="csY362" fmla="*/ 281355 h 427359"/>
                <a:gd name="csX363" fmla="*/ 21768 w 645882"/>
                <a:gd name="csY363" fmla="*/ 246610 h 427359"/>
                <a:gd name="csX364" fmla="*/ 22204 w 645882"/>
                <a:gd name="csY364" fmla="*/ 244630 h 427359"/>
                <a:gd name="csX365" fmla="*/ 22204 w 645882"/>
                <a:gd name="csY365" fmla="*/ 222212 h 427359"/>
                <a:gd name="csX366" fmla="*/ 20743 w 645882"/>
                <a:gd name="csY366" fmla="*/ 221219 h 427359"/>
                <a:gd name="csX367" fmla="*/ 19750 w 645882"/>
                <a:gd name="csY367" fmla="*/ 222680 h 427359"/>
                <a:gd name="csX368" fmla="*/ 19750 w 645882"/>
                <a:gd name="csY368" fmla="*/ 244104 h 427359"/>
                <a:gd name="csX369" fmla="*/ 19314 w 645882"/>
                <a:gd name="csY369" fmla="*/ 246072 h 427359"/>
                <a:gd name="csX370" fmla="*/ 23293 w 645882"/>
                <a:gd name="csY370" fmla="*/ 283394 h 427359"/>
                <a:gd name="csX371" fmla="*/ 30738 w 645882"/>
                <a:gd name="csY371" fmla="*/ 286067 h 427359"/>
                <a:gd name="csX372" fmla="*/ 34102 w 645882"/>
                <a:gd name="csY372" fmla="*/ 285496 h 427359"/>
                <a:gd name="csX373" fmla="*/ 43374 w 645882"/>
                <a:gd name="csY373" fmla="*/ 275887 h 427359"/>
                <a:gd name="csX374" fmla="*/ 47654 w 645882"/>
                <a:gd name="csY374" fmla="*/ 295317 h 427359"/>
                <a:gd name="csX375" fmla="*/ 33968 w 645882"/>
                <a:gd name="csY375" fmla="*/ 305612 h 427359"/>
                <a:gd name="csX376" fmla="*/ 16828 w 645882"/>
                <a:gd name="csY376" fmla="*/ 311888 h 427359"/>
                <a:gd name="csX377" fmla="*/ 9132 w 645882"/>
                <a:gd name="csY377" fmla="*/ 308497 h 427359"/>
                <a:gd name="csX378" fmla="*/ 8351 w 645882"/>
                <a:gd name="csY378" fmla="*/ 307561 h 427359"/>
                <a:gd name="csX379" fmla="*/ 8184 w 645882"/>
                <a:gd name="csY379" fmla="*/ 307535 h 427359"/>
                <a:gd name="csX380" fmla="*/ 6999 w 645882"/>
                <a:gd name="csY380" fmla="*/ 306074 h 427359"/>
                <a:gd name="csX381" fmla="*/ 3462 w 645882"/>
                <a:gd name="csY381" fmla="*/ 279823 h 427359"/>
                <a:gd name="csX382" fmla="*/ 10138 w 645882"/>
                <a:gd name="csY382" fmla="*/ 336703 h 427359"/>
                <a:gd name="csX383" fmla="*/ 8498 w 645882"/>
                <a:gd name="csY383" fmla="*/ 311221 h 427359"/>
                <a:gd name="csX384" fmla="*/ 16597 w 645882"/>
                <a:gd name="csY384" fmla="*/ 314369 h 427359"/>
                <a:gd name="csX385" fmla="*/ 18423 w 645882"/>
                <a:gd name="csY385" fmla="*/ 314459 h 427359"/>
                <a:gd name="csX386" fmla="*/ 35704 w 645882"/>
                <a:gd name="csY386" fmla="*/ 307414 h 427359"/>
                <a:gd name="csX387" fmla="*/ 47885 w 645882"/>
                <a:gd name="csY387" fmla="*/ 298138 h 427359"/>
                <a:gd name="csX388" fmla="*/ 52319 w 645882"/>
                <a:gd name="csY388" fmla="*/ 322978 h 427359"/>
                <a:gd name="csX389" fmla="*/ 21569 w 645882"/>
                <a:gd name="csY389" fmla="*/ 345831 h 427359"/>
                <a:gd name="csX390" fmla="*/ 20038 w 645882"/>
                <a:gd name="csY390" fmla="*/ 349319 h 427359"/>
                <a:gd name="csX391" fmla="*/ 10145 w 645882"/>
                <a:gd name="csY391" fmla="*/ 336696 h 427359"/>
                <a:gd name="csX392" fmla="*/ 81569 w 645882"/>
                <a:gd name="csY392" fmla="*/ 389127 h 427359"/>
                <a:gd name="csX393" fmla="*/ 34942 w 645882"/>
                <a:gd name="csY393" fmla="*/ 388371 h 427359"/>
                <a:gd name="csX394" fmla="*/ 23709 w 645882"/>
                <a:gd name="csY394" fmla="*/ 347101 h 427359"/>
                <a:gd name="csX395" fmla="*/ 53466 w 645882"/>
                <a:gd name="csY395" fmla="*/ 325241 h 427359"/>
                <a:gd name="csX396" fmla="*/ 68267 w 645882"/>
                <a:gd name="csY396" fmla="*/ 334395 h 427359"/>
                <a:gd name="csX397" fmla="*/ 72291 w 645882"/>
                <a:gd name="csY397" fmla="*/ 334626 h 427359"/>
                <a:gd name="csX398" fmla="*/ 68344 w 645882"/>
                <a:gd name="csY398" fmla="*/ 351415 h 427359"/>
                <a:gd name="csX399" fmla="*/ 55881 w 645882"/>
                <a:gd name="csY399" fmla="*/ 359255 h 427359"/>
                <a:gd name="csX400" fmla="*/ 37203 w 645882"/>
                <a:gd name="csY400" fmla="*/ 375460 h 427359"/>
                <a:gd name="csX401" fmla="*/ 40036 w 645882"/>
                <a:gd name="csY401" fmla="*/ 387647 h 427359"/>
                <a:gd name="csX402" fmla="*/ 53171 w 645882"/>
                <a:gd name="csY402" fmla="*/ 391519 h 427359"/>
                <a:gd name="csX403" fmla="*/ 61052 w 645882"/>
                <a:gd name="csY403" fmla="*/ 390987 h 427359"/>
                <a:gd name="csX404" fmla="*/ 124620 w 645882"/>
                <a:gd name="csY404" fmla="*/ 361043 h 427359"/>
                <a:gd name="csX405" fmla="*/ 148840 w 645882"/>
                <a:gd name="csY405" fmla="*/ 344466 h 427359"/>
                <a:gd name="csX406" fmla="*/ 145086 w 645882"/>
                <a:gd name="csY406" fmla="*/ 351806 h 427359"/>
                <a:gd name="csX407" fmla="*/ 144983 w 645882"/>
                <a:gd name="csY407" fmla="*/ 361018 h 427359"/>
                <a:gd name="csX408" fmla="*/ 142766 w 645882"/>
                <a:gd name="csY408" fmla="*/ 374922 h 427359"/>
                <a:gd name="csX409" fmla="*/ 123870 w 645882"/>
                <a:gd name="csY409" fmla="*/ 385198 h 427359"/>
                <a:gd name="csX410" fmla="*/ 123409 w 645882"/>
                <a:gd name="csY410" fmla="*/ 385397 h 427359"/>
                <a:gd name="csX411" fmla="*/ 81562 w 645882"/>
                <a:gd name="csY411" fmla="*/ 389121 h 427359"/>
                <a:gd name="csX412" fmla="*/ 123089 w 645882"/>
                <a:gd name="csY412" fmla="*/ 359082 h 427359"/>
                <a:gd name="csX413" fmla="*/ 60757 w 645882"/>
                <a:gd name="csY413" fmla="*/ 388512 h 427359"/>
                <a:gd name="csX414" fmla="*/ 41798 w 645882"/>
                <a:gd name="csY414" fmla="*/ 385877 h 427359"/>
                <a:gd name="csX415" fmla="*/ 39683 w 645882"/>
                <a:gd name="csY415" fmla="*/ 375742 h 427359"/>
                <a:gd name="csX416" fmla="*/ 57054 w 645882"/>
                <a:gd name="csY416" fmla="*/ 361460 h 427359"/>
                <a:gd name="csX417" fmla="*/ 70112 w 645882"/>
                <a:gd name="csY417" fmla="*/ 353178 h 427359"/>
                <a:gd name="csX418" fmla="*/ 74815 w 645882"/>
                <a:gd name="csY418" fmla="*/ 334613 h 427359"/>
                <a:gd name="csX419" fmla="*/ 88386 w 645882"/>
                <a:gd name="csY419" fmla="*/ 332863 h 427359"/>
                <a:gd name="csX420" fmla="*/ 115406 w 645882"/>
                <a:gd name="csY420" fmla="*/ 331344 h 427359"/>
                <a:gd name="csX421" fmla="*/ 135096 w 645882"/>
                <a:gd name="csY421" fmla="*/ 336440 h 427359"/>
                <a:gd name="csX422" fmla="*/ 151487 w 645882"/>
                <a:gd name="csY422" fmla="*/ 340209 h 427359"/>
                <a:gd name="csX423" fmla="*/ 123102 w 645882"/>
                <a:gd name="csY423" fmla="*/ 359088 h 427359"/>
                <a:gd name="csX424" fmla="*/ 129458 w 645882"/>
                <a:gd name="csY424" fmla="*/ 386230 h 427359"/>
                <a:gd name="csX425" fmla="*/ 142881 w 645882"/>
                <a:gd name="csY425" fmla="*/ 378710 h 427359"/>
                <a:gd name="csX426" fmla="*/ 143227 w 645882"/>
                <a:gd name="csY426" fmla="*/ 378794 h 427359"/>
                <a:gd name="csX427" fmla="*/ 158624 w 645882"/>
                <a:gd name="csY427" fmla="*/ 384659 h 427359"/>
                <a:gd name="csX428" fmla="*/ 165628 w 645882"/>
                <a:gd name="csY428" fmla="*/ 392365 h 427359"/>
                <a:gd name="csX429" fmla="*/ 179244 w 645882"/>
                <a:gd name="csY429" fmla="*/ 404557 h 427359"/>
                <a:gd name="csX430" fmla="*/ 148821 w 645882"/>
                <a:gd name="csY430" fmla="*/ 392243 h 427359"/>
                <a:gd name="csX431" fmla="*/ 129458 w 645882"/>
                <a:gd name="csY431" fmla="*/ 386230 h 427359"/>
                <a:gd name="csX432" fmla="*/ 217599 w 645882"/>
                <a:gd name="csY432" fmla="*/ 410417 h 427359"/>
                <a:gd name="csX433" fmla="*/ 186740 w 645882"/>
                <a:gd name="csY433" fmla="*/ 406577 h 427359"/>
                <a:gd name="csX434" fmla="*/ 189842 w 645882"/>
                <a:gd name="csY434" fmla="*/ 406737 h 427359"/>
                <a:gd name="csX435" fmla="*/ 214222 w 645882"/>
                <a:gd name="csY435" fmla="*/ 400865 h 427359"/>
                <a:gd name="csX436" fmla="*/ 214318 w 645882"/>
                <a:gd name="csY436" fmla="*/ 400794 h 427359"/>
                <a:gd name="csX437" fmla="*/ 218521 w 645882"/>
                <a:gd name="csY437" fmla="*/ 401525 h 427359"/>
                <a:gd name="csX438" fmla="*/ 242357 w 645882"/>
                <a:gd name="csY438" fmla="*/ 400660 h 427359"/>
                <a:gd name="csX439" fmla="*/ 248848 w 645882"/>
                <a:gd name="csY439" fmla="*/ 406904 h 427359"/>
                <a:gd name="csX440" fmla="*/ 217599 w 645882"/>
                <a:gd name="csY440" fmla="*/ 410417 h 427359"/>
                <a:gd name="csX441" fmla="*/ 493208 w 645882"/>
                <a:gd name="csY441" fmla="*/ 349120 h 427359"/>
                <a:gd name="csX442" fmla="*/ 461491 w 645882"/>
                <a:gd name="csY442" fmla="*/ 396820 h 427359"/>
                <a:gd name="csX443" fmla="*/ 366815 w 645882"/>
                <a:gd name="csY443" fmla="*/ 424661 h 427359"/>
                <a:gd name="csX444" fmla="*/ 297179 w 645882"/>
                <a:gd name="csY444" fmla="*/ 416365 h 427359"/>
                <a:gd name="csX445" fmla="*/ 323924 w 645882"/>
                <a:gd name="csY445" fmla="*/ 410628 h 427359"/>
                <a:gd name="csX446" fmla="*/ 324699 w 645882"/>
                <a:gd name="csY446" fmla="*/ 409038 h 427359"/>
                <a:gd name="csX447" fmla="*/ 323110 w 645882"/>
                <a:gd name="csY447" fmla="*/ 408263 h 427359"/>
                <a:gd name="csX448" fmla="*/ 275938 w 645882"/>
                <a:gd name="csY448" fmla="*/ 414301 h 427359"/>
                <a:gd name="csX449" fmla="*/ 243856 w 645882"/>
                <a:gd name="csY449" fmla="*/ 398480 h 427359"/>
                <a:gd name="csX450" fmla="*/ 243286 w 645882"/>
                <a:gd name="csY450" fmla="*/ 397634 h 427359"/>
                <a:gd name="csX451" fmla="*/ 242344 w 645882"/>
                <a:gd name="csY451" fmla="*/ 398019 h 427359"/>
                <a:gd name="csX452" fmla="*/ 218861 w 645882"/>
                <a:gd name="csY452" fmla="*/ 399051 h 427359"/>
                <a:gd name="csX453" fmla="*/ 187580 w 645882"/>
                <a:gd name="csY453" fmla="*/ 382743 h 427359"/>
                <a:gd name="csX454" fmla="*/ 182037 w 645882"/>
                <a:gd name="csY454" fmla="*/ 378230 h 427359"/>
                <a:gd name="csX455" fmla="*/ 155023 w 645882"/>
                <a:gd name="csY455" fmla="*/ 366864 h 427359"/>
                <a:gd name="csX456" fmla="*/ 153953 w 645882"/>
                <a:gd name="csY456" fmla="*/ 368261 h 427359"/>
                <a:gd name="csX457" fmla="*/ 155344 w 645882"/>
                <a:gd name="csY457" fmla="*/ 369345 h 427359"/>
                <a:gd name="csX458" fmla="*/ 180474 w 645882"/>
                <a:gd name="csY458" fmla="*/ 380178 h 427359"/>
                <a:gd name="csX459" fmla="*/ 185997 w 645882"/>
                <a:gd name="csY459" fmla="*/ 384672 h 427359"/>
                <a:gd name="csX460" fmla="*/ 210288 w 645882"/>
                <a:gd name="csY460" fmla="*/ 399782 h 427359"/>
                <a:gd name="csX461" fmla="*/ 180672 w 645882"/>
                <a:gd name="csY461" fmla="*/ 402480 h 427359"/>
                <a:gd name="csX462" fmla="*/ 167646 w 645882"/>
                <a:gd name="csY462" fmla="*/ 390903 h 427359"/>
                <a:gd name="csX463" fmla="*/ 160079 w 645882"/>
                <a:gd name="csY463" fmla="*/ 382627 h 427359"/>
                <a:gd name="csX464" fmla="*/ 144752 w 645882"/>
                <a:gd name="csY464" fmla="*/ 376422 h 427359"/>
                <a:gd name="csX465" fmla="*/ 144868 w 645882"/>
                <a:gd name="csY465" fmla="*/ 376268 h 427359"/>
                <a:gd name="csX466" fmla="*/ 147475 w 645882"/>
                <a:gd name="csY466" fmla="*/ 360832 h 427359"/>
                <a:gd name="csX467" fmla="*/ 147546 w 645882"/>
                <a:gd name="csY467" fmla="*/ 352223 h 427359"/>
                <a:gd name="csX468" fmla="*/ 158868 w 645882"/>
                <a:gd name="csY468" fmla="*/ 339530 h 427359"/>
                <a:gd name="csX469" fmla="*/ 162418 w 645882"/>
                <a:gd name="csY469" fmla="*/ 338793 h 427359"/>
                <a:gd name="csX470" fmla="*/ 167089 w 645882"/>
                <a:gd name="csY470" fmla="*/ 337543 h 427359"/>
                <a:gd name="csX471" fmla="*/ 200753 w 645882"/>
                <a:gd name="csY471" fmla="*/ 349908 h 427359"/>
                <a:gd name="csX472" fmla="*/ 211633 w 645882"/>
                <a:gd name="csY472" fmla="*/ 351530 h 427359"/>
                <a:gd name="csX473" fmla="*/ 245939 w 645882"/>
                <a:gd name="csY473" fmla="*/ 360922 h 427359"/>
                <a:gd name="csX474" fmla="*/ 302106 w 645882"/>
                <a:gd name="csY474" fmla="*/ 370422 h 427359"/>
                <a:gd name="csX475" fmla="*/ 311122 w 645882"/>
                <a:gd name="csY475" fmla="*/ 370178 h 427359"/>
                <a:gd name="csX476" fmla="*/ 336284 w 645882"/>
                <a:gd name="csY476" fmla="*/ 375883 h 427359"/>
                <a:gd name="csX477" fmla="*/ 338379 w 645882"/>
                <a:gd name="csY477" fmla="*/ 376890 h 427359"/>
                <a:gd name="csX478" fmla="*/ 384455 w 645882"/>
                <a:gd name="csY478" fmla="*/ 390153 h 427359"/>
                <a:gd name="csX479" fmla="*/ 386428 w 645882"/>
                <a:gd name="csY479" fmla="*/ 390204 h 427359"/>
                <a:gd name="csX480" fmla="*/ 416947 w 645882"/>
                <a:gd name="csY480" fmla="*/ 372858 h 427359"/>
                <a:gd name="csX481" fmla="*/ 416454 w 645882"/>
                <a:gd name="csY481" fmla="*/ 371165 h 427359"/>
                <a:gd name="csX482" fmla="*/ 414762 w 645882"/>
                <a:gd name="csY482" fmla="*/ 371659 h 427359"/>
                <a:gd name="csX483" fmla="*/ 384583 w 645882"/>
                <a:gd name="csY483" fmla="*/ 387659 h 427359"/>
                <a:gd name="csX484" fmla="*/ 339462 w 645882"/>
                <a:gd name="csY484" fmla="*/ 374640 h 427359"/>
                <a:gd name="csX485" fmla="*/ 337360 w 645882"/>
                <a:gd name="csY485" fmla="*/ 373627 h 427359"/>
                <a:gd name="csX486" fmla="*/ 323610 w 645882"/>
                <a:gd name="csY486" fmla="*/ 369095 h 427359"/>
                <a:gd name="csX487" fmla="*/ 326179 w 645882"/>
                <a:gd name="csY487" fmla="*/ 368774 h 427359"/>
                <a:gd name="csX488" fmla="*/ 362625 w 645882"/>
                <a:gd name="csY488" fmla="*/ 345876 h 427359"/>
                <a:gd name="csX489" fmla="*/ 362029 w 645882"/>
                <a:gd name="csY489" fmla="*/ 344216 h 427359"/>
                <a:gd name="csX490" fmla="*/ 360369 w 645882"/>
                <a:gd name="csY490" fmla="*/ 344812 h 427359"/>
                <a:gd name="csX491" fmla="*/ 325820 w 645882"/>
                <a:gd name="csY491" fmla="*/ 366300 h 427359"/>
                <a:gd name="csX492" fmla="*/ 311038 w 645882"/>
                <a:gd name="csY492" fmla="*/ 367672 h 427359"/>
                <a:gd name="csX493" fmla="*/ 309308 w 645882"/>
                <a:gd name="csY493" fmla="*/ 367672 h 427359"/>
                <a:gd name="csX494" fmla="*/ 309020 w 645882"/>
                <a:gd name="csY494" fmla="*/ 367742 h 427359"/>
                <a:gd name="csX495" fmla="*/ 246893 w 645882"/>
                <a:gd name="csY495" fmla="*/ 358614 h 427359"/>
                <a:gd name="csX496" fmla="*/ 211973 w 645882"/>
                <a:gd name="csY496" fmla="*/ 349056 h 427359"/>
                <a:gd name="csX497" fmla="*/ 201119 w 645882"/>
                <a:gd name="csY497" fmla="*/ 347434 h 427359"/>
                <a:gd name="csX498" fmla="*/ 170113 w 645882"/>
                <a:gd name="csY498" fmla="*/ 336600 h 427359"/>
                <a:gd name="csX499" fmla="*/ 182486 w 645882"/>
                <a:gd name="csY499" fmla="*/ 331453 h 427359"/>
                <a:gd name="csX500" fmla="*/ 198594 w 645882"/>
                <a:gd name="csY500" fmla="*/ 326318 h 427359"/>
                <a:gd name="csX501" fmla="*/ 221859 w 645882"/>
                <a:gd name="csY501" fmla="*/ 300811 h 427359"/>
                <a:gd name="csX502" fmla="*/ 218150 w 645882"/>
                <a:gd name="csY502" fmla="*/ 287464 h 427359"/>
                <a:gd name="csX503" fmla="*/ 215792 w 645882"/>
                <a:gd name="csY503" fmla="*/ 286721 h 427359"/>
                <a:gd name="csX504" fmla="*/ 215004 w 645882"/>
                <a:gd name="csY504" fmla="*/ 288298 h 427359"/>
                <a:gd name="csX505" fmla="*/ 216215 w 645882"/>
                <a:gd name="csY505" fmla="*/ 289150 h 427359"/>
                <a:gd name="csX506" fmla="*/ 219386 w 645882"/>
                <a:gd name="csY506" fmla="*/ 300516 h 427359"/>
                <a:gd name="csX507" fmla="*/ 198280 w 645882"/>
                <a:gd name="csY507" fmla="*/ 323837 h 427359"/>
                <a:gd name="csX508" fmla="*/ 181390 w 645882"/>
                <a:gd name="csY508" fmla="*/ 329203 h 427359"/>
                <a:gd name="csX509" fmla="*/ 161815 w 645882"/>
                <a:gd name="csY509" fmla="*/ 336350 h 427359"/>
                <a:gd name="csX510" fmla="*/ 159028 w 645882"/>
                <a:gd name="csY510" fmla="*/ 336914 h 427359"/>
                <a:gd name="csX511" fmla="*/ 158202 w 645882"/>
                <a:gd name="csY511" fmla="*/ 337017 h 427359"/>
                <a:gd name="csX512" fmla="*/ 158003 w 645882"/>
                <a:gd name="csY512" fmla="*/ 337126 h 427359"/>
                <a:gd name="csX513" fmla="*/ 135942 w 645882"/>
                <a:gd name="csY513" fmla="*/ 334068 h 427359"/>
                <a:gd name="csX514" fmla="*/ 115663 w 645882"/>
                <a:gd name="csY514" fmla="*/ 328831 h 427359"/>
                <a:gd name="csX515" fmla="*/ 87906 w 645882"/>
                <a:gd name="csY515" fmla="*/ 330382 h 427359"/>
                <a:gd name="csX516" fmla="*/ 74354 w 645882"/>
                <a:gd name="csY516" fmla="*/ 332107 h 427359"/>
                <a:gd name="csX517" fmla="*/ 73771 w 645882"/>
                <a:gd name="csY517" fmla="*/ 331664 h 427359"/>
                <a:gd name="csX518" fmla="*/ 72393 w 645882"/>
                <a:gd name="csY518" fmla="*/ 332100 h 427359"/>
                <a:gd name="csX519" fmla="*/ 68510 w 645882"/>
                <a:gd name="csY519" fmla="*/ 331882 h 427359"/>
                <a:gd name="csX520" fmla="*/ 55625 w 645882"/>
                <a:gd name="csY520" fmla="*/ 323985 h 427359"/>
                <a:gd name="csX521" fmla="*/ 55702 w 645882"/>
                <a:gd name="csY521" fmla="*/ 323017 h 427359"/>
                <a:gd name="csX522" fmla="*/ 54709 w 645882"/>
                <a:gd name="csY522" fmla="*/ 322190 h 427359"/>
                <a:gd name="csX523" fmla="*/ 50217 w 645882"/>
                <a:gd name="csY523" fmla="*/ 295862 h 427359"/>
                <a:gd name="csX524" fmla="*/ 43720 w 645882"/>
                <a:gd name="csY524" fmla="*/ 269201 h 427359"/>
                <a:gd name="csX525" fmla="*/ 35794 w 645882"/>
                <a:gd name="csY525" fmla="*/ 235911 h 427359"/>
                <a:gd name="csX526" fmla="*/ 56445 w 645882"/>
                <a:gd name="csY526" fmla="*/ 196077 h 427359"/>
                <a:gd name="csX527" fmla="*/ 69080 w 645882"/>
                <a:gd name="csY527" fmla="*/ 186429 h 427359"/>
                <a:gd name="csX528" fmla="*/ 82632 w 645882"/>
                <a:gd name="csY528" fmla="*/ 175480 h 427359"/>
                <a:gd name="csX529" fmla="*/ 114247 w 645882"/>
                <a:gd name="csY529" fmla="*/ 172115 h 427359"/>
                <a:gd name="csX530" fmla="*/ 115848 w 645882"/>
                <a:gd name="csY530" fmla="*/ 171980 h 427359"/>
                <a:gd name="csX531" fmla="*/ 115848 w 645882"/>
                <a:gd name="csY531" fmla="*/ 170211 h 427359"/>
                <a:gd name="csX532" fmla="*/ 99605 w 645882"/>
                <a:gd name="csY532" fmla="*/ 168429 h 427359"/>
                <a:gd name="csX533" fmla="*/ 98773 w 645882"/>
                <a:gd name="csY533" fmla="*/ 167916 h 427359"/>
                <a:gd name="csX534" fmla="*/ 90071 w 645882"/>
                <a:gd name="csY534" fmla="*/ 158736 h 427359"/>
                <a:gd name="csX535" fmla="*/ 100265 w 645882"/>
                <a:gd name="csY535" fmla="*/ 134569 h 427359"/>
                <a:gd name="csX536" fmla="*/ 111940 w 645882"/>
                <a:gd name="csY536" fmla="*/ 119164 h 427359"/>
                <a:gd name="csX537" fmla="*/ 111312 w 645882"/>
                <a:gd name="csY537" fmla="*/ 117517 h 427359"/>
                <a:gd name="csX538" fmla="*/ 109665 w 645882"/>
                <a:gd name="csY538" fmla="*/ 118145 h 427359"/>
                <a:gd name="csX539" fmla="*/ 98600 w 645882"/>
                <a:gd name="csY539" fmla="*/ 132703 h 427359"/>
                <a:gd name="csX540" fmla="*/ 87720 w 645882"/>
                <a:gd name="csY540" fmla="*/ 159589 h 427359"/>
                <a:gd name="csX541" fmla="*/ 94729 w 645882"/>
                <a:gd name="csY541" fmla="*/ 168897 h 427359"/>
                <a:gd name="csX542" fmla="*/ 81293 w 645882"/>
                <a:gd name="csY542" fmla="*/ 173365 h 427359"/>
                <a:gd name="csX543" fmla="*/ 69702 w 645882"/>
                <a:gd name="csY543" fmla="*/ 182435 h 427359"/>
                <a:gd name="csX544" fmla="*/ 69202 w 645882"/>
                <a:gd name="csY544" fmla="*/ 182326 h 427359"/>
                <a:gd name="csX545" fmla="*/ 68619 w 645882"/>
                <a:gd name="csY545" fmla="*/ 182391 h 427359"/>
                <a:gd name="csX546" fmla="*/ 49897 w 645882"/>
                <a:gd name="csY546" fmla="*/ 167486 h 427359"/>
                <a:gd name="csX547" fmla="*/ 80255 w 645882"/>
                <a:gd name="csY547" fmla="*/ 114068 h 427359"/>
                <a:gd name="csX548" fmla="*/ 117617 w 645882"/>
                <a:gd name="csY548" fmla="*/ 106664 h 427359"/>
                <a:gd name="csX549" fmla="*/ 139537 w 645882"/>
                <a:gd name="csY549" fmla="*/ 109395 h 427359"/>
                <a:gd name="csX550" fmla="*/ 177405 w 645882"/>
                <a:gd name="csY550" fmla="*/ 91317 h 427359"/>
                <a:gd name="csX551" fmla="*/ 199658 w 645882"/>
                <a:gd name="csY551" fmla="*/ 94016 h 427359"/>
                <a:gd name="csX552" fmla="*/ 201266 w 645882"/>
                <a:gd name="csY552" fmla="*/ 93285 h 427359"/>
                <a:gd name="csX553" fmla="*/ 200536 w 645882"/>
                <a:gd name="csY553" fmla="*/ 91683 h 427359"/>
                <a:gd name="csX554" fmla="*/ 177309 w 645882"/>
                <a:gd name="csY554" fmla="*/ 88830 h 427359"/>
                <a:gd name="csX555" fmla="*/ 138082 w 645882"/>
                <a:gd name="csY555" fmla="*/ 107376 h 427359"/>
                <a:gd name="csX556" fmla="*/ 118962 w 645882"/>
                <a:gd name="csY556" fmla="*/ 104561 h 427359"/>
                <a:gd name="csX557" fmla="*/ 118847 w 645882"/>
                <a:gd name="csY557" fmla="*/ 104497 h 427359"/>
                <a:gd name="csX558" fmla="*/ 136416 w 645882"/>
                <a:gd name="csY558" fmla="*/ 89753 h 427359"/>
                <a:gd name="csX559" fmla="*/ 156805 w 645882"/>
                <a:gd name="csY559" fmla="*/ 82721 h 427359"/>
                <a:gd name="csX560" fmla="*/ 158086 w 645882"/>
                <a:gd name="csY560" fmla="*/ 81509 h 427359"/>
                <a:gd name="csX561" fmla="*/ 156882 w 645882"/>
                <a:gd name="csY561" fmla="*/ 80227 h 427359"/>
                <a:gd name="csX562" fmla="*/ 135116 w 645882"/>
                <a:gd name="csY562" fmla="*/ 87625 h 427359"/>
                <a:gd name="csX563" fmla="*/ 116611 w 645882"/>
                <a:gd name="csY563" fmla="*/ 103292 h 427359"/>
                <a:gd name="csX564" fmla="*/ 81594 w 645882"/>
                <a:gd name="csY564" fmla="*/ 109920 h 427359"/>
                <a:gd name="csX565" fmla="*/ 81825 w 645882"/>
                <a:gd name="csY565" fmla="*/ 105177 h 427359"/>
                <a:gd name="csX566" fmla="*/ 103533 w 645882"/>
                <a:gd name="csY566" fmla="*/ 74971 h 427359"/>
                <a:gd name="csX567" fmla="*/ 141433 w 645882"/>
                <a:gd name="csY567" fmla="*/ 53618 h 427359"/>
                <a:gd name="csX568" fmla="*/ 141831 w 645882"/>
                <a:gd name="csY568" fmla="*/ 59663 h 427359"/>
                <a:gd name="csX569" fmla="*/ 149212 w 645882"/>
                <a:gd name="csY569" fmla="*/ 64361 h 427359"/>
                <a:gd name="csX570" fmla="*/ 122775 w 645882"/>
                <a:gd name="csY570" fmla="*/ 78291 h 427359"/>
                <a:gd name="csX571" fmla="*/ 122595 w 645882"/>
                <a:gd name="csY571" fmla="*/ 80048 h 427359"/>
                <a:gd name="csX572" fmla="*/ 124351 w 645882"/>
                <a:gd name="csY572" fmla="*/ 80227 h 427359"/>
                <a:gd name="csX573" fmla="*/ 178859 w 645882"/>
                <a:gd name="csY573" fmla="*/ 60246 h 427359"/>
                <a:gd name="csX574" fmla="*/ 239961 w 645882"/>
                <a:gd name="csY574" fmla="*/ 89087 h 427359"/>
                <a:gd name="csX575" fmla="*/ 243132 w 645882"/>
                <a:gd name="csY575" fmla="*/ 100529 h 427359"/>
                <a:gd name="csX576" fmla="*/ 253801 w 645882"/>
                <a:gd name="csY576" fmla="*/ 115683 h 427359"/>
                <a:gd name="csX577" fmla="*/ 295090 w 645882"/>
                <a:gd name="csY577" fmla="*/ 159877 h 427359"/>
                <a:gd name="csX578" fmla="*/ 294693 w 645882"/>
                <a:gd name="csY578" fmla="*/ 200128 h 427359"/>
                <a:gd name="csX579" fmla="*/ 293693 w 645882"/>
                <a:gd name="csY579" fmla="*/ 214154 h 427359"/>
                <a:gd name="csX580" fmla="*/ 304131 w 645882"/>
                <a:gd name="csY580" fmla="*/ 231046 h 427359"/>
                <a:gd name="csX581" fmla="*/ 304644 w 645882"/>
                <a:gd name="csY581" fmla="*/ 231155 h 427359"/>
                <a:gd name="csX582" fmla="*/ 305778 w 645882"/>
                <a:gd name="csY582" fmla="*/ 230424 h 427359"/>
                <a:gd name="csX583" fmla="*/ 305163 w 645882"/>
                <a:gd name="csY583" fmla="*/ 228770 h 427359"/>
                <a:gd name="csX584" fmla="*/ 296186 w 645882"/>
                <a:gd name="csY584" fmla="*/ 214033 h 427359"/>
                <a:gd name="csX585" fmla="*/ 297173 w 645882"/>
                <a:gd name="csY585" fmla="*/ 200423 h 427359"/>
                <a:gd name="csX586" fmla="*/ 297563 w 645882"/>
                <a:gd name="csY586" fmla="*/ 159550 h 427359"/>
                <a:gd name="csX587" fmla="*/ 254550 w 645882"/>
                <a:gd name="csY587" fmla="*/ 113299 h 427359"/>
                <a:gd name="csX588" fmla="*/ 245561 w 645882"/>
                <a:gd name="csY588" fmla="*/ 99939 h 427359"/>
                <a:gd name="csX589" fmla="*/ 242331 w 645882"/>
                <a:gd name="csY589" fmla="*/ 88292 h 427359"/>
                <a:gd name="csX590" fmla="*/ 178641 w 645882"/>
                <a:gd name="csY590" fmla="*/ 57759 h 427359"/>
                <a:gd name="csX591" fmla="*/ 153588 w 645882"/>
                <a:gd name="csY591" fmla="*/ 62874 h 427359"/>
                <a:gd name="csX592" fmla="*/ 152787 w 645882"/>
                <a:gd name="csY592" fmla="*/ 62477 h 427359"/>
                <a:gd name="csX593" fmla="*/ 144003 w 645882"/>
                <a:gd name="csY593" fmla="*/ 58419 h 427359"/>
                <a:gd name="csX594" fmla="*/ 144387 w 645882"/>
                <a:gd name="csY594" fmla="*/ 52893 h 427359"/>
                <a:gd name="csX595" fmla="*/ 178039 w 645882"/>
                <a:gd name="csY595" fmla="*/ 36668 h 427359"/>
                <a:gd name="csX596" fmla="*/ 197101 w 645882"/>
                <a:gd name="csY596" fmla="*/ 30630 h 427359"/>
                <a:gd name="csX597" fmla="*/ 203214 w 645882"/>
                <a:gd name="csY597" fmla="*/ 26803 h 427359"/>
                <a:gd name="csX598" fmla="*/ 230433 w 645882"/>
                <a:gd name="csY598" fmla="*/ 21950 h 427359"/>
                <a:gd name="csX599" fmla="*/ 241985 w 645882"/>
                <a:gd name="csY599" fmla="*/ 25162 h 427359"/>
                <a:gd name="csX600" fmla="*/ 243183 w 645882"/>
                <a:gd name="csY600" fmla="*/ 25091 h 427359"/>
                <a:gd name="csX601" fmla="*/ 249969 w 645882"/>
                <a:gd name="csY601" fmla="*/ 27399 h 427359"/>
                <a:gd name="csX602" fmla="*/ 274638 w 645882"/>
                <a:gd name="csY602" fmla="*/ 41374 h 427359"/>
                <a:gd name="csX603" fmla="*/ 276675 w 645882"/>
                <a:gd name="csY603" fmla="*/ 53393 h 427359"/>
                <a:gd name="csX604" fmla="*/ 285633 w 645882"/>
                <a:gd name="csY604" fmla="*/ 74721 h 427359"/>
                <a:gd name="csX605" fmla="*/ 286953 w 645882"/>
                <a:gd name="csY605" fmla="*/ 75663 h 427359"/>
                <a:gd name="csX606" fmla="*/ 307578 w 645882"/>
                <a:gd name="csY606" fmla="*/ 106202 h 427359"/>
                <a:gd name="csX607" fmla="*/ 324449 w 645882"/>
                <a:gd name="csY607" fmla="*/ 133998 h 427359"/>
                <a:gd name="csX608" fmla="*/ 342915 w 645882"/>
                <a:gd name="csY608" fmla="*/ 158307 h 427359"/>
                <a:gd name="csX609" fmla="*/ 350752 w 645882"/>
                <a:gd name="csY609" fmla="*/ 188109 h 427359"/>
                <a:gd name="csX610" fmla="*/ 353379 w 645882"/>
                <a:gd name="csY610" fmla="*/ 203898 h 427359"/>
                <a:gd name="csX611" fmla="*/ 354827 w 645882"/>
                <a:gd name="csY611" fmla="*/ 208802 h 427359"/>
                <a:gd name="csX612" fmla="*/ 357582 w 645882"/>
                <a:gd name="csY612" fmla="*/ 238597 h 427359"/>
                <a:gd name="csX613" fmla="*/ 344389 w 645882"/>
                <a:gd name="csY613" fmla="*/ 249764 h 427359"/>
                <a:gd name="csX614" fmla="*/ 344248 w 645882"/>
                <a:gd name="csY614" fmla="*/ 249822 h 427359"/>
                <a:gd name="csX615" fmla="*/ 272555 w 645882"/>
                <a:gd name="csY615" fmla="*/ 232379 h 427359"/>
                <a:gd name="csX616" fmla="*/ 272107 w 645882"/>
                <a:gd name="csY616" fmla="*/ 232078 h 427359"/>
                <a:gd name="csX617" fmla="*/ 257235 w 645882"/>
                <a:gd name="csY617" fmla="*/ 219058 h 427359"/>
                <a:gd name="csX618" fmla="*/ 252795 w 645882"/>
                <a:gd name="csY618" fmla="*/ 191166 h 427359"/>
                <a:gd name="csX619" fmla="*/ 253224 w 645882"/>
                <a:gd name="csY619" fmla="*/ 190218 h 427359"/>
                <a:gd name="csX620" fmla="*/ 261349 w 645882"/>
                <a:gd name="csY620" fmla="*/ 163999 h 427359"/>
                <a:gd name="csX621" fmla="*/ 276925 w 645882"/>
                <a:gd name="csY621" fmla="*/ 152896 h 427359"/>
                <a:gd name="csX622" fmla="*/ 278424 w 645882"/>
                <a:gd name="csY622" fmla="*/ 151967 h 427359"/>
                <a:gd name="csX623" fmla="*/ 277495 w 645882"/>
                <a:gd name="csY623" fmla="*/ 150467 h 427359"/>
                <a:gd name="csX624" fmla="*/ 259241 w 645882"/>
                <a:gd name="csY624" fmla="*/ 162666 h 427359"/>
                <a:gd name="csX625" fmla="*/ 252698 w 645882"/>
                <a:gd name="csY625" fmla="*/ 177390 h 427359"/>
                <a:gd name="csX626" fmla="*/ 252673 w 645882"/>
                <a:gd name="csY626" fmla="*/ 174416 h 427359"/>
                <a:gd name="csX627" fmla="*/ 221219 w 645882"/>
                <a:gd name="csY627" fmla="*/ 112837 h 427359"/>
                <a:gd name="csX628" fmla="*/ 176796 w 645882"/>
                <a:gd name="csY628" fmla="*/ 111735 h 427359"/>
                <a:gd name="csX629" fmla="*/ 176283 w 645882"/>
                <a:gd name="csY629" fmla="*/ 113421 h 427359"/>
                <a:gd name="csX630" fmla="*/ 177969 w 645882"/>
                <a:gd name="csY630" fmla="*/ 113933 h 427359"/>
                <a:gd name="csX631" fmla="*/ 220065 w 645882"/>
                <a:gd name="csY631" fmla="*/ 115049 h 427359"/>
                <a:gd name="csX632" fmla="*/ 250174 w 645882"/>
                <a:gd name="csY632" fmla="*/ 174442 h 427359"/>
                <a:gd name="csX633" fmla="*/ 250244 w 645882"/>
                <a:gd name="csY633" fmla="*/ 184070 h 427359"/>
                <a:gd name="csX634" fmla="*/ 255037 w 645882"/>
                <a:gd name="csY634" fmla="*/ 220244 h 427359"/>
                <a:gd name="csX635" fmla="*/ 263783 w 645882"/>
                <a:gd name="csY635" fmla="*/ 230142 h 427359"/>
                <a:gd name="csX636" fmla="*/ 213203 w 645882"/>
                <a:gd name="csY636" fmla="*/ 181852 h 427359"/>
                <a:gd name="csX637" fmla="*/ 209365 w 645882"/>
                <a:gd name="csY637" fmla="*/ 174140 h 427359"/>
                <a:gd name="csX638" fmla="*/ 169184 w 645882"/>
                <a:gd name="csY638" fmla="*/ 149806 h 427359"/>
                <a:gd name="csX639" fmla="*/ 168204 w 645882"/>
                <a:gd name="csY639" fmla="*/ 151268 h 427359"/>
                <a:gd name="csX640" fmla="*/ 169664 w 645882"/>
                <a:gd name="csY640" fmla="*/ 152255 h 427359"/>
                <a:gd name="csX641" fmla="*/ 207135 w 645882"/>
                <a:gd name="csY641" fmla="*/ 175269 h 427359"/>
                <a:gd name="csX642" fmla="*/ 210960 w 645882"/>
                <a:gd name="csY642" fmla="*/ 182955 h 427359"/>
                <a:gd name="csX643" fmla="*/ 270082 w 645882"/>
                <a:gd name="csY643" fmla="*/ 234366 h 427359"/>
                <a:gd name="csX644" fmla="*/ 386729 w 645882"/>
                <a:gd name="csY644" fmla="*/ 263803 h 427359"/>
                <a:gd name="csX645" fmla="*/ 387582 w 645882"/>
                <a:gd name="csY645" fmla="*/ 264175 h 427359"/>
                <a:gd name="csX646" fmla="*/ 387799 w 645882"/>
                <a:gd name="csY646" fmla="*/ 264098 h 427359"/>
                <a:gd name="csX647" fmla="*/ 465675 w 645882"/>
                <a:gd name="csY647" fmla="*/ 292278 h 427359"/>
                <a:gd name="csX648" fmla="*/ 477087 w 645882"/>
                <a:gd name="csY648" fmla="*/ 301035 h 427359"/>
                <a:gd name="csX649" fmla="*/ 477254 w 645882"/>
                <a:gd name="csY649" fmla="*/ 301394 h 427359"/>
                <a:gd name="csX650" fmla="*/ 477927 w 645882"/>
                <a:gd name="csY650" fmla="*/ 301836 h 427359"/>
                <a:gd name="csX651" fmla="*/ 493202 w 645882"/>
                <a:gd name="csY651" fmla="*/ 349081 h 427359"/>
                <a:gd name="csX652" fmla="*/ 640682 w 645882"/>
                <a:gd name="csY652" fmla="*/ 238463 h 427359"/>
                <a:gd name="csX653" fmla="*/ 625144 w 645882"/>
                <a:gd name="csY653" fmla="*/ 267951 h 427359"/>
                <a:gd name="csX654" fmla="*/ 623286 w 645882"/>
                <a:gd name="csY654" fmla="*/ 270047 h 427359"/>
                <a:gd name="csX655" fmla="*/ 588340 w 645882"/>
                <a:gd name="csY655" fmla="*/ 296150 h 427359"/>
                <a:gd name="csX656" fmla="*/ 565100 w 645882"/>
                <a:gd name="csY656" fmla="*/ 305260 h 427359"/>
                <a:gd name="csX657" fmla="*/ 531160 w 645882"/>
                <a:gd name="csY657" fmla="*/ 318638 h 427359"/>
                <a:gd name="csX658" fmla="*/ 493759 w 645882"/>
                <a:gd name="csY658" fmla="*/ 321754 h 427359"/>
                <a:gd name="csX659" fmla="*/ 493567 w 645882"/>
                <a:gd name="csY659" fmla="*/ 321709 h 427359"/>
                <a:gd name="csX660" fmla="*/ 488512 w 645882"/>
                <a:gd name="csY660" fmla="*/ 311061 h 427359"/>
                <a:gd name="csX661" fmla="*/ 490850 w 645882"/>
                <a:gd name="csY661" fmla="*/ 309920 h 427359"/>
                <a:gd name="csX662" fmla="*/ 508067 w 645882"/>
                <a:gd name="csY662" fmla="*/ 311741 h 427359"/>
                <a:gd name="csX663" fmla="*/ 530269 w 645882"/>
                <a:gd name="csY663" fmla="*/ 310260 h 427359"/>
                <a:gd name="csX664" fmla="*/ 581234 w 645882"/>
                <a:gd name="csY664" fmla="*/ 288778 h 427359"/>
                <a:gd name="csX665" fmla="*/ 593472 w 645882"/>
                <a:gd name="csY665" fmla="*/ 281836 h 427359"/>
                <a:gd name="csX666" fmla="*/ 607703 w 645882"/>
                <a:gd name="csY666" fmla="*/ 277432 h 427359"/>
                <a:gd name="csX667" fmla="*/ 627848 w 645882"/>
                <a:gd name="csY667" fmla="*/ 249437 h 427359"/>
                <a:gd name="csX668" fmla="*/ 629719 w 645882"/>
                <a:gd name="csY668" fmla="*/ 243732 h 427359"/>
                <a:gd name="csX669" fmla="*/ 633377 w 645882"/>
                <a:gd name="csY669" fmla="*/ 237315 h 427359"/>
                <a:gd name="csX670" fmla="*/ 642438 w 645882"/>
                <a:gd name="csY670" fmla="*/ 209327 h 427359"/>
                <a:gd name="csX671" fmla="*/ 640669 w 645882"/>
                <a:gd name="csY671" fmla="*/ 238469 h 4273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Lst>
              <a:rect l="l" t="t" r="r" b="b"/>
              <a:pathLst>
                <a:path w="645882" h="427359">
                  <a:moveTo>
                    <a:pt x="643892" y="204853"/>
                  </a:moveTo>
                  <a:cubicBezTo>
                    <a:pt x="642546" y="200821"/>
                    <a:pt x="641720" y="196724"/>
                    <a:pt x="641714" y="196679"/>
                  </a:cubicBezTo>
                  <a:cubicBezTo>
                    <a:pt x="641662" y="196423"/>
                    <a:pt x="641515" y="196218"/>
                    <a:pt x="641342" y="196045"/>
                  </a:cubicBezTo>
                  <a:cubicBezTo>
                    <a:pt x="638138" y="176249"/>
                    <a:pt x="629225" y="159512"/>
                    <a:pt x="627463" y="158627"/>
                  </a:cubicBezTo>
                  <a:cubicBezTo>
                    <a:pt x="627335" y="158563"/>
                    <a:pt x="627188" y="158531"/>
                    <a:pt x="627047" y="158512"/>
                  </a:cubicBezTo>
                  <a:cubicBezTo>
                    <a:pt x="627047" y="156569"/>
                    <a:pt x="626835" y="154313"/>
                    <a:pt x="626175" y="151678"/>
                  </a:cubicBezTo>
                  <a:cubicBezTo>
                    <a:pt x="624381" y="144492"/>
                    <a:pt x="618557" y="137146"/>
                    <a:pt x="609337" y="130440"/>
                  </a:cubicBezTo>
                  <a:cubicBezTo>
                    <a:pt x="608734" y="130004"/>
                    <a:pt x="608119" y="129562"/>
                    <a:pt x="607491" y="129120"/>
                  </a:cubicBezTo>
                  <a:cubicBezTo>
                    <a:pt x="601885" y="125152"/>
                    <a:pt x="595535" y="120652"/>
                    <a:pt x="592895" y="110331"/>
                  </a:cubicBezTo>
                  <a:cubicBezTo>
                    <a:pt x="589698" y="97830"/>
                    <a:pt x="585008" y="84394"/>
                    <a:pt x="574461" y="79541"/>
                  </a:cubicBezTo>
                  <a:cubicBezTo>
                    <a:pt x="568143" y="76637"/>
                    <a:pt x="562530" y="75952"/>
                    <a:pt x="557847" y="77387"/>
                  </a:cubicBezTo>
                  <a:cubicBezTo>
                    <a:pt x="557315" y="75169"/>
                    <a:pt x="554918" y="66676"/>
                    <a:pt x="547992" y="58509"/>
                  </a:cubicBezTo>
                  <a:cubicBezTo>
                    <a:pt x="539259" y="48214"/>
                    <a:pt x="527840" y="45361"/>
                    <a:pt x="517819" y="43931"/>
                  </a:cubicBezTo>
                  <a:cubicBezTo>
                    <a:pt x="511655" y="43047"/>
                    <a:pt x="509015" y="40297"/>
                    <a:pt x="505024" y="36136"/>
                  </a:cubicBezTo>
                  <a:cubicBezTo>
                    <a:pt x="501980" y="32963"/>
                    <a:pt x="498200" y="29021"/>
                    <a:pt x="491690" y="24963"/>
                  </a:cubicBezTo>
                  <a:cubicBezTo>
                    <a:pt x="477984" y="16424"/>
                    <a:pt x="459806" y="18834"/>
                    <a:pt x="456218" y="19418"/>
                  </a:cubicBezTo>
                  <a:cubicBezTo>
                    <a:pt x="449343" y="12052"/>
                    <a:pt x="437060" y="7834"/>
                    <a:pt x="421445" y="7571"/>
                  </a:cubicBezTo>
                  <a:cubicBezTo>
                    <a:pt x="409822" y="7379"/>
                    <a:pt x="401127" y="5853"/>
                    <a:pt x="389107" y="3744"/>
                  </a:cubicBezTo>
                  <a:cubicBezTo>
                    <a:pt x="384205" y="2885"/>
                    <a:pt x="378656" y="1911"/>
                    <a:pt x="372255" y="924"/>
                  </a:cubicBezTo>
                  <a:cubicBezTo>
                    <a:pt x="353116" y="-2025"/>
                    <a:pt x="343896" y="2898"/>
                    <a:pt x="341621" y="4392"/>
                  </a:cubicBezTo>
                  <a:cubicBezTo>
                    <a:pt x="314159" y="-4410"/>
                    <a:pt x="277297" y="7398"/>
                    <a:pt x="275733" y="7905"/>
                  </a:cubicBezTo>
                  <a:cubicBezTo>
                    <a:pt x="275137" y="8097"/>
                    <a:pt x="274811" y="8700"/>
                    <a:pt x="274913" y="9296"/>
                  </a:cubicBezTo>
                  <a:cubicBezTo>
                    <a:pt x="255569" y="3725"/>
                    <a:pt x="245817" y="10277"/>
                    <a:pt x="244426" y="11334"/>
                  </a:cubicBezTo>
                  <a:cubicBezTo>
                    <a:pt x="243196" y="11847"/>
                    <a:pt x="237635" y="14347"/>
                    <a:pt x="236654" y="17975"/>
                  </a:cubicBezTo>
                  <a:cubicBezTo>
                    <a:pt x="236462" y="18693"/>
                    <a:pt x="236411" y="19687"/>
                    <a:pt x="236891" y="20770"/>
                  </a:cubicBezTo>
                  <a:cubicBezTo>
                    <a:pt x="235174" y="20309"/>
                    <a:pt x="233169" y="19860"/>
                    <a:pt x="230830" y="19514"/>
                  </a:cubicBezTo>
                  <a:cubicBezTo>
                    <a:pt x="225063" y="18655"/>
                    <a:pt x="213658" y="18187"/>
                    <a:pt x="202035" y="24649"/>
                  </a:cubicBezTo>
                  <a:cubicBezTo>
                    <a:pt x="199318" y="26162"/>
                    <a:pt x="197409" y="27450"/>
                    <a:pt x="195730" y="28591"/>
                  </a:cubicBezTo>
                  <a:cubicBezTo>
                    <a:pt x="191328" y="31578"/>
                    <a:pt x="188900" y="33220"/>
                    <a:pt x="177847" y="34207"/>
                  </a:cubicBezTo>
                  <a:cubicBezTo>
                    <a:pt x="160784" y="35732"/>
                    <a:pt x="148225" y="41585"/>
                    <a:pt x="142984" y="50355"/>
                  </a:cubicBezTo>
                  <a:cubicBezTo>
                    <a:pt x="142933" y="50367"/>
                    <a:pt x="142888" y="50361"/>
                    <a:pt x="142837" y="50380"/>
                  </a:cubicBezTo>
                  <a:cubicBezTo>
                    <a:pt x="142599" y="50470"/>
                    <a:pt x="119174" y="59752"/>
                    <a:pt x="102040" y="73028"/>
                  </a:cubicBezTo>
                  <a:cubicBezTo>
                    <a:pt x="94172" y="79125"/>
                    <a:pt x="89059" y="84862"/>
                    <a:pt x="85695" y="89798"/>
                  </a:cubicBezTo>
                  <a:cubicBezTo>
                    <a:pt x="81671" y="91465"/>
                    <a:pt x="54279" y="115235"/>
                    <a:pt x="41535" y="138620"/>
                  </a:cubicBezTo>
                  <a:cubicBezTo>
                    <a:pt x="37178" y="146620"/>
                    <a:pt x="34346" y="154101"/>
                    <a:pt x="32552" y="160800"/>
                  </a:cubicBezTo>
                  <a:cubicBezTo>
                    <a:pt x="32167" y="160922"/>
                    <a:pt x="31847" y="161204"/>
                    <a:pt x="31725" y="161621"/>
                  </a:cubicBezTo>
                  <a:cubicBezTo>
                    <a:pt x="31648" y="161884"/>
                    <a:pt x="23902" y="188346"/>
                    <a:pt x="16539" y="204167"/>
                  </a:cubicBezTo>
                  <a:cubicBezTo>
                    <a:pt x="10651" y="216821"/>
                    <a:pt x="681" y="240918"/>
                    <a:pt x="59" y="260143"/>
                  </a:cubicBezTo>
                  <a:cubicBezTo>
                    <a:pt x="-197" y="268182"/>
                    <a:pt x="373" y="273310"/>
                    <a:pt x="1802" y="276816"/>
                  </a:cubicBezTo>
                  <a:cubicBezTo>
                    <a:pt x="1661" y="276964"/>
                    <a:pt x="1546" y="277131"/>
                    <a:pt x="1488" y="277342"/>
                  </a:cubicBezTo>
                  <a:cubicBezTo>
                    <a:pt x="1290" y="278092"/>
                    <a:pt x="-3279" y="295798"/>
                    <a:pt x="5006" y="307516"/>
                  </a:cubicBezTo>
                  <a:cubicBezTo>
                    <a:pt x="5461" y="308164"/>
                    <a:pt x="5954" y="308747"/>
                    <a:pt x="6467" y="309305"/>
                  </a:cubicBezTo>
                  <a:cubicBezTo>
                    <a:pt x="5294" y="313080"/>
                    <a:pt x="1777" y="326735"/>
                    <a:pt x="7985" y="337914"/>
                  </a:cubicBezTo>
                  <a:cubicBezTo>
                    <a:pt x="13618" y="348062"/>
                    <a:pt x="17731" y="350985"/>
                    <a:pt x="19384" y="351812"/>
                  </a:cubicBezTo>
                  <a:cubicBezTo>
                    <a:pt x="16841" y="364460"/>
                    <a:pt x="25100" y="380948"/>
                    <a:pt x="33096" y="390019"/>
                  </a:cubicBezTo>
                  <a:cubicBezTo>
                    <a:pt x="41977" y="400089"/>
                    <a:pt x="69606" y="395942"/>
                    <a:pt x="82414" y="391480"/>
                  </a:cubicBezTo>
                  <a:cubicBezTo>
                    <a:pt x="93377" y="387666"/>
                    <a:pt x="125043" y="383121"/>
                    <a:pt x="147725" y="394467"/>
                  </a:cubicBezTo>
                  <a:cubicBezTo>
                    <a:pt x="172714" y="406968"/>
                    <a:pt x="194263" y="412660"/>
                    <a:pt x="217599" y="412910"/>
                  </a:cubicBezTo>
                  <a:cubicBezTo>
                    <a:pt x="218380" y="412917"/>
                    <a:pt x="219143" y="412923"/>
                    <a:pt x="219886" y="412923"/>
                  </a:cubicBezTo>
                  <a:cubicBezTo>
                    <a:pt x="243619" y="412923"/>
                    <a:pt x="250930" y="408763"/>
                    <a:pt x="251244" y="408577"/>
                  </a:cubicBezTo>
                  <a:cubicBezTo>
                    <a:pt x="256690" y="412173"/>
                    <a:pt x="264668" y="415750"/>
                    <a:pt x="275727" y="416795"/>
                  </a:cubicBezTo>
                  <a:cubicBezTo>
                    <a:pt x="278501" y="417058"/>
                    <a:pt x="281289" y="417173"/>
                    <a:pt x="284050" y="417173"/>
                  </a:cubicBezTo>
                  <a:cubicBezTo>
                    <a:pt x="286812" y="417173"/>
                    <a:pt x="289304" y="417064"/>
                    <a:pt x="291861" y="416878"/>
                  </a:cubicBezTo>
                  <a:cubicBezTo>
                    <a:pt x="292002" y="417135"/>
                    <a:pt x="292220" y="417353"/>
                    <a:pt x="292514" y="417462"/>
                  </a:cubicBezTo>
                  <a:cubicBezTo>
                    <a:pt x="292803" y="417571"/>
                    <a:pt x="319778" y="427359"/>
                    <a:pt x="357608" y="427359"/>
                  </a:cubicBezTo>
                  <a:cubicBezTo>
                    <a:pt x="360651" y="427359"/>
                    <a:pt x="363772" y="427295"/>
                    <a:pt x="366950" y="427161"/>
                  </a:cubicBezTo>
                  <a:cubicBezTo>
                    <a:pt x="409232" y="425334"/>
                    <a:pt x="435708" y="420449"/>
                    <a:pt x="463068" y="398775"/>
                  </a:cubicBezTo>
                  <a:cubicBezTo>
                    <a:pt x="490831" y="376787"/>
                    <a:pt x="493990" y="359075"/>
                    <a:pt x="495688" y="349556"/>
                  </a:cubicBezTo>
                  <a:cubicBezTo>
                    <a:pt x="496643" y="344203"/>
                    <a:pt x="497412" y="334966"/>
                    <a:pt x="494496" y="324613"/>
                  </a:cubicBezTo>
                  <a:cubicBezTo>
                    <a:pt x="496265" y="325087"/>
                    <a:pt x="499417" y="325677"/>
                    <a:pt x="504184" y="325677"/>
                  </a:cubicBezTo>
                  <a:cubicBezTo>
                    <a:pt x="510451" y="325677"/>
                    <a:pt x="519504" y="324658"/>
                    <a:pt x="531877" y="321029"/>
                  </a:cubicBezTo>
                  <a:cubicBezTo>
                    <a:pt x="546544" y="316734"/>
                    <a:pt x="556975" y="311837"/>
                    <a:pt x="566176" y="307516"/>
                  </a:cubicBezTo>
                  <a:cubicBezTo>
                    <a:pt x="574205" y="303747"/>
                    <a:pt x="581138" y="300497"/>
                    <a:pt x="588948" y="298574"/>
                  </a:cubicBezTo>
                  <a:cubicBezTo>
                    <a:pt x="604884" y="294650"/>
                    <a:pt x="617583" y="280284"/>
                    <a:pt x="625169" y="271701"/>
                  </a:cubicBezTo>
                  <a:lnTo>
                    <a:pt x="627015" y="269624"/>
                  </a:lnTo>
                  <a:cubicBezTo>
                    <a:pt x="634268" y="261528"/>
                    <a:pt x="638311" y="255213"/>
                    <a:pt x="643091" y="239181"/>
                  </a:cubicBezTo>
                  <a:cubicBezTo>
                    <a:pt x="647666" y="223828"/>
                    <a:pt x="645628" y="210013"/>
                    <a:pt x="643911" y="204859"/>
                  </a:cubicBezTo>
                  <a:close/>
                  <a:moveTo>
                    <a:pt x="639798" y="204231"/>
                  </a:moveTo>
                  <a:cubicBezTo>
                    <a:pt x="640996" y="221046"/>
                    <a:pt x="635614" y="229309"/>
                    <a:pt x="631289" y="235950"/>
                  </a:cubicBezTo>
                  <a:cubicBezTo>
                    <a:pt x="629757" y="238296"/>
                    <a:pt x="628316" y="240514"/>
                    <a:pt x="627406" y="242803"/>
                  </a:cubicBezTo>
                  <a:cubicBezTo>
                    <a:pt x="626733" y="244482"/>
                    <a:pt x="626111" y="246540"/>
                    <a:pt x="625458" y="248713"/>
                  </a:cubicBezTo>
                  <a:cubicBezTo>
                    <a:pt x="622780" y="257604"/>
                    <a:pt x="619121" y="269784"/>
                    <a:pt x="606710" y="275131"/>
                  </a:cubicBezTo>
                  <a:cubicBezTo>
                    <a:pt x="600309" y="277887"/>
                    <a:pt x="596240" y="278714"/>
                    <a:pt x="592966" y="279381"/>
                  </a:cubicBezTo>
                  <a:cubicBezTo>
                    <a:pt x="588128" y="280361"/>
                    <a:pt x="584931" y="281009"/>
                    <a:pt x="579382" y="287086"/>
                  </a:cubicBezTo>
                  <a:cubicBezTo>
                    <a:pt x="570014" y="297336"/>
                    <a:pt x="558481" y="304369"/>
                    <a:pt x="529961" y="307773"/>
                  </a:cubicBezTo>
                  <a:cubicBezTo>
                    <a:pt x="510822" y="310055"/>
                    <a:pt x="500128" y="309183"/>
                    <a:pt x="494957" y="308285"/>
                  </a:cubicBezTo>
                  <a:cubicBezTo>
                    <a:pt x="500487" y="306324"/>
                    <a:pt x="509272" y="304048"/>
                    <a:pt x="521587" y="303324"/>
                  </a:cubicBezTo>
                  <a:cubicBezTo>
                    <a:pt x="546422" y="301862"/>
                    <a:pt x="566772" y="290657"/>
                    <a:pt x="573301" y="280855"/>
                  </a:cubicBezTo>
                  <a:cubicBezTo>
                    <a:pt x="579177" y="272034"/>
                    <a:pt x="589108" y="263765"/>
                    <a:pt x="602808" y="256290"/>
                  </a:cubicBezTo>
                  <a:cubicBezTo>
                    <a:pt x="615680" y="249264"/>
                    <a:pt x="619281" y="229398"/>
                    <a:pt x="619537" y="224462"/>
                  </a:cubicBezTo>
                  <a:cubicBezTo>
                    <a:pt x="619845" y="218622"/>
                    <a:pt x="617301" y="216860"/>
                    <a:pt x="617013" y="216680"/>
                  </a:cubicBezTo>
                  <a:lnTo>
                    <a:pt x="615840" y="215949"/>
                  </a:lnTo>
                  <a:lnTo>
                    <a:pt x="615232" y="217193"/>
                  </a:lnTo>
                  <a:cubicBezTo>
                    <a:pt x="615129" y="217404"/>
                    <a:pt x="604775" y="238200"/>
                    <a:pt x="578504" y="255540"/>
                  </a:cubicBezTo>
                  <a:cubicBezTo>
                    <a:pt x="552394" y="272778"/>
                    <a:pt x="539566" y="278342"/>
                    <a:pt x="518832" y="281426"/>
                  </a:cubicBezTo>
                  <a:cubicBezTo>
                    <a:pt x="500526" y="284150"/>
                    <a:pt x="482803" y="295958"/>
                    <a:pt x="478503" y="298984"/>
                  </a:cubicBezTo>
                  <a:cubicBezTo>
                    <a:pt x="475248" y="295939"/>
                    <a:pt x="471455" y="292990"/>
                    <a:pt x="466989" y="290201"/>
                  </a:cubicBezTo>
                  <a:cubicBezTo>
                    <a:pt x="464304" y="288528"/>
                    <a:pt x="460908" y="286753"/>
                    <a:pt x="456820" y="284881"/>
                  </a:cubicBezTo>
                  <a:cubicBezTo>
                    <a:pt x="458140" y="284214"/>
                    <a:pt x="459870" y="282983"/>
                    <a:pt x="462081" y="280868"/>
                  </a:cubicBezTo>
                  <a:cubicBezTo>
                    <a:pt x="469308" y="280861"/>
                    <a:pt x="505081" y="280169"/>
                    <a:pt x="538022" y="268021"/>
                  </a:cubicBezTo>
                  <a:cubicBezTo>
                    <a:pt x="570322" y="256117"/>
                    <a:pt x="576229" y="246816"/>
                    <a:pt x="581945" y="237822"/>
                  </a:cubicBezTo>
                  <a:cubicBezTo>
                    <a:pt x="582816" y="236450"/>
                    <a:pt x="583681" y="235084"/>
                    <a:pt x="584642" y="233719"/>
                  </a:cubicBezTo>
                  <a:cubicBezTo>
                    <a:pt x="590909" y="224796"/>
                    <a:pt x="598963" y="220911"/>
                    <a:pt x="610112" y="215533"/>
                  </a:cubicBezTo>
                  <a:cubicBezTo>
                    <a:pt x="611413" y="214904"/>
                    <a:pt x="612745" y="214263"/>
                    <a:pt x="614117" y="213590"/>
                  </a:cubicBezTo>
                  <a:cubicBezTo>
                    <a:pt x="627713" y="206930"/>
                    <a:pt x="634537" y="194641"/>
                    <a:pt x="632833" y="179865"/>
                  </a:cubicBezTo>
                  <a:cubicBezTo>
                    <a:pt x="632147" y="173961"/>
                    <a:pt x="629712" y="169076"/>
                    <a:pt x="625753" y="165595"/>
                  </a:cubicBezTo>
                  <a:cubicBezTo>
                    <a:pt x="626060" y="164909"/>
                    <a:pt x="626515" y="163608"/>
                    <a:pt x="626797" y="161717"/>
                  </a:cubicBezTo>
                  <a:cubicBezTo>
                    <a:pt x="629533" y="166114"/>
                    <a:pt x="638343" y="184218"/>
                    <a:pt x="639772" y="204237"/>
                  </a:cubicBezTo>
                  <a:close/>
                  <a:moveTo>
                    <a:pt x="489434" y="307798"/>
                  </a:moveTo>
                  <a:cubicBezTo>
                    <a:pt x="488409" y="308273"/>
                    <a:pt x="487627" y="308683"/>
                    <a:pt x="487134" y="308952"/>
                  </a:cubicBezTo>
                  <a:cubicBezTo>
                    <a:pt x="485244" y="306189"/>
                    <a:pt x="482995" y="303439"/>
                    <a:pt x="480342" y="300753"/>
                  </a:cubicBezTo>
                  <a:cubicBezTo>
                    <a:pt x="485096" y="297477"/>
                    <a:pt x="502147" y="286432"/>
                    <a:pt x="519210" y="283894"/>
                  </a:cubicBezTo>
                  <a:cubicBezTo>
                    <a:pt x="540373" y="280746"/>
                    <a:pt x="553413" y="275098"/>
                    <a:pt x="579895" y="257624"/>
                  </a:cubicBezTo>
                  <a:cubicBezTo>
                    <a:pt x="602532" y="242681"/>
                    <a:pt x="613405" y="225629"/>
                    <a:pt x="616519" y="220090"/>
                  </a:cubicBezTo>
                  <a:cubicBezTo>
                    <a:pt x="616865" y="220949"/>
                    <a:pt x="617167" y="222296"/>
                    <a:pt x="617058" y="224328"/>
                  </a:cubicBezTo>
                  <a:cubicBezTo>
                    <a:pt x="616814" y="228969"/>
                    <a:pt x="613476" y="247623"/>
                    <a:pt x="601622" y="254091"/>
                  </a:cubicBezTo>
                  <a:cubicBezTo>
                    <a:pt x="587564" y="261765"/>
                    <a:pt x="577338" y="270303"/>
                    <a:pt x="571232" y="279464"/>
                  </a:cubicBezTo>
                  <a:cubicBezTo>
                    <a:pt x="565036" y="288766"/>
                    <a:pt x="545480" y="299413"/>
                    <a:pt x="521446" y="300830"/>
                  </a:cubicBezTo>
                  <a:cubicBezTo>
                    <a:pt x="505844" y="301747"/>
                    <a:pt x="495822" y="305035"/>
                    <a:pt x="490658" y="307247"/>
                  </a:cubicBezTo>
                  <a:cubicBezTo>
                    <a:pt x="490171" y="307170"/>
                    <a:pt x="489697" y="307375"/>
                    <a:pt x="489428" y="307792"/>
                  </a:cubicBezTo>
                  <a:close/>
                  <a:moveTo>
                    <a:pt x="432703" y="275457"/>
                  </a:moveTo>
                  <a:cubicBezTo>
                    <a:pt x="431940" y="273278"/>
                    <a:pt x="427961" y="260771"/>
                    <a:pt x="430409" y="244841"/>
                  </a:cubicBezTo>
                  <a:cubicBezTo>
                    <a:pt x="431927" y="234982"/>
                    <a:pt x="434830" y="226238"/>
                    <a:pt x="437637" y="217789"/>
                  </a:cubicBezTo>
                  <a:cubicBezTo>
                    <a:pt x="439898" y="210988"/>
                    <a:pt x="442026" y="204564"/>
                    <a:pt x="443160" y="198263"/>
                  </a:cubicBezTo>
                  <a:cubicBezTo>
                    <a:pt x="445723" y="184019"/>
                    <a:pt x="438258" y="173858"/>
                    <a:pt x="437938" y="173435"/>
                  </a:cubicBezTo>
                  <a:cubicBezTo>
                    <a:pt x="437521" y="172884"/>
                    <a:pt x="436739" y="172775"/>
                    <a:pt x="436188" y="173185"/>
                  </a:cubicBezTo>
                  <a:cubicBezTo>
                    <a:pt x="435637" y="173595"/>
                    <a:pt x="435528" y="174384"/>
                    <a:pt x="435939" y="174935"/>
                  </a:cubicBezTo>
                  <a:cubicBezTo>
                    <a:pt x="436009" y="175031"/>
                    <a:pt x="443070" y="184641"/>
                    <a:pt x="440699" y="197827"/>
                  </a:cubicBezTo>
                  <a:cubicBezTo>
                    <a:pt x="439597" y="203949"/>
                    <a:pt x="437489" y="210289"/>
                    <a:pt x="435259" y="217007"/>
                  </a:cubicBezTo>
                  <a:cubicBezTo>
                    <a:pt x="432421" y="225559"/>
                    <a:pt x="429480" y="234405"/>
                    <a:pt x="427936" y="244469"/>
                  </a:cubicBezTo>
                  <a:cubicBezTo>
                    <a:pt x="425770" y="258547"/>
                    <a:pt x="428365" y="269816"/>
                    <a:pt x="429749" y="274451"/>
                  </a:cubicBezTo>
                  <a:cubicBezTo>
                    <a:pt x="418645" y="270675"/>
                    <a:pt x="405490" y="266617"/>
                    <a:pt x="390318" y="262284"/>
                  </a:cubicBezTo>
                  <a:cubicBezTo>
                    <a:pt x="394668" y="258399"/>
                    <a:pt x="404625" y="248219"/>
                    <a:pt x="404625" y="236334"/>
                  </a:cubicBezTo>
                  <a:cubicBezTo>
                    <a:pt x="404625" y="230591"/>
                    <a:pt x="403876" y="224206"/>
                    <a:pt x="403088" y="217443"/>
                  </a:cubicBezTo>
                  <a:cubicBezTo>
                    <a:pt x="401857" y="206923"/>
                    <a:pt x="400461" y="195000"/>
                    <a:pt x="401293" y="181480"/>
                  </a:cubicBezTo>
                  <a:cubicBezTo>
                    <a:pt x="402620" y="159960"/>
                    <a:pt x="416383" y="150915"/>
                    <a:pt x="416524" y="150832"/>
                  </a:cubicBezTo>
                  <a:lnTo>
                    <a:pt x="417190" y="150402"/>
                  </a:lnTo>
                  <a:lnTo>
                    <a:pt x="417094" y="149620"/>
                  </a:lnTo>
                  <a:cubicBezTo>
                    <a:pt x="417094" y="149620"/>
                    <a:pt x="417081" y="149543"/>
                    <a:pt x="417069" y="149460"/>
                  </a:cubicBezTo>
                  <a:cubicBezTo>
                    <a:pt x="420458" y="147319"/>
                    <a:pt x="425693" y="145165"/>
                    <a:pt x="433773" y="144075"/>
                  </a:cubicBezTo>
                  <a:cubicBezTo>
                    <a:pt x="452156" y="141601"/>
                    <a:pt x="471128" y="156108"/>
                    <a:pt x="473787" y="158230"/>
                  </a:cubicBezTo>
                  <a:cubicBezTo>
                    <a:pt x="470539" y="171320"/>
                    <a:pt x="472083" y="190122"/>
                    <a:pt x="473563" y="201596"/>
                  </a:cubicBezTo>
                  <a:cubicBezTo>
                    <a:pt x="473595" y="201840"/>
                    <a:pt x="473621" y="202032"/>
                    <a:pt x="473640" y="202192"/>
                  </a:cubicBezTo>
                  <a:cubicBezTo>
                    <a:pt x="465131" y="213109"/>
                    <a:pt x="465874" y="223424"/>
                    <a:pt x="465919" y="223962"/>
                  </a:cubicBezTo>
                  <a:cubicBezTo>
                    <a:pt x="465977" y="224648"/>
                    <a:pt x="466592" y="225161"/>
                    <a:pt x="467271" y="225097"/>
                  </a:cubicBezTo>
                  <a:cubicBezTo>
                    <a:pt x="467956" y="225039"/>
                    <a:pt x="468463" y="224437"/>
                    <a:pt x="468405" y="223751"/>
                  </a:cubicBezTo>
                  <a:cubicBezTo>
                    <a:pt x="468392" y="223597"/>
                    <a:pt x="467322" y="208423"/>
                    <a:pt x="483450" y="195994"/>
                  </a:cubicBezTo>
                  <a:cubicBezTo>
                    <a:pt x="500391" y="182942"/>
                    <a:pt x="529532" y="188878"/>
                    <a:pt x="540918" y="199256"/>
                  </a:cubicBezTo>
                  <a:cubicBezTo>
                    <a:pt x="552650" y="209949"/>
                    <a:pt x="548370" y="225296"/>
                    <a:pt x="548325" y="225450"/>
                  </a:cubicBezTo>
                  <a:cubicBezTo>
                    <a:pt x="548133" y="226110"/>
                    <a:pt x="548517" y="226802"/>
                    <a:pt x="549177" y="226994"/>
                  </a:cubicBezTo>
                  <a:cubicBezTo>
                    <a:pt x="549293" y="227027"/>
                    <a:pt x="549414" y="227046"/>
                    <a:pt x="549523" y="227046"/>
                  </a:cubicBezTo>
                  <a:cubicBezTo>
                    <a:pt x="550061" y="227046"/>
                    <a:pt x="550561" y="226693"/>
                    <a:pt x="550721" y="226148"/>
                  </a:cubicBezTo>
                  <a:cubicBezTo>
                    <a:pt x="550773" y="225982"/>
                    <a:pt x="555508" y="209173"/>
                    <a:pt x="542603" y="197410"/>
                  </a:cubicBezTo>
                  <a:cubicBezTo>
                    <a:pt x="537516" y="192776"/>
                    <a:pt x="530077" y="189282"/>
                    <a:pt x="521862" y="187429"/>
                  </a:cubicBezTo>
                  <a:cubicBezTo>
                    <a:pt x="520984" y="185987"/>
                    <a:pt x="515871" y="176743"/>
                    <a:pt x="520465" y="164646"/>
                  </a:cubicBezTo>
                  <a:cubicBezTo>
                    <a:pt x="522522" y="159236"/>
                    <a:pt x="526668" y="153005"/>
                    <a:pt x="534588" y="154031"/>
                  </a:cubicBezTo>
                  <a:cubicBezTo>
                    <a:pt x="534831" y="154063"/>
                    <a:pt x="535010" y="154076"/>
                    <a:pt x="535107" y="154076"/>
                  </a:cubicBezTo>
                  <a:cubicBezTo>
                    <a:pt x="535798" y="154076"/>
                    <a:pt x="536260" y="153505"/>
                    <a:pt x="536260" y="152813"/>
                  </a:cubicBezTo>
                  <a:cubicBezTo>
                    <a:pt x="536260" y="152120"/>
                    <a:pt x="535600" y="151550"/>
                    <a:pt x="534914" y="151550"/>
                  </a:cubicBezTo>
                  <a:cubicBezTo>
                    <a:pt x="527443" y="150588"/>
                    <a:pt x="521497" y="154922"/>
                    <a:pt x="518140" y="163755"/>
                  </a:cubicBezTo>
                  <a:cubicBezTo>
                    <a:pt x="514090" y="174416"/>
                    <a:pt x="516903" y="182968"/>
                    <a:pt x="518729" y="186820"/>
                  </a:cubicBezTo>
                  <a:cubicBezTo>
                    <a:pt x="505921" y="184634"/>
                    <a:pt x="491786" y="186416"/>
                    <a:pt x="481938" y="194006"/>
                  </a:cubicBezTo>
                  <a:cubicBezTo>
                    <a:pt x="479567" y="195833"/>
                    <a:pt x="477574" y="197712"/>
                    <a:pt x="475850" y="199596"/>
                  </a:cubicBezTo>
                  <a:cubicBezTo>
                    <a:pt x="473012" y="176256"/>
                    <a:pt x="474229" y="159025"/>
                    <a:pt x="479317" y="150999"/>
                  </a:cubicBezTo>
                  <a:cubicBezTo>
                    <a:pt x="488307" y="136832"/>
                    <a:pt x="512732" y="128921"/>
                    <a:pt x="534889" y="132966"/>
                  </a:cubicBezTo>
                  <a:cubicBezTo>
                    <a:pt x="556206" y="136870"/>
                    <a:pt x="561781" y="152486"/>
                    <a:pt x="564119" y="163896"/>
                  </a:cubicBezTo>
                  <a:cubicBezTo>
                    <a:pt x="566240" y="174249"/>
                    <a:pt x="562537" y="185609"/>
                    <a:pt x="562498" y="185724"/>
                  </a:cubicBezTo>
                  <a:lnTo>
                    <a:pt x="564837" y="186596"/>
                  </a:lnTo>
                  <a:cubicBezTo>
                    <a:pt x="564914" y="186410"/>
                    <a:pt x="572661" y="168268"/>
                    <a:pt x="594728" y="163480"/>
                  </a:cubicBezTo>
                  <a:cubicBezTo>
                    <a:pt x="606774" y="160864"/>
                    <a:pt x="616462" y="161858"/>
                    <a:pt x="622741" y="166358"/>
                  </a:cubicBezTo>
                  <a:cubicBezTo>
                    <a:pt x="627053" y="169448"/>
                    <a:pt x="629693" y="174217"/>
                    <a:pt x="630379" y="180160"/>
                  </a:cubicBezTo>
                  <a:cubicBezTo>
                    <a:pt x="631981" y="194019"/>
                    <a:pt x="625823" y="205103"/>
                    <a:pt x="613047" y="211359"/>
                  </a:cubicBezTo>
                  <a:cubicBezTo>
                    <a:pt x="611682" y="212026"/>
                    <a:pt x="610349" y="212667"/>
                    <a:pt x="609055" y="213295"/>
                  </a:cubicBezTo>
                  <a:cubicBezTo>
                    <a:pt x="597996" y="218629"/>
                    <a:pt x="589262" y="222840"/>
                    <a:pt x="582624" y="232296"/>
                  </a:cubicBezTo>
                  <a:cubicBezTo>
                    <a:pt x="581637" y="233700"/>
                    <a:pt x="580753" y="235091"/>
                    <a:pt x="579862" y="236495"/>
                  </a:cubicBezTo>
                  <a:cubicBezTo>
                    <a:pt x="574371" y="245136"/>
                    <a:pt x="568688" y="254072"/>
                    <a:pt x="537183" y="265688"/>
                  </a:cubicBezTo>
                  <a:cubicBezTo>
                    <a:pt x="507426" y="276656"/>
                    <a:pt x="475306" y="278169"/>
                    <a:pt x="464561" y="278355"/>
                  </a:cubicBezTo>
                  <a:cubicBezTo>
                    <a:pt x="466124" y="276656"/>
                    <a:pt x="467860" y="274605"/>
                    <a:pt x="469827" y="272060"/>
                  </a:cubicBezTo>
                  <a:cubicBezTo>
                    <a:pt x="474127" y="266502"/>
                    <a:pt x="478413" y="259489"/>
                    <a:pt x="482565" y="252707"/>
                  </a:cubicBezTo>
                  <a:cubicBezTo>
                    <a:pt x="489453" y="241450"/>
                    <a:pt x="496572" y="229809"/>
                    <a:pt x="503973" y="224302"/>
                  </a:cubicBezTo>
                  <a:cubicBezTo>
                    <a:pt x="513879" y="216930"/>
                    <a:pt x="520049" y="220590"/>
                    <a:pt x="520305" y="220744"/>
                  </a:cubicBezTo>
                  <a:cubicBezTo>
                    <a:pt x="520888" y="221110"/>
                    <a:pt x="521657" y="220949"/>
                    <a:pt x="522029" y="220366"/>
                  </a:cubicBezTo>
                  <a:cubicBezTo>
                    <a:pt x="522401" y="219783"/>
                    <a:pt x="522234" y="219013"/>
                    <a:pt x="521651" y="218642"/>
                  </a:cubicBezTo>
                  <a:cubicBezTo>
                    <a:pt x="521337" y="218443"/>
                    <a:pt x="513859" y="213840"/>
                    <a:pt x="502486" y="222296"/>
                  </a:cubicBezTo>
                  <a:cubicBezTo>
                    <a:pt x="494701" y="228091"/>
                    <a:pt x="487448" y="239937"/>
                    <a:pt x="480438" y="251399"/>
                  </a:cubicBezTo>
                  <a:cubicBezTo>
                    <a:pt x="476325" y="258124"/>
                    <a:pt x="472077" y="265079"/>
                    <a:pt x="467854" y="270528"/>
                  </a:cubicBezTo>
                  <a:cubicBezTo>
                    <a:pt x="465144" y="274034"/>
                    <a:pt x="462927" y="276541"/>
                    <a:pt x="461113" y="278368"/>
                  </a:cubicBezTo>
                  <a:cubicBezTo>
                    <a:pt x="460902" y="278368"/>
                    <a:pt x="460812" y="278368"/>
                    <a:pt x="460799" y="278368"/>
                  </a:cubicBezTo>
                  <a:cubicBezTo>
                    <a:pt x="460120" y="278368"/>
                    <a:pt x="459569" y="278913"/>
                    <a:pt x="459550" y="279592"/>
                  </a:cubicBezTo>
                  <a:cubicBezTo>
                    <a:pt x="459550" y="279682"/>
                    <a:pt x="459582" y="279759"/>
                    <a:pt x="459595" y="279842"/>
                  </a:cubicBezTo>
                  <a:cubicBezTo>
                    <a:pt x="456071" y="283054"/>
                    <a:pt x="454527" y="283156"/>
                    <a:pt x="454238" y="283144"/>
                  </a:cubicBezTo>
                  <a:cubicBezTo>
                    <a:pt x="453886" y="283035"/>
                    <a:pt x="453521" y="283105"/>
                    <a:pt x="453219" y="283291"/>
                  </a:cubicBezTo>
                  <a:cubicBezTo>
                    <a:pt x="447517" y="280842"/>
                    <a:pt x="440674" y="278233"/>
                    <a:pt x="432716" y="275470"/>
                  </a:cubicBezTo>
                  <a:close/>
                  <a:moveTo>
                    <a:pt x="389241" y="45079"/>
                  </a:moveTo>
                  <a:cubicBezTo>
                    <a:pt x="384801" y="40854"/>
                    <a:pt x="380854" y="36290"/>
                    <a:pt x="377003" y="31796"/>
                  </a:cubicBezTo>
                  <a:cubicBezTo>
                    <a:pt x="372627" y="26687"/>
                    <a:pt x="368167" y="21508"/>
                    <a:pt x="362983" y="16892"/>
                  </a:cubicBezTo>
                  <a:cubicBezTo>
                    <a:pt x="368052" y="14719"/>
                    <a:pt x="384064" y="9219"/>
                    <a:pt x="403805" y="16104"/>
                  </a:cubicBezTo>
                  <a:cubicBezTo>
                    <a:pt x="417876" y="21008"/>
                    <a:pt x="425680" y="26251"/>
                    <a:pt x="432562" y="30886"/>
                  </a:cubicBezTo>
                  <a:cubicBezTo>
                    <a:pt x="437598" y="34277"/>
                    <a:pt x="441949" y="37200"/>
                    <a:pt x="447632" y="39136"/>
                  </a:cubicBezTo>
                  <a:cubicBezTo>
                    <a:pt x="451400" y="40418"/>
                    <a:pt x="454507" y="41348"/>
                    <a:pt x="457057" y="42040"/>
                  </a:cubicBezTo>
                  <a:cubicBezTo>
                    <a:pt x="446178" y="42669"/>
                    <a:pt x="436534" y="44771"/>
                    <a:pt x="427096" y="46829"/>
                  </a:cubicBezTo>
                  <a:cubicBezTo>
                    <a:pt x="423354" y="47643"/>
                    <a:pt x="419484" y="48489"/>
                    <a:pt x="415633" y="49214"/>
                  </a:cubicBezTo>
                  <a:cubicBezTo>
                    <a:pt x="397609" y="52605"/>
                    <a:pt x="390561" y="45560"/>
                    <a:pt x="390433" y="45425"/>
                  </a:cubicBezTo>
                  <a:cubicBezTo>
                    <a:pt x="390119" y="45092"/>
                    <a:pt x="389664" y="44989"/>
                    <a:pt x="389247" y="45079"/>
                  </a:cubicBezTo>
                  <a:close/>
                  <a:moveTo>
                    <a:pt x="416095" y="51662"/>
                  </a:moveTo>
                  <a:cubicBezTo>
                    <a:pt x="419978" y="50932"/>
                    <a:pt x="423867" y="50085"/>
                    <a:pt x="427628" y="49265"/>
                  </a:cubicBezTo>
                  <a:cubicBezTo>
                    <a:pt x="442506" y="46021"/>
                    <a:pt x="457903" y="42662"/>
                    <a:pt x="477818" y="45290"/>
                  </a:cubicBezTo>
                  <a:cubicBezTo>
                    <a:pt x="502518" y="48547"/>
                    <a:pt x="512597" y="63284"/>
                    <a:pt x="523259" y="78881"/>
                  </a:cubicBezTo>
                  <a:cubicBezTo>
                    <a:pt x="532947" y="93042"/>
                    <a:pt x="542238" y="95760"/>
                    <a:pt x="544641" y="96247"/>
                  </a:cubicBezTo>
                  <a:cubicBezTo>
                    <a:pt x="544436" y="97798"/>
                    <a:pt x="544314" y="99330"/>
                    <a:pt x="544199" y="100843"/>
                  </a:cubicBezTo>
                  <a:cubicBezTo>
                    <a:pt x="543737" y="106792"/>
                    <a:pt x="543346" y="111933"/>
                    <a:pt x="537894" y="116626"/>
                  </a:cubicBezTo>
                  <a:cubicBezTo>
                    <a:pt x="529795" y="123600"/>
                    <a:pt x="518249" y="123517"/>
                    <a:pt x="514494" y="123504"/>
                  </a:cubicBezTo>
                  <a:cubicBezTo>
                    <a:pt x="514327" y="123504"/>
                    <a:pt x="514205" y="123504"/>
                    <a:pt x="514071" y="123504"/>
                  </a:cubicBezTo>
                  <a:cubicBezTo>
                    <a:pt x="513725" y="122132"/>
                    <a:pt x="513289" y="120530"/>
                    <a:pt x="512732" y="118613"/>
                  </a:cubicBezTo>
                  <a:cubicBezTo>
                    <a:pt x="511854" y="115594"/>
                    <a:pt x="503082" y="88715"/>
                    <a:pt x="464529" y="75060"/>
                  </a:cubicBezTo>
                  <a:cubicBezTo>
                    <a:pt x="451739" y="70528"/>
                    <a:pt x="442666" y="68592"/>
                    <a:pt x="434663" y="66887"/>
                  </a:cubicBezTo>
                  <a:cubicBezTo>
                    <a:pt x="423329" y="64464"/>
                    <a:pt x="414371" y="62554"/>
                    <a:pt x="400710" y="54092"/>
                  </a:cubicBezTo>
                  <a:cubicBezTo>
                    <a:pt x="399346" y="53246"/>
                    <a:pt x="398051" y="52355"/>
                    <a:pt x="396789" y="51432"/>
                  </a:cubicBezTo>
                  <a:cubicBezTo>
                    <a:pt x="401165" y="52669"/>
                    <a:pt x="407464" y="53291"/>
                    <a:pt x="416095" y="51662"/>
                  </a:cubicBezTo>
                  <a:close/>
                  <a:moveTo>
                    <a:pt x="573410" y="81817"/>
                  </a:moveTo>
                  <a:cubicBezTo>
                    <a:pt x="583009" y="86227"/>
                    <a:pt x="587423" y="99023"/>
                    <a:pt x="590473" y="110953"/>
                  </a:cubicBezTo>
                  <a:cubicBezTo>
                    <a:pt x="593337" y="122158"/>
                    <a:pt x="600386" y="127152"/>
                    <a:pt x="606043" y="131158"/>
                  </a:cubicBezTo>
                  <a:cubicBezTo>
                    <a:pt x="606665" y="131594"/>
                    <a:pt x="607274" y="132030"/>
                    <a:pt x="607863" y="132460"/>
                  </a:cubicBezTo>
                  <a:cubicBezTo>
                    <a:pt x="613956" y="136896"/>
                    <a:pt x="621658" y="143934"/>
                    <a:pt x="623747" y="152287"/>
                  </a:cubicBezTo>
                  <a:cubicBezTo>
                    <a:pt x="625266" y="158358"/>
                    <a:pt x="624317" y="162345"/>
                    <a:pt x="623715" y="164031"/>
                  </a:cubicBezTo>
                  <a:cubicBezTo>
                    <a:pt x="619127" y="160928"/>
                    <a:pt x="613053" y="159454"/>
                    <a:pt x="605813" y="159608"/>
                  </a:cubicBezTo>
                  <a:cubicBezTo>
                    <a:pt x="606498" y="156409"/>
                    <a:pt x="608754" y="143370"/>
                    <a:pt x="601776" y="135351"/>
                  </a:cubicBezTo>
                  <a:cubicBezTo>
                    <a:pt x="597585" y="130536"/>
                    <a:pt x="592210" y="127402"/>
                    <a:pt x="587468" y="124632"/>
                  </a:cubicBezTo>
                  <a:cubicBezTo>
                    <a:pt x="583592" y="122370"/>
                    <a:pt x="579933" y="120235"/>
                    <a:pt x="577652" y="117600"/>
                  </a:cubicBezTo>
                  <a:cubicBezTo>
                    <a:pt x="575108" y="114651"/>
                    <a:pt x="575352" y="111523"/>
                    <a:pt x="575634" y="107901"/>
                  </a:cubicBezTo>
                  <a:cubicBezTo>
                    <a:pt x="575877" y="104754"/>
                    <a:pt x="576153" y="101189"/>
                    <a:pt x="574531" y="97394"/>
                  </a:cubicBezTo>
                  <a:cubicBezTo>
                    <a:pt x="570886" y="88901"/>
                    <a:pt x="560627" y="89702"/>
                    <a:pt x="560518" y="89708"/>
                  </a:cubicBezTo>
                  <a:cubicBezTo>
                    <a:pt x="559833" y="89772"/>
                    <a:pt x="559327" y="90375"/>
                    <a:pt x="559384" y="91061"/>
                  </a:cubicBezTo>
                  <a:cubicBezTo>
                    <a:pt x="559442" y="91747"/>
                    <a:pt x="560044" y="92247"/>
                    <a:pt x="560736" y="92196"/>
                  </a:cubicBezTo>
                  <a:cubicBezTo>
                    <a:pt x="561089" y="92170"/>
                    <a:pt x="569316" y="91555"/>
                    <a:pt x="572238" y="98382"/>
                  </a:cubicBezTo>
                  <a:cubicBezTo>
                    <a:pt x="573622" y="101619"/>
                    <a:pt x="573385" y="104715"/>
                    <a:pt x="573147" y="107715"/>
                  </a:cubicBezTo>
                  <a:cubicBezTo>
                    <a:pt x="572853" y="111542"/>
                    <a:pt x="572545" y="115504"/>
                    <a:pt x="575768" y="119241"/>
                  </a:cubicBezTo>
                  <a:cubicBezTo>
                    <a:pt x="578318" y="122196"/>
                    <a:pt x="582156" y="124434"/>
                    <a:pt x="586212" y="126806"/>
                  </a:cubicBezTo>
                  <a:cubicBezTo>
                    <a:pt x="591011" y="129607"/>
                    <a:pt x="595977" y="132504"/>
                    <a:pt x="599899" y="137005"/>
                  </a:cubicBezTo>
                  <a:cubicBezTo>
                    <a:pt x="606793" y="144922"/>
                    <a:pt x="603352" y="159268"/>
                    <a:pt x="603243" y="159704"/>
                  </a:cubicBezTo>
                  <a:cubicBezTo>
                    <a:pt x="600386" y="159909"/>
                    <a:pt x="597368" y="160358"/>
                    <a:pt x="594196" y="161044"/>
                  </a:cubicBezTo>
                  <a:cubicBezTo>
                    <a:pt x="579728" y="164185"/>
                    <a:pt x="571168" y="172551"/>
                    <a:pt x="566663" y="178666"/>
                  </a:cubicBezTo>
                  <a:cubicBezTo>
                    <a:pt x="567323" y="174358"/>
                    <a:pt x="567676" y="168807"/>
                    <a:pt x="566567" y="163403"/>
                  </a:cubicBezTo>
                  <a:cubicBezTo>
                    <a:pt x="564081" y="151287"/>
                    <a:pt x="558141" y="134690"/>
                    <a:pt x="535337" y="130517"/>
                  </a:cubicBezTo>
                  <a:cubicBezTo>
                    <a:pt x="528712" y="129306"/>
                    <a:pt x="521894" y="129158"/>
                    <a:pt x="515307" y="129883"/>
                  </a:cubicBezTo>
                  <a:cubicBezTo>
                    <a:pt x="515269" y="129139"/>
                    <a:pt x="515102" y="127940"/>
                    <a:pt x="514673" y="126024"/>
                  </a:cubicBezTo>
                  <a:cubicBezTo>
                    <a:pt x="518844" y="126036"/>
                    <a:pt x="530846" y="126024"/>
                    <a:pt x="539528" y="118543"/>
                  </a:cubicBezTo>
                  <a:cubicBezTo>
                    <a:pt x="545756" y="113177"/>
                    <a:pt x="546230" y="107017"/>
                    <a:pt x="546691" y="101055"/>
                  </a:cubicBezTo>
                  <a:cubicBezTo>
                    <a:pt x="547012" y="96888"/>
                    <a:pt x="547345" y="92574"/>
                    <a:pt x="549536" y="88189"/>
                  </a:cubicBezTo>
                  <a:cubicBezTo>
                    <a:pt x="554214" y="78836"/>
                    <a:pt x="562242" y="76689"/>
                    <a:pt x="573410" y="81830"/>
                  </a:cubicBezTo>
                  <a:close/>
                  <a:moveTo>
                    <a:pt x="371858" y="3398"/>
                  </a:moveTo>
                  <a:cubicBezTo>
                    <a:pt x="378233" y="4379"/>
                    <a:pt x="383776" y="5353"/>
                    <a:pt x="388658" y="6206"/>
                  </a:cubicBezTo>
                  <a:cubicBezTo>
                    <a:pt x="400339" y="8257"/>
                    <a:pt x="409566" y="9873"/>
                    <a:pt x="421387" y="10071"/>
                  </a:cubicBezTo>
                  <a:cubicBezTo>
                    <a:pt x="436669" y="10328"/>
                    <a:pt x="448555" y="14411"/>
                    <a:pt x="454860" y="21578"/>
                  </a:cubicBezTo>
                  <a:cubicBezTo>
                    <a:pt x="460312" y="27777"/>
                    <a:pt x="460107" y="30816"/>
                    <a:pt x="460114" y="30816"/>
                  </a:cubicBezTo>
                  <a:cubicBezTo>
                    <a:pt x="460005" y="31495"/>
                    <a:pt x="460460" y="32136"/>
                    <a:pt x="461139" y="32252"/>
                  </a:cubicBezTo>
                  <a:cubicBezTo>
                    <a:pt x="461209" y="32264"/>
                    <a:pt x="461280" y="32271"/>
                    <a:pt x="461344" y="32271"/>
                  </a:cubicBezTo>
                  <a:cubicBezTo>
                    <a:pt x="461940" y="32271"/>
                    <a:pt x="462472" y="31835"/>
                    <a:pt x="462574" y="31226"/>
                  </a:cubicBezTo>
                  <a:cubicBezTo>
                    <a:pt x="462632" y="30860"/>
                    <a:pt x="462959" y="27707"/>
                    <a:pt x="458179" y="21674"/>
                  </a:cubicBezTo>
                  <a:cubicBezTo>
                    <a:pt x="463734" y="21001"/>
                    <a:pt x="478958" y="19988"/>
                    <a:pt x="490357" y="27091"/>
                  </a:cubicBezTo>
                  <a:cubicBezTo>
                    <a:pt x="496604" y="30982"/>
                    <a:pt x="500115" y="34643"/>
                    <a:pt x="503217" y="37873"/>
                  </a:cubicBezTo>
                  <a:cubicBezTo>
                    <a:pt x="507260" y="42085"/>
                    <a:pt x="510451" y="45412"/>
                    <a:pt x="517467" y="46412"/>
                  </a:cubicBezTo>
                  <a:cubicBezTo>
                    <a:pt x="527020" y="47778"/>
                    <a:pt x="537894" y="50476"/>
                    <a:pt x="546089" y="60131"/>
                  </a:cubicBezTo>
                  <a:cubicBezTo>
                    <a:pt x="553169" y="68477"/>
                    <a:pt x="555290" y="77394"/>
                    <a:pt x="555501" y="78336"/>
                  </a:cubicBezTo>
                  <a:cubicBezTo>
                    <a:pt x="552157" y="80009"/>
                    <a:pt x="549382" y="82913"/>
                    <a:pt x="547313" y="87061"/>
                  </a:cubicBezTo>
                  <a:cubicBezTo>
                    <a:pt x="546166" y="89356"/>
                    <a:pt x="545493" y="91593"/>
                    <a:pt x="545057" y="93785"/>
                  </a:cubicBezTo>
                  <a:cubicBezTo>
                    <a:pt x="543007" y="93330"/>
                    <a:pt x="534363" y="90689"/>
                    <a:pt x="525335" y="77484"/>
                  </a:cubicBezTo>
                  <a:cubicBezTo>
                    <a:pt x="514340" y="61413"/>
                    <a:pt x="503960" y="46226"/>
                    <a:pt x="478157" y="42822"/>
                  </a:cubicBezTo>
                  <a:cubicBezTo>
                    <a:pt x="474390" y="42322"/>
                    <a:pt x="470789" y="42040"/>
                    <a:pt x="467322" y="41918"/>
                  </a:cubicBezTo>
                  <a:cubicBezTo>
                    <a:pt x="467111" y="41643"/>
                    <a:pt x="466790" y="41451"/>
                    <a:pt x="466419" y="41425"/>
                  </a:cubicBezTo>
                  <a:cubicBezTo>
                    <a:pt x="466367" y="41425"/>
                    <a:pt x="461088" y="41072"/>
                    <a:pt x="448446" y="36771"/>
                  </a:cubicBezTo>
                  <a:cubicBezTo>
                    <a:pt x="443083" y="34944"/>
                    <a:pt x="438860" y="32104"/>
                    <a:pt x="433965" y="28809"/>
                  </a:cubicBezTo>
                  <a:cubicBezTo>
                    <a:pt x="427301" y="24328"/>
                    <a:pt x="419016" y="18751"/>
                    <a:pt x="404638" y="13745"/>
                  </a:cubicBezTo>
                  <a:cubicBezTo>
                    <a:pt x="382193" y="5924"/>
                    <a:pt x="364720" y="13251"/>
                    <a:pt x="360895" y="15091"/>
                  </a:cubicBezTo>
                  <a:cubicBezTo>
                    <a:pt x="356275" y="11277"/>
                    <a:pt x="351046" y="7950"/>
                    <a:pt x="344793" y="5520"/>
                  </a:cubicBezTo>
                  <a:cubicBezTo>
                    <a:pt x="348471" y="3796"/>
                    <a:pt x="357005" y="1110"/>
                    <a:pt x="371871" y="3398"/>
                  </a:cubicBezTo>
                  <a:close/>
                  <a:moveTo>
                    <a:pt x="341429" y="6956"/>
                  </a:moveTo>
                  <a:cubicBezTo>
                    <a:pt x="348733" y="9392"/>
                    <a:pt x="354564" y="13014"/>
                    <a:pt x="359690" y="17315"/>
                  </a:cubicBezTo>
                  <a:cubicBezTo>
                    <a:pt x="359818" y="17488"/>
                    <a:pt x="359972" y="17616"/>
                    <a:pt x="360158" y="17700"/>
                  </a:cubicBezTo>
                  <a:cubicBezTo>
                    <a:pt x="365630" y="22373"/>
                    <a:pt x="370307" y="27815"/>
                    <a:pt x="375113" y="33425"/>
                  </a:cubicBezTo>
                  <a:cubicBezTo>
                    <a:pt x="382078" y="41547"/>
                    <a:pt x="389286" y="49951"/>
                    <a:pt x="399403" y="56220"/>
                  </a:cubicBezTo>
                  <a:cubicBezTo>
                    <a:pt x="413429" y="64906"/>
                    <a:pt x="422573" y="66862"/>
                    <a:pt x="434144" y="69330"/>
                  </a:cubicBezTo>
                  <a:cubicBezTo>
                    <a:pt x="442077" y="71022"/>
                    <a:pt x="451060" y="72945"/>
                    <a:pt x="463702" y="77420"/>
                  </a:cubicBezTo>
                  <a:cubicBezTo>
                    <a:pt x="494067" y="88170"/>
                    <a:pt x="507305" y="108811"/>
                    <a:pt x="510342" y="119318"/>
                  </a:cubicBezTo>
                  <a:cubicBezTo>
                    <a:pt x="512597" y="127107"/>
                    <a:pt x="512815" y="129562"/>
                    <a:pt x="512828" y="130171"/>
                  </a:cubicBezTo>
                  <a:cubicBezTo>
                    <a:pt x="497424" y="132402"/>
                    <a:pt x="483636" y="139518"/>
                    <a:pt x="477209" y="149652"/>
                  </a:cubicBezTo>
                  <a:cubicBezTo>
                    <a:pt x="476126" y="151364"/>
                    <a:pt x="475261" y="153396"/>
                    <a:pt x="474543" y="155627"/>
                  </a:cubicBezTo>
                  <a:cubicBezTo>
                    <a:pt x="469770" y="151935"/>
                    <a:pt x="451707" y="139139"/>
                    <a:pt x="433446" y="141595"/>
                  </a:cubicBezTo>
                  <a:cubicBezTo>
                    <a:pt x="425341" y="142691"/>
                    <a:pt x="419875" y="144819"/>
                    <a:pt x="416178" y="147037"/>
                  </a:cubicBezTo>
                  <a:cubicBezTo>
                    <a:pt x="415140" y="144960"/>
                    <a:pt x="412949" y="141768"/>
                    <a:pt x="408335" y="137979"/>
                  </a:cubicBezTo>
                  <a:cubicBezTo>
                    <a:pt x="402242" y="132972"/>
                    <a:pt x="393765" y="132928"/>
                    <a:pt x="389702" y="133267"/>
                  </a:cubicBezTo>
                  <a:cubicBezTo>
                    <a:pt x="391381" y="129274"/>
                    <a:pt x="393970" y="120184"/>
                    <a:pt x="388985" y="109562"/>
                  </a:cubicBezTo>
                  <a:cubicBezTo>
                    <a:pt x="383737" y="98375"/>
                    <a:pt x="374504" y="93542"/>
                    <a:pt x="364726" y="88426"/>
                  </a:cubicBezTo>
                  <a:cubicBezTo>
                    <a:pt x="362247" y="87125"/>
                    <a:pt x="359684" y="85785"/>
                    <a:pt x="357146" y="84317"/>
                  </a:cubicBezTo>
                  <a:cubicBezTo>
                    <a:pt x="350104" y="80247"/>
                    <a:pt x="349637" y="77791"/>
                    <a:pt x="348868" y="73714"/>
                  </a:cubicBezTo>
                  <a:cubicBezTo>
                    <a:pt x="348349" y="70958"/>
                    <a:pt x="347695" y="67528"/>
                    <a:pt x="344831" y="62829"/>
                  </a:cubicBezTo>
                  <a:cubicBezTo>
                    <a:pt x="338988" y="53239"/>
                    <a:pt x="324936" y="50451"/>
                    <a:pt x="319451" y="49714"/>
                  </a:cubicBezTo>
                  <a:cubicBezTo>
                    <a:pt x="322296" y="45733"/>
                    <a:pt x="328575" y="35931"/>
                    <a:pt x="327364" y="28469"/>
                  </a:cubicBezTo>
                  <a:cubicBezTo>
                    <a:pt x="326910" y="25674"/>
                    <a:pt x="325474" y="23469"/>
                    <a:pt x="323097" y="21924"/>
                  </a:cubicBezTo>
                  <a:cubicBezTo>
                    <a:pt x="317574" y="18334"/>
                    <a:pt x="313281" y="18008"/>
                    <a:pt x="307847" y="17597"/>
                  </a:cubicBezTo>
                  <a:cubicBezTo>
                    <a:pt x="301837" y="17142"/>
                    <a:pt x="294360" y="16584"/>
                    <a:pt x="281558" y="11546"/>
                  </a:cubicBezTo>
                  <a:cubicBezTo>
                    <a:pt x="280103" y="10975"/>
                    <a:pt x="278700" y="10475"/>
                    <a:pt x="277342" y="10027"/>
                  </a:cubicBezTo>
                  <a:cubicBezTo>
                    <a:pt x="283025" y="8309"/>
                    <a:pt x="316875" y="-1237"/>
                    <a:pt x="341435" y="6956"/>
                  </a:cubicBezTo>
                  <a:close/>
                  <a:moveTo>
                    <a:pt x="239038" y="18636"/>
                  </a:moveTo>
                  <a:cubicBezTo>
                    <a:pt x="239672" y="16296"/>
                    <a:pt x="244459" y="13943"/>
                    <a:pt x="245432" y="13616"/>
                  </a:cubicBezTo>
                  <a:lnTo>
                    <a:pt x="245830" y="13398"/>
                  </a:lnTo>
                  <a:cubicBezTo>
                    <a:pt x="245939" y="13309"/>
                    <a:pt x="257043" y="4590"/>
                    <a:pt x="280629" y="13873"/>
                  </a:cubicBezTo>
                  <a:cubicBezTo>
                    <a:pt x="293783" y="19046"/>
                    <a:pt x="301472" y="19629"/>
                    <a:pt x="307649" y="20091"/>
                  </a:cubicBezTo>
                  <a:cubicBezTo>
                    <a:pt x="312928" y="20488"/>
                    <a:pt x="316734" y="20777"/>
                    <a:pt x="321726" y="24021"/>
                  </a:cubicBezTo>
                  <a:cubicBezTo>
                    <a:pt x="323514" y="25181"/>
                    <a:pt x="324552" y="26771"/>
                    <a:pt x="324891" y="28873"/>
                  </a:cubicBezTo>
                  <a:cubicBezTo>
                    <a:pt x="326237" y="37168"/>
                    <a:pt x="316260" y="49816"/>
                    <a:pt x="316158" y="49944"/>
                  </a:cubicBezTo>
                  <a:lnTo>
                    <a:pt x="314678" y="51803"/>
                  </a:lnTo>
                  <a:lnTo>
                    <a:pt x="317042" y="51970"/>
                  </a:lnTo>
                  <a:cubicBezTo>
                    <a:pt x="317234" y="51983"/>
                    <a:pt x="336168" y="53438"/>
                    <a:pt x="342685" y="64137"/>
                  </a:cubicBezTo>
                  <a:cubicBezTo>
                    <a:pt x="345312" y="68445"/>
                    <a:pt x="345888" y="71496"/>
                    <a:pt x="346401" y="74189"/>
                  </a:cubicBezTo>
                  <a:cubicBezTo>
                    <a:pt x="347208" y="78464"/>
                    <a:pt x="347849" y="81843"/>
                    <a:pt x="355884" y="86484"/>
                  </a:cubicBezTo>
                  <a:cubicBezTo>
                    <a:pt x="358466" y="87978"/>
                    <a:pt x="361055" y="89330"/>
                    <a:pt x="363554" y="90638"/>
                  </a:cubicBezTo>
                  <a:cubicBezTo>
                    <a:pt x="373357" y="95766"/>
                    <a:pt x="381821" y="100196"/>
                    <a:pt x="386710" y="110626"/>
                  </a:cubicBezTo>
                  <a:cubicBezTo>
                    <a:pt x="392714" y="123421"/>
                    <a:pt x="386556" y="134043"/>
                    <a:pt x="386492" y="134146"/>
                  </a:cubicBezTo>
                  <a:lnTo>
                    <a:pt x="385089" y="136505"/>
                  </a:lnTo>
                  <a:lnTo>
                    <a:pt x="387787" y="136011"/>
                  </a:lnTo>
                  <a:cubicBezTo>
                    <a:pt x="387902" y="135992"/>
                    <a:pt x="399499" y="133966"/>
                    <a:pt x="406740" y="139909"/>
                  </a:cubicBezTo>
                  <a:cubicBezTo>
                    <a:pt x="411366" y="143710"/>
                    <a:pt x="413282" y="146748"/>
                    <a:pt x="414076" y="148441"/>
                  </a:cubicBezTo>
                  <a:cubicBezTo>
                    <a:pt x="410072" y="151435"/>
                    <a:pt x="408989" y="154236"/>
                    <a:pt x="408861" y="154601"/>
                  </a:cubicBezTo>
                  <a:cubicBezTo>
                    <a:pt x="404593" y="159704"/>
                    <a:pt x="399602" y="168320"/>
                    <a:pt x="398801" y="181314"/>
                  </a:cubicBezTo>
                  <a:cubicBezTo>
                    <a:pt x="397955" y="195058"/>
                    <a:pt x="399358" y="207096"/>
                    <a:pt x="400601" y="217725"/>
                  </a:cubicBezTo>
                  <a:cubicBezTo>
                    <a:pt x="401383" y="224411"/>
                    <a:pt x="402120" y="230725"/>
                    <a:pt x="402120" y="236328"/>
                  </a:cubicBezTo>
                  <a:cubicBezTo>
                    <a:pt x="402120" y="248380"/>
                    <a:pt x="390285" y="259053"/>
                    <a:pt x="387428" y="261457"/>
                  </a:cubicBezTo>
                  <a:cubicBezTo>
                    <a:pt x="375689" y="258136"/>
                    <a:pt x="362772" y="254649"/>
                    <a:pt x="348701" y="251008"/>
                  </a:cubicBezTo>
                  <a:cubicBezTo>
                    <a:pt x="352200" y="249489"/>
                    <a:pt x="357172" y="246245"/>
                    <a:pt x="359876" y="239565"/>
                  </a:cubicBezTo>
                  <a:cubicBezTo>
                    <a:pt x="363739" y="230033"/>
                    <a:pt x="360997" y="220840"/>
                    <a:pt x="357197" y="208122"/>
                  </a:cubicBezTo>
                  <a:cubicBezTo>
                    <a:pt x="356730" y="206552"/>
                    <a:pt x="356243" y="204930"/>
                    <a:pt x="355756" y="203237"/>
                  </a:cubicBezTo>
                  <a:cubicBezTo>
                    <a:pt x="354115" y="197603"/>
                    <a:pt x="353680" y="192897"/>
                    <a:pt x="353212" y="187910"/>
                  </a:cubicBezTo>
                  <a:cubicBezTo>
                    <a:pt x="352437" y="179576"/>
                    <a:pt x="351636" y="170954"/>
                    <a:pt x="345145" y="157268"/>
                  </a:cubicBezTo>
                  <a:cubicBezTo>
                    <a:pt x="340512" y="147492"/>
                    <a:pt x="332926" y="139434"/>
                    <a:pt x="326243" y="132319"/>
                  </a:cubicBezTo>
                  <a:cubicBezTo>
                    <a:pt x="317708" y="123248"/>
                    <a:pt x="310340" y="115414"/>
                    <a:pt x="310045" y="106158"/>
                  </a:cubicBezTo>
                  <a:cubicBezTo>
                    <a:pt x="309494" y="88772"/>
                    <a:pt x="298762" y="81093"/>
                    <a:pt x="288382" y="73663"/>
                  </a:cubicBezTo>
                  <a:lnTo>
                    <a:pt x="287068" y="72721"/>
                  </a:lnTo>
                  <a:cubicBezTo>
                    <a:pt x="280468" y="67983"/>
                    <a:pt x="279828" y="60797"/>
                    <a:pt x="279142" y="53194"/>
                  </a:cubicBezTo>
                  <a:cubicBezTo>
                    <a:pt x="278764" y="49008"/>
                    <a:pt x="278380" y="44681"/>
                    <a:pt x="276983" y="40592"/>
                  </a:cubicBezTo>
                  <a:cubicBezTo>
                    <a:pt x="274292" y="32713"/>
                    <a:pt x="261227" y="28463"/>
                    <a:pt x="250725" y="25053"/>
                  </a:cubicBezTo>
                  <a:cubicBezTo>
                    <a:pt x="245599" y="23386"/>
                    <a:pt x="240755" y="21809"/>
                    <a:pt x="239582" y="20476"/>
                  </a:cubicBezTo>
                  <a:cubicBezTo>
                    <a:pt x="238852" y="19642"/>
                    <a:pt x="238916" y="19020"/>
                    <a:pt x="239019" y="18623"/>
                  </a:cubicBezTo>
                  <a:close/>
                  <a:moveTo>
                    <a:pt x="3481" y="279823"/>
                  </a:moveTo>
                  <a:cubicBezTo>
                    <a:pt x="5025" y="281785"/>
                    <a:pt x="7082" y="283028"/>
                    <a:pt x="9690" y="284092"/>
                  </a:cubicBezTo>
                  <a:cubicBezTo>
                    <a:pt x="15841" y="286612"/>
                    <a:pt x="17981" y="286682"/>
                    <a:pt x="18205" y="286682"/>
                  </a:cubicBezTo>
                  <a:cubicBezTo>
                    <a:pt x="18885" y="286682"/>
                    <a:pt x="19429" y="286137"/>
                    <a:pt x="19442" y="285458"/>
                  </a:cubicBezTo>
                  <a:cubicBezTo>
                    <a:pt x="19455" y="284778"/>
                    <a:pt x="18910" y="284214"/>
                    <a:pt x="18231" y="284188"/>
                  </a:cubicBezTo>
                  <a:cubicBezTo>
                    <a:pt x="18212" y="284188"/>
                    <a:pt x="16264" y="284092"/>
                    <a:pt x="10638" y="281785"/>
                  </a:cubicBezTo>
                  <a:cubicBezTo>
                    <a:pt x="5256" y="279586"/>
                    <a:pt x="1988" y="277361"/>
                    <a:pt x="2539" y="260233"/>
                  </a:cubicBezTo>
                  <a:cubicBezTo>
                    <a:pt x="3148" y="241450"/>
                    <a:pt x="12977" y="217712"/>
                    <a:pt x="18782" y="205231"/>
                  </a:cubicBezTo>
                  <a:cubicBezTo>
                    <a:pt x="22864" y="196468"/>
                    <a:pt x="27041" y="184512"/>
                    <a:pt x="30008" y="175442"/>
                  </a:cubicBezTo>
                  <a:cubicBezTo>
                    <a:pt x="29598" y="181403"/>
                    <a:pt x="30104" y="185987"/>
                    <a:pt x="30873" y="188673"/>
                  </a:cubicBezTo>
                  <a:cubicBezTo>
                    <a:pt x="32456" y="194224"/>
                    <a:pt x="32218" y="200148"/>
                    <a:pt x="32212" y="200205"/>
                  </a:cubicBezTo>
                  <a:cubicBezTo>
                    <a:pt x="32180" y="200891"/>
                    <a:pt x="32712" y="201474"/>
                    <a:pt x="33404" y="201507"/>
                  </a:cubicBezTo>
                  <a:cubicBezTo>
                    <a:pt x="33423" y="201507"/>
                    <a:pt x="33442" y="201507"/>
                    <a:pt x="33461" y="201507"/>
                  </a:cubicBezTo>
                  <a:cubicBezTo>
                    <a:pt x="34121" y="201507"/>
                    <a:pt x="34679" y="200981"/>
                    <a:pt x="34705" y="200314"/>
                  </a:cubicBezTo>
                  <a:cubicBezTo>
                    <a:pt x="34717" y="200058"/>
                    <a:pt x="34967" y="193936"/>
                    <a:pt x="33269" y="187987"/>
                  </a:cubicBezTo>
                  <a:cubicBezTo>
                    <a:pt x="31385" y="181397"/>
                    <a:pt x="31148" y="162852"/>
                    <a:pt x="43701" y="139819"/>
                  </a:cubicBezTo>
                  <a:cubicBezTo>
                    <a:pt x="54036" y="120857"/>
                    <a:pt x="74021" y="101959"/>
                    <a:pt x="82600" y="94952"/>
                  </a:cubicBezTo>
                  <a:cubicBezTo>
                    <a:pt x="80159" y="99760"/>
                    <a:pt x="79512" y="103331"/>
                    <a:pt x="79358" y="104978"/>
                  </a:cubicBezTo>
                  <a:cubicBezTo>
                    <a:pt x="78993" y="108831"/>
                    <a:pt x="79089" y="110760"/>
                    <a:pt x="79255" y="111747"/>
                  </a:cubicBezTo>
                  <a:cubicBezTo>
                    <a:pt x="79070" y="111895"/>
                    <a:pt x="78884" y="112030"/>
                    <a:pt x="78698" y="112177"/>
                  </a:cubicBezTo>
                  <a:cubicBezTo>
                    <a:pt x="61648" y="126165"/>
                    <a:pt x="43239" y="149197"/>
                    <a:pt x="47487" y="168070"/>
                  </a:cubicBezTo>
                  <a:cubicBezTo>
                    <a:pt x="49967" y="179089"/>
                    <a:pt x="56496" y="185153"/>
                    <a:pt x="65640" y="185153"/>
                  </a:cubicBezTo>
                  <a:cubicBezTo>
                    <a:pt x="66063" y="185153"/>
                    <a:pt x="66511" y="185077"/>
                    <a:pt x="66947" y="185051"/>
                  </a:cubicBezTo>
                  <a:cubicBezTo>
                    <a:pt x="63122" y="188634"/>
                    <a:pt x="59738" y="191743"/>
                    <a:pt x="55375" y="193859"/>
                  </a:cubicBezTo>
                  <a:cubicBezTo>
                    <a:pt x="38850" y="201872"/>
                    <a:pt x="31635" y="215706"/>
                    <a:pt x="33321" y="236149"/>
                  </a:cubicBezTo>
                  <a:cubicBezTo>
                    <a:pt x="34371" y="248893"/>
                    <a:pt x="37268" y="258201"/>
                    <a:pt x="40285" y="266906"/>
                  </a:cubicBezTo>
                  <a:cubicBezTo>
                    <a:pt x="40253" y="267098"/>
                    <a:pt x="40247" y="267297"/>
                    <a:pt x="40311" y="267489"/>
                  </a:cubicBezTo>
                  <a:cubicBezTo>
                    <a:pt x="40740" y="268855"/>
                    <a:pt x="41727" y="272836"/>
                    <a:pt x="41138" y="274804"/>
                  </a:cubicBezTo>
                  <a:cubicBezTo>
                    <a:pt x="40657" y="276413"/>
                    <a:pt x="37787" y="281592"/>
                    <a:pt x="33308" y="283131"/>
                  </a:cubicBezTo>
                  <a:cubicBezTo>
                    <a:pt x="30597" y="284060"/>
                    <a:pt x="27720" y="283464"/>
                    <a:pt x="24754" y="281355"/>
                  </a:cubicBezTo>
                  <a:cubicBezTo>
                    <a:pt x="15533" y="274797"/>
                    <a:pt x="19436" y="257156"/>
                    <a:pt x="21768" y="246610"/>
                  </a:cubicBezTo>
                  <a:lnTo>
                    <a:pt x="22204" y="244630"/>
                  </a:lnTo>
                  <a:cubicBezTo>
                    <a:pt x="24453" y="234238"/>
                    <a:pt x="22300" y="222699"/>
                    <a:pt x="22204" y="222212"/>
                  </a:cubicBezTo>
                  <a:cubicBezTo>
                    <a:pt x="22075" y="221539"/>
                    <a:pt x="21422" y="221103"/>
                    <a:pt x="20743" y="221219"/>
                  </a:cubicBezTo>
                  <a:cubicBezTo>
                    <a:pt x="20064" y="221347"/>
                    <a:pt x="19621" y="222001"/>
                    <a:pt x="19750" y="222680"/>
                  </a:cubicBezTo>
                  <a:cubicBezTo>
                    <a:pt x="19769" y="222796"/>
                    <a:pt x="21890" y="234213"/>
                    <a:pt x="19750" y="244104"/>
                  </a:cubicBezTo>
                  <a:lnTo>
                    <a:pt x="19314" y="246072"/>
                  </a:lnTo>
                  <a:cubicBezTo>
                    <a:pt x="16847" y="257220"/>
                    <a:pt x="12721" y="275874"/>
                    <a:pt x="23293" y="283394"/>
                  </a:cubicBezTo>
                  <a:cubicBezTo>
                    <a:pt x="25798" y="285169"/>
                    <a:pt x="28291" y="286067"/>
                    <a:pt x="30738" y="286067"/>
                  </a:cubicBezTo>
                  <a:cubicBezTo>
                    <a:pt x="31866" y="286067"/>
                    <a:pt x="32994" y="285874"/>
                    <a:pt x="34102" y="285496"/>
                  </a:cubicBezTo>
                  <a:cubicBezTo>
                    <a:pt x="39299" y="283714"/>
                    <a:pt x="42547" y="278156"/>
                    <a:pt x="43374" y="275887"/>
                  </a:cubicBezTo>
                  <a:cubicBezTo>
                    <a:pt x="45411" y="282015"/>
                    <a:pt x="47097" y="288195"/>
                    <a:pt x="47654" y="295317"/>
                  </a:cubicBezTo>
                  <a:cubicBezTo>
                    <a:pt x="45552" y="296625"/>
                    <a:pt x="38940" y="300875"/>
                    <a:pt x="33968" y="305612"/>
                  </a:cubicBezTo>
                  <a:cubicBezTo>
                    <a:pt x="30206" y="309196"/>
                    <a:pt x="23113" y="312503"/>
                    <a:pt x="16828" y="311888"/>
                  </a:cubicBezTo>
                  <a:cubicBezTo>
                    <a:pt x="13835" y="311600"/>
                    <a:pt x="11260" y="310452"/>
                    <a:pt x="9132" y="308497"/>
                  </a:cubicBezTo>
                  <a:cubicBezTo>
                    <a:pt x="9049" y="308080"/>
                    <a:pt x="8780" y="307715"/>
                    <a:pt x="8351" y="307561"/>
                  </a:cubicBezTo>
                  <a:cubicBezTo>
                    <a:pt x="8299" y="307542"/>
                    <a:pt x="8242" y="307548"/>
                    <a:pt x="8184" y="307535"/>
                  </a:cubicBezTo>
                  <a:cubicBezTo>
                    <a:pt x="7774" y="307080"/>
                    <a:pt x="7377" y="306599"/>
                    <a:pt x="6999" y="306074"/>
                  </a:cubicBezTo>
                  <a:cubicBezTo>
                    <a:pt x="860" y="297394"/>
                    <a:pt x="2552" y="284547"/>
                    <a:pt x="3462" y="279823"/>
                  </a:cubicBezTo>
                  <a:close/>
                  <a:moveTo>
                    <a:pt x="10138" y="336703"/>
                  </a:moveTo>
                  <a:cubicBezTo>
                    <a:pt x="4980" y="327408"/>
                    <a:pt x="7255" y="315843"/>
                    <a:pt x="8498" y="311221"/>
                  </a:cubicBezTo>
                  <a:cubicBezTo>
                    <a:pt x="10805" y="313010"/>
                    <a:pt x="13515" y="314074"/>
                    <a:pt x="16597" y="314369"/>
                  </a:cubicBezTo>
                  <a:cubicBezTo>
                    <a:pt x="17206" y="314427"/>
                    <a:pt x="17808" y="314459"/>
                    <a:pt x="18423" y="314459"/>
                  </a:cubicBezTo>
                  <a:cubicBezTo>
                    <a:pt x="25202" y="314459"/>
                    <a:pt x="31994" y="310952"/>
                    <a:pt x="35704" y="307414"/>
                  </a:cubicBezTo>
                  <a:cubicBezTo>
                    <a:pt x="39779" y="303529"/>
                    <a:pt x="45161" y="299888"/>
                    <a:pt x="47885" y="298138"/>
                  </a:cubicBezTo>
                  <a:cubicBezTo>
                    <a:pt x="48519" y="307433"/>
                    <a:pt x="49313" y="316305"/>
                    <a:pt x="52319" y="322978"/>
                  </a:cubicBezTo>
                  <a:cubicBezTo>
                    <a:pt x="46123" y="325645"/>
                    <a:pt x="28105" y="334684"/>
                    <a:pt x="21569" y="345831"/>
                  </a:cubicBezTo>
                  <a:cubicBezTo>
                    <a:pt x="20922" y="346934"/>
                    <a:pt x="20442" y="348113"/>
                    <a:pt x="20038" y="349319"/>
                  </a:cubicBezTo>
                  <a:cubicBezTo>
                    <a:pt x="18583" y="348408"/>
                    <a:pt x="15027" y="345485"/>
                    <a:pt x="10145" y="336696"/>
                  </a:cubicBezTo>
                  <a:close/>
                  <a:moveTo>
                    <a:pt x="81569" y="389127"/>
                  </a:moveTo>
                  <a:cubicBezTo>
                    <a:pt x="69689" y="393262"/>
                    <a:pt x="42938" y="397448"/>
                    <a:pt x="34942" y="388371"/>
                  </a:cubicBezTo>
                  <a:cubicBezTo>
                    <a:pt x="26356" y="378640"/>
                    <a:pt x="16853" y="358793"/>
                    <a:pt x="23709" y="347101"/>
                  </a:cubicBezTo>
                  <a:cubicBezTo>
                    <a:pt x="30200" y="336030"/>
                    <a:pt x="48269" y="327510"/>
                    <a:pt x="53466" y="325241"/>
                  </a:cubicBezTo>
                  <a:cubicBezTo>
                    <a:pt x="56374" y="330241"/>
                    <a:pt x="60905" y="333645"/>
                    <a:pt x="68267" y="334395"/>
                  </a:cubicBezTo>
                  <a:cubicBezTo>
                    <a:pt x="69664" y="334536"/>
                    <a:pt x="70990" y="334600"/>
                    <a:pt x="72291" y="334626"/>
                  </a:cubicBezTo>
                  <a:cubicBezTo>
                    <a:pt x="72733" y="337908"/>
                    <a:pt x="73713" y="346036"/>
                    <a:pt x="68344" y="351415"/>
                  </a:cubicBezTo>
                  <a:cubicBezTo>
                    <a:pt x="65749" y="354011"/>
                    <a:pt x="60956" y="356562"/>
                    <a:pt x="55881" y="359255"/>
                  </a:cubicBezTo>
                  <a:cubicBezTo>
                    <a:pt x="47071" y="363934"/>
                    <a:pt x="37966" y="368774"/>
                    <a:pt x="37203" y="375460"/>
                  </a:cubicBezTo>
                  <a:cubicBezTo>
                    <a:pt x="36755" y="379377"/>
                    <a:pt x="36672" y="384300"/>
                    <a:pt x="40036" y="387647"/>
                  </a:cubicBezTo>
                  <a:cubicBezTo>
                    <a:pt x="42650" y="390249"/>
                    <a:pt x="46904" y="391519"/>
                    <a:pt x="53171" y="391519"/>
                  </a:cubicBezTo>
                  <a:cubicBezTo>
                    <a:pt x="55509" y="391519"/>
                    <a:pt x="58130" y="391339"/>
                    <a:pt x="61052" y="390987"/>
                  </a:cubicBezTo>
                  <a:cubicBezTo>
                    <a:pt x="81165" y="388570"/>
                    <a:pt x="101957" y="378781"/>
                    <a:pt x="124620" y="361043"/>
                  </a:cubicBezTo>
                  <a:cubicBezTo>
                    <a:pt x="135295" y="352691"/>
                    <a:pt x="143407" y="347536"/>
                    <a:pt x="148840" y="344466"/>
                  </a:cubicBezTo>
                  <a:cubicBezTo>
                    <a:pt x="147040" y="346575"/>
                    <a:pt x="145560" y="349056"/>
                    <a:pt x="145086" y="351806"/>
                  </a:cubicBezTo>
                  <a:cubicBezTo>
                    <a:pt x="144541" y="354960"/>
                    <a:pt x="144765" y="358043"/>
                    <a:pt x="144983" y="361018"/>
                  </a:cubicBezTo>
                  <a:cubicBezTo>
                    <a:pt x="145335" y="365845"/>
                    <a:pt x="145669" y="370403"/>
                    <a:pt x="142766" y="374922"/>
                  </a:cubicBezTo>
                  <a:cubicBezTo>
                    <a:pt x="138121" y="382153"/>
                    <a:pt x="124011" y="385166"/>
                    <a:pt x="123870" y="385198"/>
                  </a:cubicBezTo>
                  <a:cubicBezTo>
                    <a:pt x="123697" y="385230"/>
                    <a:pt x="123544" y="385300"/>
                    <a:pt x="123409" y="385397"/>
                  </a:cubicBezTo>
                  <a:cubicBezTo>
                    <a:pt x="107256" y="383698"/>
                    <a:pt x="90904" y="385871"/>
                    <a:pt x="81562" y="389121"/>
                  </a:cubicBezTo>
                  <a:close/>
                  <a:moveTo>
                    <a:pt x="123089" y="359082"/>
                  </a:moveTo>
                  <a:cubicBezTo>
                    <a:pt x="100797" y="376525"/>
                    <a:pt x="80409" y="386153"/>
                    <a:pt x="60757" y="388512"/>
                  </a:cubicBezTo>
                  <a:cubicBezTo>
                    <a:pt x="50960" y="389685"/>
                    <a:pt x="44764" y="388826"/>
                    <a:pt x="41798" y="385877"/>
                  </a:cubicBezTo>
                  <a:cubicBezTo>
                    <a:pt x="39766" y="383858"/>
                    <a:pt x="39113" y="380730"/>
                    <a:pt x="39683" y="375742"/>
                  </a:cubicBezTo>
                  <a:cubicBezTo>
                    <a:pt x="40298" y="370358"/>
                    <a:pt x="49198" y="365633"/>
                    <a:pt x="57054" y="361460"/>
                  </a:cubicBezTo>
                  <a:cubicBezTo>
                    <a:pt x="62295" y="358671"/>
                    <a:pt x="67248" y="356043"/>
                    <a:pt x="70112" y="353178"/>
                  </a:cubicBezTo>
                  <a:cubicBezTo>
                    <a:pt x="76173" y="347113"/>
                    <a:pt x="75315" y="338427"/>
                    <a:pt x="74815" y="334613"/>
                  </a:cubicBezTo>
                  <a:cubicBezTo>
                    <a:pt x="79614" y="334472"/>
                    <a:pt x="83920" y="333690"/>
                    <a:pt x="88386" y="332863"/>
                  </a:cubicBezTo>
                  <a:cubicBezTo>
                    <a:pt x="95928" y="331459"/>
                    <a:pt x="103725" y="330004"/>
                    <a:pt x="115406" y="331344"/>
                  </a:cubicBezTo>
                  <a:cubicBezTo>
                    <a:pt x="124037" y="332325"/>
                    <a:pt x="129913" y="334510"/>
                    <a:pt x="135096" y="336440"/>
                  </a:cubicBezTo>
                  <a:cubicBezTo>
                    <a:pt x="140344" y="338395"/>
                    <a:pt x="145124" y="340158"/>
                    <a:pt x="151487" y="340209"/>
                  </a:cubicBezTo>
                  <a:cubicBezTo>
                    <a:pt x="146303" y="342838"/>
                    <a:pt x="136839" y="348338"/>
                    <a:pt x="123102" y="359088"/>
                  </a:cubicBezTo>
                  <a:close/>
                  <a:moveTo>
                    <a:pt x="129458" y="386230"/>
                  </a:moveTo>
                  <a:cubicBezTo>
                    <a:pt x="133546" y="384871"/>
                    <a:pt x="139178" y="382461"/>
                    <a:pt x="142881" y="378710"/>
                  </a:cubicBezTo>
                  <a:cubicBezTo>
                    <a:pt x="142990" y="378749"/>
                    <a:pt x="143099" y="378787"/>
                    <a:pt x="143227" y="378794"/>
                  </a:cubicBezTo>
                  <a:cubicBezTo>
                    <a:pt x="143304" y="378794"/>
                    <a:pt x="151012" y="379146"/>
                    <a:pt x="158624" y="384659"/>
                  </a:cubicBezTo>
                  <a:cubicBezTo>
                    <a:pt x="161719" y="386903"/>
                    <a:pt x="163622" y="389557"/>
                    <a:pt x="165628" y="392365"/>
                  </a:cubicBezTo>
                  <a:cubicBezTo>
                    <a:pt x="168665" y="396608"/>
                    <a:pt x="171824" y="400987"/>
                    <a:pt x="179244" y="404557"/>
                  </a:cubicBezTo>
                  <a:cubicBezTo>
                    <a:pt x="169466" y="401628"/>
                    <a:pt x="159464" y="397564"/>
                    <a:pt x="148821" y="392243"/>
                  </a:cubicBezTo>
                  <a:cubicBezTo>
                    <a:pt x="142945" y="389307"/>
                    <a:pt x="136301" y="387397"/>
                    <a:pt x="129458" y="386230"/>
                  </a:cubicBezTo>
                  <a:close/>
                  <a:moveTo>
                    <a:pt x="217599" y="410417"/>
                  </a:moveTo>
                  <a:cubicBezTo>
                    <a:pt x="207116" y="410301"/>
                    <a:pt x="196992" y="409058"/>
                    <a:pt x="186740" y="406577"/>
                  </a:cubicBezTo>
                  <a:cubicBezTo>
                    <a:pt x="187765" y="406679"/>
                    <a:pt x="188797" y="406737"/>
                    <a:pt x="189842" y="406737"/>
                  </a:cubicBezTo>
                  <a:cubicBezTo>
                    <a:pt x="201317" y="406737"/>
                    <a:pt x="213555" y="401179"/>
                    <a:pt x="214222" y="400865"/>
                  </a:cubicBezTo>
                  <a:cubicBezTo>
                    <a:pt x="214260" y="400846"/>
                    <a:pt x="214286" y="400814"/>
                    <a:pt x="214318" y="400794"/>
                  </a:cubicBezTo>
                  <a:cubicBezTo>
                    <a:pt x="215651" y="401070"/>
                    <a:pt x="217035" y="401320"/>
                    <a:pt x="218521" y="401525"/>
                  </a:cubicBezTo>
                  <a:cubicBezTo>
                    <a:pt x="231855" y="403365"/>
                    <a:pt x="239768" y="401474"/>
                    <a:pt x="242357" y="400660"/>
                  </a:cubicBezTo>
                  <a:cubicBezTo>
                    <a:pt x="243299" y="401865"/>
                    <a:pt x="245407" y="404288"/>
                    <a:pt x="248848" y="406904"/>
                  </a:cubicBezTo>
                  <a:cubicBezTo>
                    <a:pt x="246003" y="408000"/>
                    <a:pt x="237186" y="410590"/>
                    <a:pt x="217599" y="410417"/>
                  </a:cubicBezTo>
                  <a:close/>
                  <a:moveTo>
                    <a:pt x="493208" y="349120"/>
                  </a:moveTo>
                  <a:cubicBezTo>
                    <a:pt x="491568" y="358312"/>
                    <a:pt x="488518" y="375416"/>
                    <a:pt x="461491" y="396820"/>
                  </a:cubicBezTo>
                  <a:cubicBezTo>
                    <a:pt x="434663" y="418064"/>
                    <a:pt x="408560" y="422866"/>
                    <a:pt x="366815" y="424661"/>
                  </a:cubicBezTo>
                  <a:cubicBezTo>
                    <a:pt x="333214" y="426116"/>
                    <a:pt x="306707" y="419263"/>
                    <a:pt x="297179" y="416365"/>
                  </a:cubicBezTo>
                  <a:cubicBezTo>
                    <a:pt x="312108" y="414635"/>
                    <a:pt x="323757" y="410686"/>
                    <a:pt x="323924" y="410628"/>
                  </a:cubicBezTo>
                  <a:cubicBezTo>
                    <a:pt x="324577" y="410404"/>
                    <a:pt x="324923" y="409692"/>
                    <a:pt x="324699" y="409038"/>
                  </a:cubicBezTo>
                  <a:cubicBezTo>
                    <a:pt x="324475" y="408384"/>
                    <a:pt x="323763" y="408038"/>
                    <a:pt x="323110" y="408263"/>
                  </a:cubicBezTo>
                  <a:cubicBezTo>
                    <a:pt x="322873" y="408346"/>
                    <a:pt x="298954" y="416481"/>
                    <a:pt x="275938" y="414301"/>
                  </a:cubicBezTo>
                  <a:cubicBezTo>
                    <a:pt x="253294" y="412167"/>
                    <a:pt x="243952" y="398615"/>
                    <a:pt x="243856" y="398480"/>
                  </a:cubicBezTo>
                  <a:lnTo>
                    <a:pt x="243286" y="397634"/>
                  </a:lnTo>
                  <a:lnTo>
                    <a:pt x="242344" y="398019"/>
                  </a:lnTo>
                  <a:cubicBezTo>
                    <a:pt x="242267" y="398051"/>
                    <a:pt x="234341" y="401179"/>
                    <a:pt x="218861" y="399051"/>
                  </a:cubicBezTo>
                  <a:cubicBezTo>
                    <a:pt x="205187" y="397166"/>
                    <a:pt x="199299" y="392346"/>
                    <a:pt x="187580" y="382743"/>
                  </a:cubicBezTo>
                  <a:cubicBezTo>
                    <a:pt x="185862" y="381339"/>
                    <a:pt x="184030" y="379832"/>
                    <a:pt x="182037" y="378230"/>
                  </a:cubicBezTo>
                  <a:cubicBezTo>
                    <a:pt x="166281" y="365556"/>
                    <a:pt x="155485" y="366813"/>
                    <a:pt x="155023" y="366864"/>
                  </a:cubicBezTo>
                  <a:cubicBezTo>
                    <a:pt x="154344" y="366954"/>
                    <a:pt x="153864" y="367576"/>
                    <a:pt x="153953" y="368261"/>
                  </a:cubicBezTo>
                  <a:cubicBezTo>
                    <a:pt x="154037" y="368947"/>
                    <a:pt x="154665" y="369396"/>
                    <a:pt x="155344" y="369345"/>
                  </a:cubicBezTo>
                  <a:cubicBezTo>
                    <a:pt x="155440" y="369326"/>
                    <a:pt x="165634" y="368249"/>
                    <a:pt x="180474" y="380178"/>
                  </a:cubicBezTo>
                  <a:cubicBezTo>
                    <a:pt x="182460" y="381775"/>
                    <a:pt x="184286" y="383275"/>
                    <a:pt x="185997" y="384672"/>
                  </a:cubicBezTo>
                  <a:cubicBezTo>
                    <a:pt x="195205" y="392211"/>
                    <a:pt x="201170" y="397083"/>
                    <a:pt x="210288" y="399782"/>
                  </a:cubicBezTo>
                  <a:cubicBezTo>
                    <a:pt x="204213" y="402121"/>
                    <a:pt x="189842" y="406763"/>
                    <a:pt x="180672" y="402480"/>
                  </a:cubicBezTo>
                  <a:cubicBezTo>
                    <a:pt x="173554" y="399160"/>
                    <a:pt x="170549" y="394961"/>
                    <a:pt x="167646" y="390903"/>
                  </a:cubicBezTo>
                  <a:cubicBezTo>
                    <a:pt x="165609" y="388057"/>
                    <a:pt x="163507" y="385115"/>
                    <a:pt x="160079" y="382627"/>
                  </a:cubicBezTo>
                  <a:cubicBezTo>
                    <a:pt x="153761" y="378050"/>
                    <a:pt x="147501" y="376775"/>
                    <a:pt x="144752" y="376422"/>
                  </a:cubicBezTo>
                  <a:cubicBezTo>
                    <a:pt x="144784" y="376371"/>
                    <a:pt x="144829" y="376319"/>
                    <a:pt x="144868" y="376268"/>
                  </a:cubicBezTo>
                  <a:cubicBezTo>
                    <a:pt x="148219" y="371050"/>
                    <a:pt x="147841" y="365858"/>
                    <a:pt x="147475" y="360832"/>
                  </a:cubicBezTo>
                  <a:cubicBezTo>
                    <a:pt x="147270" y="358005"/>
                    <a:pt x="147053" y="355075"/>
                    <a:pt x="147546" y="352223"/>
                  </a:cubicBezTo>
                  <a:cubicBezTo>
                    <a:pt x="148648" y="345825"/>
                    <a:pt x="156747" y="340754"/>
                    <a:pt x="158868" y="339530"/>
                  </a:cubicBezTo>
                  <a:cubicBezTo>
                    <a:pt x="160008" y="339331"/>
                    <a:pt x="161175" y="339100"/>
                    <a:pt x="162418" y="338793"/>
                  </a:cubicBezTo>
                  <a:cubicBezTo>
                    <a:pt x="164122" y="338376"/>
                    <a:pt x="165641" y="337959"/>
                    <a:pt x="167089" y="337543"/>
                  </a:cubicBezTo>
                  <a:cubicBezTo>
                    <a:pt x="169415" y="339312"/>
                    <a:pt x="180070" y="346671"/>
                    <a:pt x="200753" y="349908"/>
                  </a:cubicBezTo>
                  <a:cubicBezTo>
                    <a:pt x="204989" y="350569"/>
                    <a:pt x="208538" y="351088"/>
                    <a:pt x="211633" y="351530"/>
                  </a:cubicBezTo>
                  <a:cubicBezTo>
                    <a:pt x="225384" y="353517"/>
                    <a:pt x="230016" y="354191"/>
                    <a:pt x="245939" y="360922"/>
                  </a:cubicBezTo>
                  <a:cubicBezTo>
                    <a:pt x="260387" y="367031"/>
                    <a:pt x="281404" y="370422"/>
                    <a:pt x="302106" y="370422"/>
                  </a:cubicBezTo>
                  <a:cubicBezTo>
                    <a:pt x="305131" y="370422"/>
                    <a:pt x="308136" y="370326"/>
                    <a:pt x="311122" y="370178"/>
                  </a:cubicBezTo>
                  <a:cubicBezTo>
                    <a:pt x="315203" y="370262"/>
                    <a:pt x="326051" y="370979"/>
                    <a:pt x="336284" y="375883"/>
                  </a:cubicBezTo>
                  <a:lnTo>
                    <a:pt x="338379" y="376890"/>
                  </a:lnTo>
                  <a:cubicBezTo>
                    <a:pt x="350835" y="382890"/>
                    <a:pt x="363707" y="389089"/>
                    <a:pt x="384455" y="390153"/>
                  </a:cubicBezTo>
                  <a:cubicBezTo>
                    <a:pt x="385121" y="390185"/>
                    <a:pt x="385781" y="390204"/>
                    <a:pt x="386428" y="390204"/>
                  </a:cubicBezTo>
                  <a:cubicBezTo>
                    <a:pt x="407220" y="390204"/>
                    <a:pt x="416851" y="373037"/>
                    <a:pt x="416947" y="372858"/>
                  </a:cubicBezTo>
                  <a:cubicBezTo>
                    <a:pt x="417280" y="372255"/>
                    <a:pt x="417056" y="371492"/>
                    <a:pt x="416454" y="371165"/>
                  </a:cubicBezTo>
                  <a:cubicBezTo>
                    <a:pt x="415851" y="370832"/>
                    <a:pt x="415089" y="371056"/>
                    <a:pt x="414762" y="371659"/>
                  </a:cubicBezTo>
                  <a:cubicBezTo>
                    <a:pt x="414672" y="371832"/>
                    <a:pt x="405253" y="388717"/>
                    <a:pt x="384583" y="387659"/>
                  </a:cubicBezTo>
                  <a:cubicBezTo>
                    <a:pt x="364342" y="386621"/>
                    <a:pt x="352257" y="380800"/>
                    <a:pt x="339462" y="374640"/>
                  </a:cubicBezTo>
                  <a:lnTo>
                    <a:pt x="337360" y="373627"/>
                  </a:lnTo>
                  <a:cubicBezTo>
                    <a:pt x="332644" y="371364"/>
                    <a:pt x="327864" y="369973"/>
                    <a:pt x="323610" y="369095"/>
                  </a:cubicBezTo>
                  <a:cubicBezTo>
                    <a:pt x="324468" y="368986"/>
                    <a:pt x="325333" y="368896"/>
                    <a:pt x="326179" y="368774"/>
                  </a:cubicBezTo>
                  <a:cubicBezTo>
                    <a:pt x="353430" y="364838"/>
                    <a:pt x="362266" y="346645"/>
                    <a:pt x="362625" y="345876"/>
                  </a:cubicBezTo>
                  <a:cubicBezTo>
                    <a:pt x="362919" y="345254"/>
                    <a:pt x="362650" y="344511"/>
                    <a:pt x="362029" y="344216"/>
                  </a:cubicBezTo>
                  <a:cubicBezTo>
                    <a:pt x="361420" y="343927"/>
                    <a:pt x="360664" y="344184"/>
                    <a:pt x="360369" y="344812"/>
                  </a:cubicBezTo>
                  <a:cubicBezTo>
                    <a:pt x="360286" y="344985"/>
                    <a:pt x="351681" y="362569"/>
                    <a:pt x="325820" y="366300"/>
                  </a:cubicBezTo>
                  <a:cubicBezTo>
                    <a:pt x="321079" y="366986"/>
                    <a:pt x="316113" y="367428"/>
                    <a:pt x="311038" y="367672"/>
                  </a:cubicBezTo>
                  <a:cubicBezTo>
                    <a:pt x="310039" y="367659"/>
                    <a:pt x="309424" y="367672"/>
                    <a:pt x="309308" y="367672"/>
                  </a:cubicBezTo>
                  <a:cubicBezTo>
                    <a:pt x="309206" y="367672"/>
                    <a:pt x="309116" y="367717"/>
                    <a:pt x="309020" y="367742"/>
                  </a:cubicBezTo>
                  <a:cubicBezTo>
                    <a:pt x="286568" y="368537"/>
                    <a:pt x="262399" y="365172"/>
                    <a:pt x="246893" y="358614"/>
                  </a:cubicBezTo>
                  <a:cubicBezTo>
                    <a:pt x="230676" y="351761"/>
                    <a:pt x="225582" y="351024"/>
                    <a:pt x="211973" y="349056"/>
                  </a:cubicBezTo>
                  <a:cubicBezTo>
                    <a:pt x="208884" y="348607"/>
                    <a:pt x="205341" y="348101"/>
                    <a:pt x="201119" y="347434"/>
                  </a:cubicBezTo>
                  <a:cubicBezTo>
                    <a:pt x="184184" y="344780"/>
                    <a:pt x="174066" y="339190"/>
                    <a:pt x="170113" y="336600"/>
                  </a:cubicBezTo>
                  <a:cubicBezTo>
                    <a:pt x="175546" y="334831"/>
                    <a:pt x="179192" y="333068"/>
                    <a:pt x="182486" y="331453"/>
                  </a:cubicBezTo>
                  <a:cubicBezTo>
                    <a:pt x="187246" y="329126"/>
                    <a:pt x="191001" y="327286"/>
                    <a:pt x="198594" y="326318"/>
                  </a:cubicBezTo>
                  <a:cubicBezTo>
                    <a:pt x="213767" y="324388"/>
                    <a:pt x="220559" y="311875"/>
                    <a:pt x="221859" y="300811"/>
                  </a:cubicBezTo>
                  <a:cubicBezTo>
                    <a:pt x="222673" y="293862"/>
                    <a:pt x="220475" y="289362"/>
                    <a:pt x="218150" y="287464"/>
                  </a:cubicBezTo>
                  <a:cubicBezTo>
                    <a:pt x="217541" y="286964"/>
                    <a:pt x="216631" y="286432"/>
                    <a:pt x="215792" y="286721"/>
                  </a:cubicBezTo>
                  <a:cubicBezTo>
                    <a:pt x="215138" y="286939"/>
                    <a:pt x="214786" y="287644"/>
                    <a:pt x="215004" y="288298"/>
                  </a:cubicBezTo>
                  <a:cubicBezTo>
                    <a:pt x="215183" y="288830"/>
                    <a:pt x="215663" y="289131"/>
                    <a:pt x="216215" y="289150"/>
                  </a:cubicBezTo>
                  <a:cubicBezTo>
                    <a:pt x="216977" y="289541"/>
                    <a:pt x="220302" y="292714"/>
                    <a:pt x="219386" y="300516"/>
                  </a:cubicBezTo>
                  <a:cubicBezTo>
                    <a:pt x="218194" y="310644"/>
                    <a:pt x="212024" y="322087"/>
                    <a:pt x="198280" y="323837"/>
                  </a:cubicBezTo>
                  <a:cubicBezTo>
                    <a:pt x="190277" y="324856"/>
                    <a:pt x="186157" y="326869"/>
                    <a:pt x="181390" y="329203"/>
                  </a:cubicBezTo>
                  <a:cubicBezTo>
                    <a:pt x="176854" y="331421"/>
                    <a:pt x="171715" y="333940"/>
                    <a:pt x="161815" y="336350"/>
                  </a:cubicBezTo>
                  <a:cubicBezTo>
                    <a:pt x="160829" y="336587"/>
                    <a:pt x="159938" y="336741"/>
                    <a:pt x="159028" y="336914"/>
                  </a:cubicBezTo>
                  <a:cubicBezTo>
                    <a:pt x="158759" y="336857"/>
                    <a:pt x="158464" y="336876"/>
                    <a:pt x="158202" y="337017"/>
                  </a:cubicBezTo>
                  <a:cubicBezTo>
                    <a:pt x="158176" y="337030"/>
                    <a:pt x="158099" y="337068"/>
                    <a:pt x="158003" y="337126"/>
                  </a:cubicBezTo>
                  <a:cubicBezTo>
                    <a:pt x="148494" y="338709"/>
                    <a:pt x="142856" y="336639"/>
                    <a:pt x="135942" y="334068"/>
                  </a:cubicBezTo>
                  <a:cubicBezTo>
                    <a:pt x="130624" y="332094"/>
                    <a:pt x="124595" y="329850"/>
                    <a:pt x="115663" y="328831"/>
                  </a:cubicBezTo>
                  <a:cubicBezTo>
                    <a:pt x="103610" y="327459"/>
                    <a:pt x="95268" y="329010"/>
                    <a:pt x="87906" y="330382"/>
                  </a:cubicBezTo>
                  <a:cubicBezTo>
                    <a:pt x="83433" y="331216"/>
                    <a:pt x="79134" y="331998"/>
                    <a:pt x="74354" y="332107"/>
                  </a:cubicBezTo>
                  <a:cubicBezTo>
                    <a:pt x="74206" y="331914"/>
                    <a:pt x="74014" y="331748"/>
                    <a:pt x="73771" y="331664"/>
                  </a:cubicBezTo>
                  <a:cubicBezTo>
                    <a:pt x="73252" y="331491"/>
                    <a:pt x="72707" y="331690"/>
                    <a:pt x="72393" y="332100"/>
                  </a:cubicBezTo>
                  <a:cubicBezTo>
                    <a:pt x="71137" y="332074"/>
                    <a:pt x="69856" y="332017"/>
                    <a:pt x="68510" y="331882"/>
                  </a:cubicBezTo>
                  <a:cubicBezTo>
                    <a:pt x="62205" y="331241"/>
                    <a:pt x="58233" y="328510"/>
                    <a:pt x="55625" y="323985"/>
                  </a:cubicBezTo>
                  <a:cubicBezTo>
                    <a:pt x="55772" y="323696"/>
                    <a:pt x="55811" y="323350"/>
                    <a:pt x="55702" y="323017"/>
                  </a:cubicBezTo>
                  <a:cubicBezTo>
                    <a:pt x="55548" y="322561"/>
                    <a:pt x="55157" y="322267"/>
                    <a:pt x="54709" y="322190"/>
                  </a:cubicBezTo>
                  <a:cubicBezTo>
                    <a:pt x="51876" y="316004"/>
                    <a:pt x="50967" y="307087"/>
                    <a:pt x="50217" y="295862"/>
                  </a:cubicBezTo>
                  <a:cubicBezTo>
                    <a:pt x="49544" y="285804"/>
                    <a:pt x="46718" y="277740"/>
                    <a:pt x="43720" y="269201"/>
                  </a:cubicBezTo>
                  <a:cubicBezTo>
                    <a:pt x="40388" y="259701"/>
                    <a:pt x="36947" y="249880"/>
                    <a:pt x="35794" y="235911"/>
                  </a:cubicBezTo>
                  <a:cubicBezTo>
                    <a:pt x="33429" y="207244"/>
                    <a:pt x="50755" y="198840"/>
                    <a:pt x="56445" y="196077"/>
                  </a:cubicBezTo>
                  <a:cubicBezTo>
                    <a:pt x="61321" y="193711"/>
                    <a:pt x="65089" y="190173"/>
                    <a:pt x="69080" y="186429"/>
                  </a:cubicBezTo>
                  <a:cubicBezTo>
                    <a:pt x="72765" y="182974"/>
                    <a:pt x="76942" y="179057"/>
                    <a:pt x="82632" y="175480"/>
                  </a:cubicBezTo>
                  <a:cubicBezTo>
                    <a:pt x="93685" y="168538"/>
                    <a:pt x="112324" y="171288"/>
                    <a:pt x="114247" y="172115"/>
                  </a:cubicBezTo>
                  <a:cubicBezTo>
                    <a:pt x="114733" y="172461"/>
                    <a:pt x="115413" y="172416"/>
                    <a:pt x="115848" y="171980"/>
                  </a:cubicBezTo>
                  <a:cubicBezTo>
                    <a:pt x="116335" y="171493"/>
                    <a:pt x="116335" y="170704"/>
                    <a:pt x="115848" y="170211"/>
                  </a:cubicBezTo>
                  <a:cubicBezTo>
                    <a:pt x="114932" y="169294"/>
                    <a:pt x="107807" y="167999"/>
                    <a:pt x="99605" y="168429"/>
                  </a:cubicBezTo>
                  <a:cubicBezTo>
                    <a:pt x="99413" y="168159"/>
                    <a:pt x="99125" y="167967"/>
                    <a:pt x="98773" y="167916"/>
                  </a:cubicBezTo>
                  <a:cubicBezTo>
                    <a:pt x="98542" y="167884"/>
                    <a:pt x="93070" y="166993"/>
                    <a:pt x="90071" y="158736"/>
                  </a:cubicBezTo>
                  <a:cubicBezTo>
                    <a:pt x="86477" y="148845"/>
                    <a:pt x="94915" y="139351"/>
                    <a:pt x="100265" y="134569"/>
                  </a:cubicBezTo>
                  <a:cubicBezTo>
                    <a:pt x="108140" y="127536"/>
                    <a:pt x="111792" y="119504"/>
                    <a:pt x="111940" y="119164"/>
                  </a:cubicBezTo>
                  <a:cubicBezTo>
                    <a:pt x="112222" y="118536"/>
                    <a:pt x="111940" y="117799"/>
                    <a:pt x="111312" y="117517"/>
                  </a:cubicBezTo>
                  <a:cubicBezTo>
                    <a:pt x="110684" y="117235"/>
                    <a:pt x="109947" y="117517"/>
                    <a:pt x="109665" y="118145"/>
                  </a:cubicBezTo>
                  <a:cubicBezTo>
                    <a:pt x="109627" y="118222"/>
                    <a:pt x="106058" y="126043"/>
                    <a:pt x="98600" y="132703"/>
                  </a:cubicBezTo>
                  <a:cubicBezTo>
                    <a:pt x="92775" y="137902"/>
                    <a:pt x="83625" y="148313"/>
                    <a:pt x="87720" y="159589"/>
                  </a:cubicBezTo>
                  <a:cubicBezTo>
                    <a:pt x="89610" y="164794"/>
                    <a:pt x="92448" y="167493"/>
                    <a:pt x="94729" y="168897"/>
                  </a:cubicBezTo>
                  <a:cubicBezTo>
                    <a:pt x="89962" y="169570"/>
                    <a:pt x="85176" y="170922"/>
                    <a:pt x="81293" y="173365"/>
                  </a:cubicBezTo>
                  <a:cubicBezTo>
                    <a:pt x="76577" y="176326"/>
                    <a:pt x="72912" y="179480"/>
                    <a:pt x="69702" y="182435"/>
                  </a:cubicBezTo>
                  <a:cubicBezTo>
                    <a:pt x="69548" y="182371"/>
                    <a:pt x="69382" y="182326"/>
                    <a:pt x="69202" y="182326"/>
                  </a:cubicBezTo>
                  <a:cubicBezTo>
                    <a:pt x="69112" y="182326"/>
                    <a:pt x="68914" y="182346"/>
                    <a:pt x="68619" y="182391"/>
                  </a:cubicBezTo>
                  <a:cubicBezTo>
                    <a:pt x="59040" y="183827"/>
                    <a:pt x="52389" y="178538"/>
                    <a:pt x="49897" y="167486"/>
                  </a:cubicBezTo>
                  <a:cubicBezTo>
                    <a:pt x="45616" y="148492"/>
                    <a:pt x="66966" y="124972"/>
                    <a:pt x="80255" y="114068"/>
                  </a:cubicBezTo>
                  <a:cubicBezTo>
                    <a:pt x="92858" y="103728"/>
                    <a:pt x="108224" y="100683"/>
                    <a:pt x="117617" y="106664"/>
                  </a:cubicBezTo>
                  <a:cubicBezTo>
                    <a:pt x="127113" y="112709"/>
                    <a:pt x="132053" y="114792"/>
                    <a:pt x="139537" y="109395"/>
                  </a:cubicBezTo>
                  <a:cubicBezTo>
                    <a:pt x="146194" y="104600"/>
                    <a:pt x="163879" y="91862"/>
                    <a:pt x="177405" y="91317"/>
                  </a:cubicBezTo>
                  <a:cubicBezTo>
                    <a:pt x="190835" y="90779"/>
                    <a:pt x="199574" y="93984"/>
                    <a:pt x="199658" y="94016"/>
                  </a:cubicBezTo>
                  <a:cubicBezTo>
                    <a:pt x="200305" y="94260"/>
                    <a:pt x="201022" y="93933"/>
                    <a:pt x="201266" y="93285"/>
                  </a:cubicBezTo>
                  <a:cubicBezTo>
                    <a:pt x="201509" y="92638"/>
                    <a:pt x="201183" y="91920"/>
                    <a:pt x="200536" y="91683"/>
                  </a:cubicBezTo>
                  <a:cubicBezTo>
                    <a:pt x="200164" y="91542"/>
                    <a:pt x="191264" y="88266"/>
                    <a:pt x="177309" y="88830"/>
                  </a:cubicBezTo>
                  <a:cubicBezTo>
                    <a:pt x="163033" y="89401"/>
                    <a:pt x="144906" y="102459"/>
                    <a:pt x="138082" y="107376"/>
                  </a:cubicBezTo>
                  <a:cubicBezTo>
                    <a:pt x="131777" y="111914"/>
                    <a:pt x="127830" y="110209"/>
                    <a:pt x="118962" y="104561"/>
                  </a:cubicBezTo>
                  <a:cubicBezTo>
                    <a:pt x="118924" y="104536"/>
                    <a:pt x="118885" y="104523"/>
                    <a:pt x="118847" y="104497"/>
                  </a:cubicBezTo>
                  <a:cubicBezTo>
                    <a:pt x="120346" y="102690"/>
                    <a:pt x="126241" y="95997"/>
                    <a:pt x="136416" y="89753"/>
                  </a:cubicBezTo>
                  <a:cubicBezTo>
                    <a:pt x="148097" y="82580"/>
                    <a:pt x="156696" y="82683"/>
                    <a:pt x="156805" y="82721"/>
                  </a:cubicBezTo>
                  <a:cubicBezTo>
                    <a:pt x="157606" y="82683"/>
                    <a:pt x="158067" y="82195"/>
                    <a:pt x="158086" y="81509"/>
                  </a:cubicBezTo>
                  <a:cubicBezTo>
                    <a:pt x="158105" y="80823"/>
                    <a:pt x="157567" y="80247"/>
                    <a:pt x="156882" y="80227"/>
                  </a:cubicBezTo>
                  <a:cubicBezTo>
                    <a:pt x="156504" y="80227"/>
                    <a:pt x="147488" y="80029"/>
                    <a:pt x="135116" y="87625"/>
                  </a:cubicBezTo>
                  <a:cubicBezTo>
                    <a:pt x="123685" y="94644"/>
                    <a:pt x="117591" y="102048"/>
                    <a:pt x="116611" y="103292"/>
                  </a:cubicBezTo>
                  <a:cubicBezTo>
                    <a:pt x="107057" y="98882"/>
                    <a:pt x="93429" y="101459"/>
                    <a:pt x="81594" y="109920"/>
                  </a:cubicBezTo>
                  <a:cubicBezTo>
                    <a:pt x="81575" y="108946"/>
                    <a:pt x="81607" y="107465"/>
                    <a:pt x="81825" y="105177"/>
                  </a:cubicBezTo>
                  <a:cubicBezTo>
                    <a:pt x="82145" y="101786"/>
                    <a:pt x="84670" y="89580"/>
                    <a:pt x="103533" y="74971"/>
                  </a:cubicBezTo>
                  <a:cubicBezTo>
                    <a:pt x="117284" y="64323"/>
                    <a:pt x="135186" y="56271"/>
                    <a:pt x="141433" y="53618"/>
                  </a:cubicBezTo>
                  <a:cubicBezTo>
                    <a:pt x="140722" y="55880"/>
                    <a:pt x="140831" y="57913"/>
                    <a:pt x="141831" y="59663"/>
                  </a:cubicBezTo>
                  <a:cubicBezTo>
                    <a:pt x="143381" y="62368"/>
                    <a:pt x="146675" y="63708"/>
                    <a:pt x="149212" y="64361"/>
                  </a:cubicBezTo>
                  <a:cubicBezTo>
                    <a:pt x="132629" y="70413"/>
                    <a:pt x="122916" y="78170"/>
                    <a:pt x="122775" y="78291"/>
                  </a:cubicBezTo>
                  <a:cubicBezTo>
                    <a:pt x="122243" y="78727"/>
                    <a:pt x="122160" y="79509"/>
                    <a:pt x="122595" y="80048"/>
                  </a:cubicBezTo>
                  <a:cubicBezTo>
                    <a:pt x="123031" y="80580"/>
                    <a:pt x="123819" y="80657"/>
                    <a:pt x="124351" y="80227"/>
                  </a:cubicBezTo>
                  <a:cubicBezTo>
                    <a:pt x="124562" y="80061"/>
                    <a:pt x="145566" y="63227"/>
                    <a:pt x="178859" y="60246"/>
                  </a:cubicBezTo>
                  <a:cubicBezTo>
                    <a:pt x="211332" y="57329"/>
                    <a:pt x="234578" y="72932"/>
                    <a:pt x="239961" y="89087"/>
                  </a:cubicBezTo>
                  <a:cubicBezTo>
                    <a:pt x="241460" y="93580"/>
                    <a:pt x="242350" y="97273"/>
                    <a:pt x="243132" y="100529"/>
                  </a:cubicBezTo>
                  <a:cubicBezTo>
                    <a:pt x="245054" y="108491"/>
                    <a:pt x="246214" y="113292"/>
                    <a:pt x="253801" y="115683"/>
                  </a:cubicBezTo>
                  <a:cubicBezTo>
                    <a:pt x="263405" y="118703"/>
                    <a:pt x="291598" y="133299"/>
                    <a:pt x="295090" y="159877"/>
                  </a:cubicBezTo>
                  <a:cubicBezTo>
                    <a:pt x="297422" y="177640"/>
                    <a:pt x="295910" y="190109"/>
                    <a:pt x="294693" y="200128"/>
                  </a:cubicBezTo>
                  <a:cubicBezTo>
                    <a:pt x="294052" y="205423"/>
                    <a:pt x="293495" y="210000"/>
                    <a:pt x="293693" y="214154"/>
                  </a:cubicBezTo>
                  <a:cubicBezTo>
                    <a:pt x="294276" y="226424"/>
                    <a:pt x="303727" y="230860"/>
                    <a:pt x="304131" y="231046"/>
                  </a:cubicBezTo>
                  <a:cubicBezTo>
                    <a:pt x="304298" y="231123"/>
                    <a:pt x="304471" y="231155"/>
                    <a:pt x="304644" y="231155"/>
                  </a:cubicBezTo>
                  <a:cubicBezTo>
                    <a:pt x="305118" y="231155"/>
                    <a:pt x="305566" y="230886"/>
                    <a:pt x="305778" y="230424"/>
                  </a:cubicBezTo>
                  <a:cubicBezTo>
                    <a:pt x="306066" y="229796"/>
                    <a:pt x="305791" y="229059"/>
                    <a:pt x="305163" y="228770"/>
                  </a:cubicBezTo>
                  <a:cubicBezTo>
                    <a:pt x="304817" y="228610"/>
                    <a:pt x="296692" y="224738"/>
                    <a:pt x="296186" y="214033"/>
                  </a:cubicBezTo>
                  <a:cubicBezTo>
                    <a:pt x="296000" y="210090"/>
                    <a:pt x="296545" y="205609"/>
                    <a:pt x="297173" y="200423"/>
                  </a:cubicBezTo>
                  <a:cubicBezTo>
                    <a:pt x="298403" y="190263"/>
                    <a:pt x="299941" y="177628"/>
                    <a:pt x="297563" y="159550"/>
                  </a:cubicBezTo>
                  <a:cubicBezTo>
                    <a:pt x="293905" y="131684"/>
                    <a:pt x="264546" y="116440"/>
                    <a:pt x="254550" y="113299"/>
                  </a:cubicBezTo>
                  <a:cubicBezTo>
                    <a:pt x="248303" y="111337"/>
                    <a:pt x="247444" y="107767"/>
                    <a:pt x="245561" y="99939"/>
                  </a:cubicBezTo>
                  <a:cubicBezTo>
                    <a:pt x="244805" y="96798"/>
                    <a:pt x="243856" y="92882"/>
                    <a:pt x="242331" y="88292"/>
                  </a:cubicBezTo>
                  <a:cubicBezTo>
                    <a:pt x="236648" y="71233"/>
                    <a:pt x="212396" y="54739"/>
                    <a:pt x="178641" y="57759"/>
                  </a:cubicBezTo>
                  <a:cubicBezTo>
                    <a:pt x="169267" y="58598"/>
                    <a:pt x="160880" y="60528"/>
                    <a:pt x="153588" y="62874"/>
                  </a:cubicBezTo>
                  <a:cubicBezTo>
                    <a:pt x="153383" y="62656"/>
                    <a:pt x="153108" y="62502"/>
                    <a:pt x="152787" y="62477"/>
                  </a:cubicBezTo>
                  <a:cubicBezTo>
                    <a:pt x="150903" y="62329"/>
                    <a:pt x="145656" y="61310"/>
                    <a:pt x="144003" y="58419"/>
                  </a:cubicBezTo>
                  <a:cubicBezTo>
                    <a:pt x="143176" y="56977"/>
                    <a:pt x="143304" y="55118"/>
                    <a:pt x="144387" y="52893"/>
                  </a:cubicBezTo>
                  <a:cubicBezTo>
                    <a:pt x="148661" y="44111"/>
                    <a:pt x="160925" y="38194"/>
                    <a:pt x="178039" y="36668"/>
                  </a:cubicBezTo>
                  <a:cubicBezTo>
                    <a:pt x="189739" y="35623"/>
                    <a:pt x="192507" y="33745"/>
                    <a:pt x="197101" y="30630"/>
                  </a:cubicBezTo>
                  <a:cubicBezTo>
                    <a:pt x="198741" y="29521"/>
                    <a:pt x="200593" y="28258"/>
                    <a:pt x="203214" y="26803"/>
                  </a:cubicBezTo>
                  <a:cubicBezTo>
                    <a:pt x="214196" y="20700"/>
                    <a:pt x="224980" y="21142"/>
                    <a:pt x="230433" y="21950"/>
                  </a:cubicBezTo>
                  <a:cubicBezTo>
                    <a:pt x="237603" y="23014"/>
                    <a:pt x="241940" y="25142"/>
                    <a:pt x="241985" y="25162"/>
                  </a:cubicBezTo>
                  <a:cubicBezTo>
                    <a:pt x="242389" y="25360"/>
                    <a:pt x="242831" y="25309"/>
                    <a:pt x="243183" y="25091"/>
                  </a:cubicBezTo>
                  <a:cubicBezTo>
                    <a:pt x="245093" y="25809"/>
                    <a:pt x="247368" y="26559"/>
                    <a:pt x="249969" y="27399"/>
                  </a:cubicBezTo>
                  <a:cubicBezTo>
                    <a:pt x="259414" y="30469"/>
                    <a:pt x="272350" y="34675"/>
                    <a:pt x="274638" y="41374"/>
                  </a:cubicBezTo>
                  <a:cubicBezTo>
                    <a:pt x="275938" y="45181"/>
                    <a:pt x="276310" y="49355"/>
                    <a:pt x="276675" y="53393"/>
                  </a:cubicBezTo>
                  <a:cubicBezTo>
                    <a:pt x="277380" y="61220"/>
                    <a:pt x="278104" y="69317"/>
                    <a:pt x="285633" y="74721"/>
                  </a:cubicBezTo>
                  <a:lnTo>
                    <a:pt x="286953" y="75663"/>
                  </a:lnTo>
                  <a:cubicBezTo>
                    <a:pt x="297294" y="83061"/>
                    <a:pt x="307066" y="90055"/>
                    <a:pt x="307578" y="106202"/>
                  </a:cubicBezTo>
                  <a:cubicBezTo>
                    <a:pt x="307899" y="116401"/>
                    <a:pt x="315940" y="124947"/>
                    <a:pt x="324449" y="133998"/>
                  </a:cubicBezTo>
                  <a:cubicBezTo>
                    <a:pt x="331331" y="141319"/>
                    <a:pt x="338449" y="148883"/>
                    <a:pt x="342915" y="158307"/>
                  </a:cubicBezTo>
                  <a:cubicBezTo>
                    <a:pt x="349214" y="171595"/>
                    <a:pt x="349996" y="179987"/>
                    <a:pt x="350752" y="188109"/>
                  </a:cubicBezTo>
                  <a:cubicBezTo>
                    <a:pt x="351226" y="193211"/>
                    <a:pt x="351674" y="198032"/>
                    <a:pt x="353379" y="203898"/>
                  </a:cubicBezTo>
                  <a:cubicBezTo>
                    <a:pt x="353872" y="205596"/>
                    <a:pt x="354359" y="207225"/>
                    <a:pt x="354827" y="208802"/>
                  </a:cubicBezTo>
                  <a:cubicBezTo>
                    <a:pt x="358473" y="221033"/>
                    <a:pt x="361112" y="229873"/>
                    <a:pt x="357582" y="238597"/>
                  </a:cubicBezTo>
                  <a:cubicBezTo>
                    <a:pt x="353744" y="248059"/>
                    <a:pt x="344767" y="249700"/>
                    <a:pt x="344389" y="249764"/>
                  </a:cubicBezTo>
                  <a:cubicBezTo>
                    <a:pt x="344338" y="249771"/>
                    <a:pt x="344299" y="249803"/>
                    <a:pt x="344248" y="249822"/>
                  </a:cubicBezTo>
                  <a:cubicBezTo>
                    <a:pt x="322924" y="244354"/>
                    <a:pt x="299005" y="238533"/>
                    <a:pt x="272555" y="232379"/>
                  </a:cubicBezTo>
                  <a:cubicBezTo>
                    <a:pt x="272433" y="232251"/>
                    <a:pt x="272286" y="232142"/>
                    <a:pt x="272107" y="232078"/>
                  </a:cubicBezTo>
                  <a:cubicBezTo>
                    <a:pt x="272011" y="232039"/>
                    <a:pt x="262226" y="228251"/>
                    <a:pt x="257235" y="219058"/>
                  </a:cubicBezTo>
                  <a:cubicBezTo>
                    <a:pt x="253519" y="212212"/>
                    <a:pt x="252942" y="204199"/>
                    <a:pt x="252795" y="191166"/>
                  </a:cubicBezTo>
                  <a:cubicBezTo>
                    <a:pt x="253057" y="190929"/>
                    <a:pt x="253230" y="190596"/>
                    <a:pt x="253224" y="190218"/>
                  </a:cubicBezTo>
                  <a:cubicBezTo>
                    <a:pt x="253224" y="190090"/>
                    <a:pt x="253051" y="177128"/>
                    <a:pt x="261349" y="163999"/>
                  </a:cubicBezTo>
                  <a:cubicBezTo>
                    <a:pt x="269294" y="151441"/>
                    <a:pt x="276637" y="152832"/>
                    <a:pt x="276925" y="152896"/>
                  </a:cubicBezTo>
                  <a:cubicBezTo>
                    <a:pt x="277598" y="153050"/>
                    <a:pt x="278271" y="152633"/>
                    <a:pt x="278424" y="151967"/>
                  </a:cubicBezTo>
                  <a:cubicBezTo>
                    <a:pt x="278585" y="151294"/>
                    <a:pt x="278162" y="150620"/>
                    <a:pt x="277495" y="150467"/>
                  </a:cubicBezTo>
                  <a:cubicBezTo>
                    <a:pt x="277117" y="150377"/>
                    <a:pt x="268211" y="148486"/>
                    <a:pt x="259241" y="162666"/>
                  </a:cubicBezTo>
                  <a:cubicBezTo>
                    <a:pt x="255953" y="167865"/>
                    <a:pt x="253935" y="172993"/>
                    <a:pt x="252698" y="177390"/>
                  </a:cubicBezTo>
                  <a:cubicBezTo>
                    <a:pt x="252692" y="176403"/>
                    <a:pt x="252686" y="175442"/>
                    <a:pt x="252673" y="174416"/>
                  </a:cubicBezTo>
                  <a:cubicBezTo>
                    <a:pt x="252327" y="145043"/>
                    <a:pt x="241152" y="123171"/>
                    <a:pt x="221219" y="112837"/>
                  </a:cubicBezTo>
                  <a:cubicBezTo>
                    <a:pt x="197889" y="100741"/>
                    <a:pt x="177648" y="111280"/>
                    <a:pt x="176796" y="111735"/>
                  </a:cubicBezTo>
                  <a:cubicBezTo>
                    <a:pt x="176187" y="112062"/>
                    <a:pt x="175957" y="112818"/>
                    <a:pt x="176283" y="113421"/>
                  </a:cubicBezTo>
                  <a:cubicBezTo>
                    <a:pt x="176610" y="114030"/>
                    <a:pt x="177366" y="114254"/>
                    <a:pt x="177969" y="113933"/>
                  </a:cubicBezTo>
                  <a:cubicBezTo>
                    <a:pt x="178161" y="113824"/>
                    <a:pt x="197941" y="103581"/>
                    <a:pt x="220065" y="115049"/>
                  </a:cubicBezTo>
                  <a:cubicBezTo>
                    <a:pt x="245810" y="128395"/>
                    <a:pt x="249982" y="157986"/>
                    <a:pt x="250174" y="174442"/>
                  </a:cubicBezTo>
                  <a:cubicBezTo>
                    <a:pt x="250212" y="177890"/>
                    <a:pt x="250232" y="181089"/>
                    <a:pt x="250244" y="184070"/>
                  </a:cubicBezTo>
                  <a:cubicBezTo>
                    <a:pt x="250334" y="201872"/>
                    <a:pt x="250385" y="211680"/>
                    <a:pt x="255037" y="220244"/>
                  </a:cubicBezTo>
                  <a:cubicBezTo>
                    <a:pt x="257427" y="224642"/>
                    <a:pt x="260759" y="227879"/>
                    <a:pt x="263783" y="230142"/>
                  </a:cubicBezTo>
                  <a:cubicBezTo>
                    <a:pt x="232528" y="221046"/>
                    <a:pt x="224301" y="204372"/>
                    <a:pt x="213203" y="181852"/>
                  </a:cubicBezTo>
                  <a:cubicBezTo>
                    <a:pt x="211973" y="179352"/>
                    <a:pt x="210704" y="176781"/>
                    <a:pt x="209365" y="174140"/>
                  </a:cubicBezTo>
                  <a:cubicBezTo>
                    <a:pt x="194686" y="145152"/>
                    <a:pt x="169440" y="149755"/>
                    <a:pt x="169184" y="149806"/>
                  </a:cubicBezTo>
                  <a:cubicBezTo>
                    <a:pt x="168511" y="149941"/>
                    <a:pt x="168069" y="150595"/>
                    <a:pt x="168204" y="151268"/>
                  </a:cubicBezTo>
                  <a:cubicBezTo>
                    <a:pt x="168338" y="151947"/>
                    <a:pt x="168998" y="152377"/>
                    <a:pt x="169664" y="152255"/>
                  </a:cubicBezTo>
                  <a:cubicBezTo>
                    <a:pt x="170626" y="152069"/>
                    <a:pt x="193340" y="148018"/>
                    <a:pt x="207135" y="175269"/>
                  </a:cubicBezTo>
                  <a:cubicBezTo>
                    <a:pt x="208468" y="177903"/>
                    <a:pt x="209730" y="180467"/>
                    <a:pt x="210960" y="182955"/>
                  </a:cubicBezTo>
                  <a:cubicBezTo>
                    <a:pt x="223135" y="207661"/>
                    <a:pt x="231932" y="225507"/>
                    <a:pt x="270082" y="234366"/>
                  </a:cubicBezTo>
                  <a:cubicBezTo>
                    <a:pt x="317010" y="245264"/>
                    <a:pt x="355929" y="255091"/>
                    <a:pt x="386729" y="263803"/>
                  </a:cubicBezTo>
                  <a:cubicBezTo>
                    <a:pt x="386966" y="264034"/>
                    <a:pt x="387261" y="264175"/>
                    <a:pt x="387582" y="264175"/>
                  </a:cubicBezTo>
                  <a:cubicBezTo>
                    <a:pt x="387658" y="264175"/>
                    <a:pt x="387723" y="264117"/>
                    <a:pt x="387799" y="264098"/>
                  </a:cubicBezTo>
                  <a:cubicBezTo>
                    <a:pt x="427686" y="275419"/>
                    <a:pt x="453758" y="284842"/>
                    <a:pt x="465675" y="292278"/>
                  </a:cubicBezTo>
                  <a:cubicBezTo>
                    <a:pt x="470129" y="295054"/>
                    <a:pt x="473883" y="298003"/>
                    <a:pt x="477087" y="301035"/>
                  </a:cubicBezTo>
                  <a:cubicBezTo>
                    <a:pt x="477126" y="301157"/>
                    <a:pt x="477170" y="301279"/>
                    <a:pt x="477254" y="301394"/>
                  </a:cubicBezTo>
                  <a:cubicBezTo>
                    <a:pt x="477427" y="301625"/>
                    <a:pt x="477670" y="301760"/>
                    <a:pt x="477927" y="301836"/>
                  </a:cubicBezTo>
                  <a:cubicBezTo>
                    <a:pt x="495880" y="319504"/>
                    <a:pt x="494817" y="340056"/>
                    <a:pt x="493202" y="349081"/>
                  </a:cubicBezTo>
                  <a:close/>
                  <a:moveTo>
                    <a:pt x="640682" y="238463"/>
                  </a:moveTo>
                  <a:cubicBezTo>
                    <a:pt x="636011" y="254136"/>
                    <a:pt x="632275" y="259989"/>
                    <a:pt x="625144" y="267951"/>
                  </a:cubicBezTo>
                  <a:lnTo>
                    <a:pt x="623286" y="270047"/>
                  </a:lnTo>
                  <a:cubicBezTo>
                    <a:pt x="615892" y="278413"/>
                    <a:pt x="603519" y="292413"/>
                    <a:pt x="588340" y="296150"/>
                  </a:cubicBezTo>
                  <a:cubicBezTo>
                    <a:pt x="580285" y="298131"/>
                    <a:pt x="573250" y="301433"/>
                    <a:pt x="565100" y="305260"/>
                  </a:cubicBezTo>
                  <a:cubicBezTo>
                    <a:pt x="555982" y="309542"/>
                    <a:pt x="545640" y="314394"/>
                    <a:pt x="531160" y="318638"/>
                  </a:cubicBezTo>
                  <a:cubicBezTo>
                    <a:pt x="504754" y="326376"/>
                    <a:pt x="493951" y="321837"/>
                    <a:pt x="493759" y="321754"/>
                  </a:cubicBezTo>
                  <a:cubicBezTo>
                    <a:pt x="493695" y="321728"/>
                    <a:pt x="493631" y="321728"/>
                    <a:pt x="493567" y="321709"/>
                  </a:cubicBezTo>
                  <a:cubicBezTo>
                    <a:pt x="492362" y="318222"/>
                    <a:pt x="490722" y="314638"/>
                    <a:pt x="488512" y="311061"/>
                  </a:cubicBezTo>
                  <a:cubicBezTo>
                    <a:pt x="489011" y="310792"/>
                    <a:pt x="489787" y="310394"/>
                    <a:pt x="490850" y="309920"/>
                  </a:cubicBezTo>
                  <a:cubicBezTo>
                    <a:pt x="492747" y="310516"/>
                    <a:pt x="497879" y="311741"/>
                    <a:pt x="508067" y="311741"/>
                  </a:cubicBezTo>
                  <a:cubicBezTo>
                    <a:pt x="513776" y="311741"/>
                    <a:pt x="521074" y="311356"/>
                    <a:pt x="530269" y="310260"/>
                  </a:cubicBezTo>
                  <a:cubicBezTo>
                    <a:pt x="559551" y="306766"/>
                    <a:pt x="571482" y="299452"/>
                    <a:pt x="581234" y="288778"/>
                  </a:cubicBezTo>
                  <a:cubicBezTo>
                    <a:pt x="586238" y="283304"/>
                    <a:pt x="588807" y="282778"/>
                    <a:pt x="593472" y="281836"/>
                  </a:cubicBezTo>
                  <a:cubicBezTo>
                    <a:pt x="596855" y="281150"/>
                    <a:pt x="601071" y="280291"/>
                    <a:pt x="607703" y="277432"/>
                  </a:cubicBezTo>
                  <a:cubicBezTo>
                    <a:pt x="621178" y="271624"/>
                    <a:pt x="625035" y="258803"/>
                    <a:pt x="627848" y="249437"/>
                  </a:cubicBezTo>
                  <a:cubicBezTo>
                    <a:pt x="628514" y="247219"/>
                    <a:pt x="629091" y="245309"/>
                    <a:pt x="629719" y="243732"/>
                  </a:cubicBezTo>
                  <a:cubicBezTo>
                    <a:pt x="630539" y="241681"/>
                    <a:pt x="631859" y="239655"/>
                    <a:pt x="633377" y="237315"/>
                  </a:cubicBezTo>
                  <a:cubicBezTo>
                    <a:pt x="637215" y="231424"/>
                    <a:pt x="642309" y="223558"/>
                    <a:pt x="642438" y="209327"/>
                  </a:cubicBezTo>
                  <a:cubicBezTo>
                    <a:pt x="643655" y="215648"/>
                    <a:pt x="644232" y="226533"/>
                    <a:pt x="640669" y="238469"/>
                  </a:cubicBezTo>
                  <a:close/>
                </a:path>
              </a:pathLst>
            </a:custGeom>
            <a:solidFill>
              <a:srgbClr val="7F7F7F"/>
            </a:solidFill>
            <a:ln w="635" cap="flat">
              <a:noFill/>
              <a:prstDash val="solid"/>
              <a:miter/>
            </a:ln>
          </p:spPr>
          <p:txBody>
            <a:bodyPr/>
            <a:lstStyle/>
            <a:p>
              <a:endParaRPr lang="en-US"/>
            </a:p>
          </p:txBody>
        </p:sp>
        <p:sp>
          <p:nvSpPr>
            <p:cNvPr id="4258" name="Freeform 4257">
              <a:extLst>
                <a:ext uri="{FF2B5EF4-FFF2-40B4-BE49-F238E27FC236}">
                  <a16:creationId xmlns:a16="http://schemas.microsoft.com/office/drawing/2014/main" id="{5DCE8441-081A-55D0-0205-18A35BCF3FF7}"/>
                </a:ext>
              </a:extLst>
            </p:cNvPr>
            <p:cNvSpPr/>
            <p:nvPr/>
          </p:nvSpPr>
          <p:spPr>
            <a:xfrm flipH="1">
              <a:off x="8368672" y="2383171"/>
              <a:ext cx="85846" cy="47734"/>
            </a:xfrm>
            <a:custGeom>
              <a:avLst/>
              <a:gdLst>
                <a:gd name="csX0" fmla="*/ 2181 w 85846"/>
                <a:gd name="csY0" fmla="*/ 47437 h 47734"/>
                <a:gd name="csX1" fmla="*/ 5109 w 85846"/>
                <a:gd name="csY1" fmla="*/ 47135 h 47734"/>
                <a:gd name="csX2" fmla="*/ 8960 w 85846"/>
                <a:gd name="csY2" fmla="*/ 47456 h 47734"/>
                <a:gd name="csX3" fmla="*/ 18604 w 85846"/>
                <a:gd name="csY3" fmla="*/ 47430 h 47734"/>
                <a:gd name="csX4" fmla="*/ 41747 w 85846"/>
                <a:gd name="csY4" fmla="*/ 44905 h 47734"/>
                <a:gd name="csX5" fmla="*/ 61040 w 85846"/>
                <a:gd name="csY5" fmla="*/ 36911 h 47734"/>
                <a:gd name="csX6" fmla="*/ 75476 w 85846"/>
                <a:gd name="csY6" fmla="*/ 22442 h 47734"/>
                <a:gd name="csX7" fmla="*/ 81807 w 85846"/>
                <a:gd name="csY7" fmla="*/ 12102 h 47734"/>
                <a:gd name="csX8" fmla="*/ 85843 w 85846"/>
                <a:gd name="csY8" fmla="*/ 1249 h 47734"/>
                <a:gd name="csX9" fmla="*/ 83716 w 85846"/>
                <a:gd name="csY9" fmla="*/ 365 h 47734"/>
                <a:gd name="csX10" fmla="*/ 83428 w 85846"/>
                <a:gd name="csY10" fmla="*/ 717 h 47734"/>
                <a:gd name="csX11" fmla="*/ 85190 w 85846"/>
                <a:gd name="csY11" fmla="*/ 2480 h 47734"/>
                <a:gd name="csX12" fmla="*/ 85478 w 85846"/>
                <a:gd name="csY12" fmla="*/ 2128 h 47734"/>
                <a:gd name="csX13" fmla="*/ 83351 w 85846"/>
                <a:gd name="csY13" fmla="*/ 1243 h 47734"/>
                <a:gd name="csX14" fmla="*/ 79519 w 85846"/>
                <a:gd name="csY14" fmla="*/ 11083 h 47734"/>
                <a:gd name="csX15" fmla="*/ 73784 w 85846"/>
                <a:gd name="csY15" fmla="*/ 20564 h 47734"/>
                <a:gd name="csX16" fmla="*/ 59566 w 85846"/>
                <a:gd name="csY16" fmla="*/ 34898 h 47734"/>
                <a:gd name="csX17" fmla="*/ 17143 w 85846"/>
                <a:gd name="csY17" fmla="*/ 45013 h 47734"/>
                <a:gd name="csX18" fmla="*/ 7480 w 85846"/>
                <a:gd name="csY18" fmla="*/ 44796 h 47734"/>
                <a:gd name="csX19" fmla="*/ 419 w 85846"/>
                <a:gd name="csY19" fmla="*/ 45661 h 47734"/>
                <a:gd name="csX20" fmla="*/ 2181 w 85846"/>
                <a:gd name="csY20" fmla="*/ 47424 h 47734"/>
                <a:gd name="csX21" fmla="*/ 2181 w 85846"/>
                <a:gd name="csY21" fmla="*/ 47424 h 47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85846" h="47734">
                  <a:moveTo>
                    <a:pt x="2181" y="47437"/>
                  </a:moveTo>
                  <a:cubicBezTo>
                    <a:pt x="2816" y="46911"/>
                    <a:pt x="4379" y="47110"/>
                    <a:pt x="5109" y="47135"/>
                  </a:cubicBezTo>
                  <a:cubicBezTo>
                    <a:pt x="6397" y="47180"/>
                    <a:pt x="7679" y="47321"/>
                    <a:pt x="8960" y="47456"/>
                  </a:cubicBezTo>
                  <a:cubicBezTo>
                    <a:pt x="12171" y="47796"/>
                    <a:pt x="15387" y="47629"/>
                    <a:pt x="18604" y="47430"/>
                  </a:cubicBezTo>
                  <a:cubicBezTo>
                    <a:pt x="26350" y="46956"/>
                    <a:pt x="34103" y="46315"/>
                    <a:pt x="41747" y="44905"/>
                  </a:cubicBezTo>
                  <a:cubicBezTo>
                    <a:pt x="48629" y="43635"/>
                    <a:pt x="55325" y="40981"/>
                    <a:pt x="61040" y="36911"/>
                  </a:cubicBezTo>
                  <a:cubicBezTo>
                    <a:pt x="66602" y="32949"/>
                    <a:pt x="71286" y="27801"/>
                    <a:pt x="75476" y="22442"/>
                  </a:cubicBezTo>
                  <a:cubicBezTo>
                    <a:pt x="77975" y="19244"/>
                    <a:pt x="79872" y="15660"/>
                    <a:pt x="81807" y="12102"/>
                  </a:cubicBezTo>
                  <a:cubicBezTo>
                    <a:pt x="83671" y="8679"/>
                    <a:pt x="85491" y="5198"/>
                    <a:pt x="85843" y="1249"/>
                  </a:cubicBezTo>
                  <a:cubicBezTo>
                    <a:pt x="85933" y="211"/>
                    <a:pt x="84382" y="-449"/>
                    <a:pt x="83716" y="365"/>
                  </a:cubicBezTo>
                  <a:cubicBezTo>
                    <a:pt x="83620" y="480"/>
                    <a:pt x="83524" y="602"/>
                    <a:pt x="83428" y="717"/>
                  </a:cubicBezTo>
                  <a:cubicBezTo>
                    <a:pt x="82415" y="1948"/>
                    <a:pt x="84171" y="3724"/>
                    <a:pt x="85190" y="2480"/>
                  </a:cubicBezTo>
                  <a:cubicBezTo>
                    <a:pt x="85286" y="2365"/>
                    <a:pt x="85382" y="2243"/>
                    <a:pt x="85478" y="2128"/>
                  </a:cubicBezTo>
                  <a:cubicBezTo>
                    <a:pt x="84767" y="1833"/>
                    <a:pt x="84056" y="1538"/>
                    <a:pt x="83351" y="1243"/>
                  </a:cubicBezTo>
                  <a:cubicBezTo>
                    <a:pt x="83030" y="4807"/>
                    <a:pt x="81198" y="8000"/>
                    <a:pt x="79519" y="11083"/>
                  </a:cubicBezTo>
                  <a:cubicBezTo>
                    <a:pt x="77757" y="14327"/>
                    <a:pt x="76033" y="17622"/>
                    <a:pt x="73784" y="20564"/>
                  </a:cubicBezTo>
                  <a:cubicBezTo>
                    <a:pt x="69741" y="25865"/>
                    <a:pt x="65038" y="31052"/>
                    <a:pt x="59566" y="34898"/>
                  </a:cubicBezTo>
                  <a:cubicBezTo>
                    <a:pt x="47315" y="43513"/>
                    <a:pt x="31591" y="44212"/>
                    <a:pt x="17143" y="45013"/>
                  </a:cubicBezTo>
                  <a:cubicBezTo>
                    <a:pt x="13881" y="45193"/>
                    <a:pt x="10722" y="45110"/>
                    <a:pt x="7480" y="44796"/>
                  </a:cubicBezTo>
                  <a:cubicBezTo>
                    <a:pt x="5263" y="44584"/>
                    <a:pt x="2271" y="44116"/>
                    <a:pt x="419" y="45661"/>
                  </a:cubicBezTo>
                  <a:cubicBezTo>
                    <a:pt x="-817" y="46693"/>
                    <a:pt x="957" y="48450"/>
                    <a:pt x="2181" y="47424"/>
                  </a:cubicBezTo>
                  <a:lnTo>
                    <a:pt x="2181" y="47424"/>
                  </a:lnTo>
                  <a:close/>
                </a:path>
              </a:pathLst>
            </a:custGeom>
            <a:solidFill>
              <a:srgbClr val="8E5E8D"/>
            </a:solidFill>
            <a:ln w="635" cap="flat">
              <a:noFill/>
              <a:prstDash val="solid"/>
              <a:miter/>
            </a:ln>
          </p:spPr>
          <p:txBody>
            <a:bodyPr/>
            <a:lstStyle/>
            <a:p>
              <a:endParaRPr lang="en-US"/>
            </a:p>
          </p:txBody>
        </p:sp>
        <p:grpSp>
          <p:nvGrpSpPr>
            <p:cNvPr id="4371" name="Group 4370">
              <a:extLst>
                <a:ext uri="{FF2B5EF4-FFF2-40B4-BE49-F238E27FC236}">
                  <a16:creationId xmlns:a16="http://schemas.microsoft.com/office/drawing/2014/main" id="{D4EDB8D1-A6F8-DA58-5C9B-F84A9317F637}"/>
                </a:ext>
              </a:extLst>
            </p:cNvPr>
            <p:cNvGrpSpPr/>
            <p:nvPr/>
          </p:nvGrpSpPr>
          <p:grpSpPr>
            <a:xfrm>
              <a:off x="8385757" y="2410993"/>
              <a:ext cx="146593" cy="326623"/>
              <a:chOff x="8374999" y="2346445"/>
              <a:chExt cx="146593" cy="326623"/>
            </a:xfrm>
            <a:solidFill>
              <a:srgbClr val="7F7F7F"/>
            </a:solidFill>
          </p:grpSpPr>
          <p:sp>
            <p:nvSpPr>
              <p:cNvPr id="4263" name="Freeform 4262">
                <a:extLst>
                  <a:ext uri="{FF2B5EF4-FFF2-40B4-BE49-F238E27FC236}">
                    <a16:creationId xmlns:a16="http://schemas.microsoft.com/office/drawing/2014/main" id="{BCA1BF12-61C3-6730-8DE8-F745B61F78A4}"/>
                  </a:ext>
                </a:extLst>
              </p:cNvPr>
              <p:cNvSpPr/>
              <p:nvPr/>
            </p:nvSpPr>
            <p:spPr>
              <a:xfrm rot="806803" flipH="1">
                <a:off x="8389673" y="2360197"/>
                <a:ext cx="103946" cy="305386"/>
              </a:xfrm>
              <a:custGeom>
                <a:avLst/>
                <a:gdLst>
                  <a:gd name="csX0" fmla="*/ 103839 w 103946"/>
                  <a:gd name="csY0" fmla="*/ 904 h 305386"/>
                  <a:gd name="csX1" fmla="*/ 101430 w 103946"/>
                  <a:gd name="csY1" fmla="*/ 1570 h 305386"/>
                  <a:gd name="csX2" fmla="*/ 101455 w 103946"/>
                  <a:gd name="csY2" fmla="*/ 2384 h 305386"/>
                  <a:gd name="csX3" fmla="*/ 101366 w 103946"/>
                  <a:gd name="csY3" fmla="*/ 4263 h 305386"/>
                  <a:gd name="csX4" fmla="*/ 100763 w 103946"/>
                  <a:gd name="csY4" fmla="*/ 9263 h 305386"/>
                  <a:gd name="csX5" fmla="*/ 97367 w 103946"/>
                  <a:gd name="csY5" fmla="*/ 24840 h 305386"/>
                  <a:gd name="csX6" fmla="*/ 81201 w 103946"/>
                  <a:gd name="csY6" fmla="*/ 61046 h 305386"/>
                  <a:gd name="csX7" fmla="*/ 59942 w 103946"/>
                  <a:gd name="csY7" fmla="*/ 91842 h 305386"/>
                  <a:gd name="csX8" fmla="*/ 53214 w 103946"/>
                  <a:gd name="csY8" fmla="*/ 104586 h 305386"/>
                  <a:gd name="csX9" fmla="*/ 52990 w 103946"/>
                  <a:gd name="csY9" fmla="*/ 105881 h 305386"/>
                  <a:gd name="csX10" fmla="*/ 52990 w 103946"/>
                  <a:gd name="csY10" fmla="*/ 105355 h 305386"/>
                  <a:gd name="csX11" fmla="*/ 52855 w 103946"/>
                  <a:gd name="csY11" fmla="*/ 105554 h 305386"/>
                  <a:gd name="csX12" fmla="*/ 51862 w 103946"/>
                  <a:gd name="csY12" fmla="*/ 107868 h 305386"/>
                  <a:gd name="csX13" fmla="*/ 32037 w 103946"/>
                  <a:gd name="csY13" fmla="*/ 169876 h 305386"/>
                  <a:gd name="csX14" fmla="*/ 23804 w 103946"/>
                  <a:gd name="csY14" fmla="*/ 212666 h 305386"/>
                  <a:gd name="csX15" fmla="*/ 13552 w 103946"/>
                  <a:gd name="csY15" fmla="*/ 256135 h 305386"/>
                  <a:gd name="csX16" fmla="*/ 4082 w 103946"/>
                  <a:gd name="csY16" fmla="*/ 291431 h 305386"/>
                  <a:gd name="csX17" fmla="*/ 0 w 103946"/>
                  <a:gd name="csY17" fmla="*/ 305387 h 305386"/>
                  <a:gd name="csX18" fmla="*/ 192 w 103946"/>
                  <a:gd name="csY18" fmla="*/ 305336 h 305386"/>
                  <a:gd name="csX19" fmla="*/ 2454 w 103946"/>
                  <a:gd name="csY19" fmla="*/ 304605 h 305386"/>
                  <a:gd name="csX20" fmla="*/ 2819 w 103946"/>
                  <a:gd name="csY20" fmla="*/ 304470 h 305386"/>
                  <a:gd name="csX21" fmla="*/ 4274 w 103946"/>
                  <a:gd name="csY21" fmla="*/ 299688 h 305386"/>
                  <a:gd name="csX22" fmla="*/ 13129 w 103946"/>
                  <a:gd name="csY22" fmla="*/ 267738 h 305386"/>
                  <a:gd name="csX23" fmla="*/ 23676 w 103946"/>
                  <a:gd name="csY23" fmla="*/ 225134 h 305386"/>
                  <a:gd name="csX24" fmla="*/ 32261 w 103946"/>
                  <a:gd name="csY24" fmla="*/ 181217 h 305386"/>
                  <a:gd name="csX25" fmla="*/ 52804 w 103946"/>
                  <a:gd name="csY25" fmla="*/ 112016 h 305386"/>
                  <a:gd name="csX26" fmla="*/ 55091 w 103946"/>
                  <a:gd name="csY26" fmla="*/ 106605 h 305386"/>
                  <a:gd name="csX27" fmla="*/ 55367 w 103946"/>
                  <a:gd name="csY27" fmla="*/ 105952 h 305386"/>
                  <a:gd name="csX28" fmla="*/ 55431 w 103946"/>
                  <a:gd name="csY28" fmla="*/ 105560 h 305386"/>
                  <a:gd name="csX29" fmla="*/ 55412 w 103946"/>
                  <a:gd name="csY29" fmla="*/ 105394 h 305386"/>
                  <a:gd name="csX30" fmla="*/ 55501 w 103946"/>
                  <a:gd name="csY30" fmla="*/ 105573 h 305386"/>
                  <a:gd name="csX31" fmla="*/ 55854 w 103946"/>
                  <a:gd name="csY31" fmla="*/ 104625 h 305386"/>
                  <a:gd name="csX32" fmla="*/ 59006 w 103946"/>
                  <a:gd name="csY32" fmla="*/ 98195 h 305386"/>
                  <a:gd name="csX33" fmla="*/ 79420 w 103946"/>
                  <a:gd name="csY33" fmla="*/ 68258 h 305386"/>
                  <a:gd name="csX34" fmla="*/ 97508 w 103946"/>
                  <a:gd name="csY34" fmla="*/ 32943 h 305386"/>
                  <a:gd name="csX35" fmla="*/ 103897 w 103946"/>
                  <a:gd name="csY35" fmla="*/ 3743 h 305386"/>
                  <a:gd name="csX36" fmla="*/ 103833 w 103946"/>
                  <a:gd name="csY36" fmla="*/ 916 h 3053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03946" h="305386">
                    <a:moveTo>
                      <a:pt x="103839" y="904"/>
                    </a:moveTo>
                    <a:cubicBezTo>
                      <a:pt x="103570" y="-680"/>
                      <a:pt x="101161" y="-7"/>
                      <a:pt x="101430" y="1570"/>
                    </a:cubicBezTo>
                    <a:cubicBezTo>
                      <a:pt x="101398" y="1397"/>
                      <a:pt x="101455" y="2102"/>
                      <a:pt x="101455" y="2384"/>
                    </a:cubicBezTo>
                    <a:cubicBezTo>
                      <a:pt x="101455" y="3013"/>
                      <a:pt x="101417" y="3641"/>
                      <a:pt x="101366" y="4263"/>
                    </a:cubicBezTo>
                    <a:cubicBezTo>
                      <a:pt x="101238" y="5936"/>
                      <a:pt x="101020" y="7602"/>
                      <a:pt x="100763" y="9263"/>
                    </a:cubicBezTo>
                    <a:cubicBezTo>
                      <a:pt x="99956" y="14519"/>
                      <a:pt x="98784" y="19718"/>
                      <a:pt x="97367" y="24840"/>
                    </a:cubicBezTo>
                    <a:cubicBezTo>
                      <a:pt x="93799" y="37738"/>
                      <a:pt x="88416" y="49783"/>
                      <a:pt x="81201" y="61046"/>
                    </a:cubicBezTo>
                    <a:cubicBezTo>
                      <a:pt x="74474" y="71559"/>
                      <a:pt x="66682" y="81342"/>
                      <a:pt x="59942" y="91842"/>
                    </a:cubicBezTo>
                    <a:cubicBezTo>
                      <a:pt x="57353" y="95874"/>
                      <a:pt x="54873" y="100067"/>
                      <a:pt x="53214" y="104586"/>
                    </a:cubicBezTo>
                    <a:cubicBezTo>
                      <a:pt x="53047" y="105048"/>
                      <a:pt x="53002" y="105400"/>
                      <a:pt x="52990" y="105881"/>
                    </a:cubicBezTo>
                    <a:lnTo>
                      <a:pt x="52990" y="105355"/>
                    </a:lnTo>
                    <a:cubicBezTo>
                      <a:pt x="52990" y="105355"/>
                      <a:pt x="52932" y="105381"/>
                      <a:pt x="52855" y="105554"/>
                    </a:cubicBezTo>
                    <a:cubicBezTo>
                      <a:pt x="52522" y="106323"/>
                      <a:pt x="52189" y="107093"/>
                      <a:pt x="51862" y="107868"/>
                    </a:cubicBezTo>
                    <a:cubicBezTo>
                      <a:pt x="43378" y="127824"/>
                      <a:pt x="36631" y="148684"/>
                      <a:pt x="32037" y="169876"/>
                    </a:cubicBezTo>
                    <a:cubicBezTo>
                      <a:pt x="28955" y="184069"/>
                      <a:pt x="26668" y="198422"/>
                      <a:pt x="23804" y="212666"/>
                    </a:cubicBezTo>
                    <a:cubicBezTo>
                      <a:pt x="20869" y="227256"/>
                      <a:pt x="17230" y="241712"/>
                      <a:pt x="13552" y="256135"/>
                    </a:cubicBezTo>
                    <a:cubicBezTo>
                      <a:pt x="10547" y="267943"/>
                      <a:pt x="7420" y="279719"/>
                      <a:pt x="4082" y="291431"/>
                    </a:cubicBezTo>
                    <a:cubicBezTo>
                      <a:pt x="2762" y="296053"/>
                      <a:pt x="1525" y="300784"/>
                      <a:pt x="0" y="305387"/>
                    </a:cubicBezTo>
                    <a:cubicBezTo>
                      <a:pt x="64" y="305368"/>
                      <a:pt x="128" y="305355"/>
                      <a:pt x="192" y="305336"/>
                    </a:cubicBezTo>
                    <a:cubicBezTo>
                      <a:pt x="955" y="305118"/>
                      <a:pt x="1711" y="304874"/>
                      <a:pt x="2454" y="304605"/>
                    </a:cubicBezTo>
                    <a:cubicBezTo>
                      <a:pt x="2499" y="304586"/>
                      <a:pt x="2653" y="304534"/>
                      <a:pt x="2819" y="304470"/>
                    </a:cubicBezTo>
                    <a:cubicBezTo>
                      <a:pt x="3319" y="302880"/>
                      <a:pt x="3800" y="301284"/>
                      <a:pt x="4274" y="299688"/>
                    </a:cubicBezTo>
                    <a:cubicBezTo>
                      <a:pt x="7433" y="289098"/>
                      <a:pt x="10322" y="278425"/>
                      <a:pt x="13129" y="267738"/>
                    </a:cubicBezTo>
                    <a:cubicBezTo>
                      <a:pt x="16845" y="253590"/>
                      <a:pt x="20401" y="239391"/>
                      <a:pt x="23676" y="225134"/>
                    </a:cubicBezTo>
                    <a:cubicBezTo>
                      <a:pt x="27020" y="210596"/>
                      <a:pt x="29423" y="195864"/>
                      <a:pt x="32261" y="181217"/>
                    </a:cubicBezTo>
                    <a:cubicBezTo>
                      <a:pt x="36843" y="157543"/>
                      <a:pt x="43628" y="134324"/>
                      <a:pt x="52804" y="112016"/>
                    </a:cubicBezTo>
                    <a:cubicBezTo>
                      <a:pt x="53547" y="110202"/>
                      <a:pt x="54329" y="108407"/>
                      <a:pt x="55091" y="106605"/>
                    </a:cubicBezTo>
                    <a:cubicBezTo>
                      <a:pt x="55181" y="106400"/>
                      <a:pt x="55315" y="106176"/>
                      <a:pt x="55367" y="105952"/>
                    </a:cubicBezTo>
                    <a:cubicBezTo>
                      <a:pt x="55386" y="105868"/>
                      <a:pt x="55488" y="105400"/>
                      <a:pt x="55431" y="105560"/>
                    </a:cubicBezTo>
                    <a:cubicBezTo>
                      <a:pt x="55424" y="105503"/>
                      <a:pt x="55418" y="105451"/>
                      <a:pt x="55412" y="105394"/>
                    </a:cubicBezTo>
                    <a:cubicBezTo>
                      <a:pt x="55367" y="105112"/>
                      <a:pt x="55392" y="105169"/>
                      <a:pt x="55501" y="105573"/>
                    </a:cubicBezTo>
                    <a:cubicBezTo>
                      <a:pt x="55642" y="105278"/>
                      <a:pt x="55738" y="104926"/>
                      <a:pt x="55854" y="104625"/>
                    </a:cubicBezTo>
                    <a:cubicBezTo>
                      <a:pt x="56719" y="102400"/>
                      <a:pt x="57827" y="100265"/>
                      <a:pt x="59006" y="98195"/>
                    </a:cubicBezTo>
                    <a:cubicBezTo>
                      <a:pt x="64946" y="87688"/>
                      <a:pt x="72628" y="78214"/>
                      <a:pt x="79420" y="68258"/>
                    </a:cubicBezTo>
                    <a:cubicBezTo>
                      <a:pt x="86962" y="57206"/>
                      <a:pt x="93254" y="45668"/>
                      <a:pt x="97508" y="32943"/>
                    </a:cubicBezTo>
                    <a:cubicBezTo>
                      <a:pt x="100629" y="23603"/>
                      <a:pt x="103282" y="13622"/>
                      <a:pt x="103897" y="3743"/>
                    </a:cubicBezTo>
                    <a:cubicBezTo>
                      <a:pt x="103954" y="2801"/>
                      <a:pt x="103993" y="1852"/>
                      <a:pt x="103833" y="916"/>
                    </a:cubicBezTo>
                    <a:close/>
                  </a:path>
                </a:pathLst>
              </a:custGeom>
              <a:grpFill/>
              <a:ln w="635" cap="flat">
                <a:solidFill>
                  <a:srgbClr val="7F7F7F"/>
                </a:solidFill>
                <a:prstDash val="solid"/>
                <a:miter/>
              </a:ln>
            </p:spPr>
            <p:txBody>
              <a:bodyPr/>
              <a:lstStyle/>
              <a:p>
                <a:endParaRPr lang="en-US"/>
              </a:p>
            </p:txBody>
          </p:sp>
          <p:sp>
            <p:nvSpPr>
              <p:cNvPr id="4264" name="Freeform 4263">
                <a:extLst>
                  <a:ext uri="{FF2B5EF4-FFF2-40B4-BE49-F238E27FC236}">
                    <a16:creationId xmlns:a16="http://schemas.microsoft.com/office/drawing/2014/main" id="{9050722B-2194-64F4-B895-68DD7B9DB36C}"/>
                  </a:ext>
                </a:extLst>
              </p:cNvPr>
              <p:cNvSpPr/>
              <p:nvPr/>
            </p:nvSpPr>
            <p:spPr>
              <a:xfrm rot="806803" flipH="1">
                <a:off x="8475716" y="2426756"/>
                <a:ext cx="44775" cy="242840"/>
              </a:xfrm>
              <a:custGeom>
                <a:avLst/>
                <a:gdLst>
                  <a:gd name="csX0" fmla="*/ 1064 w 44775"/>
                  <a:gd name="csY0" fmla="*/ 242161 h 242840"/>
                  <a:gd name="csX1" fmla="*/ 1320 w 44775"/>
                  <a:gd name="csY1" fmla="*/ 242841 h 242840"/>
                  <a:gd name="csX2" fmla="*/ 18703 w 44775"/>
                  <a:gd name="csY2" fmla="*/ 172037 h 242840"/>
                  <a:gd name="csX3" fmla="*/ 26950 w 44775"/>
                  <a:gd name="csY3" fmla="*/ 115785 h 242840"/>
                  <a:gd name="csX4" fmla="*/ 39758 w 44775"/>
                  <a:gd name="csY4" fmla="*/ 37873 h 242840"/>
                  <a:gd name="csX5" fmla="*/ 44666 w 44775"/>
                  <a:gd name="csY5" fmla="*/ 321 h 242840"/>
                  <a:gd name="csX6" fmla="*/ 42629 w 44775"/>
                  <a:gd name="csY6" fmla="*/ 199 h 242840"/>
                  <a:gd name="csX7" fmla="*/ 42443 w 44775"/>
                  <a:gd name="csY7" fmla="*/ 128 h 242840"/>
                  <a:gd name="csX8" fmla="*/ 42296 w 44775"/>
                  <a:gd name="csY8" fmla="*/ 64 h 242840"/>
                  <a:gd name="csX9" fmla="*/ 42129 w 44775"/>
                  <a:gd name="csY9" fmla="*/ 0 h 242840"/>
                  <a:gd name="csX10" fmla="*/ 37355 w 44775"/>
                  <a:gd name="csY10" fmla="*/ 37219 h 242840"/>
                  <a:gd name="csX11" fmla="*/ 24483 w 44775"/>
                  <a:gd name="csY11" fmla="*/ 115452 h 242840"/>
                  <a:gd name="csX12" fmla="*/ 16249 w 44775"/>
                  <a:gd name="csY12" fmla="*/ 171620 h 242840"/>
                  <a:gd name="csX13" fmla="*/ 0 w 44775"/>
                  <a:gd name="csY13" fmla="*/ 238545 h 242840"/>
                  <a:gd name="csX14" fmla="*/ 1064 w 44775"/>
                  <a:gd name="csY14" fmla="*/ 242155 h 2428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4775" h="242840">
                    <a:moveTo>
                      <a:pt x="1064" y="242161"/>
                    </a:moveTo>
                    <a:cubicBezTo>
                      <a:pt x="1147" y="242392"/>
                      <a:pt x="1237" y="242616"/>
                      <a:pt x="1320" y="242841"/>
                    </a:cubicBezTo>
                    <a:cubicBezTo>
                      <a:pt x="6689" y="225064"/>
                      <a:pt x="14353" y="197493"/>
                      <a:pt x="18703" y="172037"/>
                    </a:cubicBezTo>
                    <a:cubicBezTo>
                      <a:pt x="21516" y="155594"/>
                      <a:pt x="24278" y="135357"/>
                      <a:pt x="26950" y="115785"/>
                    </a:cubicBezTo>
                    <a:cubicBezTo>
                      <a:pt x="31089" y="85438"/>
                      <a:pt x="35375" y="54053"/>
                      <a:pt x="39758" y="37873"/>
                    </a:cubicBezTo>
                    <a:cubicBezTo>
                      <a:pt x="44788" y="19283"/>
                      <a:pt x="45019" y="6539"/>
                      <a:pt x="44666" y="321"/>
                    </a:cubicBezTo>
                    <a:cubicBezTo>
                      <a:pt x="43987" y="436"/>
                      <a:pt x="43308" y="410"/>
                      <a:pt x="42629" y="199"/>
                    </a:cubicBezTo>
                    <a:cubicBezTo>
                      <a:pt x="42565" y="179"/>
                      <a:pt x="42507" y="154"/>
                      <a:pt x="42443" y="128"/>
                    </a:cubicBezTo>
                    <a:cubicBezTo>
                      <a:pt x="42392" y="109"/>
                      <a:pt x="42347" y="83"/>
                      <a:pt x="42296" y="64"/>
                    </a:cubicBezTo>
                    <a:cubicBezTo>
                      <a:pt x="42238" y="38"/>
                      <a:pt x="42180" y="19"/>
                      <a:pt x="42129" y="0"/>
                    </a:cubicBezTo>
                    <a:cubicBezTo>
                      <a:pt x="42488" y="5808"/>
                      <a:pt x="42398" y="18577"/>
                      <a:pt x="37355" y="37219"/>
                    </a:cubicBezTo>
                    <a:cubicBezTo>
                      <a:pt x="32934" y="53559"/>
                      <a:pt x="28827" y="83618"/>
                      <a:pt x="24483" y="115452"/>
                    </a:cubicBezTo>
                    <a:cubicBezTo>
                      <a:pt x="21817" y="135004"/>
                      <a:pt x="19056" y="155216"/>
                      <a:pt x="16249" y="171620"/>
                    </a:cubicBezTo>
                    <a:cubicBezTo>
                      <a:pt x="12200" y="195313"/>
                      <a:pt x="5261" y="220859"/>
                      <a:pt x="0" y="238545"/>
                    </a:cubicBezTo>
                    <a:cubicBezTo>
                      <a:pt x="301" y="239763"/>
                      <a:pt x="647" y="240969"/>
                      <a:pt x="1064" y="242155"/>
                    </a:cubicBezTo>
                    <a:close/>
                  </a:path>
                </a:pathLst>
              </a:custGeom>
              <a:grpFill/>
              <a:ln w="635" cap="flat">
                <a:solidFill>
                  <a:srgbClr val="7F7F7F"/>
                </a:solidFill>
                <a:prstDash val="solid"/>
                <a:miter/>
              </a:ln>
            </p:spPr>
            <p:txBody>
              <a:bodyPr/>
              <a:lstStyle/>
              <a:p>
                <a:endParaRPr lang="en-US"/>
              </a:p>
            </p:txBody>
          </p:sp>
          <p:sp>
            <p:nvSpPr>
              <p:cNvPr id="4265" name="Freeform 4264">
                <a:extLst>
                  <a:ext uri="{FF2B5EF4-FFF2-40B4-BE49-F238E27FC236}">
                    <a16:creationId xmlns:a16="http://schemas.microsoft.com/office/drawing/2014/main" id="{EC58B96C-613C-F412-2880-2A9841720FD4}"/>
                  </a:ext>
                </a:extLst>
              </p:cNvPr>
              <p:cNvSpPr/>
              <p:nvPr/>
            </p:nvSpPr>
            <p:spPr>
              <a:xfrm rot="806803" flipH="1">
                <a:off x="8405558" y="2367244"/>
                <a:ext cx="98188" cy="302821"/>
              </a:xfrm>
              <a:custGeom>
                <a:avLst/>
                <a:gdLst>
                  <a:gd name="csX0" fmla="*/ 98066 w 98188"/>
                  <a:gd name="csY0" fmla="*/ 0 h 302821"/>
                  <a:gd name="csX1" fmla="*/ 95586 w 98188"/>
                  <a:gd name="csY1" fmla="*/ 282 h 302821"/>
                  <a:gd name="csX2" fmla="*/ 90089 w 98188"/>
                  <a:gd name="csY2" fmla="*/ 33892 h 302821"/>
                  <a:gd name="csX3" fmla="*/ 72686 w 98188"/>
                  <a:gd name="csY3" fmla="*/ 67412 h 302821"/>
                  <a:gd name="csX4" fmla="*/ 51029 w 98188"/>
                  <a:gd name="csY4" fmla="*/ 107016 h 302821"/>
                  <a:gd name="csX5" fmla="*/ 32172 w 98188"/>
                  <a:gd name="csY5" fmla="*/ 180832 h 302821"/>
                  <a:gd name="csX6" fmla="*/ 25438 w 98188"/>
                  <a:gd name="csY6" fmla="*/ 217128 h 302821"/>
                  <a:gd name="csX7" fmla="*/ 0 w 98188"/>
                  <a:gd name="csY7" fmla="*/ 302810 h 302821"/>
                  <a:gd name="csX8" fmla="*/ 2672 w 98188"/>
                  <a:gd name="csY8" fmla="*/ 302791 h 302821"/>
                  <a:gd name="csX9" fmla="*/ 27879 w 98188"/>
                  <a:gd name="csY9" fmla="*/ 217628 h 302821"/>
                  <a:gd name="csX10" fmla="*/ 34626 w 98188"/>
                  <a:gd name="csY10" fmla="*/ 181268 h 302821"/>
                  <a:gd name="csX11" fmla="*/ 53316 w 98188"/>
                  <a:gd name="csY11" fmla="*/ 108010 h 302821"/>
                  <a:gd name="csX12" fmla="*/ 74800 w 98188"/>
                  <a:gd name="csY12" fmla="*/ 68739 h 302821"/>
                  <a:gd name="csX13" fmla="*/ 92466 w 98188"/>
                  <a:gd name="csY13" fmla="*/ 34642 h 302821"/>
                  <a:gd name="csX14" fmla="*/ 98059 w 98188"/>
                  <a:gd name="csY14" fmla="*/ 0 h 3028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8188" h="302821">
                    <a:moveTo>
                      <a:pt x="98066" y="0"/>
                    </a:moveTo>
                    <a:lnTo>
                      <a:pt x="95586" y="282"/>
                    </a:lnTo>
                    <a:cubicBezTo>
                      <a:pt x="95599" y="404"/>
                      <a:pt x="96842" y="12276"/>
                      <a:pt x="90089" y="33892"/>
                    </a:cubicBezTo>
                    <a:cubicBezTo>
                      <a:pt x="86577" y="45136"/>
                      <a:pt x="80138" y="55463"/>
                      <a:pt x="72686" y="67412"/>
                    </a:cubicBezTo>
                    <a:cubicBezTo>
                      <a:pt x="65715" y="78592"/>
                      <a:pt x="57814" y="91272"/>
                      <a:pt x="51029" y="107016"/>
                    </a:cubicBezTo>
                    <a:cubicBezTo>
                      <a:pt x="41059" y="130164"/>
                      <a:pt x="37138" y="152524"/>
                      <a:pt x="32172" y="180832"/>
                    </a:cubicBezTo>
                    <a:cubicBezTo>
                      <a:pt x="30179" y="192192"/>
                      <a:pt x="28122" y="203942"/>
                      <a:pt x="25438" y="217128"/>
                    </a:cubicBezTo>
                    <a:cubicBezTo>
                      <a:pt x="18197" y="252713"/>
                      <a:pt x="5395" y="288508"/>
                      <a:pt x="0" y="302810"/>
                    </a:cubicBezTo>
                    <a:cubicBezTo>
                      <a:pt x="891" y="302829"/>
                      <a:pt x="1781" y="302823"/>
                      <a:pt x="2672" y="302791"/>
                    </a:cubicBezTo>
                    <a:cubicBezTo>
                      <a:pt x="8272" y="287855"/>
                      <a:pt x="20754" y="252648"/>
                      <a:pt x="27879" y="217628"/>
                    </a:cubicBezTo>
                    <a:cubicBezTo>
                      <a:pt x="30570" y="204410"/>
                      <a:pt x="32633" y="192647"/>
                      <a:pt x="34626" y="181268"/>
                    </a:cubicBezTo>
                    <a:cubicBezTo>
                      <a:pt x="39560" y="153120"/>
                      <a:pt x="43455" y="130882"/>
                      <a:pt x="53316" y="108010"/>
                    </a:cubicBezTo>
                    <a:cubicBezTo>
                      <a:pt x="60025" y="92432"/>
                      <a:pt x="67874" y="79842"/>
                      <a:pt x="74800" y="68739"/>
                    </a:cubicBezTo>
                    <a:cubicBezTo>
                      <a:pt x="82342" y="56643"/>
                      <a:pt x="88858" y="46194"/>
                      <a:pt x="92466" y="34642"/>
                    </a:cubicBezTo>
                    <a:cubicBezTo>
                      <a:pt x="99399" y="12449"/>
                      <a:pt x="98117" y="500"/>
                      <a:pt x="98059" y="0"/>
                    </a:cubicBezTo>
                    <a:close/>
                  </a:path>
                </a:pathLst>
              </a:custGeom>
              <a:grpFill/>
              <a:ln w="635" cap="flat">
                <a:solidFill>
                  <a:srgbClr val="7F7F7F"/>
                </a:solidFill>
                <a:prstDash val="solid"/>
                <a:miter/>
              </a:ln>
            </p:spPr>
            <p:txBody>
              <a:bodyPr/>
              <a:lstStyle/>
              <a:p>
                <a:endParaRPr lang="en-US"/>
              </a:p>
            </p:txBody>
          </p:sp>
          <p:sp>
            <p:nvSpPr>
              <p:cNvPr id="4266" name="Freeform 4265">
                <a:extLst>
                  <a:ext uri="{FF2B5EF4-FFF2-40B4-BE49-F238E27FC236}">
                    <a16:creationId xmlns:a16="http://schemas.microsoft.com/office/drawing/2014/main" id="{2C234DD3-D328-A6EC-AF22-BF3AD20FA9A0}"/>
                  </a:ext>
                </a:extLst>
              </p:cNvPr>
              <p:cNvSpPr/>
              <p:nvPr/>
            </p:nvSpPr>
            <p:spPr>
              <a:xfrm rot="806803" flipH="1">
                <a:off x="8421532" y="2370679"/>
                <a:ext cx="92041" cy="301489"/>
              </a:xfrm>
              <a:custGeom>
                <a:avLst/>
                <a:gdLst>
                  <a:gd name="csX0" fmla="*/ 91787 w 92041"/>
                  <a:gd name="csY0" fmla="*/ 0 h 301489"/>
                  <a:gd name="csX1" fmla="*/ 89377 w 92041"/>
                  <a:gd name="csY1" fmla="*/ 660 h 301489"/>
                  <a:gd name="csX2" fmla="*/ 83572 w 92041"/>
                  <a:gd name="csY2" fmla="*/ 30469 h 301489"/>
                  <a:gd name="csX3" fmla="*/ 68637 w 92041"/>
                  <a:gd name="csY3" fmla="*/ 61918 h 301489"/>
                  <a:gd name="csX4" fmla="*/ 51445 w 92041"/>
                  <a:gd name="csY4" fmla="*/ 95560 h 301489"/>
                  <a:gd name="csX5" fmla="*/ 29980 w 92041"/>
                  <a:gd name="csY5" fmla="*/ 186153 h 301489"/>
                  <a:gd name="csX6" fmla="*/ 27232 w 92041"/>
                  <a:gd name="csY6" fmla="*/ 204070 h 301489"/>
                  <a:gd name="csX7" fmla="*/ 0 w 92041"/>
                  <a:gd name="csY7" fmla="*/ 300817 h 301489"/>
                  <a:gd name="csX8" fmla="*/ 1256 w 92041"/>
                  <a:gd name="csY8" fmla="*/ 301195 h 301489"/>
                  <a:gd name="csX9" fmla="*/ 2416 w 92041"/>
                  <a:gd name="csY9" fmla="*/ 301490 h 301489"/>
                  <a:gd name="csX10" fmla="*/ 29698 w 92041"/>
                  <a:gd name="csY10" fmla="*/ 204455 h 301489"/>
                  <a:gd name="csX11" fmla="*/ 32447 w 92041"/>
                  <a:gd name="csY11" fmla="*/ 186531 h 301489"/>
                  <a:gd name="csX12" fmla="*/ 53739 w 92041"/>
                  <a:gd name="csY12" fmla="*/ 96554 h 301489"/>
                  <a:gd name="csX13" fmla="*/ 70809 w 92041"/>
                  <a:gd name="csY13" fmla="*/ 63156 h 301489"/>
                  <a:gd name="csX14" fmla="*/ 85949 w 92041"/>
                  <a:gd name="csY14" fmla="*/ 31251 h 301489"/>
                  <a:gd name="csX15" fmla="*/ 91787 w 92041"/>
                  <a:gd name="csY15" fmla="*/ 6 h 301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2041" h="301489">
                    <a:moveTo>
                      <a:pt x="91787" y="0"/>
                    </a:moveTo>
                    <a:lnTo>
                      <a:pt x="89377" y="660"/>
                    </a:lnTo>
                    <a:cubicBezTo>
                      <a:pt x="89397" y="731"/>
                      <a:pt x="91031" y="7814"/>
                      <a:pt x="83572" y="30469"/>
                    </a:cubicBezTo>
                    <a:cubicBezTo>
                      <a:pt x="79459" y="42963"/>
                      <a:pt x="74442" y="51745"/>
                      <a:pt x="68637" y="61918"/>
                    </a:cubicBezTo>
                    <a:cubicBezTo>
                      <a:pt x="63555" y="70823"/>
                      <a:pt x="57789" y="80919"/>
                      <a:pt x="51445" y="95560"/>
                    </a:cubicBezTo>
                    <a:cubicBezTo>
                      <a:pt x="39572" y="122959"/>
                      <a:pt x="35754" y="148094"/>
                      <a:pt x="29980" y="186153"/>
                    </a:cubicBezTo>
                    <a:cubicBezTo>
                      <a:pt x="29115" y="191833"/>
                      <a:pt x="28212" y="197781"/>
                      <a:pt x="27232" y="204070"/>
                    </a:cubicBezTo>
                    <a:cubicBezTo>
                      <a:pt x="21459" y="241058"/>
                      <a:pt x="6401" y="283707"/>
                      <a:pt x="0" y="300817"/>
                    </a:cubicBezTo>
                    <a:cubicBezTo>
                      <a:pt x="416" y="300951"/>
                      <a:pt x="833" y="301073"/>
                      <a:pt x="1256" y="301195"/>
                    </a:cubicBezTo>
                    <a:cubicBezTo>
                      <a:pt x="1640" y="301304"/>
                      <a:pt x="2025" y="301400"/>
                      <a:pt x="2416" y="301490"/>
                    </a:cubicBezTo>
                    <a:cubicBezTo>
                      <a:pt x="8894" y="284162"/>
                      <a:pt x="23919" y="241514"/>
                      <a:pt x="29698" y="204455"/>
                    </a:cubicBezTo>
                    <a:cubicBezTo>
                      <a:pt x="30679" y="198166"/>
                      <a:pt x="31582" y="192211"/>
                      <a:pt x="32447" y="186531"/>
                    </a:cubicBezTo>
                    <a:cubicBezTo>
                      <a:pt x="38195" y="148665"/>
                      <a:pt x="41994" y="123651"/>
                      <a:pt x="53739" y="96554"/>
                    </a:cubicBezTo>
                    <a:cubicBezTo>
                      <a:pt x="60031" y="82034"/>
                      <a:pt x="65760" y="72009"/>
                      <a:pt x="70809" y="63156"/>
                    </a:cubicBezTo>
                    <a:cubicBezTo>
                      <a:pt x="76684" y="52867"/>
                      <a:pt x="81753" y="43982"/>
                      <a:pt x="85949" y="31251"/>
                    </a:cubicBezTo>
                    <a:cubicBezTo>
                      <a:pt x="93741" y="7584"/>
                      <a:pt x="91870" y="301"/>
                      <a:pt x="91787" y="6"/>
                    </a:cubicBezTo>
                    <a:close/>
                  </a:path>
                </a:pathLst>
              </a:custGeom>
              <a:grpFill/>
              <a:ln w="635" cap="flat">
                <a:solidFill>
                  <a:srgbClr val="7F7F7F"/>
                </a:solidFill>
                <a:prstDash val="solid"/>
                <a:miter/>
              </a:ln>
            </p:spPr>
            <p:txBody>
              <a:bodyPr/>
              <a:lstStyle/>
              <a:p>
                <a:endParaRPr lang="en-US"/>
              </a:p>
            </p:txBody>
          </p:sp>
          <p:sp>
            <p:nvSpPr>
              <p:cNvPr id="4267" name="Freeform 4266">
                <a:extLst>
                  <a:ext uri="{FF2B5EF4-FFF2-40B4-BE49-F238E27FC236}">
                    <a16:creationId xmlns:a16="http://schemas.microsoft.com/office/drawing/2014/main" id="{CF839DB1-0A92-D667-B456-16DA8A127B52}"/>
                  </a:ext>
                </a:extLst>
              </p:cNvPr>
              <p:cNvSpPr/>
              <p:nvPr/>
            </p:nvSpPr>
            <p:spPr>
              <a:xfrm rot="806803" flipH="1">
                <a:off x="8449893" y="2413067"/>
                <a:ext cx="66669" cy="260001"/>
              </a:xfrm>
              <a:custGeom>
                <a:avLst/>
                <a:gdLst>
                  <a:gd name="csX0" fmla="*/ 762 w 66669"/>
                  <a:gd name="csY0" fmla="*/ 259187 h 260001"/>
                  <a:gd name="csX1" fmla="*/ 1128 w 66669"/>
                  <a:gd name="csY1" fmla="*/ 259399 h 260001"/>
                  <a:gd name="csX2" fmla="*/ 2012 w 66669"/>
                  <a:gd name="csY2" fmla="*/ 260001 h 260001"/>
                  <a:gd name="csX3" fmla="*/ 9996 w 66669"/>
                  <a:gd name="csY3" fmla="*/ 238334 h 260001"/>
                  <a:gd name="csX4" fmla="*/ 25655 w 66669"/>
                  <a:gd name="csY4" fmla="*/ 174018 h 260001"/>
                  <a:gd name="csX5" fmla="*/ 27046 w 66669"/>
                  <a:gd name="csY5" fmla="*/ 161338 h 260001"/>
                  <a:gd name="csX6" fmla="*/ 41405 w 66669"/>
                  <a:gd name="csY6" fmla="*/ 80483 h 260001"/>
                  <a:gd name="csX7" fmla="*/ 48812 w 66669"/>
                  <a:gd name="csY7" fmla="*/ 57521 h 260001"/>
                  <a:gd name="csX8" fmla="*/ 63876 w 66669"/>
                  <a:gd name="csY8" fmla="*/ 9712 h 260001"/>
                  <a:gd name="csX9" fmla="*/ 66669 w 66669"/>
                  <a:gd name="csY9" fmla="*/ 0 h 260001"/>
                  <a:gd name="csX10" fmla="*/ 66099 w 66669"/>
                  <a:gd name="csY10" fmla="*/ 558 h 260001"/>
                  <a:gd name="csX11" fmla="*/ 64081 w 66669"/>
                  <a:gd name="csY11" fmla="*/ 1936 h 260001"/>
                  <a:gd name="csX12" fmla="*/ 63901 w 66669"/>
                  <a:gd name="csY12" fmla="*/ 2083 h 260001"/>
                  <a:gd name="csX13" fmla="*/ 63792 w 66669"/>
                  <a:gd name="csY13" fmla="*/ 2122 h 260001"/>
                  <a:gd name="csX14" fmla="*/ 63767 w 66669"/>
                  <a:gd name="csY14" fmla="*/ 2141 h 260001"/>
                  <a:gd name="csX15" fmla="*/ 63767 w 66669"/>
                  <a:gd name="csY15" fmla="*/ 2135 h 260001"/>
                  <a:gd name="csX16" fmla="*/ 63536 w 66669"/>
                  <a:gd name="csY16" fmla="*/ 2224 h 260001"/>
                  <a:gd name="csX17" fmla="*/ 63446 w 66669"/>
                  <a:gd name="csY17" fmla="*/ 2263 h 260001"/>
                  <a:gd name="csX18" fmla="*/ 61492 w 66669"/>
                  <a:gd name="csY18" fmla="*/ 9007 h 260001"/>
                  <a:gd name="csX19" fmla="*/ 46441 w 66669"/>
                  <a:gd name="csY19" fmla="*/ 56758 h 260001"/>
                  <a:gd name="csX20" fmla="*/ 39034 w 66669"/>
                  <a:gd name="csY20" fmla="*/ 79733 h 260001"/>
                  <a:gd name="csX21" fmla="*/ 24566 w 66669"/>
                  <a:gd name="csY21" fmla="*/ 161075 h 260001"/>
                  <a:gd name="csX22" fmla="*/ 23176 w 66669"/>
                  <a:gd name="csY22" fmla="*/ 173749 h 260001"/>
                  <a:gd name="csX23" fmla="*/ 0 w 66669"/>
                  <a:gd name="csY23" fmla="*/ 258373 h 260001"/>
                  <a:gd name="csX24" fmla="*/ 769 w 66669"/>
                  <a:gd name="csY24" fmla="*/ 259194 h 260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6669" h="260001">
                    <a:moveTo>
                      <a:pt x="762" y="259187"/>
                    </a:moveTo>
                    <a:cubicBezTo>
                      <a:pt x="814" y="259200"/>
                      <a:pt x="923" y="259264"/>
                      <a:pt x="1128" y="259399"/>
                    </a:cubicBezTo>
                    <a:cubicBezTo>
                      <a:pt x="1422" y="259597"/>
                      <a:pt x="1711" y="259809"/>
                      <a:pt x="2012" y="260001"/>
                    </a:cubicBezTo>
                    <a:cubicBezTo>
                      <a:pt x="3768" y="255610"/>
                      <a:pt x="6709" y="247995"/>
                      <a:pt x="9996" y="238334"/>
                    </a:cubicBezTo>
                    <a:cubicBezTo>
                      <a:pt x="15762" y="221366"/>
                      <a:pt x="23163" y="196429"/>
                      <a:pt x="25655" y="174018"/>
                    </a:cubicBezTo>
                    <a:cubicBezTo>
                      <a:pt x="26149" y="169576"/>
                      <a:pt x="26610" y="165364"/>
                      <a:pt x="27046" y="161338"/>
                    </a:cubicBezTo>
                    <a:cubicBezTo>
                      <a:pt x="30762" y="127260"/>
                      <a:pt x="33005" y="106695"/>
                      <a:pt x="41405" y="80483"/>
                    </a:cubicBezTo>
                    <a:cubicBezTo>
                      <a:pt x="44038" y="72265"/>
                      <a:pt x="46505" y="64649"/>
                      <a:pt x="48812" y="57521"/>
                    </a:cubicBezTo>
                    <a:cubicBezTo>
                      <a:pt x="54643" y="39488"/>
                      <a:pt x="59679" y="23917"/>
                      <a:pt x="63876" y="9712"/>
                    </a:cubicBezTo>
                    <a:cubicBezTo>
                      <a:pt x="65036" y="5782"/>
                      <a:pt x="65945" y="2609"/>
                      <a:pt x="66669" y="0"/>
                    </a:cubicBezTo>
                    <a:cubicBezTo>
                      <a:pt x="66477" y="186"/>
                      <a:pt x="66304" y="391"/>
                      <a:pt x="66099" y="558"/>
                    </a:cubicBezTo>
                    <a:cubicBezTo>
                      <a:pt x="65337" y="1173"/>
                      <a:pt x="64741" y="1577"/>
                      <a:pt x="64081" y="1936"/>
                    </a:cubicBezTo>
                    <a:cubicBezTo>
                      <a:pt x="64017" y="1981"/>
                      <a:pt x="63972" y="2045"/>
                      <a:pt x="63901" y="2083"/>
                    </a:cubicBezTo>
                    <a:cubicBezTo>
                      <a:pt x="63869" y="2103"/>
                      <a:pt x="63831" y="2103"/>
                      <a:pt x="63792" y="2122"/>
                    </a:cubicBezTo>
                    <a:cubicBezTo>
                      <a:pt x="63780" y="2122"/>
                      <a:pt x="63773" y="2135"/>
                      <a:pt x="63767" y="2141"/>
                    </a:cubicBezTo>
                    <a:cubicBezTo>
                      <a:pt x="63767" y="2141"/>
                      <a:pt x="63767" y="2141"/>
                      <a:pt x="63767" y="2135"/>
                    </a:cubicBezTo>
                    <a:cubicBezTo>
                      <a:pt x="63690" y="2173"/>
                      <a:pt x="63613" y="2186"/>
                      <a:pt x="63536" y="2224"/>
                    </a:cubicBezTo>
                    <a:cubicBezTo>
                      <a:pt x="63511" y="2237"/>
                      <a:pt x="63472" y="2250"/>
                      <a:pt x="63446" y="2263"/>
                    </a:cubicBezTo>
                    <a:cubicBezTo>
                      <a:pt x="62889" y="4225"/>
                      <a:pt x="62255" y="6436"/>
                      <a:pt x="61492" y="9007"/>
                    </a:cubicBezTo>
                    <a:cubicBezTo>
                      <a:pt x="57302" y="23187"/>
                      <a:pt x="52272" y="38738"/>
                      <a:pt x="46441" y="56758"/>
                    </a:cubicBezTo>
                    <a:cubicBezTo>
                      <a:pt x="44134" y="63893"/>
                      <a:pt x="41674" y="71509"/>
                      <a:pt x="39034" y="79733"/>
                    </a:cubicBezTo>
                    <a:cubicBezTo>
                      <a:pt x="30551" y="106183"/>
                      <a:pt x="28302" y="126843"/>
                      <a:pt x="24566" y="161075"/>
                    </a:cubicBezTo>
                    <a:cubicBezTo>
                      <a:pt x="24130" y="165095"/>
                      <a:pt x="23669" y="169313"/>
                      <a:pt x="23176" y="173749"/>
                    </a:cubicBezTo>
                    <a:cubicBezTo>
                      <a:pt x="19799" y="204160"/>
                      <a:pt x="7106" y="240494"/>
                      <a:pt x="0" y="258373"/>
                    </a:cubicBezTo>
                    <a:cubicBezTo>
                      <a:pt x="218" y="258617"/>
                      <a:pt x="500" y="258937"/>
                      <a:pt x="769" y="259194"/>
                    </a:cubicBezTo>
                    <a:close/>
                  </a:path>
                </a:pathLst>
              </a:custGeom>
              <a:grpFill/>
              <a:ln w="635" cap="flat">
                <a:solidFill>
                  <a:srgbClr val="7F7F7F"/>
                </a:solidFill>
                <a:prstDash val="solid"/>
                <a:miter/>
              </a:ln>
            </p:spPr>
            <p:txBody>
              <a:bodyPr/>
              <a:lstStyle/>
              <a:p>
                <a:endParaRPr lang="en-US"/>
              </a:p>
            </p:txBody>
          </p:sp>
          <p:sp>
            <p:nvSpPr>
              <p:cNvPr id="3311" name="Freeform 3310">
                <a:extLst>
                  <a:ext uri="{FF2B5EF4-FFF2-40B4-BE49-F238E27FC236}">
                    <a16:creationId xmlns:a16="http://schemas.microsoft.com/office/drawing/2014/main" id="{40C64DF8-41C0-BB77-0C58-3192776640DE}"/>
                  </a:ext>
                </a:extLst>
              </p:cNvPr>
              <p:cNvSpPr/>
              <p:nvPr/>
            </p:nvSpPr>
            <p:spPr>
              <a:xfrm flipH="1">
                <a:off x="8445290" y="2351273"/>
                <a:ext cx="76302" cy="61888"/>
              </a:xfrm>
              <a:custGeom>
                <a:avLst/>
                <a:gdLst>
                  <a:gd name="csX0" fmla="*/ 1638 w 76302"/>
                  <a:gd name="csY0" fmla="*/ 59711 h 61888"/>
                  <a:gd name="csX1" fmla="*/ 1798 w 76302"/>
                  <a:gd name="csY1" fmla="*/ 59666 h 61888"/>
                  <a:gd name="csX2" fmla="*/ 1907 w 76302"/>
                  <a:gd name="csY2" fmla="*/ 59647 h 61888"/>
                  <a:gd name="csX3" fmla="*/ 1727 w 76302"/>
                  <a:gd name="csY3" fmla="*/ 59673 h 61888"/>
                  <a:gd name="csX4" fmla="*/ 2330 w 76302"/>
                  <a:gd name="csY4" fmla="*/ 59660 h 61888"/>
                  <a:gd name="csX5" fmla="*/ 3970 w 76302"/>
                  <a:gd name="csY5" fmla="*/ 59782 h 61888"/>
                  <a:gd name="csX6" fmla="*/ 4950 w 76302"/>
                  <a:gd name="csY6" fmla="*/ 59904 h 61888"/>
                  <a:gd name="csX7" fmla="*/ 4970 w 76302"/>
                  <a:gd name="csY7" fmla="*/ 59904 h 61888"/>
                  <a:gd name="csX8" fmla="*/ 5226 w 76302"/>
                  <a:gd name="csY8" fmla="*/ 59942 h 61888"/>
                  <a:gd name="csX9" fmla="*/ 5790 w 76302"/>
                  <a:gd name="csY9" fmla="*/ 60025 h 61888"/>
                  <a:gd name="csX10" fmla="*/ 8148 w 76302"/>
                  <a:gd name="csY10" fmla="*/ 60404 h 61888"/>
                  <a:gd name="csX11" fmla="*/ 12921 w 76302"/>
                  <a:gd name="csY11" fmla="*/ 61224 h 61888"/>
                  <a:gd name="csX12" fmla="*/ 16714 w 76302"/>
                  <a:gd name="csY12" fmla="*/ 61769 h 61888"/>
                  <a:gd name="csX13" fmla="*/ 17964 w 76302"/>
                  <a:gd name="csY13" fmla="*/ 61769 h 61888"/>
                  <a:gd name="csX14" fmla="*/ 20194 w 76302"/>
                  <a:gd name="csY14" fmla="*/ 61763 h 61888"/>
                  <a:gd name="csX15" fmla="*/ 25915 w 76302"/>
                  <a:gd name="csY15" fmla="*/ 61865 h 61888"/>
                  <a:gd name="csX16" fmla="*/ 31445 w 76302"/>
                  <a:gd name="csY16" fmla="*/ 61820 h 61888"/>
                  <a:gd name="csX17" fmla="*/ 37378 w 76302"/>
                  <a:gd name="csY17" fmla="*/ 60942 h 61888"/>
                  <a:gd name="csX18" fmla="*/ 52506 w 76302"/>
                  <a:gd name="csY18" fmla="*/ 56468 h 61888"/>
                  <a:gd name="csX19" fmla="*/ 58677 w 76302"/>
                  <a:gd name="csY19" fmla="*/ 52621 h 61888"/>
                  <a:gd name="csX20" fmla="*/ 63264 w 76302"/>
                  <a:gd name="csY20" fmla="*/ 48455 h 61888"/>
                  <a:gd name="csX21" fmla="*/ 68371 w 76302"/>
                  <a:gd name="csY21" fmla="*/ 43679 h 61888"/>
                  <a:gd name="csX22" fmla="*/ 71742 w 76302"/>
                  <a:gd name="csY22" fmla="*/ 39211 h 61888"/>
                  <a:gd name="csX23" fmla="*/ 75599 w 76302"/>
                  <a:gd name="csY23" fmla="*/ 27165 h 61888"/>
                  <a:gd name="csX24" fmla="*/ 76278 w 76302"/>
                  <a:gd name="csY24" fmla="*/ 21108 h 61888"/>
                  <a:gd name="csX25" fmla="*/ 75189 w 76302"/>
                  <a:gd name="csY25" fmla="*/ 13998 h 61888"/>
                  <a:gd name="csX26" fmla="*/ 71774 w 76302"/>
                  <a:gd name="csY26" fmla="*/ 7607 h 61888"/>
                  <a:gd name="csX27" fmla="*/ 67301 w 76302"/>
                  <a:gd name="csY27" fmla="*/ 2120 h 61888"/>
                  <a:gd name="csX28" fmla="*/ 64597 w 76302"/>
                  <a:gd name="csY28" fmla="*/ 158 h 61888"/>
                  <a:gd name="csX29" fmla="*/ 62848 w 76302"/>
                  <a:gd name="csY29" fmla="*/ 620 h 61888"/>
                  <a:gd name="csX30" fmla="*/ 63309 w 76302"/>
                  <a:gd name="csY30" fmla="*/ 2370 h 61888"/>
                  <a:gd name="csX31" fmla="*/ 64604 w 76302"/>
                  <a:gd name="csY31" fmla="*/ 3178 h 61888"/>
                  <a:gd name="csX32" fmla="*/ 64693 w 76302"/>
                  <a:gd name="csY32" fmla="*/ 3242 h 61888"/>
                  <a:gd name="csX33" fmla="*/ 64738 w 76302"/>
                  <a:gd name="csY33" fmla="*/ 3274 h 61888"/>
                  <a:gd name="csX34" fmla="*/ 65039 w 76302"/>
                  <a:gd name="csY34" fmla="*/ 3517 h 61888"/>
                  <a:gd name="csX35" fmla="*/ 65712 w 76302"/>
                  <a:gd name="csY35" fmla="*/ 4120 h 61888"/>
                  <a:gd name="csX36" fmla="*/ 67974 w 76302"/>
                  <a:gd name="csY36" fmla="*/ 6646 h 61888"/>
                  <a:gd name="csX37" fmla="*/ 67955 w 76302"/>
                  <a:gd name="csY37" fmla="*/ 6620 h 61888"/>
                  <a:gd name="csX38" fmla="*/ 68096 w 76302"/>
                  <a:gd name="csY38" fmla="*/ 6806 h 61888"/>
                  <a:gd name="csX39" fmla="*/ 68346 w 76302"/>
                  <a:gd name="csY39" fmla="*/ 7139 h 61888"/>
                  <a:gd name="csX40" fmla="*/ 68865 w 76302"/>
                  <a:gd name="csY40" fmla="*/ 7851 h 61888"/>
                  <a:gd name="csX41" fmla="*/ 69832 w 76302"/>
                  <a:gd name="csY41" fmla="*/ 9267 h 61888"/>
                  <a:gd name="csX42" fmla="*/ 71562 w 76302"/>
                  <a:gd name="csY42" fmla="*/ 12069 h 61888"/>
                  <a:gd name="csX43" fmla="*/ 72350 w 76302"/>
                  <a:gd name="csY43" fmla="*/ 13691 h 61888"/>
                  <a:gd name="csX44" fmla="*/ 72427 w 76302"/>
                  <a:gd name="csY44" fmla="*/ 13864 h 61888"/>
                  <a:gd name="csX45" fmla="*/ 72446 w 76302"/>
                  <a:gd name="csY45" fmla="*/ 13909 h 61888"/>
                  <a:gd name="csX46" fmla="*/ 72607 w 76302"/>
                  <a:gd name="csY46" fmla="*/ 14319 h 61888"/>
                  <a:gd name="csX47" fmla="*/ 72927 w 76302"/>
                  <a:gd name="csY47" fmla="*/ 15210 h 61888"/>
                  <a:gd name="csX48" fmla="*/ 73439 w 76302"/>
                  <a:gd name="csY48" fmla="*/ 17024 h 61888"/>
                  <a:gd name="csX49" fmla="*/ 73612 w 76302"/>
                  <a:gd name="csY49" fmla="*/ 17877 h 61888"/>
                  <a:gd name="csX50" fmla="*/ 73670 w 76302"/>
                  <a:gd name="csY50" fmla="*/ 18242 h 61888"/>
                  <a:gd name="csX51" fmla="*/ 73670 w 76302"/>
                  <a:gd name="csY51" fmla="*/ 18268 h 61888"/>
                  <a:gd name="csX52" fmla="*/ 73702 w 76302"/>
                  <a:gd name="csY52" fmla="*/ 18569 h 61888"/>
                  <a:gd name="csX53" fmla="*/ 73439 w 76302"/>
                  <a:gd name="csY53" fmla="*/ 24473 h 61888"/>
                  <a:gd name="csX54" fmla="*/ 73401 w 76302"/>
                  <a:gd name="csY54" fmla="*/ 24774 h 61888"/>
                  <a:gd name="csX55" fmla="*/ 73375 w 76302"/>
                  <a:gd name="csY55" fmla="*/ 24979 h 61888"/>
                  <a:gd name="csX56" fmla="*/ 73375 w 76302"/>
                  <a:gd name="csY56" fmla="*/ 24947 h 61888"/>
                  <a:gd name="csX57" fmla="*/ 73266 w 76302"/>
                  <a:gd name="csY57" fmla="*/ 25717 h 61888"/>
                  <a:gd name="csX58" fmla="*/ 73017 w 76302"/>
                  <a:gd name="csY58" fmla="*/ 27217 h 61888"/>
                  <a:gd name="csX59" fmla="*/ 72369 w 76302"/>
                  <a:gd name="csY59" fmla="*/ 30242 h 61888"/>
                  <a:gd name="csX60" fmla="*/ 71504 w 76302"/>
                  <a:gd name="csY60" fmla="*/ 33275 h 61888"/>
                  <a:gd name="csX61" fmla="*/ 70998 w 76302"/>
                  <a:gd name="csY61" fmla="*/ 34717 h 61888"/>
                  <a:gd name="csX62" fmla="*/ 70736 w 76302"/>
                  <a:gd name="csY62" fmla="*/ 35396 h 61888"/>
                  <a:gd name="csX63" fmla="*/ 70601 w 76302"/>
                  <a:gd name="csY63" fmla="*/ 35730 h 61888"/>
                  <a:gd name="csX64" fmla="*/ 70633 w 76302"/>
                  <a:gd name="csY64" fmla="*/ 35659 h 61888"/>
                  <a:gd name="csX65" fmla="*/ 70531 w 76302"/>
                  <a:gd name="csY65" fmla="*/ 35896 h 61888"/>
                  <a:gd name="csX66" fmla="*/ 69217 w 76302"/>
                  <a:gd name="csY66" fmla="*/ 38518 h 61888"/>
                  <a:gd name="csX67" fmla="*/ 68487 w 76302"/>
                  <a:gd name="csY67" fmla="*/ 39679 h 61888"/>
                  <a:gd name="csX68" fmla="*/ 68115 w 76302"/>
                  <a:gd name="csY68" fmla="*/ 40204 h 61888"/>
                  <a:gd name="csX69" fmla="*/ 68064 w 76302"/>
                  <a:gd name="csY69" fmla="*/ 40268 h 61888"/>
                  <a:gd name="csX70" fmla="*/ 67839 w 76302"/>
                  <a:gd name="csY70" fmla="*/ 40550 h 61888"/>
                  <a:gd name="csX71" fmla="*/ 65892 w 76302"/>
                  <a:gd name="csY71" fmla="*/ 42480 h 61888"/>
                  <a:gd name="csX72" fmla="*/ 63226 w 76302"/>
                  <a:gd name="csY72" fmla="*/ 44942 h 61888"/>
                  <a:gd name="csX73" fmla="*/ 58690 w 76302"/>
                  <a:gd name="csY73" fmla="*/ 49301 h 61888"/>
                  <a:gd name="csX74" fmla="*/ 57543 w 76302"/>
                  <a:gd name="csY74" fmla="*/ 50288 h 61888"/>
                  <a:gd name="csX75" fmla="*/ 56966 w 76302"/>
                  <a:gd name="csY75" fmla="*/ 50756 h 61888"/>
                  <a:gd name="csX76" fmla="*/ 56844 w 76302"/>
                  <a:gd name="csY76" fmla="*/ 50852 h 61888"/>
                  <a:gd name="csX77" fmla="*/ 56498 w 76302"/>
                  <a:gd name="csY77" fmla="*/ 51115 h 61888"/>
                  <a:gd name="csX78" fmla="*/ 53717 w 76302"/>
                  <a:gd name="csY78" fmla="*/ 52955 h 61888"/>
                  <a:gd name="csX79" fmla="*/ 39486 w 76302"/>
                  <a:gd name="csY79" fmla="*/ 57942 h 61888"/>
                  <a:gd name="csX80" fmla="*/ 35674 w 76302"/>
                  <a:gd name="csY80" fmla="*/ 58686 h 61888"/>
                  <a:gd name="csX81" fmla="*/ 33816 w 76302"/>
                  <a:gd name="csY81" fmla="*/ 59019 h 61888"/>
                  <a:gd name="csX82" fmla="*/ 33137 w 76302"/>
                  <a:gd name="csY82" fmla="*/ 59134 h 61888"/>
                  <a:gd name="csX83" fmla="*/ 33066 w 76302"/>
                  <a:gd name="csY83" fmla="*/ 59147 h 61888"/>
                  <a:gd name="csX84" fmla="*/ 32951 w 76302"/>
                  <a:gd name="csY84" fmla="*/ 59160 h 61888"/>
                  <a:gd name="csX85" fmla="*/ 28011 w 76302"/>
                  <a:gd name="csY85" fmla="*/ 59339 h 61888"/>
                  <a:gd name="csX86" fmla="*/ 17541 w 76302"/>
                  <a:gd name="csY86" fmla="*/ 59237 h 61888"/>
                  <a:gd name="csX87" fmla="*/ 16458 w 76302"/>
                  <a:gd name="csY87" fmla="*/ 59198 h 61888"/>
                  <a:gd name="csX88" fmla="*/ 16119 w 76302"/>
                  <a:gd name="csY88" fmla="*/ 59160 h 61888"/>
                  <a:gd name="csX89" fmla="*/ 15939 w 76302"/>
                  <a:gd name="csY89" fmla="*/ 59134 h 61888"/>
                  <a:gd name="csX90" fmla="*/ 15862 w 76302"/>
                  <a:gd name="csY90" fmla="*/ 59121 h 61888"/>
                  <a:gd name="csX91" fmla="*/ 16010 w 76302"/>
                  <a:gd name="csY91" fmla="*/ 59141 h 61888"/>
                  <a:gd name="csX92" fmla="*/ 15132 w 76302"/>
                  <a:gd name="csY92" fmla="*/ 59012 h 61888"/>
                  <a:gd name="csX93" fmla="*/ 10723 w 76302"/>
                  <a:gd name="csY93" fmla="*/ 58269 h 61888"/>
                  <a:gd name="csX94" fmla="*/ 6014 w 76302"/>
                  <a:gd name="csY94" fmla="*/ 57500 h 61888"/>
                  <a:gd name="csX95" fmla="*/ 2163 w 76302"/>
                  <a:gd name="csY95" fmla="*/ 57109 h 61888"/>
                  <a:gd name="csX96" fmla="*/ 946 w 76302"/>
                  <a:gd name="csY96" fmla="*/ 57256 h 61888"/>
                  <a:gd name="csX97" fmla="*/ 55 w 76302"/>
                  <a:gd name="csY97" fmla="*/ 58827 h 61888"/>
                  <a:gd name="csX98" fmla="*/ 1625 w 76302"/>
                  <a:gd name="csY98" fmla="*/ 59718 h 61888"/>
                  <a:gd name="csX99" fmla="*/ 1625 w 76302"/>
                  <a:gd name="csY99" fmla="*/ 59718 h 618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6302" h="61888">
                    <a:moveTo>
                      <a:pt x="1638" y="59711"/>
                    </a:moveTo>
                    <a:cubicBezTo>
                      <a:pt x="1689" y="59692"/>
                      <a:pt x="1747" y="59679"/>
                      <a:pt x="1798" y="59666"/>
                    </a:cubicBezTo>
                    <a:cubicBezTo>
                      <a:pt x="1836" y="59654"/>
                      <a:pt x="1875" y="59660"/>
                      <a:pt x="1907" y="59647"/>
                    </a:cubicBezTo>
                    <a:cubicBezTo>
                      <a:pt x="1843" y="59666"/>
                      <a:pt x="1490" y="59686"/>
                      <a:pt x="1727" y="59673"/>
                    </a:cubicBezTo>
                    <a:cubicBezTo>
                      <a:pt x="1926" y="59660"/>
                      <a:pt x="2125" y="59654"/>
                      <a:pt x="2330" y="59660"/>
                    </a:cubicBezTo>
                    <a:cubicBezTo>
                      <a:pt x="2881" y="59673"/>
                      <a:pt x="3425" y="59724"/>
                      <a:pt x="3970" y="59782"/>
                    </a:cubicBezTo>
                    <a:cubicBezTo>
                      <a:pt x="4297" y="59820"/>
                      <a:pt x="4630" y="59839"/>
                      <a:pt x="4950" y="59904"/>
                    </a:cubicBezTo>
                    <a:cubicBezTo>
                      <a:pt x="4534" y="59820"/>
                      <a:pt x="4873" y="59891"/>
                      <a:pt x="4970" y="59904"/>
                    </a:cubicBezTo>
                    <a:cubicBezTo>
                      <a:pt x="5053" y="59916"/>
                      <a:pt x="5143" y="59929"/>
                      <a:pt x="5226" y="59942"/>
                    </a:cubicBezTo>
                    <a:cubicBezTo>
                      <a:pt x="5412" y="59968"/>
                      <a:pt x="5604" y="60000"/>
                      <a:pt x="5790" y="60025"/>
                    </a:cubicBezTo>
                    <a:cubicBezTo>
                      <a:pt x="6578" y="60141"/>
                      <a:pt x="7366" y="60269"/>
                      <a:pt x="8148" y="60404"/>
                    </a:cubicBezTo>
                    <a:cubicBezTo>
                      <a:pt x="9743" y="60673"/>
                      <a:pt x="11332" y="60955"/>
                      <a:pt x="12921" y="61224"/>
                    </a:cubicBezTo>
                    <a:cubicBezTo>
                      <a:pt x="14177" y="61436"/>
                      <a:pt x="15446" y="61660"/>
                      <a:pt x="16714" y="61769"/>
                    </a:cubicBezTo>
                    <a:cubicBezTo>
                      <a:pt x="17137" y="61807"/>
                      <a:pt x="17547" y="61782"/>
                      <a:pt x="17964" y="61769"/>
                    </a:cubicBezTo>
                    <a:cubicBezTo>
                      <a:pt x="18707" y="61750"/>
                      <a:pt x="19450" y="61756"/>
                      <a:pt x="20194" y="61763"/>
                    </a:cubicBezTo>
                    <a:cubicBezTo>
                      <a:pt x="22103" y="61782"/>
                      <a:pt x="24006" y="61839"/>
                      <a:pt x="25915" y="61865"/>
                    </a:cubicBezTo>
                    <a:cubicBezTo>
                      <a:pt x="27761" y="61891"/>
                      <a:pt x="29606" y="61916"/>
                      <a:pt x="31445" y="61820"/>
                    </a:cubicBezTo>
                    <a:cubicBezTo>
                      <a:pt x="33451" y="61718"/>
                      <a:pt x="35411" y="61314"/>
                      <a:pt x="37378" y="60942"/>
                    </a:cubicBezTo>
                    <a:cubicBezTo>
                      <a:pt x="42556" y="59968"/>
                      <a:pt x="47726" y="58750"/>
                      <a:pt x="52506" y="56468"/>
                    </a:cubicBezTo>
                    <a:cubicBezTo>
                      <a:pt x="54711" y="55416"/>
                      <a:pt x="56761" y="54128"/>
                      <a:pt x="58677" y="52621"/>
                    </a:cubicBezTo>
                    <a:cubicBezTo>
                      <a:pt x="60304" y="51346"/>
                      <a:pt x="61791" y="49903"/>
                      <a:pt x="63264" y="48455"/>
                    </a:cubicBezTo>
                    <a:cubicBezTo>
                      <a:pt x="64930" y="46820"/>
                      <a:pt x="66641" y="45243"/>
                      <a:pt x="68371" y="43679"/>
                    </a:cubicBezTo>
                    <a:cubicBezTo>
                      <a:pt x="69755" y="42429"/>
                      <a:pt x="70857" y="40845"/>
                      <a:pt x="71742" y="39211"/>
                    </a:cubicBezTo>
                    <a:cubicBezTo>
                      <a:pt x="73753" y="35499"/>
                      <a:pt x="74907" y="31313"/>
                      <a:pt x="75599" y="27165"/>
                    </a:cubicBezTo>
                    <a:cubicBezTo>
                      <a:pt x="75932" y="25159"/>
                      <a:pt x="76175" y="23133"/>
                      <a:pt x="76278" y="21108"/>
                    </a:cubicBezTo>
                    <a:cubicBezTo>
                      <a:pt x="76406" y="18672"/>
                      <a:pt x="76022" y="16293"/>
                      <a:pt x="75189" y="13998"/>
                    </a:cubicBezTo>
                    <a:cubicBezTo>
                      <a:pt x="74349" y="11697"/>
                      <a:pt x="73138" y="9633"/>
                      <a:pt x="71774" y="7607"/>
                    </a:cubicBezTo>
                    <a:cubicBezTo>
                      <a:pt x="70460" y="5658"/>
                      <a:pt x="69038" y="3716"/>
                      <a:pt x="67301" y="2120"/>
                    </a:cubicBezTo>
                    <a:cubicBezTo>
                      <a:pt x="66481" y="1370"/>
                      <a:pt x="65584" y="677"/>
                      <a:pt x="64597" y="158"/>
                    </a:cubicBezTo>
                    <a:cubicBezTo>
                      <a:pt x="64008" y="-149"/>
                      <a:pt x="63181" y="-15"/>
                      <a:pt x="62848" y="620"/>
                    </a:cubicBezTo>
                    <a:cubicBezTo>
                      <a:pt x="62540" y="1210"/>
                      <a:pt x="62675" y="2036"/>
                      <a:pt x="63309" y="2370"/>
                    </a:cubicBezTo>
                    <a:cubicBezTo>
                      <a:pt x="63764" y="2607"/>
                      <a:pt x="64194" y="2876"/>
                      <a:pt x="64604" y="3178"/>
                    </a:cubicBezTo>
                    <a:cubicBezTo>
                      <a:pt x="64636" y="3197"/>
                      <a:pt x="64815" y="3338"/>
                      <a:pt x="64693" y="3242"/>
                    </a:cubicBezTo>
                    <a:cubicBezTo>
                      <a:pt x="64578" y="3152"/>
                      <a:pt x="64725" y="3267"/>
                      <a:pt x="64738" y="3274"/>
                    </a:cubicBezTo>
                    <a:cubicBezTo>
                      <a:pt x="64841" y="3357"/>
                      <a:pt x="64937" y="3434"/>
                      <a:pt x="65039" y="3517"/>
                    </a:cubicBezTo>
                    <a:cubicBezTo>
                      <a:pt x="65270" y="3710"/>
                      <a:pt x="65494" y="3915"/>
                      <a:pt x="65712" y="4120"/>
                    </a:cubicBezTo>
                    <a:cubicBezTo>
                      <a:pt x="66532" y="4902"/>
                      <a:pt x="67263" y="5761"/>
                      <a:pt x="67974" y="6646"/>
                    </a:cubicBezTo>
                    <a:cubicBezTo>
                      <a:pt x="68064" y="6761"/>
                      <a:pt x="67974" y="6646"/>
                      <a:pt x="67955" y="6620"/>
                    </a:cubicBezTo>
                    <a:cubicBezTo>
                      <a:pt x="68006" y="6684"/>
                      <a:pt x="68051" y="6748"/>
                      <a:pt x="68096" y="6806"/>
                    </a:cubicBezTo>
                    <a:cubicBezTo>
                      <a:pt x="68179" y="6915"/>
                      <a:pt x="68262" y="7024"/>
                      <a:pt x="68346" y="7139"/>
                    </a:cubicBezTo>
                    <a:cubicBezTo>
                      <a:pt x="68519" y="7376"/>
                      <a:pt x="68692" y="7614"/>
                      <a:pt x="68865" y="7851"/>
                    </a:cubicBezTo>
                    <a:cubicBezTo>
                      <a:pt x="69198" y="8319"/>
                      <a:pt x="69518" y="8793"/>
                      <a:pt x="69832" y="9267"/>
                    </a:cubicBezTo>
                    <a:cubicBezTo>
                      <a:pt x="70441" y="10184"/>
                      <a:pt x="71043" y="11101"/>
                      <a:pt x="71562" y="12069"/>
                    </a:cubicBezTo>
                    <a:cubicBezTo>
                      <a:pt x="71844" y="12601"/>
                      <a:pt x="72107" y="13139"/>
                      <a:pt x="72350" y="13691"/>
                    </a:cubicBezTo>
                    <a:cubicBezTo>
                      <a:pt x="72376" y="13748"/>
                      <a:pt x="72401" y="13806"/>
                      <a:pt x="72427" y="13864"/>
                    </a:cubicBezTo>
                    <a:cubicBezTo>
                      <a:pt x="72350" y="13684"/>
                      <a:pt x="72427" y="13877"/>
                      <a:pt x="72446" y="13909"/>
                    </a:cubicBezTo>
                    <a:cubicBezTo>
                      <a:pt x="72504" y="14043"/>
                      <a:pt x="72555" y="14184"/>
                      <a:pt x="72607" y="14319"/>
                    </a:cubicBezTo>
                    <a:cubicBezTo>
                      <a:pt x="72722" y="14614"/>
                      <a:pt x="72824" y="14909"/>
                      <a:pt x="72927" y="15210"/>
                    </a:cubicBezTo>
                    <a:cubicBezTo>
                      <a:pt x="73126" y="15806"/>
                      <a:pt x="73299" y="16415"/>
                      <a:pt x="73439" y="17024"/>
                    </a:cubicBezTo>
                    <a:cubicBezTo>
                      <a:pt x="73504" y="17306"/>
                      <a:pt x="73561" y="17588"/>
                      <a:pt x="73612" y="17877"/>
                    </a:cubicBezTo>
                    <a:cubicBezTo>
                      <a:pt x="73632" y="17998"/>
                      <a:pt x="73651" y="18120"/>
                      <a:pt x="73670" y="18242"/>
                    </a:cubicBezTo>
                    <a:cubicBezTo>
                      <a:pt x="73709" y="18498"/>
                      <a:pt x="73683" y="18319"/>
                      <a:pt x="73670" y="18268"/>
                    </a:cubicBezTo>
                    <a:cubicBezTo>
                      <a:pt x="73683" y="18370"/>
                      <a:pt x="73696" y="18466"/>
                      <a:pt x="73702" y="18569"/>
                    </a:cubicBezTo>
                    <a:cubicBezTo>
                      <a:pt x="73907" y="20518"/>
                      <a:pt x="73670" y="22537"/>
                      <a:pt x="73439" y="24473"/>
                    </a:cubicBezTo>
                    <a:cubicBezTo>
                      <a:pt x="73427" y="24576"/>
                      <a:pt x="73414" y="24672"/>
                      <a:pt x="73401" y="24774"/>
                    </a:cubicBezTo>
                    <a:cubicBezTo>
                      <a:pt x="73395" y="24845"/>
                      <a:pt x="73382" y="24909"/>
                      <a:pt x="73375" y="24979"/>
                    </a:cubicBezTo>
                    <a:cubicBezTo>
                      <a:pt x="73375" y="24935"/>
                      <a:pt x="73414" y="24704"/>
                      <a:pt x="73375" y="24947"/>
                    </a:cubicBezTo>
                    <a:cubicBezTo>
                      <a:pt x="73337" y="25204"/>
                      <a:pt x="73305" y="25460"/>
                      <a:pt x="73266" y="25717"/>
                    </a:cubicBezTo>
                    <a:cubicBezTo>
                      <a:pt x="73190" y="26217"/>
                      <a:pt x="73106" y="26717"/>
                      <a:pt x="73017" y="27217"/>
                    </a:cubicBezTo>
                    <a:cubicBezTo>
                      <a:pt x="72831" y="28230"/>
                      <a:pt x="72619" y="29242"/>
                      <a:pt x="72369" y="30242"/>
                    </a:cubicBezTo>
                    <a:cubicBezTo>
                      <a:pt x="72120" y="31262"/>
                      <a:pt x="71831" y="32275"/>
                      <a:pt x="71504" y="33275"/>
                    </a:cubicBezTo>
                    <a:cubicBezTo>
                      <a:pt x="71344" y="33755"/>
                      <a:pt x="71178" y="34236"/>
                      <a:pt x="70998" y="34717"/>
                    </a:cubicBezTo>
                    <a:cubicBezTo>
                      <a:pt x="70915" y="34941"/>
                      <a:pt x="70825" y="35172"/>
                      <a:pt x="70736" y="35396"/>
                    </a:cubicBezTo>
                    <a:cubicBezTo>
                      <a:pt x="70691" y="35505"/>
                      <a:pt x="70646" y="35621"/>
                      <a:pt x="70601" y="35730"/>
                    </a:cubicBezTo>
                    <a:cubicBezTo>
                      <a:pt x="70550" y="35864"/>
                      <a:pt x="70627" y="35672"/>
                      <a:pt x="70633" y="35659"/>
                    </a:cubicBezTo>
                    <a:cubicBezTo>
                      <a:pt x="70601" y="35736"/>
                      <a:pt x="70569" y="35813"/>
                      <a:pt x="70531" y="35896"/>
                    </a:cubicBezTo>
                    <a:cubicBezTo>
                      <a:pt x="70140" y="36794"/>
                      <a:pt x="69704" y="37672"/>
                      <a:pt x="69217" y="38518"/>
                    </a:cubicBezTo>
                    <a:cubicBezTo>
                      <a:pt x="68986" y="38916"/>
                      <a:pt x="68743" y="39300"/>
                      <a:pt x="68487" y="39679"/>
                    </a:cubicBezTo>
                    <a:cubicBezTo>
                      <a:pt x="68365" y="39858"/>
                      <a:pt x="68243" y="40031"/>
                      <a:pt x="68115" y="40204"/>
                    </a:cubicBezTo>
                    <a:cubicBezTo>
                      <a:pt x="68044" y="40300"/>
                      <a:pt x="67910" y="40467"/>
                      <a:pt x="68064" y="40268"/>
                    </a:cubicBezTo>
                    <a:cubicBezTo>
                      <a:pt x="67987" y="40364"/>
                      <a:pt x="67916" y="40454"/>
                      <a:pt x="67839" y="40550"/>
                    </a:cubicBezTo>
                    <a:cubicBezTo>
                      <a:pt x="67250" y="41262"/>
                      <a:pt x="66584" y="41871"/>
                      <a:pt x="65892" y="42480"/>
                    </a:cubicBezTo>
                    <a:cubicBezTo>
                      <a:pt x="64982" y="43275"/>
                      <a:pt x="64097" y="44102"/>
                      <a:pt x="63226" y="44942"/>
                    </a:cubicBezTo>
                    <a:cubicBezTo>
                      <a:pt x="61714" y="46397"/>
                      <a:pt x="60253" y="47903"/>
                      <a:pt x="58690" y="49301"/>
                    </a:cubicBezTo>
                    <a:cubicBezTo>
                      <a:pt x="58312" y="49640"/>
                      <a:pt x="57933" y="49967"/>
                      <a:pt x="57543" y="50288"/>
                    </a:cubicBezTo>
                    <a:cubicBezTo>
                      <a:pt x="57350" y="50448"/>
                      <a:pt x="57158" y="50602"/>
                      <a:pt x="56966" y="50756"/>
                    </a:cubicBezTo>
                    <a:cubicBezTo>
                      <a:pt x="56902" y="50807"/>
                      <a:pt x="56646" y="50999"/>
                      <a:pt x="56844" y="50852"/>
                    </a:cubicBezTo>
                    <a:cubicBezTo>
                      <a:pt x="56729" y="50942"/>
                      <a:pt x="56614" y="51025"/>
                      <a:pt x="56498" y="51115"/>
                    </a:cubicBezTo>
                    <a:cubicBezTo>
                      <a:pt x="55608" y="51775"/>
                      <a:pt x="54678" y="52390"/>
                      <a:pt x="53717" y="52955"/>
                    </a:cubicBezTo>
                    <a:cubicBezTo>
                      <a:pt x="49367" y="55500"/>
                      <a:pt x="44529" y="56878"/>
                      <a:pt x="39486" y="57942"/>
                    </a:cubicBezTo>
                    <a:cubicBezTo>
                      <a:pt x="38218" y="58211"/>
                      <a:pt x="36949" y="58448"/>
                      <a:pt x="35674" y="58686"/>
                    </a:cubicBezTo>
                    <a:cubicBezTo>
                      <a:pt x="35053" y="58801"/>
                      <a:pt x="34437" y="58910"/>
                      <a:pt x="33816" y="59019"/>
                    </a:cubicBezTo>
                    <a:cubicBezTo>
                      <a:pt x="33592" y="59057"/>
                      <a:pt x="33361" y="59102"/>
                      <a:pt x="33137" y="59134"/>
                    </a:cubicBezTo>
                    <a:cubicBezTo>
                      <a:pt x="33079" y="59141"/>
                      <a:pt x="32816" y="59179"/>
                      <a:pt x="33066" y="59147"/>
                    </a:cubicBezTo>
                    <a:cubicBezTo>
                      <a:pt x="33316" y="59115"/>
                      <a:pt x="33021" y="59147"/>
                      <a:pt x="32951" y="59160"/>
                    </a:cubicBezTo>
                    <a:cubicBezTo>
                      <a:pt x="31317" y="59346"/>
                      <a:pt x="29657" y="59346"/>
                      <a:pt x="28011" y="59339"/>
                    </a:cubicBezTo>
                    <a:cubicBezTo>
                      <a:pt x="24525" y="59333"/>
                      <a:pt x="21027" y="59083"/>
                      <a:pt x="17541" y="59237"/>
                    </a:cubicBezTo>
                    <a:cubicBezTo>
                      <a:pt x="17176" y="59250"/>
                      <a:pt x="16823" y="59237"/>
                      <a:pt x="16458" y="59198"/>
                    </a:cubicBezTo>
                    <a:cubicBezTo>
                      <a:pt x="16343" y="59186"/>
                      <a:pt x="16234" y="59173"/>
                      <a:pt x="16119" y="59160"/>
                    </a:cubicBezTo>
                    <a:cubicBezTo>
                      <a:pt x="16061" y="59154"/>
                      <a:pt x="15997" y="59147"/>
                      <a:pt x="15939" y="59134"/>
                    </a:cubicBezTo>
                    <a:cubicBezTo>
                      <a:pt x="15913" y="59134"/>
                      <a:pt x="15888" y="59128"/>
                      <a:pt x="15862" y="59121"/>
                    </a:cubicBezTo>
                    <a:cubicBezTo>
                      <a:pt x="15638" y="59096"/>
                      <a:pt x="16151" y="59160"/>
                      <a:pt x="16010" y="59141"/>
                    </a:cubicBezTo>
                    <a:cubicBezTo>
                      <a:pt x="15715" y="59096"/>
                      <a:pt x="15427" y="59057"/>
                      <a:pt x="15132" y="59012"/>
                    </a:cubicBezTo>
                    <a:cubicBezTo>
                      <a:pt x="13658" y="58788"/>
                      <a:pt x="12191" y="58525"/>
                      <a:pt x="10723" y="58269"/>
                    </a:cubicBezTo>
                    <a:cubicBezTo>
                      <a:pt x="9154" y="58000"/>
                      <a:pt x="7584" y="57730"/>
                      <a:pt x="6014" y="57500"/>
                    </a:cubicBezTo>
                    <a:cubicBezTo>
                      <a:pt x="4745" y="57314"/>
                      <a:pt x="3451" y="57109"/>
                      <a:pt x="2163" y="57109"/>
                    </a:cubicBezTo>
                    <a:cubicBezTo>
                      <a:pt x="1766" y="57109"/>
                      <a:pt x="1324" y="57109"/>
                      <a:pt x="946" y="57256"/>
                    </a:cubicBezTo>
                    <a:cubicBezTo>
                      <a:pt x="324" y="57487"/>
                      <a:pt x="-169" y="58134"/>
                      <a:pt x="55" y="58827"/>
                    </a:cubicBezTo>
                    <a:cubicBezTo>
                      <a:pt x="254" y="59436"/>
                      <a:pt x="959" y="59968"/>
                      <a:pt x="1625" y="59718"/>
                    </a:cubicBezTo>
                    <a:lnTo>
                      <a:pt x="1625" y="59718"/>
                    </a:lnTo>
                    <a:close/>
                  </a:path>
                </a:pathLst>
              </a:custGeom>
              <a:grpFill/>
              <a:ln w="635" cap="flat">
                <a:solidFill>
                  <a:srgbClr val="7F7F7F"/>
                </a:solidFill>
                <a:prstDash val="solid"/>
                <a:miter/>
              </a:ln>
            </p:spPr>
            <p:txBody>
              <a:bodyPr/>
              <a:lstStyle/>
              <a:p>
                <a:endParaRPr lang="en-US"/>
              </a:p>
            </p:txBody>
          </p:sp>
          <p:sp>
            <p:nvSpPr>
              <p:cNvPr id="4259" name="Freeform 4258">
                <a:extLst>
                  <a:ext uri="{FF2B5EF4-FFF2-40B4-BE49-F238E27FC236}">
                    <a16:creationId xmlns:a16="http://schemas.microsoft.com/office/drawing/2014/main" id="{09AC9ED7-978A-67A6-F688-4A3176745070}"/>
                  </a:ext>
                </a:extLst>
              </p:cNvPr>
              <p:cNvSpPr/>
              <p:nvPr/>
            </p:nvSpPr>
            <p:spPr>
              <a:xfrm flipH="1">
                <a:off x="8374999" y="2346445"/>
                <a:ext cx="68093" cy="10552"/>
              </a:xfrm>
              <a:custGeom>
                <a:avLst/>
                <a:gdLst>
                  <a:gd name="csX0" fmla="*/ 1181 w 68093"/>
                  <a:gd name="csY0" fmla="*/ 7768 h 10552"/>
                  <a:gd name="csX1" fmla="*/ 10561 w 68093"/>
                  <a:gd name="csY1" fmla="*/ 9370 h 10552"/>
                  <a:gd name="csX2" fmla="*/ 19762 w 68093"/>
                  <a:gd name="csY2" fmla="*/ 10281 h 10552"/>
                  <a:gd name="csX3" fmla="*/ 38318 w 68093"/>
                  <a:gd name="csY3" fmla="*/ 10223 h 10552"/>
                  <a:gd name="csX4" fmla="*/ 55855 w 68093"/>
                  <a:gd name="csY4" fmla="*/ 7127 h 10552"/>
                  <a:gd name="csX5" fmla="*/ 67446 w 68093"/>
                  <a:gd name="csY5" fmla="*/ 2280 h 10552"/>
                  <a:gd name="csX6" fmla="*/ 66184 w 68093"/>
                  <a:gd name="csY6" fmla="*/ 126 h 10552"/>
                  <a:gd name="csX7" fmla="*/ 54638 w 68093"/>
                  <a:gd name="csY7" fmla="*/ 4896 h 10552"/>
                  <a:gd name="csX8" fmla="*/ 37165 w 68093"/>
                  <a:gd name="csY8" fmla="*/ 7800 h 10552"/>
                  <a:gd name="csX9" fmla="*/ 19160 w 68093"/>
                  <a:gd name="csY9" fmla="*/ 7749 h 10552"/>
                  <a:gd name="csX10" fmla="*/ 10074 w 68093"/>
                  <a:gd name="csY10" fmla="*/ 6774 h 10552"/>
                  <a:gd name="csX11" fmla="*/ 1187 w 68093"/>
                  <a:gd name="csY11" fmla="*/ 5274 h 10552"/>
                  <a:gd name="csX12" fmla="*/ 1187 w 68093"/>
                  <a:gd name="csY12" fmla="*/ 7774 h 10552"/>
                  <a:gd name="csX13" fmla="*/ 1187 w 68093"/>
                  <a:gd name="csY13" fmla="*/ 7774 h 105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8093" h="10552">
                    <a:moveTo>
                      <a:pt x="1181" y="7768"/>
                    </a:moveTo>
                    <a:cubicBezTo>
                      <a:pt x="4333" y="8152"/>
                      <a:pt x="7428" y="8877"/>
                      <a:pt x="10561" y="9370"/>
                    </a:cubicBezTo>
                    <a:cubicBezTo>
                      <a:pt x="13605" y="9851"/>
                      <a:pt x="16687" y="10088"/>
                      <a:pt x="19762" y="10281"/>
                    </a:cubicBezTo>
                    <a:cubicBezTo>
                      <a:pt x="25933" y="10659"/>
                      <a:pt x="32141" y="10646"/>
                      <a:pt x="38318" y="10223"/>
                    </a:cubicBezTo>
                    <a:cubicBezTo>
                      <a:pt x="44245" y="9819"/>
                      <a:pt x="50185" y="8954"/>
                      <a:pt x="55855" y="7127"/>
                    </a:cubicBezTo>
                    <a:cubicBezTo>
                      <a:pt x="59834" y="5845"/>
                      <a:pt x="63653" y="4018"/>
                      <a:pt x="67446" y="2280"/>
                    </a:cubicBezTo>
                    <a:cubicBezTo>
                      <a:pt x="68907" y="1614"/>
                      <a:pt x="67639" y="-540"/>
                      <a:pt x="66184" y="126"/>
                    </a:cubicBezTo>
                    <a:cubicBezTo>
                      <a:pt x="62404" y="1857"/>
                      <a:pt x="58617" y="3659"/>
                      <a:pt x="54638" y="4896"/>
                    </a:cubicBezTo>
                    <a:cubicBezTo>
                      <a:pt x="48974" y="6659"/>
                      <a:pt x="43072" y="7454"/>
                      <a:pt x="37165" y="7800"/>
                    </a:cubicBezTo>
                    <a:cubicBezTo>
                      <a:pt x="31167" y="8152"/>
                      <a:pt x="25151" y="8140"/>
                      <a:pt x="19160" y="7749"/>
                    </a:cubicBezTo>
                    <a:cubicBezTo>
                      <a:pt x="16116" y="7550"/>
                      <a:pt x="13079" y="7293"/>
                      <a:pt x="10074" y="6774"/>
                    </a:cubicBezTo>
                    <a:cubicBezTo>
                      <a:pt x="7114" y="6261"/>
                      <a:pt x="4173" y="5639"/>
                      <a:pt x="1187" y="5274"/>
                    </a:cubicBezTo>
                    <a:cubicBezTo>
                      <a:pt x="-402" y="5082"/>
                      <a:pt x="-389" y="7582"/>
                      <a:pt x="1187" y="7774"/>
                    </a:cubicBezTo>
                    <a:lnTo>
                      <a:pt x="1187" y="7774"/>
                    </a:lnTo>
                    <a:close/>
                  </a:path>
                </a:pathLst>
              </a:custGeom>
              <a:grpFill/>
              <a:ln w="635" cap="flat">
                <a:solidFill>
                  <a:srgbClr val="7F7F7F"/>
                </a:solidFill>
                <a:prstDash val="solid"/>
                <a:miter/>
              </a:ln>
            </p:spPr>
            <p:txBody>
              <a:bodyPr/>
              <a:lstStyle/>
              <a:p>
                <a:endParaRPr lang="en-US"/>
              </a:p>
            </p:txBody>
          </p:sp>
        </p:grpSp>
        <p:sp>
          <p:nvSpPr>
            <p:cNvPr id="4260" name="Freeform 4259">
              <a:extLst>
                <a:ext uri="{FF2B5EF4-FFF2-40B4-BE49-F238E27FC236}">
                  <a16:creationId xmlns:a16="http://schemas.microsoft.com/office/drawing/2014/main" id="{2DA983F7-210C-9D14-68D1-A14B13FF8660}"/>
                </a:ext>
              </a:extLst>
            </p:cNvPr>
            <p:cNvSpPr/>
            <p:nvPr/>
          </p:nvSpPr>
          <p:spPr>
            <a:xfrm flipH="1">
              <a:off x="8377706" y="2401435"/>
              <a:ext cx="75240" cy="10893"/>
            </a:xfrm>
            <a:custGeom>
              <a:avLst/>
              <a:gdLst>
                <a:gd name="csX0" fmla="*/ 1205 w 75240"/>
                <a:gd name="csY0" fmla="*/ 4749 h 10893"/>
                <a:gd name="csX1" fmla="*/ 7754 w 75240"/>
                <a:gd name="csY1" fmla="*/ 6634 h 10893"/>
                <a:gd name="csX2" fmla="*/ 15577 w 75240"/>
                <a:gd name="csY2" fmla="*/ 8589 h 10893"/>
                <a:gd name="csX3" fmla="*/ 31224 w 75240"/>
                <a:gd name="csY3" fmla="*/ 10371 h 10893"/>
                <a:gd name="csX4" fmla="*/ 59878 w 75240"/>
                <a:gd name="csY4" fmla="*/ 8974 h 10893"/>
                <a:gd name="csX5" fmla="*/ 67119 w 75240"/>
                <a:gd name="csY5" fmla="*/ 6467 h 10893"/>
                <a:gd name="csX6" fmla="*/ 74378 w 75240"/>
                <a:gd name="csY6" fmla="*/ 2480 h 10893"/>
                <a:gd name="csX7" fmla="*/ 73712 w 75240"/>
                <a:gd name="csY7" fmla="*/ 69 h 10893"/>
                <a:gd name="csX8" fmla="*/ 67990 w 75240"/>
                <a:gd name="csY8" fmla="*/ 3288 h 10893"/>
                <a:gd name="csX9" fmla="*/ 61230 w 75240"/>
                <a:gd name="csY9" fmla="*/ 6044 h 10893"/>
                <a:gd name="csX10" fmla="*/ 47172 w 75240"/>
                <a:gd name="csY10" fmla="*/ 8230 h 10893"/>
                <a:gd name="csX11" fmla="*/ 32941 w 75240"/>
                <a:gd name="csY11" fmla="*/ 8031 h 10893"/>
                <a:gd name="csX12" fmla="*/ 16833 w 75240"/>
                <a:gd name="csY12" fmla="*/ 6281 h 10893"/>
                <a:gd name="csX13" fmla="*/ 8414 w 75240"/>
                <a:gd name="csY13" fmla="*/ 4217 h 10893"/>
                <a:gd name="csX14" fmla="*/ 1199 w 75240"/>
                <a:gd name="csY14" fmla="*/ 2243 h 10893"/>
                <a:gd name="csX15" fmla="*/ 1199 w 75240"/>
                <a:gd name="csY15" fmla="*/ 4743 h 10893"/>
                <a:gd name="csX16" fmla="*/ 1199 w 75240"/>
                <a:gd name="csY16" fmla="*/ 4743 h 10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75240" h="10893">
                  <a:moveTo>
                    <a:pt x="1205" y="4749"/>
                  </a:moveTo>
                  <a:cubicBezTo>
                    <a:pt x="3422" y="4890"/>
                    <a:pt x="5620" y="6044"/>
                    <a:pt x="7754" y="6634"/>
                  </a:cubicBezTo>
                  <a:cubicBezTo>
                    <a:pt x="10349" y="7352"/>
                    <a:pt x="12931" y="8102"/>
                    <a:pt x="15577" y="8589"/>
                  </a:cubicBezTo>
                  <a:cubicBezTo>
                    <a:pt x="20748" y="9544"/>
                    <a:pt x="26002" y="9877"/>
                    <a:pt x="31224" y="10371"/>
                  </a:cubicBezTo>
                  <a:cubicBezTo>
                    <a:pt x="40771" y="11269"/>
                    <a:pt x="50491" y="11134"/>
                    <a:pt x="59878" y="8974"/>
                  </a:cubicBezTo>
                  <a:cubicBezTo>
                    <a:pt x="62384" y="8397"/>
                    <a:pt x="64767" y="7499"/>
                    <a:pt x="67119" y="6467"/>
                  </a:cubicBezTo>
                  <a:cubicBezTo>
                    <a:pt x="69643" y="5365"/>
                    <a:pt x="71783" y="3345"/>
                    <a:pt x="74378" y="2480"/>
                  </a:cubicBezTo>
                  <a:cubicBezTo>
                    <a:pt x="75897" y="1973"/>
                    <a:pt x="75243" y="-437"/>
                    <a:pt x="73712" y="69"/>
                  </a:cubicBezTo>
                  <a:cubicBezTo>
                    <a:pt x="71591" y="775"/>
                    <a:pt x="69912" y="2198"/>
                    <a:pt x="67990" y="3288"/>
                  </a:cubicBezTo>
                  <a:cubicBezTo>
                    <a:pt x="65901" y="4473"/>
                    <a:pt x="63531" y="5365"/>
                    <a:pt x="61230" y="6044"/>
                  </a:cubicBezTo>
                  <a:cubicBezTo>
                    <a:pt x="56700" y="7384"/>
                    <a:pt x="51875" y="7942"/>
                    <a:pt x="47172" y="8230"/>
                  </a:cubicBezTo>
                  <a:cubicBezTo>
                    <a:pt x="42431" y="8525"/>
                    <a:pt x="37670" y="8467"/>
                    <a:pt x="32941" y="8031"/>
                  </a:cubicBezTo>
                  <a:cubicBezTo>
                    <a:pt x="27572" y="7538"/>
                    <a:pt x="22158" y="7204"/>
                    <a:pt x="16833" y="6281"/>
                  </a:cubicBezTo>
                  <a:cubicBezTo>
                    <a:pt x="13982" y="5788"/>
                    <a:pt x="11201" y="4993"/>
                    <a:pt x="8414" y="4217"/>
                  </a:cubicBezTo>
                  <a:cubicBezTo>
                    <a:pt x="6030" y="3557"/>
                    <a:pt x="3691" y="2396"/>
                    <a:pt x="1199" y="2243"/>
                  </a:cubicBezTo>
                  <a:cubicBezTo>
                    <a:pt x="-403" y="2140"/>
                    <a:pt x="-396" y="4640"/>
                    <a:pt x="1199" y="4743"/>
                  </a:cubicBezTo>
                  <a:lnTo>
                    <a:pt x="1199" y="4743"/>
                  </a:lnTo>
                  <a:close/>
                </a:path>
              </a:pathLst>
            </a:custGeom>
            <a:solidFill>
              <a:srgbClr val="8E5E8D"/>
            </a:solidFill>
            <a:ln w="635" cap="flat">
              <a:noFill/>
              <a:prstDash val="solid"/>
              <a:miter/>
            </a:ln>
          </p:spPr>
          <p:txBody>
            <a:bodyPr/>
            <a:lstStyle/>
            <a:p>
              <a:endParaRPr lang="en-US"/>
            </a:p>
          </p:txBody>
        </p:sp>
        <p:sp>
          <p:nvSpPr>
            <p:cNvPr id="4261" name="Freeform 4260">
              <a:extLst>
                <a:ext uri="{FF2B5EF4-FFF2-40B4-BE49-F238E27FC236}">
                  <a16:creationId xmlns:a16="http://schemas.microsoft.com/office/drawing/2014/main" id="{A9E3923F-2C37-BB25-6555-79FFE8350B6F}"/>
                </a:ext>
              </a:extLst>
            </p:cNvPr>
            <p:cNvSpPr/>
            <p:nvPr/>
          </p:nvSpPr>
          <p:spPr>
            <a:xfrm flipH="1">
              <a:off x="8372596" y="2390216"/>
              <a:ext cx="77078" cy="11951"/>
            </a:xfrm>
            <a:custGeom>
              <a:avLst/>
              <a:gdLst>
                <a:gd name="csX0" fmla="*/ 631 w 77078"/>
                <a:gd name="csY0" fmla="*/ 2294 h 11951"/>
                <a:gd name="csX1" fmla="*/ 15285 w 77078"/>
                <a:gd name="csY1" fmla="*/ 8474 h 11951"/>
                <a:gd name="csX2" fmla="*/ 30464 w 77078"/>
                <a:gd name="csY2" fmla="*/ 10827 h 11951"/>
                <a:gd name="csX3" fmla="*/ 61668 w 77078"/>
                <a:gd name="csY3" fmla="*/ 10968 h 11951"/>
                <a:gd name="csX4" fmla="*/ 69863 w 77078"/>
                <a:gd name="csY4" fmla="*/ 8647 h 11951"/>
                <a:gd name="csX5" fmla="*/ 73868 w 77078"/>
                <a:gd name="csY5" fmla="*/ 6993 h 11951"/>
                <a:gd name="csX6" fmla="*/ 76924 w 77078"/>
                <a:gd name="csY6" fmla="*/ 5352 h 11951"/>
                <a:gd name="csX7" fmla="*/ 75515 w 77078"/>
                <a:gd name="csY7" fmla="*/ 3519 h 11951"/>
                <a:gd name="csX8" fmla="*/ 74663 w 77078"/>
                <a:gd name="csY8" fmla="*/ 4038 h 11951"/>
                <a:gd name="csX9" fmla="*/ 74663 w 77078"/>
                <a:gd name="csY9" fmla="*/ 6538 h 11951"/>
                <a:gd name="csX10" fmla="*/ 76181 w 77078"/>
                <a:gd name="csY10" fmla="*/ 5935 h 11951"/>
                <a:gd name="csX11" fmla="*/ 74772 w 77078"/>
                <a:gd name="csY11" fmla="*/ 4102 h 11951"/>
                <a:gd name="csX12" fmla="*/ 73650 w 77078"/>
                <a:gd name="csY12" fmla="*/ 4391 h 11951"/>
                <a:gd name="csX13" fmla="*/ 72087 w 77078"/>
                <a:gd name="csY13" fmla="*/ 5070 h 11951"/>
                <a:gd name="csX14" fmla="*/ 68396 w 77078"/>
                <a:gd name="csY14" fmla="*/ 6551 h 11951"/>
                <a:gd name="csX15" fmla="*/ 61284 w 77078"/>
                <a:gd name="csY15" fmla="*/ 8519 h 11951"/>
                <a:gd name="csX16" fmla="*/ 46816 w 77078"/>
                <a:gd name="csY16" fmla="*/ 9429 h 11951"/>
                <a:gd name="csX17" fmla="*/ 32143 w 77078"/>
                <a:gd name="csY17" fmla="*/ 8519 h 11951"/>
                <a:gd name="csX18" fmla="*/ 17873 w 77078"/>
                <a:gd name="csY18" fmla="*/ 6615 h 11951"/>
                <a:gd name="csX19" fmla="*/ 1893 w 77078"/>
                <a:gd name="csY19" fmla="*/ 147 h 11951"/>
                <a:gd name="csX20" fmla="*/ 631 w 77078"/>
                <a:gd name="csY20" fmla="*/ 2301 h 11951"/>
                <a:gd name="csX21" fmla="*/ 631 w 77078"/>
                <a:gd name="csY21" fmla="*/ 2301 h 119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77078" h="11951">
                  <a:moveTo>
                    <a:pt x="631" y="2294"/>
                  </a:moveTo>
                  <a:cubicBezTo>
                    <a:pt x="5321" y="4666"/>
                    <a:pt x="10261" y="6891"/>
                    <a:pt x="15285" y="8474"/>
                  </a:cubicBezTo>
                  <a:cubicBezTo>
                    <a:pt x="20193" y="10019"/>
                    <a:pt x="25383" y="10275"/>
                    <a:pt x="30464" y="10827"/>
                  </a:cubicBezTo>
                  <a:cubicBezTo>
                    <a:pt x="40786" y="11948"/>
                    <a:pt x="51359" y="12602"/>
                    <a:pt x="61668" y="10968"/>
                  </a:cubicBezTo>
                  <a:cubicBezTo>
                    <a:pt x="64481" y="10519"/>
                    <a:pt x="67204" y="9666"/>
                    <a:pt x="69863" y="8647"/>
                  </a:cubicBezTo>
                  <a:cubicBezTo>
                    <a:pt x="71209" y="8128"/>
                    <a:pt x="72542" y="7564"/>
                    <a:pt x="73868" y="6993"/>
                  </a:cubicBezTo>
                  <a:cubicBezTo>
                    <a:pt x="74778" y="6602"/>
                    <a:pt x="76399" y="6230"/>
                    <a:pt x="76924" y="5352"/>
                  </a:cubicBezTo>
                  <a:cubicBezTo>
                    <a:pt x="77443" y="4480"/>
                    <a:pt x="76566" y="3121"/>
                    <a:pt x="75515" y="3519"/>
                  </a:cubicBezTo>
                  <a:cubicBezTo>
                    <a:pt x="75297" y="3602"/>
                    <a:pt x="74381" y="4032"/>
                    <a:pt x="74663" y="4038"/>
                  </a:cubicBezTo>
                  <a:cubicBezTo>
                    <a:pt x="73054" y="4000"/>
                    <a:pt x="73054" y="6500"/>
                    <a:pt x="74663" y="6538"/>
                  </a:cubicBezTo>
                  <a:cubicBezTo>
                    <a:pt x="75259" y="6551"/>
                    <a:pt x="75790" y="6076"/>
                    <a:pt x="76181" y="5935"/>
                  </a:cubicBezTo>
                  <a:cubicBezTo>
                    <a:pt x="75713" y="5326"/>
                    <a:pt x="75239" y="4711"/>
                    <a:pt x="74772" y="4102"/>
                  </a:cubicBezTo>
                  <a:cubicBezTo>
                    <a:pt x="74932" y="3839"/>
                    <a:pt x="73746" y="4346"/>
                    <a:pt x="73650" y="4391"/>
                  </a:cubicBezTo>
                  <a:cubicBezTo>
                    <a:pt x="73131" y="4621"/>
                    <a:pt x="72612" y="4846"/>
                    <a:pt x="72087" y="5070"/>
                  </a:cubicBezTo>
                  <a:cubicBezTo>
                    <a:pt x="70869" y="5596"/>
                    <a:pt x="69639" y="6096"/>
                    <a:pt x="68396" y="6551"/>
                  </a:cubicBezTo>
                  <a:cubicBezTo>
                    <a:pt x="66083" y="7403"/>
                    <a:pt x="63719" y="8115"/>
                    <a:pt x="61284" y="8519"/>
                  </a:cubicBezTo>
                  <a:cubicBezTo>
                    <a:pt x="56523" y="9307"/>
                    <a:pt x="51634" y="9480"/>
                    <a:pt x="46816" y="9429"/>
                  </a:cubicBezTo>
                  <a:cubicBezTo>
                    <a:pt x="41914" y="9371"/>
                    <a:pt x="37019" y="9025"/>
                    <a:pt x="32143" y="8519"/>
                  </a:cubicBezTo>
                  <a:cubicBezTo>
                    <a:pt x="27389" y="8025"/>
                    <a:pt x="22525" y="7769"/>
                    <a:pt x="17873" y="6615"/>
                  </a:cubicBezTo>
                  <a:cubicBezTo>
                    <a:pt x="12363" y="5243"/>
                    <a:pt x="6949" y="2698"/>
                    <a:pt x="1893" y="147"/>
                  </a:cubicBezTo>
                  <a:cubicBezTo>
                    <a:pt x="464" y="-578"/>
                    <a:pt x="-804" y="1576"/>
                    <a:pt x="631" y="2301"/>
                  </a:cubicBezTo>
                  <a:lnTo>
                    <a:pt x="631" y="2301"/>
                  </a:lnTo>
                  <a:close/>
                </a:path>
              </a:pathLst>
            </a:custGeom>
            <a:solidFill>
              <a:srgbClr val="8E5E8D"/>
            </a:solidFill>
            <a:ln w="635" cap="flat">
              <a:noFill/>
              <a:prstDash val="solid"/>
              <a:miter/>
            </a:ln>
          </p:spPr>
          <p:txBody>
            <a:bodyPr/>
            <a:lstStyle/>
            <a:p>
              <a:endParaRPr lang="en-US"/>
            </a:p>
          </p:txBody>
        </p:sp>
        <p:sp>
          <p:nvSpPr>
            <p:cNvPr id="4262" name="Freeform 4261">
              <a:extLst>
                <a:ext uri="{FF2B5EF4-FFF2-40B4-BE49-F238E27FC236}">
                  <a16:creationId xmlns:a16="http://schemas.microsoft.com/office/drawing/2014/main" id="{0CF5A2B6-1725-229B-6D8B-C29D0280A7F9}"/>
                </a:ext>
              </a:extLst>
            </p:cNvPr>
            <p:cNvSpPr/>
            <p:nvPr/>
          </p:nvSpPr>
          <p:spPr>
            <a:xfrm flipH="1">
              <a:off x="8369469" y="2374857"/>
              <a:ext cx="78517" cy="18692"/>
            </a:xfrm>
            <a:custGeom>
              <a:avLst/>
              <a:gdLst>
                <a:gd name="csX0" fmla="*/ 33 w 78517"/>
                <a:gd name="csY0" fmla="*/ 1556 h 18692"/>
                <a:gd name="csX1" fmla="*/ 4307 w 78517"/>
                <a:gd name="csY1" fmla="*/ 6287 h 18692"/>
                <a:gd name="csX2" fmla="*/ 11118 w 78517"/>
                <a:gd name="csY2" fmla="*/ 10550 h 18692"/>
                <a:gd name="csX3" fmla="*/ 30225 w 78517"/>
                <a:gd name="csY3" fmla="*/ 16794 h 18692"/>
                <a:gd name="csX4" fmla="*/ 66017 w 78517"/>
                <a:gd name="csY4" fmla="*/ 17512 h 18692"/>
                <a:gd name="csX5" fmla="*/ 73097 w 78517"/>
                <a:gd name="csY5" fmla="*/ 15961 h 18692"/>
                <a:gd name="csX6" fmla="*/ 78197 w 78517"/>
                <a:gd name="csY6" fmla="*/ 13256 h 18692"/>
                <a:gd name="csX7" fmla="*/ 76435 w 78517"/>
                <a:gd name="csY7" fmla="*/ 11493 h 18692"/>
                <a:gd name="csX8" fmla="*/ 72437 w 78517"/>
                <a:gd name="csY8" fmla="*/ 13557 h 18692"/>
                <a:gd name="csX9" fmla="*/ 66529 w 78517"/>
                <a:gd name="csY9" fmla="*/ 14916 h 18692"/>
                <a:gd name="csX10" fmla="*/ 53042 w 78517"/>
                <a:gd name="csY10" fmla="*/ 16076 h 18692"/>
                <a:gd name="csX11" fmla="*/ 16019 w 78517"/>
                <a:gd name="csY11" fmla="*/ 9954 h 18692"/>
                <a:gd name="csX12" fmla="*/ 7433 w 78517"/>
                <a:gd name="csY12" fmla="*/ 5480 h 18692"/>
                <a:gd name="csX13" fmla="*/ 2442 w 78517"/>
                <a:gd name="csY13" fmla="*/ 896 h 18692"/>
                <a:gd name="csX14" fmla="*/ 33 w 78517"/>
                <a:gd name="csY14" fmla="*/ 1563 h 18692"/>
                <a:gd name="csX15" fmla="*/ 33 w 78517"/>
                <a:gd name="csY15" fmla="*/ 1563 h 186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78517" h="18692">
                  <a:moveTo>
                    <a:pt x="33" y="1556"/>
                  </a:moveTo>
                  <a:cubicBezTo>
                    <a:pt x="494" y="3672"/>
                    <a:pt x="2666" y="5101"/>
                    <a:pt x="4307" y="6287"/>
                  </a:cubicBezTo>
                  <a:cubicBezTo>
                    <a:pt x="6498" y="7871"/>
                    <a:pt x="8664" y="9377"/>
                    <a:pt x="11118" y="10550"/>
                  </a:cubicBezTo>
                  <a:cubicBezTo>
                    <a:pt x="17134" y="13429"/>
                    <a:pt x="23676" y="15570"/>
                    <a:pt x="30225" y="16794"/>
                  </a:cubicBezTo>
                  <a:cubicBezTo>
                    <a:pt x="41893" y="18980"/>
                    <a:pt x="54272" y="19358"/>
                    <a:pt x="66017" y="17512"/>
                  </a:cubicBezTo>
                  <a:cubicBezTo>
                    <a:pt x="68400" y="17140"/>
                    <a:pt x="70790" y="16679"/>
                    <a:pt x="73097" y="15961"/>
                  </a:cubicBezTo>
                  <a:cubicBezTo>
                    <a:pt x="74878" y="15409"/>
                    <a:pt x="76941" y="14711"/>
                    <a:pt x="78197" y="13256"/>
                  </a:cubicBezTo>
                  <a:cubicBezTo>
                    <a:pt x="79242" y="12044"/>
                    <a:pt x="77486" y="10268"/>
                    <a:pt x="76435" y="11493"/>
                  </a:cubicBezTo>
                  <a:cubicBezTo>
                    <a:pt x="75455" y="12627"/>
                    <a:pt x="73821" y="13127"/>
                    <a:pt x="72437" y="13557"/>
                  </a:cubicBezTo>
                  <a:cubicBezTo>
                    <a:pt x="70508" y="14159"/>
                    <a:pt x="68516" y="14570"/>
                    <a:pt x="66529" y="14916"/>
                  </a:cubicBezTo>
                  <a:cubicBezTo>
                    <a:pt x="62082" y="15685"/>
                    <a:pt x="57552" y="15974"/>
                    <a:pt x="53042" y="16076"/>
                  </a:cubicBezTo>
                  <a:cubicBezTo>
                    <a:pt x="40355" y="16358"/>
                    <a:pt x="27854" y="14640"/>
                    <a:pt x="16019" y="9954"/>
                  </a:cubicBezTo>
                  <a:cubicBezTo>
                    <a:pt x="13008" y="8762"/>
                    <a:pt x="10054" y="7409"/>
                    <a:pt x="7433" y="5480"/>
                  </a:cubicBezTo>
                  <a:cubicBezTo>
                    <a:pt x="5896" y="4345"/>
                    <a:pt x="2884" y="2903"/>
                    <a:pt x="2442" y="896"/>
                  </a:cubicBezTo>
                  <a:cubicBezTo>
                    <a:pt x="2096" y="-674"/>
                    <a:pt x="-307" y="-8"/>
                    <a:pt x="33" y="1563"/>
                  </a:cubicBezTo>
                  <a:lnTo>
                    <a:pt x="33" y="1563"/>
                  </a:lnTo>
                  <a:close/>
                </a:path>
              </a:pathLst>
            </a:custGeom>
            <a:solidFill>
              <a:srgbClr val="8E5E8D"/>
            </a:solidFill>
            <a:ln w="635" cap="flat">
              <a:noFill/>
              <a:prstDash val="solid"/>
              <a:miter/>
            </a:ln>
          </p:spPr>
          <p:txBody>
            <a:bodyPr/>
            <a:lstStyle/>
            <a:p>
              <a:endParaRPr lang="en-US"/>
            </a:p>
          </p:txBody>
        </p:sp>
        <p:grpSp>
          <p:nvGrpSpPr>
            <p:cNvPr id="3246" name="Group 3245">
              <a:extLst>
                <a:ext uri="{FF2B5EF4-FFF2-40B4-BE49-F238E27FC236}">
                  <a16:creationId xmlns:a16="http://schemas.microsoft.com/office/drawing/2014/main" id="{B472EDB4-F483-D2F2-5BEB-CCA0748E6E79}"/>
                </a:ext>
              </a:extLst>
            </p:cNvPr>
            <p:cNvGrpSpPr/>
            <p:nvPr/>
          </p:nvGrpSpPr>
          <p:grpSpPr>
            <a:xfrm>
              <a:off x="8238735" y="2550006"/>
              <a:ext cx="424817" cy="2890423"/>
              <a:chOff x="8277672" y="2374899"/>
              <a:chExt cx="424817" cy="2890423"/>
            </a:xfrm>
          </p:grpSpPr>
          <p:sp>
            <p:nvSpPr>
              <p:cNvPr id="3151" name="Freeform 3150">
                <a:extLst>
                  <a:ext uri="{FF2B5EF4-FFF2-40B4-BE49-F238E27FC236}">
                    <a16:creationId xmlns:a16="http://schemas.microsoft.com/office/drawing/2014/main" id="{283CB243-AEF9-48B5-6363-EE3F2F5B00FA}"/>
                  </a:ext>
                </a:extLst>
              </p:cNvPr>
              <p:cNvSpPr/>
              <p:nvPr/>
            </p:nvSpPr>
            <p:spPr>
              <a:xfrm>
                <a:off x="8605111" y="3564458"/>
                <a:ext cx="72557" cy="52811"/>
              </a:xfrm>
              <a:custGeom>
                <a:avLst/>
                <a:gdLst>
                  <a:gd name="csX0" fmla="*/ 23246 w 81805"/>
                  <a:gd name="csY0" fmla="*/ 59543 h 59542"/>
                  <a:gd name="csX1" fmla="*/ 81805 w 81805"/>
                  <a:gd name="csY1" fmla="*/ 49188 h 59542"/>
                  <a:gd name="csX2" fmla="*/ 73192 w 81805"/>
                  <a:gd name="csY2" fmla="*/ 0 h 59542"/>
                  <a:gd name="csX3" fmla="*/ 0 w 81805"/>
                  <a:gd name="csY3" fmla="*/ 8193 h 59542"/>
                </a:gdLst>
                <a:ahLst/>
                <a:cxnLst>
                  <a:cxn ang="0">
                    <a:pos x="csX0" y="csY0"/>
                  </a:cxn>
                  <a:cxn ang="0">
                    <a:pos x="csX1" y="csY1"/>
                  </a:cxn>
                  <a:cxn ang="0">
                    <a:pos x="csX2" y="csY2"/>
                  </a:cxn>
                  <a:cxn ang="0">
                    <a:pos x="csX3" y="csY3"/>
                  </a:cxn>
                </a:cxnLst>
                <a:rect l="l" t="t" r="r" b="b"/>
                <a:pathLst>
                  <a:path w="81805" h="59542">
                    <a:moveTo>
                      <a:pt x="23246" y="59543"/>
                    </a:moveTo>
                    <a:cubicBezTo>
                      <a:pt x="24543" y="58243"/>
                      <a:pt x="81805" y="49188"/>
                      <a:pt x="81805" y="49188"/>
                    </a:cubicBezTo>
                    <a:lnTo>
                      <a:pt x="73192" y="0"/>
                    </a:lnTo>
                    <a:lnTo>
                      <a:pt x="0" y="8193"/>
                    </a:lnTo>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grpSp>
            <p:nvGrpSpPr>
              <p:cNvPr id="3152" name="Graphic 3148">
                <a:extLst>
                  <a:ext uri="{FF2B5EF4-FFF2-40B4-BE49-F238E27FC236}">
                    <a16:creationId xmlns:a16="http://schemas.microsoft.com/office/drawing/2014/main" id="{D262636D-3CD5-9B10-EF82-196151FC4502}"/>
                  </a:ext>
                </a:extLst>
              </p:cNvPr>
              <p:cNvGrpSpPr/>
              <p:nvPr/>
            </p:nvGrpSpPr>
            <p:grpSpPr>
              <a:xfrm>
                <a:off x="8279280" y="2779943"/>
                <a:ext cx="296226" cy="2006434"/>
                <a:chOff x="8431885" y="2679065"/>
                <a:chExt cx="333982" cy="2262168"/>
              </a:xfrm>
              <a:solidFill>
                <a:schemeClr val="accent6"/>
              </a:solidFill>
            </p:grpSpPr>
            <p:sp>
              <p:nvSpPr>
                <p:cNvPr id="3153" name="Freeform 3152">
                  <a:extLst>
                    <a:ext uri="{FF2B5EF4-FFF2-40B4-BE49-F238E27FC236}">
                      <a16:creationId xmlns:a16="http://schemas.microsoft.com/office/drawing/2014/main" id="{561DFC4B-2DF2-A59A-5737-849634705EC0}"/>
                    </a:ext>
                  </a:extLst>
                </p:cNvPr>
                <p:cNvSpPr/>
                <p:nvPr/>
              </p:nvSpPr>
              <p:spPr>
                <a:xfrm>
                  <a:off x="8526667" y="2679065"/>
                  <a:ext cx="84439" cy="35459"/>
                </a:xfrm>
                <a:custGeom>
                  <a:avLst/>
                  <a:gdLst>
                    <a:gd name="csX0" fmla="*/ 12983 w 84439"/>
                    <a:gd name="csY0" fmla="*/ 15 h 35459"/>
                    <a:gd name="csX1" fmla="*/ 1322 w 84439"/>
                    <a:gd name="csY1" fmla="*/ 29114 h 35459"/>
                    <a:gd name="csX2" fmla="*/ 68933 w 84439"/>
                    <a:gd name="csY2" fmla="*/ 14557 h 35459"/>
                    <a:gd name="csX3" fmla="*/ 84440 w 84439"/>
                    <a:gd name="csY3" fmla="*/ 0 h 35459"/>
                    <a:gd name="csX4" fmla="*/ 12998 w 84439"/>
                    <a:gd name="csY4" fmla="*/ 0 h 35459"/>
                  </a:gdLst>
                  <a:ahLst/>
                  <a:cxnLst>
                    <a:cxn ang="0">
                      <a:pos x="csX0" y="csY0"/>
                    </a:cxn>
                    <a:cxn ang="0">
                      <a:pos x="csX1" y="csY1"/>
                    </a:cxn>
                    <a:cxn ang="0">
                      <a:pos x="csX2" y="csY2"/>
                    </a:cxn>
                    <a:cxn ang="0">
                      <a:pos x="csX3" y="csY3"/>
                    </a:cxn>
                    <a:cxn ang="0">
                      <a:pos x="csX4" y="csY4"/>
                    </a:cxn>
                  </a:cxnLst>
                  <a:rect l="l" t="t" r="r" b="b"/>
                  <a:pathLst>
                    <a:path w="84439" h="35459">
                      <a:moveTo>
                        <a:pt x="12983" y="15"/>
                      </a:moveTo>
                      <a:cubicBezTo>
                        <a:pt x="12983" y="15"/>
                        <a:pt x="-4923" y="9236"/>
                        <a:pt x="1322" y="29114"/>
                      </a:cubicBezTo>
                      <a:cubicBezTo>
                        <a:pt x="7567" y="48991"/>
                        <a:pt x="69144" y="15948"/>
                        <a:pt x="68933" y="14557"/>
                      </a:cubicBezTo>
                      <a:cubicBezTo>
                        <a:pt x="68721" y="13166"/>
                        <a:pt x="84440" y="0"/>
                        <a:pt x="84440" y="0"/>
                      </a:cubicBezTo>
                      <a:lnTo>
                        <a:pt x="12998" y="0"/>
                      </a:lnTo>
                      <a:close/>
                    </a:path>
                  </a:pathLst>
                </a:custGeom>
                <a:grpFill/>
                <a:ln w="6350" cap="rnd">
                  <a:solidFill>
                    <a:schemeClr val="bg1">
                      <a:lumMod val="50000"/>
                    </a:schemeClr>
                  </a:solidFill>
                  <a:prstDash val="solid"/>
                  <a:round/>
                </a:ln>
              </p:spPr>
              <p:txBody>
                <a:bodyPr/>
                <a:lstStyle/>
                <a:p>
                  <a:endParaRPr lang="en-US"/>
                </a:p>
              </p:txBody>
            </p:sp>
            <p:sp>
              <p:nvSpPr>
                <p:cNvPr id="3154" name="Freeform 3153">
                  <a:extLst>
                    <a:ext uri="{FF2B5EF4-FFF2-40B4-BE49-F238E27FC236}">
                      <a16:creationId xmlns:a16="http://schemas.microsoft.com/office/drawing/2014/main" id="{BA387B3C-76E2-6F3F-C007-59DABDCB231B}"/>
                    </a:ext>
                  </a:extLst>
                </p:cNvPr>
                <p:cNvSpPr/>
                <p:nvPr/>
              </p:nvSpPr>
              <p:spPr>
                <a:xfrm>
                  <a:off x="8526343" y="2747418"/>
                  <a:ext cx="94018" cy="76820"/>
                </a:xfrm>
                <a:custGeom>
                  <a:avLst/>
                  <a:gdLst>
                    <a:gd name="csX0" fmla="*/ 5673 w 94018"/>
                    <a:gd name="csY0" fmla="*/ 29418 h 76820"/>
                    <a:gd name="csX1" fmla="*/ 6654 w 94018"/>
                    <a:gd name="csY1" fmla="*/ 67571 h 76820"/>
                    <a:gd name="csX2" fmla="*/ 57414 w 94018"/>
                    <a:gd name="csY2" fmla="*/ 63263 h 76820"/>
                    <a:gd name="csX3" fmla="*/ 94010 w 94018"/>
                    <a:gd name="csY3" fmla="*/ 27876 h 76820"/>
                    <a:gd name="csX4" fmla="*/ 82606 w 94018"/>
                    <a:gd name="csY4" fmla="*/ 2208 h 76820"/>
                    <a:gd name="csX5" fmla="*/ 53326 w 94018"/>
                    <a:gd name="csY5" fmla="*/ 47 h 76820"/>
                    <a:gd name="csX6" fmla="*/ 5688 w 94018"/>
                    <a:gd name="csY6" fmla="*/ 29418 h 768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4018" h="76820">
                      <a:moveTo>
                        <a:pt x="5673" y="29418"/>
                      </a:moveTo>
                      <a:cubicBezTo>
                        <a:pt x="5673" y="29418"/>
                        <a:pt x="-7722" y="44488"/>
                        <a:pt x="6654" y="67571"/>
                      </a:cubicBezTo>
                      <a:cubicBezTo>
                        <a:pt x="21030" y="90653"/>
                        <a:pt x="57414" y="63263"/>
                        <a:pt x="57414" y="63263"/>
                      </a:cubicBezTo>
                      <a:cubicBezTo>
                        <a:pt x="57414" y="63263"/>
                        <a:pt x="94659" y="29614"/>
                        <a:pt x="94010" y="27876"/>
                      </a:cubicBezTo>
                      <a:cubicBezTo>
                        <a:pt x="93362" y="26152"/>
                        <a:pt x="82606" y="2208"/>
                        <a:pt x="82606" y="2208"/>
                      </a:cubicBezTo>
                      <a:cubicBezTo>
                        <a:pt x="82606" y="2208"/>
                        <a:pt x="55272" y="-376"/>
                        <a:pt x="53326" y="47"/>
                      </a:cubicBezTo>
                      <a:cubicBezTo>
                        <a:pt x="51396" y="485"/>
                        <a:pt x="5688" y="29418"/>
                        <a:pt x="5688" y="29418"/>
                      </a:cubicBezTo>
                      <a:close/>
                    </a:path>
                  </a:pathLst>
                </a:custGeom>
                <a:grpFill/>
                <a:ln w="6350" cap="rnd">
                  <a:solidFill>
                    <a:schemeClr val="bg1">
                      <a:lumMod val="50000"/>
                    </a:schemeClr>
                  </a:solidFill>
                  <a:prstDash val="solid"/>
                  <a:round/>
                </a:ln>
              </p:spPr>
              <p:txBody>
                <a:bodyPr/>
                <a:lstStyle/>
                <a:p>
                  <a:endParaRPr lang="en-US"/>
                </a:p>
              </p:txBody>
            </p:sp>
            <p:sp>
              <p:nvSpPr>
                <p:cNvPr id="3155" name="Freeform 3154">
                  <a:extLst>
                    <a:ext uri="{FF2B5EF4-FFF2-40B4-BE49-F238E27FC236}">
                      <a16:creationId xmlns:a16="http://schemas.microsoft.com/office/drawing/2014/main" id="{6925FD3F-6F72-8748-2C07-97222773F8BD}"/>
                    </a:ext>
                  </a:extLst>
                </p:cNvPr>
                <p:cNvSpPr/>
                <p:nvPr/>
              </p:nvSpPr>
              <p:spPr>
                <a:xfrm>
                  <a:off x="8539784" y="2871524"/>
                  <a:ext cx="104253" cy="62465"/>
                </a:xfrm>
                <a:custGeom>
                  <a:avLst/>
                  <a:gdLst>
                    <a:gd name="csX0" fmla="*/ 6941 w 104253"/>
                    <a:gd name="csY0" fmla="*/ 0 h 62465"/>
                    <a:gd name="csX1" fmla="*/ 8449 w 104253"/>
                    <a:gd name="csY1" fmla="*/ 52166 h 62465"/>
                    <a:gd name="csX2" fmla="*/ 94342 w 104253"/>
                    <a:gd name="csY2" fmla="*/ 34087 h 62465"/>
                    <a:gd name="csX3" fmla="*/ 101447 w 104253"/>
                    <a:gd name="csY3" fmla="*/ 6258 h 62465"/>
                    <a:gd name="csX4" fmla="*/ 82501 w 104253"/>
                    <a:gd name="csY4" fmla="*/ 3023 h 62465"/>
                    <a:gd name="csX5" fmla="*/ 6941 w 104253"/>
                    <a:gd name="csY5" fmla="*/ 0 h 62465"/>
                  </a:gdLst>
                  <a:ahLst/>
                  <a:cxnLst>
                    <a:cxn ang="0">
                      <a:pos x="csX0" y="csY0"/>
                    </a:cxn>
                    <a:cxn ang="0">
                      <a:pos x="csX1" y="csY1"/>
                    </a:cxn>
                    <a:cxn ang="0">
                      <a:pos x="csX2" y="csY2"/>
                    </a:cxn>
                    <a:cxn ang="0">
                      <a:pos x="csX3" y="csY3"/>
                    </a:cxn>
                    <a:cxn ang="0">
                      <a:pos x="csX4" y="csY4"/>
                    </a:cxn>
                    <a:cxn ang="0">
                      <a:pos x="csX5" y="csY5"/>
                    </a:cxn>
                  </a:cxnLst>
                  <a:rect l="l" t="t" r="r" b="b"/>
                  <a:pathLst>
                    <a:path w="104253" h="62465">
                      <a:moveTo>
                        <a:pt x="6941" y="0"/>
                      </a:moveTo>
                      <a:cubicBezTo>
                        <a:pt x="6941" y="0"/>
                        <a:pt x="-9638" y="22568"/>
                        <a:pt x="8449" y="52166"/>
                      </a:cubicBezTo>
                      <a:cubicBezTo>
                        <a:pt x="26536" y="81763"/>
                        <a:pt x="92412" y="38622"/>
                        <a:pt x="94342" y="34087"/>
                      </a:cubicBezTo>
                      <a:cubicBezTo>
                        <a:pt x="96273" y="29552"/>
                        <a:pt x="110061" y="10143"/>
                        <a:pt x="101447" y="6258"/>
                      </a:cubicBezTo>
                      <a:cubicBezTo>
                        <a:pt x="92834" y="2373"/>
                        <a:pt x="85035" y="2827"/>
                        <a:pt x="82501" y="3023"/>
                      </a:cubicBezTo>
                      <a:cubicBezTo>
                        <a:pt x="79967" y="3220"/>
                        <a:pt x="6941" y="0"/>
                        <a:pt x="6941" y="0"/>
                      </a:cubicBezTo>
                      <a:close/>
                    </a:path>
                  </a:pathLst>
                </a:custGeom>
                <a:grpFill/>
                <a:ln w="6350" cap="rnd">
                  <a:solidFill>
                    <a:schemeClr val="bg1">
                      <a:lumMod val="50000"/>
                    </a:schemeClr>
                  </a:solidFill>
                  <a:prstDash val="solid"/>
                  <a:round/>
                </a:ln>
              </p:spPr>
              <p:txBody>
                <a:bodyPr/>
                <a:lstStyle/>
                <a:p>
                  <a:endParaRPr lang="en-US"/>
                </a:p>
              </p:txBody>
            </p:sp>
            <p:sp>
              <p:nvSpPr>
                <p:cNvPr id="3156" name="Freeform 3155">
                  <a:extLst>
                    <a:ext uri="{FF2B5EF4-FFF2-40B4-BE49-F238E27FC236}">
                      <a16:creationId xmlns:a16="http://schemas.microsoft.com/office/drawing/2014/main" id="{3AE70931-5D09-DF9D-A4F4-B1C664A96234}"/>
                    </a:ext>
                  </a:extLst>
                </p:cNvPr>
                <p:cNvSpPr/>
                <p:nvPr/>
              </p:nvSpPr>
              <p:spPr>
                <a:xfrm>
                  <a:off x="8557836" y="2960633"/>
                  <a:ext cx="107678" cy="75540"/>
                </a:xfrm>
                <a:custGeom>
                  <a:avLst/>
                  <a:gdLst>
                    <a:gd name="csX0" fmla="*/ 2661 w 107678"/>
                    <a:gd name="csY0" fmla="*/ 22856 h 75540"/>
                    <a:gd name="csX1" fmla="*/ 11923 w 107678"/>
                    <a:gd name="csY1" fmla="*/ 68159 h 75540"/>
                    <a:gd name="csX2" fmla="*/ 94588 w 107678"/>
                    <a:gd name="csY2" fmla="*/ 49823 h 75540"/>
                    <a:gd name="csX3" fmla="*/ 104062 w 107678"/>
                    <a:gd name="csY3" fmla="*/ 18548 h 75540"/>
                    <a:gd name="csX4" fmla="*/ 75431 w 107678"/>
                    <a:gd name="csY4" fmla="*/ 0 h 75540"/>
                    <a:gd name="csX5" fmla="*/ 2661 w 107678"/>
                    <a:gd name="csY5" fmla="*/ 22871 h 75540"/>
                  </a:gdLst>
                  <a:ahLst/>
                  <a:cxnLst>
                    <a:cxn ang="0">
                      <a:pos x="csX0" y="csY0"/>
                    </a:cxn>
                    <a:cxn ang="0">
                      <a:pos x="csX1" y="csY1"/>
                    </a:cxn>
                    <a:cxn ang="0">
                      <a:pos x="csX2" y="csY2"/>
                    </a:cxn>
                    <a:cxn ang="0">
                      <a:pos x="csX3" y="csY3"/>
                    </a:cxn>
                    <a:cxn ang="0">
                      <a:pos x="csX4" y="csY4"/>
                    </a:cxn>
                    <a:cxn ang="0">
                      <a:pos x="csX5" y="csY5"/>
                    </a:cxn>
                  </a:cxnLst>
                  <a:rect l="l" t="t" r="r" b="b"/>
                  <a:pathLst>
                    <a:path w="107678" h="75540">
                      <a:moveTo>
                        <a:pt x="2661" y="22856"/>
                      </a:moveTo>
                      <a:cubicBezTo>
                        <a:pt x="1153" y="23929"/>
                        <a:pt x="-5952" y="44865"/>
                        <a:pt x="11923" y="68159"/>
                      </a:cubicBezTo>
                      <a:cubicBezTo>
                        <a:pt x="29799" y="91453"/>
                        <a:pt x="91360" y="52408"/>
                        <a:pt x="94588" y="49823"/>
                      </a:cubicBezTo>
                      <a:cubicBezTo>
                        <a:pt x="97817" y="47238"/>
                        <a:pt x="115044" y="24156"/>
                        <a:pt x="104062" y="18548"/>
                      </a:cubicBezTo>
                      <a:cubicBezTo>
                        <a:pt x="93080" y="12939"/>
                        <a:pt x="76079" y="0"/>
                        <a:pt x="75431" y="0"/>
                      </a:cubicBezTo>
                      <a:cubicBezTo>
                        <a:pt x="74782" y="0"/>
                        <a:pt x="2661" y="22871"/>
                        <a:pt x="2661" y="22871"/>
                      </a:cubicBezTo>
                      <a:close/>
                    </a:path>
                  </a:pathLst>
                </a:custGeom>
                <a:grpFill/>
                <a:ln w="6350" cap="rnd">
                  <a:solidFill>
                    <a:schemeClr val="bg1">
                      <a:lumMod val="50000"/>
                    </a:schemeClr>
                  </a:solidFill>
                  <a:prstDash val="solid"/>
                  <a:round/>
                </a:ln>
              </p:spPr>
              <p:txBody>
                <a:bodyPr/>
                <a:lstStyle/>
                <a:p>
                  <a:endParaRPr lang="en-US"/>
                </a:p>
              </p:txBody>
            </p:sp>
            <p:sp>
              <p:nvSpPr>
                <p:cNvPr id="3157" name="Freeform 3156">
                  <a:extLst>
                    <a:ext uri="{FF2B5EF4-FFF2-40B4-BE49-F238E27FC236}">
                      <a16:creationId xmlns:a16="http://schemas.microsoft.com/office/drawing/2014/main" id="{2F605DEE-F528-9677-1185-E2F7F5387A68}"/>
                    </a:ext>
                  </a:extLst>
                </p:cNvPr>
                <p:cNvSpPr/>
                <p:nvPr/>
              </p:nvSpPr>
              <p:spPr>
                <a:xfrm>
                  <a:off x="8585522" y="3051176"/>
                  <a:ext cx="108636" cy="77488"/>
                </a:xfrm>
                <a:custGeom>
                  <a:avLst/>
                  <a:gdLst>
                    <a:gd name="csX0" fmla="*/ 2097 w 108636"/>
                    <a:gd name="csY0" fmla="*/ 36282 h 77488"/>
                    <a:gd name="csX1" fmla="*/ 4465 w 108636"/>
                    <a:gd name="csY1" fmla="*/ 64322 h 77488"/>
                    <a:gd name="csX2" fmla="*/ 23201 w 108636"/>
                    <a:gd name="csY2" fmla="*/ 77488 h 77488"/>
                    <a:gd name="csX3" fmla="*/ 108023 w 108636"/>
                    <a:gd name="csY3" fmla="*/ 25927 h 77488"/>
                    <a:gd name="csX4" fmla="*/ 77235 w 108636"/>
                    <a:gd name="csY4" fmla="*/ 33 h 77488"/>
                    <a:gd name="csX5" fmla="*/ 2097 w 108636"/>
                    <a:gd name="csY5" fmla="*/ 36282 h 77488"/>
                  </a:gdLst>
                  <a:ahLst/>
                  <a:cxnLst>
                    <a:cxn ang="0">
                      <a:pos x="csX0" y="csY0"/>
                    </a:cxn>
                    <a:cxn ang="0">
                      <a:pos x="csX1" y="csY1"/>
                    </a:cxn>
                    <a:cxn ang="0">
                      <a:pos x="csX2" y="csY2"/>
                    </a:cxn>
                    <a:cxn ang="0">
                      <a:pos x="csX3" y="csY3"/>
                    </a:cxn>
                    <a:cxn ang="0">
                      <a:pos x="csX4" y="csY4"/>
                    </a:cxn>
                    <a:cxn ang="0">
                      <a:pos x="csX5" y="csY5"/>
                    </a:cxn>
                  </a:cxnLst>
                  <a:rect l="l" t="t" r="r" b="b"/>
                  <a:pathLst>
                    <a:path w="108636" h="77488">
                      <a:moveTo>
                        <a:pt x="2097" y="36282"/>
                      </a:moveTo>
                      <a:cubicBezTo>
                        <a:pt x="2097" y="36282"/>
                        <a:pt x="-3937" y="51383"/>
                        <a:pt x="4465" y="64322"/>
                      </a:cubicBezTo>
                      <a:cubicBezTo>
                        <a:pt x="12868" y="77261"/>
                        <a:pt x="23201" y="77488"/>
                        <a:pt x="23201" y="77488"/>
                      </a:cubicBezTo>
                      <a:cubicBezTo>
                        <a:pt x="23201" y="77488"/>
                        <a:pt x="117059" y="34997"/>
                        <a:pt x="108023" y="25927"/>
                      </a:cubicBezTo>
                      <a:cubicBezTo>
                        <a:pt x="98987" y="16872"/>
                        <a:pt x="83917" y="1333"/>
                        <a:pt x="77235" y="33"/>
                      </a:cubicBezTo>
                      <a:cubicBezTo>
                        <a:pt x="70567" y="-1267"/>
                        <a:pt x="2097" y="36282"/>
                        <a:pt x="2097" y="36282"/>
                      </a:cubicBezTo>
                      <a:close/>
                    </a:path>
                  </a:pathLst>
                </a:custGeom>
                <a:grpFill/>
                <a:ln w="6350" cap="rnd">
                  <a:solidFill>
                    <a:schemeClr val="bg1">
                      <a:lumMod val="50000"/>
                    </a:schemeClr>
                  </a:solidFill>
                  <a:prstDash val="solid"/>
                  <a:round/>
                </a:ln>
              </p:spPr>
              <p:txBody>
                <a:bodyPr/>
                <a:lstStyle/>
                <a:p>
                  <a:endParaRPr lang="en-US"/>
                </a:p>
              </p:txBody>
            </p:sp>
            <p:sp>
              <p:nvSpPr>
                <p:cNvPr id="3158" name="Freeform 3157">
                  <a:extLst>
                    <a:ext uri="{FF2B5EF4-FFF2-40B4-BE49-F238E27FC236}">
                      <a16:creationId xmlns:a16="http://schemas.microsoft.com/office/drawing/2014/main" id="{0EFF1448-C5B7-1492-BFF1-51EB8F06B7C5}"/>
                    </a:ext>
                  </a:extLst>
                </p:cNvPr>
                <p:cNvSpPr/>
                <p:nvPr/>
              </p:nvSpPr>
              <p:spPr>
                <a:xfrm>
                  <a:off x="8608334" y="3162540"/>
                  <a:ext cx="114339" cy="76262"/>
                </a:xfrm>
                <a:custGeom>
                  <a:avLst/>
                  <a:gdLst>
                    <a:gd name="csX0" fmla="*/ 5548 w 114339"/>
                    <a:gd name="csY0" fmla="*/ 21359 h 76262"/>
                    <a:gd name="csX1" fmla="*/ 16093 w 114339"/>
                    <a:gd name="csY1" fmla="*/ 70759 h 76262"/>
                    <a:gd name="csX2" fmla="*/ 94459 w 114339"/>
                    <a:gd name="csY2" fmla="*/ 59709 h 76262"/>
                    <a:gd name="csX3" fmla="*/ 113405 w 114339"/>
                    <a:gd name="csY3" fmla="*/ 26106 h 76262"/>
                    <a:gd name="csX4" fmla="*/ 80686 w 114339"/>
                    <a:gd name="csY4" fmla="*/ 0 h 76262"/>
                    <a:gd name="csX5" fmla="*/ 5548 w 114339"/>
                    <a:gd name="csY5" fmla="*/ 21359 h 76262"/>
                  </a:gdLst>
                  <a:ahLst/>
                  <a:cxnLst>
                    <a:cxn ang="0">
                      <a:pos x="csX0" y="csY0"/>
                    </a:cxn>
                    <a:cxn ang="0">
                      <a:pos x="csX1" y="csY1"/>
                    </a:cxn>
                    <a:cxn ang="0">
                      <a:pos x="csX2" y="csY2"/>
                    </a:cxn>
                    <a:cxn ang="0">
                      <a:pos x="csX3" y="csY3"/>
                    </a:cxn>
                    <a:cxn ang="0">
                      <a:pos x="csX4" y="csY4"/>
                    </a:cxn>
                    <a:cxn ang="0">
                      <a:pos x="csX5" y="csY5"/>
                    </a:cxn>
                  </a:cxnLst>
                  <a:rect l="l" t="t" r="r" b="b"/>
                  <a:pathLst>
                    <a:path w="114339" h="76262">
                      <a:moveTo>
                        <a:pt x="5548" y="21359"/>
                      </a:moveTo>
                      <a:cubicBezTo>
                        <a:pt x="5548" y="21359"/>
                        <a:pt x="-12327" y="55869"/>
                        <a:pt x="16093" y="70759"/>
                      </a:cubicBezTo>
                      <a:cubicBezTo>
                        <a:pt x="44513" y="85648"/>
                        <a:pt x="86705" y="66330"/>
                        <a:pt x="94459" y="59709"/>
                      </a:cubicBezTo>
                      <a:cubicBezTo>
                        <a:pt x="102212" y="53073"/>
                        <a:pt x="118383" y="32560"/>
                        <a:pt x="113405" y="26106"/>
                      </a:cubicBezTo>
                      <a:cubicBezTo>
                        <a:pt x="108427" y="19651"/>
                        <a:pt x="89722" y="0"/>
                        <a:pt x="80686" y="0"/>
                      </a:cubicBezTo>
                      <a:cubicBezTo>
                        <a:pt x="71650" y="0"/>
                        <a:pt x="5548" y="21359"/>
                        <a:pt x="5548" y="21359"/>
                      </a:cubicBezTo>
                      <a:close/>
                    </a:path>
                  </a:pathLst>
                </a:custGeom>
                <a:grpFill/>
                <a:ln w="6350" cap="rnd">
                  <a:solidFill>
                    <a:schemeClr val="bg1">
                      <a:lumMod val="50000"/>
                    </a:schemeClr>
                  </a:solidFill>
                  <a:prstDash val="solid"/>
                  <a:round/>
                </a:ln>
              </p:spPr>
              <p:txBody>
                <a:bodyPr/>
                <a:lstStyle/>
                <a:p>
                  <a:endParaRPr lang="en-US"/>
                </a:p>
              </p:txBody>
            </p:sp>
            <p:sp>
              <p:nvSpPr>
                <p:cNvPr id="3159" name="Freeform 3158">
                  <a:extLst>
                    <a:ext uri="{FF2B5EF4-FFF2-40B4-BE49-F238E27FC236}">
                      <a16:creationId xmlns:a16="http://schemas.microsoft.com/office/drawing/2014/main" id="{0C7A1860-65AA-2AC2-3F24-2E8FB4B4D1ED}"/>
                    </a:ext>
                  </a:extLst>
                </p:cNvPr>
                <p:cNvSpPr/>
                <p:nvPr/>
              </p:nvSpPr>
              <p:spPr>
                <a:xfrm>
                  <a:off x="8634467" y="3263342"/>
                  <a:ext cx="104149" cy="93425"/>
                </a:xfrm>
                <a:custGeom>
                  <a:avLst/>
                  <a:gdLst>
                    <a:gd name="csX0" fmla="*/ 4185 w 104149"/>
                    <a:gd name="csY0" fmla="*/ 31011 h 93425"/>
                    <a:gd name="csX1" fmla="*/ 7624 w 104149"/>
                    <a:gd name="csY1" fmla="*/ 70494 h 93425"/>
                    <a:gd name="csX2" fmla="*/ 37326 w 104149"/>
                    <a:gd name="csY2" fmla="*/ 93138 h 93425"/>
                    <a:gd name="csX3" fmla="*/ 99763 w 104149"/>
                    <a:gd name="csY3" fmla="*/ 49558 h 93425"/>
                    <a:gd name="csX4" fmla="*/ 88208 w 104149"/>
                    <a:gd name="csY4" fmla="*/ 3242 h 93425"/>
                    <a:gd name="csX5" fmla="*/ 4170 w 104149"/>
                    <a:gd name="csY5" fmla="*/ 31011 h 93425"/>
                  </a:gdLst>
                  <a:ahLst/>
                  <a:cxnLst>
                    <a:cxn ang="0">
                      <a:pos x="csX0" y="csY0"/>
                    </a:cxn>
                    <a:cxn ang="0">
                      <a:pos x="csX1" y="csY1"/>
                    </a:cxn>
                    <a:cxn ang="0">
                      <a:pos x="csX2" y="csY2"/>
                    </a:cxn>
                    <a:cxn ang="0">
                      <a:pos x="csX3" y="csY3"/>
                    </a:cxn>
                    <a:cxn ang="0">
                      <a:pos x="csX4" y="csY4"/>
                    </a:cxn>
                    <a:cxn ang="0">
                      <a:pos x="csX5" y="csY5"/>
                    </a:cxn>
                  </a:cxnLst>
                  <a:rect l="l" t="t" r="r" b="b"/>
                  <a:pathLst>
                    <a:path w="104149" h="93425">
                      <a:moveTo>
                        <a:pt x="4185" y="31011"/>
                      </a:moveTo>
                      <a:cubicBezTo>
                        <a:pt x="4185" y="31011"/>
                        <a:pt x="-7219" y="48924"/>
                        <a:pt x="7624" y="70494"/>
                      </a:cubicBezTo>
                      <a:cubicBezTo>
                        <a:pt x="22483" y="92065"/>
                        <a:pt x="31730" y="94438"/>
                        <a:pt x="37326" y="93138"/>
                      </a:cubicBezTo>
                      <a:cubicBezTo>
                        <a:pt x="42923" y="91838"/>
                        <a:pt x="93306" y="53882"/>
                        <a:pt x="99763" y="49558"/>
                      </a:cubicBezTo>
                      <a:cubicBezTo>
                        <a:pt x="106219" y="45250"/>
                        <a:pt x="107878" y="18419"/>
                        <a:pt x="88208" y="3242"/>
                      </a:cubicBezTo>
                      <a:cubicBezTo>
                        <a:pt x="68537" y="-11919"/>
                        <a:pt x="4170" y="31011"/>
                        <a:pt x="4170" y="31011"/>
                      </a:cubicBezTo>
                      <a:close/>
                    </a:path>
                  </a:pathLst>
                </a:custGeom>
                <a:grpFill/>
                <a:ln w="6350" cap="rnd">
                  <a:solidFill>
                    <a:schemeClr val="bg1">
                      <a:lumMod val="50000"/>
                    </a:schemeClr>
                  </a:solidFill>
                  <a:prstDash val="solid"/>
                  <a:round/>
                </a:ln>
              </p:spPr>
              <p:txBody>
                <a:bodyPr/>
                <a:lstStyle/>
                <a:p>
                  <a:endParaRPr lang="en-US"/>
                </a:p>
              </p:txBody>
            </p:sp>
            <p:sp>
              <p:nvSpPr>
                <p:cNvPr id="3160" name="Freeform 3159">
                  <a:extLst>
                    <a:ext uri="{FF2B5EF4-FFF2-40B4-BE49-F238E27FC236}">
                      <a16:creationId xmlns:a16="http://schemas.microsoft.com/office/drawing/2014/main" id="{E566ED21-FA32-EE6E-CB76-8558EF5FA50F}"/>
                    </a:ext>
                  </a:extLst>
                </p:cNvPr>
                <p:cNvSpPr/>
                <p:nvPr/>
              </p:nvSpPr>
              <p:spPr>
                <a:xfrm>
                  <a:off x="8648077" y="3379234"/>
                  <a:ext cx="107021" cy="63592"/>
                </a:xfrm>
                <a:custGeom>
                  <a:avLst/>
                  <a:gdLst>
                    <a:gd name="csX0" fmla="*/ 4996 w 107021"/>
                    <a:gd name="csY0" fmla="*/ 12407 h 63592"/>
                    <a:gd name="csX1" fmla="*/ 1979 w 107021"/>
                    <a:gd name="csY1" fmla="*/ 53614 h 63592"/>
                    <a:gd name="csX2" fmla="*/ 83362 w 107021"/>
                    <a:gd name="csY2" fmla="*/ 59660 h 63592"/>
                    <a:gd name="csX3" fmla="*/ 105537 w 107021"/>
                    <a:gd name="csY3" fmla="*/ 6814 h 63592"/>
                    <a:gd name="csX4" fmla="*/ 4996 w 107021"/>
                    <a:gd name="csY4" fmla="*/ 12422 h 63592"/>
                  </a:gdLst>
                  <a:ahLst/>
                  <a:cxnLst>
                    <a:cxn ang="0">
                      <a:pos x="csX0" y="csY0"/>
                    </a:cxn>
                    <a:cxn ang="0">
                      <a:pos x="csX1" y="csY1"/>
                    </a:cxn>
                    <a:cxn ang="0">
                      <a:pos x="csX2" y="csY2"/>
                    </a:cxn>
                    <a:cxn ang="0">
                      <a:pos x="csX3" y="csY3"/>
                    </a:cxn>
                    <a:cxn ang="0">
                      <a:pos x="csX4" y="csY4"/>
                    </a:cxn>
                  </a:cxnLst>
                  <a:rect l="l" t="t" r="r" b="b"/>
                  <a:pathLst>
                    <a:path w="107021" h="63592">
                      <a:moveTo>
                        <a:pt x="4996" y="12407"/>
                      </a:moveTo>
                      <a:cubicBezTo>
                        <a:pt x="4996" y="12407"/>
                        <a:pt x="-3829" y="38301"/>
                        <a:pt x="1979" y="53614"/>
                      </a:cubicBezTo>
                      <a:cubicBezTo>
                        <a:pt x="7787" y="68926"/>
                        <a:pt x="70660" y="62895"/>
                        <a:pt x="83362" y="59660"/>
                      </a:cubicBezTo>
                      <a:cubicBezTo>
                        <a:pt x="96063" y="56425"/>
                        <a:pt x="111993" y="24923"/>
                        <a:pt x="105537" y="6814"/>
                      </a:cubicBezTo>
                      <a:cubicBezTo>
                        <a:pt x="99080" y="-11295"/>
                        <a:pt x="4996" y="12422"/>
                        <a:pt x="4996" y="12422"/>
                      </a:cubicBezTo>
                      <a:close/>
                    </a:path>
                  </a:pathLst>
                </a:custGeom>
                <a:grpFill/>
                <a:ln w="6350" cap="rnd">
                  <a:solidFill>
                    <a:schemeClr val="bg1">
                      <a:lumMod val="50000"/>
                    </a:schemeClr>
                  </a:solidFill>
                  <a:prstDash val="solid"/>
                  <a:round/>
                </a:ln>
              </p:spPr>
              <p:txBody>
                <a:bodyPr/>
                <a:lstStyle/>
                <a:p>
                  <a:endParaRPr lang="en-US"/>
                </a:p>
              </p:txBody>
            </p:sp>
            <p:sp>
              <p:nvSpPr>
                <p:cNvPr id="3161" name="Freeform 3160">
                  <a:extLst>
                    <a:ext uri="{FF2B5EF4-FFF2-40B4-BE49-F238E27FC236}">
                      <a16:creationId xmlns:a16="http://schemas.microsoft.com/office/drawing/2014/main" id="{94E379FB-0FA2-7FC8-7CD4-189A11DD6925}"/>
                    </a:ext>
                  </a:extLst>
                </p:cNvPr>
                <p:cNvSpPr/>
                <p:nvPr/>
              </p:nvSpPr>
              <p:spPr>
                <a:xfrm>
                  <a:off x="8642939" y="3495146"/>
                  <a:ext cx="122928" cy="82491"/>
                </a:xfrm>
                <a:custGeom>
                  <a:avLst/>
                  <a:gdLst>
                    <a:gd name="csX0" fmla="*/ 6468 w 122928"/>
                    <a:gd name="csY0" fmla="*/ 9534 h 82491"/>
                    <a:gd name="csX1" fmla="*/ 3451 w 122928"/>
                    <a:gd name="csY1" fmla="*/ 55048 h 82491"/>
                    <a:gd name="csX2" fmla="*/ 62222 w 122928"/>
                    <a:gd name="csY2" fmla="*/ 81804 h 82491"/>
                    <a:gd name="csX3" fmla="*/ 122290 w 122928"/>
                    <a:gd name="csY3" fmla="*/ 46009 h 82491"/>
                    <a:gd name="csX4" fmla="*/ 103343 w 122928"/>
                    <a:gd name="csY4" fmla="*/ 1764 h 82491"/>
                    <a:gd name="csX5" fmla="*/ 6468 w 122928"/>
                    <a:gd name="csY5" fmla="*/ 9534 h 82491"/>
                  </a:gdLst>
                  <a:ahLst/>
                  <a:cxnLst>
                    <a:cxn ang="0">
                      <a:pos x="csX0" y="csY0"/>
                    </a:cxn>
                    <a:cxn ang="0">
                      <a:pos x="csX1" y="csY1"/>
                    </a:cxn>
                    <a:cxn ang="0">
                      <a:pos x="csX2" y="csY2"/>
                    </a:cxn>
                    <a:cxn ang="0">
                      <a:pos x="csX3" y="csY3"/>
                    </a:cxn>
                    <a:cxn ang="0">
                      <a:pos x="csX4" y="csY4"/>
                    </a:cxn>
                    <a:cxn ang="0">
                      <a:pos x="csX5" y="csY5"/>
                    </a:cxn>
                  </a:cxnLst>
                  <a:rect l="l" t="t" r="r" b="b"/>
                  <a:pathLst>
                    <a:path w="122928" h="82491">
                      <a:moveTo>
                        <a:pt x="6468" y="9534"/>
                      </a:moveTo>
                      <a:cubicBezTo>
                        <a:pt x="6468" y="9534"/>
                        <a:pt x="-5796" y="28520"/>
                        <a:pt x="3451" y="55048"/>
                      </a:cubicBezTo>
                      <a:cubicBezTo>
                        <a:pt x="12713" y="81577"/>
                        <a:pt x="49309" y="84177"/>
                        <a:pt x="62222" y="81804"/>
                      </a:cubicBezTo>
                      <a:cubicBezTo>
                        <a:pt x="75134" y="79431"/>
                        <a:pt x="129395" y="63937"/>
                        <a:pt x="122290" y="46009"/>
                      </a:cubicBezTo>
                      <a:cubicBezTo>
                        <a:pt x="115185" y="28081"/>
                        <a:pt x="114325" y="8445"/>
                        <a:pt x="103343" y="1764"/>
                      </a:cubicBezTo>
                      <a:cubicBezTo>
                        <a:pt x="92361" y="-4917"/>
                        <a:pt x="6468" y="9534"/>
                        <a:pt x="6468" y="9534"/>
                      </a:cubicBezTo>
                      <a:close/>
                    </a:path>
                  </a:pathLst>
                </a:custGeom>
                <a:grpFill/>
                <a:ln w="6350" cap="rnd">
                  <a:solidFill>
                    <a:schemeClr val="bg1">
                      <a:lumMod val="50000"/>
                    </a:schemeClr>
                  </a:solidFill>
                  <a:prstDash val="solid"/>
                  <a:round/>
                </a:ln>
              </p:spPr>
              <p:txBody>
                <a:bodyPr/>
                <a:lstStyle/>
                <a:p>
                  <a:endParaRPr lang="en-US"/>
                </a:p>
              </p:txBody>
            </p:sp>
            <p:sp>
              <p:nvSpPr>
                <p:cNvPr id="3162" name="Freeform 3161">
                  <a:extLst>
                    <a:ext uri="{FF2B5EF4-FFF2-40B4-BE49-F238E27FC236}">
                      <a16:creationId xmlns:a16="http://schemas.microsoft.com/office/drawing/2014/main" id="{E82E1391-8FBB-8958-FE1F-07C3374E71C0}"/>
                    </a:ext>
                  </a:extLst>
                </p:cNvPr>
                <p:cNvSpPr/>
                <p:nvPr/>
              </p:nvSpPr>
              <p:spPr>
                <a:xfrm>
                  <a:off x="8627678" y="3615521"/>
                  <a:ext cx="122531" cy="87518"/>
                </a:xfrm>
                <a:custGeom>
                  <a:avLst/>
                  <a:gdLst>
                    <a:gd name="csX0" fmla="*/ 14202 w 122531"/>
                    <a:gd name="csY0" fmla="*/ 2847 h 87518"/>
                    <a:gd name="csX1" fmla="*/ 5935 w 122531"/>
                    <a:gd name="csY1" fmla="*/ 66698 h 87518"/>
                    <a:gd name="csX2" fmla="*/ 122496 w 122531"/>
                    <a:gd name="csY2" fmla="*/ 55905 h 87518"/>
                    <a:gd name="csX3" fmla="*/ 111952 w 122531"/>
                    <a:gd name="csY3" fmla="*/ 277 h 87518"/>
                    <a:gd name="csX4" fmla="*/ 14217 w 122531"/>
                    <a:gd name="csY4" fmla="*/ 2832 h 87518"/>
                  </a:gdLst>
                  <a:ahLst/>
                  <a:cxnLst>
                    <a:cxn ang="0">
                      <a:pos x="csX0" y="csY0"/>
                    </a:cxn>
                    <a:cxn ang="0">
                      <a:pos x="csX1" y="csY1"/>
                    </a:cxn>
                    <a:cxn ang="0">
                      <a:pos x="csX2" y="csY2"/>
                    </a:cxn>
                    <a:cxn ang="0">
                      <a:pos x="csX3" y="csY3"/>
                    </a:cxn>
                    <a:cxn ang="0">
                      <a:pos x="csX4" y="csY4"/>
                    </a:cxn>
                  </a:cxnLst>
                  <a:rect l="l" t="t" r="r" b="b"/>
                  <a:pathLst>
                    <a:path w="122531" h="87518">
                      <a:moveTo>
                        <a:pt x="14202" y="2847"/>
                      </a:moveTo>
                      <a:cubicBezTo>
                        <a:pt x="12904" y="2847"/>
                        <a:pt x="-10749" y="18387"/>
                        <a:pt x="5935" y="66698"/>
                      </a:cubicBezTo>
                      <a:cubicBezTo>
                        <a:pt x="22619" y="115009"/>
                        <a:pt x="121847" y="65398"/>
                        <a:pt x="122496" y="55905"/>
                      </a:cubicBezTo>
                      <a:cubicBezTo>
                        <a:pt x="123145" y="46412"/>
                        <a:pt x="114742" y="1608"/>
                        <a:pt x="111952" y="277"/>
                      </a:cubicBezTo>
                      <a:cubicBezTo>
                        <a:pt x="109161" y="-1053"/>
                        <a:pt x="14217" y="2832"/>
                        <a:pt x="14217" y="2832"/>
                      </a:cubicBezTo>
                      <a:close/>
                    </a:path>
                  </a:pathLst>
                </a:custGeom>
                <a:grpFill/>
                <a:ln w="6350" cap="rnd">
                  <a:solidFill>
                    <a:schemeClr val="bg1">
                      <a:lumMod val="50000"/>
                    </a:schemeClr>
                  </a:solidFill>
                  <a:prstDash val="solid"/>
                  <a:round/>
                </a:ln>
              </p:spPr>
              <p:txBody>
                <a:bodyPr/>
                <a:lstStyle/>
                <a:p>
                  <a:endParaRPr lang="en-US"/>
                </a:p>
              </p:txBody>
            </p:sp>
            <p:sp>
              <p:nvSpPr>
                <p:cNvPr id="3163" name="Freeform 3162">
                  <a:extLst>
                    <a:ext uri="{FF2B5EF4-FFF2-40B4-BE49-F238E27FC236}">
                      <a16:creationId xmlns:a16="http://schemas.microsoft.com/office/drawing/2014/main" id="{24C1AB8D-687F-A1E1-9C42-22A8FE1D603E}"/>
                    </a:ext>
                  </a:extLst>
                </p:cNvPr>
                <p:cNvSpPr/>
                <p:nvPr/>
              </p:nvSpPr>
              <p:spPr>
                <a:xfrm>
                  <a:off x="8599092" y="3730955"/>
                  <a:ext cx="127833" cy="73885"/>
                </a:xfrm>
                <a:custGeom>
                  <a:avLst/>
                  <a:gdLst>
                    <a:gd name="csX0" fmla="*/ 19964 w 127833"/>
                    <a:gd name="csY0" fmla="*/ 28 h 73885"/>
                    <a:gd name="csX1" fmla="*/ 158 w 127833"/>
                    <a:gd name="csY1" fmla="*/ 45543 h 73885"/>
                    <a:gd name="csX2" fmla="*/ 32454 w 127833"/>
                    <a:gd name="csY2" fmla="*/ 72888 h 73885"/>
                    <a:gd name="csX3" fmla="*/ 124593 w 127833"/>
                    <a:gd name="csY3" fmla="*/ 59571 h 73885"/>
                    <a:gd name="csX4" fmla="*/ 126313 w 127833"/>
                    <a:gd name="csY4" fmla="*/ 6936 h 73885"/>
                    <a:gd name="csX5" fmla="*/ 19964 w 127833"/>
                    <a:gd name="csY5" fmla="*/ 28 h 73885"/>
                  </a:gdLst>
                  <a:ahLst/>
                  <a:cxnLst>
                    <a:cxn ang="0">
                      <a:pos x="csX0" y="csY0"/>
                    </a:cxn>
                    <a:cxn ang="0">
                      <a:pos x="csX1" y="csY1"/>
                    </a:cxn>
                    <a:cxn ang="0">
                      <a:pos x="csX2" y="csY2"/>
                    </a:cxn>
                    <a:cxn ang="0">
                      <a:pos x="csX3" y="csY3"/>
                    </a:cxn>
                    <a:cxn ang="0">
                      <a:pos x="csX4" y="csY4"/>
                    </a:cxn>
                    <a:cxn ang="0">
                      <a:pos x="csX5" y="csY5"/>
                    </a:cxn>
                  </a:cxnLst>
                  <a:rect l="l" t="t" r="r" b="b"/>
                  <a:pathLst>
                    <a:path w="127833" h="73885">
                      <a:moveTo>
                        <a:pt x="19964" y="28"/>
                      </a:moveTo>
                      <a:cubicBezTo>
                        <a:pt x="18667" y="28"/>
                        <a:pt x="-1999" y="26996"/>
                        <a:pt x="158" y="45543"/>
                      </a:cubicBezTo>
                      <a:cubicBezTo>
                        <a:pt x="2315" y="64091"/>
                        <a:pt x="21035" y="71316"/>
                        <a:pt x="32454" y="72888"/>
                      </a:cubicBezTo>
                      <a:cubicBezTo>
                        <a:pt x="43859" y="74460"/>
                        <a:pt x="121802" y="76395"/>
                        <a:pt x="124593" y="59571"/>
                      </a:cubicBezTo>
                      <a:cubicBezTo>
                        <a:pt x="127384" y="42747"/>
                        <a:pt x="129329" y="14706"/>
                        <a:pt x="126313" y="6936"/>
                      </a:cubicBezTo>
                      <a:cubicBezTo>
                        <a:pt x="123296" y="-833"/>
                        <a:pt x="19964" y="28"/>
                        <a:pt x="19964" y="28"/>
                      </a:cubicBezTo>
                      <a:close/>
                    </a:path>
                  </a:pathLst>
                </a:custGeom>
                <a:grpFill/>
                <a:ln w="6350" cap="rnd">
                  <a:solidFill>
                    <a:schemeClr val="bg1">
                      <a:lumMod val="50000"/>
                    </a:schemeClr>
                  </a:solidFill>
                  <a:prstDash val="solid"/>
                  <a:round/>
                </a:ln>
              </p:spPr>
              <p:txBody>
                <a:bodyPr/>
                <a:lstStyle/>
                <a:p>
                  <a:endParaRPr lang="en-US"/>
                </a:p>
              </p:txBody>
            </p:sp>
            <p:sp>
              <p:nvSpPr>
                <p:cNvPr id="3164" name="Freeform 3163">
                  <a:extLst>
                    <a:ext uri="{FF2B5EF4-FFF2-40B4-BE49-F238E27FC236}">
                      <a16:creationId xmlns:a16="http://schemas.microsoft.com/office/drawing/2014/main" id="{9C028337-BCE1-70B8-65CB-23F1BE5418C9}"/>
                    </a:ext>
                  </a:extLst>
                </p:cNvPr>
                <p:cNvSpPr/>
                <p:nvPr/>
              </p:nvSpPr>
              <p:spPr>
                <a:xfrm>
                  <a:off x="8576015" y="3850235"/>
                  <a:ext cx="137791" cy="116570"/>
                </a:xfrm>
                <a:custGeom>
                  <a:avLst/>
                  <a:gdLst>
                    <a:gd name="csX0" fmla="*/ 16130 w 137791"/>
                    <a:gd name="csY0" fmla="*/ 0 h 116570"/>
                    <a:gd name="csX1" fmla="*/ 1498 w 137791"/>
                    <a:gd name="csY1" fmla="*/ 57003 h 116570"/>
                    <a:gd name="csX2" fmla="*/ 83092 w 137791"/>
                    <a:gd name="csY2" fmla="*/ 111361 h 116570"/>
                    <a:gd name="csX3" fmla="*/ 137775 w 137791"/>
                    <a:gd name="csY3" fmla="*/ 61311 h 116570"/>
                    <a:gd name="csX4" fmla="*/ 122916 w 137791"/>
                    <a:gd name="csY4" fmla="*/ 9750 h 116570"/>
                    <a:gd name="csX5" fmla="*/ 16130 w 137791"/>
                    <a:gd name="csY5" fmla="*/ 0 h 116570"/>
                  </a:gdLst>
                  <a:ahLst/>
                  <a:cxnLst>
                    <a:cxn ang="0">
                      <a:pos x="csX0" y="csY0"/>
                    </a:cxn>
                    <a:cxn ang="0">
                      <a:pos x="csX1" y="csY1"/>
                    </a:cxn>
                    <a:cxn ang="0">
                      <a:pos x="csX2" y="csY2"/>
                    </a:cxn>
                    <a:cxn ang="0">
                      <a:pos x="csX3" y="csY3"/>
                    </a:cxn>
                    <a:cxn ang="0">
                      <a:pos x="csX4" y="csY4"/>
                    </a:cxn>
                    <a:cxn ang="0">
                      <a:pos x="csX5" y="csY5"/>
                    </a:cxn>
                  </a:cxnLst>
                  <a:rect l="l" t="t" r="r" b="b"/>
                  <a:pathLst>
                    <a:path w="137791" h="116570">
                      <a:moveTo>
                        <a:pt x="16130" y="0"/>
                      </a:moveTo>
                      <a:cubicBezTo>
                        <a:pt x="16130" y="0"/>
                        <a:pt x="-5833" y="3068"/>
                        <a:pt x="1498" y="57003"/>
                      </a:cubicBezTo>
                      <a:cubicBezTo>
                        <a:pt x="8814" y="110938"/>
                        <a:pt x="59197" y="125827"/>
                        <a:pt x="83092" y="111361"/>
                      </a:cubicBezTo>
                      <a:cubicBezTo>
                        <a:pt x="106986" y="96910"/>
                        <a:pt x="138634" y="79435"/>
                        <a:pt x="137775" y="61311"/>
                      </a:cubicBezTo>
                      <a:cubicBezTo>
                        <a:pt x="136915" y="43187"/>
                        <a:pt x="129372" y="14496"/>
                        <a:pt x="122916" y="9750"/>
                      </a:cubicBezTo>
                      <a:cubicBezTo>
                        <a:pt x="116460" y="5003"/>
                        <a:pt x="16130" y="0"/>
                        <a:pt x="16130" y="0"/>
                      </a:cubicBezTo>
                      <a:close/>
                    </a:path>
                  </a:pathLst>
                </a:custGeom>
                <a:grpFill/>
                <a:ln w="6350" cap="rnd">
                  <a:solidFill>
                    <a:schemeClr val="bg1">
                      <a:lumMod val="50000"/>
                    </a:schemeClr>
                  </a:solidFill>
                  <a:prstDash val="solid"/>
                  <a:round/>
                </a:ln>
              </p:spPr>
              <p:txBody>
                <a:bodyPr/>
                <a:lstStyle/>
                <a:p>
                  <a:endParaRPr lang="en-US"/>
                </a:p>
              </p:txBody>
            </p:sp>
            <p:sp>
              <p:nvSpPr>
                <p:cNvPr id="3165" name="Freeform 3164">
                  <a:extLst>
                    <a:ext uri="{FF2B5EF4-FFF2-40B4-BE49-F238E27FC236}">
                      <a16:creationId xmlns:a16="http://schemas.microsoft.com/office/drawing/2014/main" id="{84EFF935-53B2-38AA-A0DD-5E1959845C31}"/>
                    </a:ext>
                  </a:extLst>
                </p:cNvPr>
                <p:cNvSpPr/>
                <p:nvPr/>
              </p:nvSpPr>
              <p:spPr>
                <a:xfrm>
                  <a:off x="8538188" y="3973462"/>
                  <a:ext cx="143304" cy="91270"/>
                </a:xfrm>
                <a:custGeom>
                  <a:avLst/>
                  <a:gdLst>
                    <a:gd name="csX0" fmla="*/ 21449 w 143304"/>
                    <a:gd name="csY0" fmla="*/ 0 h 91270"/>
                    <a:gd name="csX1" fmla="*/ 782 w 143304"/>
                    <a:gd name="csY1" fmla="*/ 57381 h 91270"/>
                    <a:gd name="csX2" fmla="*/ 50291 w 143304"/>
                    <a:gd name="csY2" fmla="*/ 89095 h 91270"/>
                    <a:gd name="csX3" fmla="*/ 138130 w 143304"/>
                    <a:gd name="csY3" fmla="*/ 78529 h 91270"/>
                    <a:gd name="csX4" fmla="*/ 138130 w 143304"/>
                    <a:gd name="csY4" fmla="*/ 23944 h 91270"/>
                    <a:gd name="csX5" fmla="*/ 21449 w 143304"/>
                    <a:gd name="csY5" fmla="*/ 0 h 91270"/>
                  </a:gdLst>
                  <a:ahLst/>
                  <a:cxnLst>
                    <a:cxn ang="0">
                      <a:pos x="csX0" y="csY0"/>
                    </a:cxn>
                    <a:cxn ang="0">
                      <a:pos x="csX1" y="csY1"/>
                    </a:cxn>
                    <a:cxn ang="0">
                      <a:pos x="csX2" y="csY2"/>
                    </a:cxn>
                    <a:cxn ang="0">
                      <a:pos x="csX3" y="csY3"/>
                    </a:cxn>
                    <a:cxn ang="0">
                      <a:pos x="csX4" y="csY4"/>
                    </a:cxn>
                    <a:cxn ang="0">
                      <a:pos x="csX5" y="csY5"/>
                    </a:cxn>
                  </a:cxnLst>
                  <a:rect l="l" t="t" r="r" b="b"/>
                  <a:pathLst>
                    <a:path w="143304" h="91270">
                      <a:moveTo>
                        <a:pt x="21449" y="0"/>
                      </a:moveTo>
                      <a:cubicBezTo>
                        <a:pt x="21449" y="0"/>
                        <a:pt x="-4814" y="33014"/>
                        <a:pt x="782" y="57381"/>
                      </a:cubicBezTo>
                      <a:cubicBezTo>
                        <a:pt x="6379" y="81763"/>
                        <a:pt x="32853" y="82625"/>
                        <a:pt x="50291" y="89095"/>
                      </a:cubicBezTo>
                      <a:cubicBezTo>
                        <a:pt x="67729" y="95565"/>
                        <a:pt x="134676" y="86283"/>
                        <a:pt x="138130" y="78529"/>
                      </a:cubicBezTo>
                      <a:cubicBezTo>
                        <a:pt x="141570" y="70759"/>
                        <a:pt x="147815" y="31502"/>
                        <a:pt x="138130" y="23944"/>
                      </a:cubicBezTo>
                      <a:cubicBezTo>
                        <a:pt x="128446" y="16386"/>
                        <a:pt x="21449" y="0"/>
                        <a:pt x="21449" y="0"/>
                      </a:cubicBezTo>
                      <a:close/>
                    </a:path>
                  </a:pathLst>
                </a:custGeom>
                <a:grpFill/>
                <a:ln w="6350" cap="rnd">
                  <a:solidFill>
                    <a:schemeClr val="bg1">
                      <a:lumMod val="50000"/>
                    </a:schemeClr>
                  </a:solidFill>
                  <a:prstDash val="solid"/>
                  <a:round/>
                </a:ln>
              </p:spPr>
              <p:txBody>
                <a:bodyPr/>
                <a:lstStyle/>
                <a:p>
                  <a:endParaRPr lang="en-US"/>
                </a:p>
              </p:txBody>
            </p:sp>
            <p:sp>
              <p:nvSpPr>
                <p:cNvPr id="3166" name="Freeform 3165">
                  <a:extLst>
                    <a:ext uri="{FF2B5EF4-FFF2-40B4-BE49-F238E27FC236}">
                      <a16:creationId xmlns:a16="http://schemas.microsoft.com/office/drawing/2014/main" id="{A34132FE-73FF-26F2-1563-010E05972C57}"/>
                    </a:ext>
                  </a:extLst>
                </p:cNvPr>
                <p:cNvSpPr/>
                <p:nvPr/>
              </p:nvSpPr>
              <p:spPr>
                <a:xfrm>
                  <a:off x="8494400" y="4092069"/>
                  <a:ext cx="135804" cy="104691"/>
                </a:xfrm>
                <a:custGeom>
                  <a:avLst/>
                  <a:gdLst>
                    <a:gd name="csX0" fmla="*/ 131761 w 135804"/>
                    <a:gd name="csY0" fmla="*/ 41246 h 104691"/>
                    <a:gd name="csX1" fmla="*/ 128095 w 135804"/>
                    <a:gd name="csY1" fmla="*/ 101439 h 104691"/>
                    <a:gd name="csX2" fmla="*/ 7748 w 135804"/>
                    <a:gd name="csY2" fmla="*/ 71343 h 104691"/>
                    <a:gd name="csX3" fmla="*/ 33151 w 135804"/>
                    <a:gd name="csY3" fmla="*/ 5436 h 104691"/>
                    <a:gd name="csX4" fmla="*/ 131746 w 135804"/>
                    <a:gd name="csY4" fmla="*/ 41246 h 104691"/>
                  </a:gdLst>
                  <a:ahLst/>
                  <a:cxnLst>
                    <a:cxn ang="0">
                      <a:pos x="csX0" y="csY0"/>
                    </a:cxn>
                    <a:cxn ang="0">
                      <a:pos x="csX1" y="csY1"/>
                    </a:cxn>
                    <a:cxn ang="0">
                      <a:pos x="csX2" y="csY2"/>
                    </a:cxn>
                    <a:cxn ang="0">
                      <a:pos x="csX3" y="csY3"/>
                    </a:cxn>
                    <a:cxn ang="0">
                      <a:pos x="csX4" y="csY4"/>
                    </a:cxn>
                  </a:cxnLst>
                  <a:rect l="l" t="t" r="r" b="b"/>
                  <a:pathLst>
                    <a:path w="135804" h="104691">
                      <a:moveTo>
                        <a:pt x="131761" y="41246"/>
                      </a:moveTo>
                      <a:cubicBezTo>
                        <a:pt x="131761" y="41246"/>
                        <a:pt x="142954" y="88484"/>
                        <a:pt x="128095" y="101439"/>
                      </a:cubicBezTo>
                      <a:cubicBezTo>
                        <a:pt x="113237" y="114378"/>
                        <a:pt x="13345" y="85476"/>
                        <a:pt x="7748" y="71343"/>
                      </a:cubicBezTo>
                      <a:cubicBezTo>
                        <a:pt x="2152" y="57209"/>
                        <a:pt x="-15498" y="28730"/>
                        <a:pt x="33151" y="5436"/>
                      </a:cubicBezTo>
                      <a:cubicBezTo>
                        <a:pt x="81800" y="-17858"/>
                        <a:pt x="131746" y="41246"/>
                        <a:pt x="131746" y="41246"/>
                      </a:cubicBezTo>
                      <a:close/>
                    </a:path>
                  </a:pathLst>
                </a:custGeom>
                <a:grpFill/>
                <a:ln w="6350" cap="rnd">
                  <a:solidFill>
                    <a:schemeClr val="bg1">
                      <a:lumMod val="50000"/>
                    </a:schemeClr>
                  </a:solidFill>
                  <a:prstDash val="solid"/>
                  <a:round/>
                </a:ln>
              </p:spPr>
              <p:txBody>
                <a:bodyPr/>
                <a:lstStyle/>
                <a:p>
                  <a:endParaRPr lang="en-US"/>
                </a:p>
              </p:txBody>
            </p:sp>
            <p:sp>
              <p:nvSpPr>
                <p:cNvPr id="3167" name="Freeform 3166">
                  <a:extLst>
                    <a:ext uri="{FF2B5EF4-FFF2-40B4-BE49-F238E27FC236}">
                      <a16:creationId xmlns:a16="http://schemas.microsoft.com/office/drawing/2014/main" id="{6963ECE5-E239-9CD9-6B89-5041CF701DDD}"/>
                    </a:ext>
                  </a:extLst>
                </p:cNvPr>
                <p:cNvSpPr/>
                <p:nvPr/>
              </p:nvSpPr>
              <p:spPr>
                <a:xfrm>
                  <a:off x="8457554" y="4234917"/>
                  <a:ext cx="145306" cy="117811"/>
                </a:xfrm>
                <a:custGeom>
                  <a:avLst/>
                  <a:gdLst>
                    <a:gd name="csX0" fmla="*/ 20278 w 145306"/>
                    <a:gd name="csY0" fmla="*/ 10 h 117811"/>
                    <a:gd name="csX1" fmla="*/ 2840 w 145306"/>
                    <a:gd name="csY1" fmla="*/ 72068 h 117811"/>
                    <a:gd name="csX2" fmla="*/ 104753 w 145306"/>
                    <a:gd name="csY2" fmla="*/ 114787 h 117811"/>
                    <a:gd name="csX3" fmla="*/ 144924 w 145306"/>
                    <a:gd name="csY3" fmla="*/ 82211 h 117811"/>
                    <a:gd name="csX4" fmla="*/ 128994 w 145306"/>
                    <a:gd name="csY4" fmla="*/ 26765 h 117811"/>
                    <a:gd name="csX5" fmla="*/ 20278 w 145306"/>
                    <a:gd name="csY5" fmla="*/ 10 h 117811"/>
                  </a:gdLst>
                  <a:ahLst/>
                  <a:cxnLst>
                    <a:cxn ang="0">
                      <a:pos x="csX0" y="csY0"/>
                    </a:cxn>
                    <a:cxn ang="0">
                      <a:pos x="csX1" y="csY1"/>
                    </a:cxn>
                    <a:cxn ang="0">
                      <a:pos x="csX2" y="csY2"/>
                    </a:cxn>
                    <a:cxn ang="0">
                      <a:pos x="csX3" y="csY3"/>
                    </a:cxn>
                    <a:cxn ang="0">
                      <a:pos x="csX4" y="csY4"/>
                    </a:cxn>
                    <a:cxn ang="0">
                      <a:pos x="csX5" y="csY5"/>
                    </a:cxn>
                  </a:cxnLst>
                  <a:rect l="l" t="t" r="r" b="b"/>
                  <a:pathLst>
                    <a:path w="145306" h="117811">
                      <a:moveTo>
                        <a:pt x="20278" y="10"/>
                      </a:moveTo>
                      <a:cubicBezTo>
                        <a:pt x="18980" y="-429"/>
                        <a:pt x="-8791" y="13811"/>
                        <a:pt x="2840" y="72068"/>
                      </a:cubicBezTo>
                      <a:cubicBezTo>
                        <a:pt x="14470" y="130311"/>
                        <a:pt x="98598" y="117372"/>
                        <a:pt x="104753" y="114787"/>
                      </a:cubicBezTo>
                      <a:cubicBezTo>
                        <a:pt x="110908" y="112202"/>
                        <a:pt x="144924" y="82211"/>
                        <a:pt x="144924" y="82211"/>
                      </a:cubicBezTo>
                      <a:cubicBezTo>
                        <a:pt x="144924" y="82211"/>
                        <a:pt x="149223" y="47701"/>
                        <a:pt x="128994" y="26765"/>
                      </a:cubicBezTo>
                      <a:cubicBezTo>
                        <a:pt x="108766" y="5829"/>
                        <a:pt x="20278" y="10"/>
                        <a:pt x="20278" y="10"/>
                      </a:cubicBezTo>
                      <a:close/>
                    </a:path>
                  </a:pathLst>
                </a:custGeom>
                <a:grpFill/>
                <a:ln w="6350" cap="rnd">
                  <a:solidFill>
                    <a:schemeClr val="bg1">
                      <a:lumMod val="50000"/>
                    </a:schemeClr>
                  </a:solidFill>
                  <a:prstDash val="solid"/>
                  <a:round/>
                </a:ln>
              </p:spPr>
              <p:txBody>
                <a:bodyPr/>
                <a:lstStyle/>
                <a:p>
                  <a:endParaRPr lang="en-US"/>
                </a:p>
              </p:txBody>
            </p:sp>
            <p:sp>
              <p:nvSpPr>
                <p:cNvPr id="3168" name="Freeform 3167">
                  <a:extLst>
                    <a:ext uri="{FF2B5EF4-FFF2-40B4-BE49-F238E27FC236}">
                      <a16:creationId xmlns:a16="http://schemas.microsoft.com/office/drawing/2014/main" id="{8E666A25-BB4E-14BB-915F-C76D52CA3644}"/>
                    </a:ext>
                  </a:extLst>
                </p:cNvPr>
                <p:cNvSpPr/>
                <p:nvPr/>
              </p:nvSpPr>
              <p:spPr>
                <a:xfrm>
                  <a:off x="8431885" y="4396140"/>
                  <a:ext cx="152706" cy="93575"/>
                </a:xfrm>
                <a:custGeom>
                  <a:avLst/>
                  <a:gdLst>
                    <a:gd name="csX0" fmla="*/ 18311 w 152706"/>
                    <a:gd name="csY0" fmla="*/ 0 h 93575"/>
                    <a:gd name="csX1" fmla="*/ 4538 w 152706"/>
                    <a:gd name="csY1" fmla="*/ 69323 h 93575"/>
                    <a:gd name="csX2" fmla="*/ 114764 w 152706"/>
                    <a:gd name="csY2" fmla="*/ 69323 h 93575"/>
                    <a:gd name="csX3" fmla="*/ 152657 w 152706"/>
                    <a:gd name="csY3" fmla="*/ 52922 h 93575"/>
                    <a:gd name="csX4" fmla="*/ 142897 w 152706"/>
                    <a:gd name="csY4" fmla="*/ 10642 h 93575"/>
                    <a:gd name="csX5" fmla="*/ 18326 w 152706"/>
                    <a:gd name="csY5" fmla="*/ 0 h 93575"/>
                  </a:gdLst>
                  <a:ahLst/>
                  <a:cxnLst>
                    <a:cxn ang="0">
                      <a:pos x="csX0" y="csY0"/>
                    </a:cxn>
                    <a:cxn ang="0">
                      <a:pos x="csX1" y="csY1"/>
                    </a:cxn>
                    <a:cxn ang="0">
                      <a:pos x="csX2" y="csY2"/>
                    </a:cxn>
                    <a:cxn ang="0">
                      <a:pos x="csX3" y="csY3"/>
                    </a:cxn>
                    <a:cxn ang="0">
                      <a:pos x="csX4" y="csY4"/>
                    </a:cxn>
                    <a:cxn ang="0">
                      <a:pos x="csX5" y="csY5"/>
                    </a:cxn>
                  </a:cxnLst>
                  <a:rect l="l" t="t" r="r" b="b"/>
                  <a:pathLst>
                    <a:path w="152706" h="93575">
                      <a:moveTo>
                        <a:pt x="18311" y="0"/>
                      </a:moveTo>
                      <a:cubicBezTo>
                        <a:pt x="17165" y="0"/>
                        <a:pt x="-10682" y="16975"/>
                        <a:pt x="4538" y="69323"/>
                      </a:cubicBezTo>
                      <a:cubicBezTo>
                        <a:pt x="19759" y="121670"/>
                        <a:pt x="100418" y="73631"/>
                        <a:pt x="114764" y="69323"/>
                      </a:cubicBezTo>
                      <a:cubicBezTo>
                        <a:pt x="129109" y="65014"/>
                        <a:pt x="151797" y="53783"/>
                        <a:pt x="152657" y="52922"/>
                      </a:cubicBezTo>
                      <a:cubicBezTo>
                        <a:pt x="153517" y="52060"/>
                        <a:pt x="142897" y="10642"/>
                        <a:pt x="142897" y="10642"/>
                      </a:cubicBezTo>
                      <a:lnTo>
                        <a:pt x="18326" y="0"/>
                      </a:lnTo>
                      <a:close/>
                    </a:path>
                  </a:pathLst>
                </a:custGeom>
                <a:grpFill/>
                <a:ln w="6350" cap="rnd">
                  <a:solidFill>
                    <a:schemeClr val="bg1">
                      <a:lumMod val="50000"/>
                    </a:schemeClr>
                  </a:solidFill>
                  <a:prstDash val="solid"/>
                  <a:round/>
                </a:ln>
              </p:spPr>
              <p:txBody>
                <a:bodyPr/>
                <a:lstStyle/>
                <a:p>
                  <a:endParaRPr lang="en-US"/>
                </a:p>
              </p:txBody>
            </p:sp>
            <p:sp>
              <p:nvSpPr>
                <p:cNvPr id="3169" name="Freeform 3168">
                  <a:extLst>
                    <a:ext uri="{FF2B5EF4-FFF2-40B4-BE49-F238E27FC236}">
                      <a16:creationId xmlns:a16="http://schemas.microsoft.com/office/drawing/2014/main" id="{DA7C4D94-CB6F-A75E-B52A-8E311D224C7E}"/>
                    </a:ext>
                  </a:extLst>
                </p:cNvPr>
                <p:cNvSpPr/>
                <p:nvPr/>
              </p:nvSpPr>
              <p:spPr>
                <a:xfrm>
                  <a:off x="8434111" y="4531339"/>
                  <a:ext cx="157033" cy="114348"/>
                </a:xfrm>
                <a:custGeom>
                  <a:avLst/>
                  <a:gdLst>
                    <a:gd name="csX0" fmla="*/ 5465 w 157033"/>
                    <a:gd name="csY0" fmla="*/ 17837 h 114348"/>
                    <a:gd name="csX1" fmla="*/ 7019 w 157033"/>
                    <a:gd name="csY1" fmla="*/ 90606 h 114348"/>
                    <a:gd name="csX2" fmla="*/ 96170 w 157033"/>
                    <a:gd name="csY2" fmla="*/ 105859 h 114348"/>
                    <a:gd name="csX3" fmla="*/ 157023 w 157033"/>
                    <a:gd name="csY3" fmla="*/ 69897 h 114348"/>
                    <a:gd name="csX4" fmla="*/ 148123 w 157033"/>
                    <a:gd name="csY4" fmla="*/ 15252 h 114348"/>
                    <a:gd name="csX5" fmla="*/ 102778 w 157033"/>
                    <a:gd name="csY5" fmla="*/ 0 h 114348"/>
                    <a:gd name="csX6" fmla="*/ 5465 w 157033"/>
                    <a:gd name="csY6" fmla="*/ 17837 h 11434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7033" h="114348">
                      <a:moveTo>
                        <a:pt x="5465" y="17837"/>
                      </a:moveTo>
                      <a:cubicBezTo>
                        <a:pt x="5465" y="17837"/>
                        <a:pt x="-7810" y="49762"/>
                        <a:pt x="7019" y="90606"/>
                      </a:cubicBezTo>
                      <a:cubicBezTo>
                        <a:pt x="21847" y="131450"/>
                        <a:pt x="85264" y="107582"/>
                        <a:pt x="96170" y="105859"/>
                      </a:cubicBezTo>
                      <a:cubicBezTo>
                        <a:pt x="107077" y="104135"/>
                        <a:pt x="157883" y="93206"/>
                        <a:pt x="157023" y="69897"/>
                      </a:cubicBezTo>
                      <a:cubicBezTo>
                        <a:pt x="156163" y="46603"/>
                        <a:pt x="159029" y="23007"/>
                        <a:pt x="148123" y="15252"/>
                      </a:cubicBezTo>
                      <a:cubicBezTo>
                        <a:pt x="137216" y="7482"/>
                        <a:pt x="106217" y="0"/>
                        <a:pt x="102778" y="0"/>
                      </a:cubicBezTo>
                      <a:cubicBezTo>
                        <a:pt x="99338" y="0"/>
                        <a:pt x="5465" y="17837"/>
                        <a:pt x="5465" y="17837"/>
                      </a:cubicBezTo>
                      <a:close/>
                    </a:path>
                  </a:pathLst>
                </a:custGeom>
                <a:grpFill/>
                <a:ln w="6350" cap="rnd">
                  <a:solidFill>
                    <a:schemeClr val="bg1">
                      <a:lumMod val="50000"/>
                    </a:schemeClr>
                  </a:solidFill>
                  <a:prstDash val="solid"/>
                  <a:round/>
                </a:ln>
              </p:spPr>
              <p:txBody>
                <a:bodyPr/>
                <a:lstStyle/>
                <a:p>
                  <a:endParaRPr lang="en-US"/>
                </a:p>
              </p:txBody>
            </p:sp>
            <p:sp>
              <p:nvSpPr>
                <p:cNvPr id="3170" name="Freeform 3169">
                  <a:extLst>
                    <a:ext uri="{FF2B5EF4-FFF2-40B4-BE49-F238E27FC236}">
                      <a16:creationId xmlns:a16="http://schemas.microsoft.com/office/drawing/2014/main" id="{F369C60D-0300-6CB6-87A3-C6B1086B8B34}"/>
                    </a:ext>
                  </a:extLst>
                </p:cNvPr>
                <p:cNvSpPr/>
                <p:nvPr/>
              </p:nvSpPr>
              <p:spPr>
                <a:xfrm>
                  <a:off x="8435122" y="4695002"/>
                  <a:ext cx="163662" cy="84326"/>
                </a:xfrm>
                <a:custGeom>
                  <a:avLst/>
                  <a:gdLst>
                    <a:gd name="csX0" fmla="*/ 127893 w 163662"/>
                    <a:gd name="csY0" fmla="*/ 0 h 84326"/>
                    <a:gd name="csX1" fmla="*/ 158320 w 163662"/>
                    <a:gd name="csY1" fmla="*/ 13227 h 84326"/>
                    <a:gd name="csX2" fmla="*/ 156027 w 163662"/>
                    <a:gd name="csY2" fmla="*/ 57517 h 84326"/>
                    <a:gd name="csX3" fmla="*/ 92007 w 163662"/>
                    <a:gd name="csY3" fmla="*/ 67297 h 84326"/>
                    <a:gd name="csX4" fmla="*/ 11348 w 163662"/>
                    <a:gd name="csY4" fmla="*/ 83411 h 84326"/>
                    <a:gd name="csX5" fmla="*/ 7622 w 163662"/>
                    <a:gd name="csY5" fmla="*/ 24443 h 84326"/>
                    <a:gd name="csX6" fmla="*/ 127893 w 163662"/>
                    <a:gd name="csY6" fmla="*/ 0 h 843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3662" h="84326">
                      <a:moveTo>
                        <a:pt x="127893" y="0"/>
                      </a:moveTo>
                      <a:cubicBezTo>
                        <a:pt x="127893" y="0"/>
                        <a:pt x="154020" y="4882"/>
                        <a:pt x="158320" y="13227"/>
                      </a:cubicBezTo>
                      <a:cubicBezTo>
                        <a:pt x="162619" y="21571"/>
                        <a:pt x="168819" y="53541"/>
                        <a:pt x="156027" y="57517"/>
                      </a:cubicBezTo>
                      <a:cubicBezTo>
                        <a:pt x="143250" y="61492"/>
                        <a:pt x="112100" y="62702"/>
                        <a:pt x="92007" y="67297"/>
                      </a:cubicBezTo>
                      <a:cubicBezTo>
                        <a:pt x="71914" y="71892"/>
                        <a:pt x="15526" y="88354"/>
                        <a:pt x="11348" y="83411"/>
                      </a:cubicBezTo>
                      <a:cubicBezTo>
                        <a:pt x="7169" y="78453"/>
                        <a:pt x="-9605" y="42280"/>
                        <a:pt x="7622" y="24443"/>
                      </a:cubicBezTo>
                      <a:cubicBezTo>
                        <a:pt x="24849" y="6606"/>
                        <a:pt x="127893" y="0"/>
                        <a:pt x="127893" y="0"/>
                      </a:cubicBezTo>
                      <a:close/>
                    </a:path>
                  </a:pathLst>
                </a:custGeom>
                <a:grpFill/>
                <a:ln w="6350" cap="rnd">
                  <a:solidFill>
                    <a:schemeClr val="bg1">
                      <a:lumMod val="50000"/>
                    </a:schemeClr>
                  </a:solidFill>
                  <a:prstDash val="solid"/>
                  <a:round/>
                </a:ln>
              </p:spPr>
              <p:txBody>
                <a:bodyPr/>
                <a:lstStyle/>
                <a:p>
                  <a:endParaRPr lang="en-US"/>
                </a:p>
              </p:txBody>
            </p:sp>
            <p:sp>
              <p:nvSpPr>
                <p:cNvPr id="3171" name="Freeform 3170">
                  <a:extLst>
                    <a:ext uri="{FF2B5EF4-FFF2-40B4-BE49-F238E27FC236}">
                      <a16:creationId xmlns:a16="http://schemas.microsoft.com/office/drawing/2014/main" id="{897D8033-7E55-3D21-9734-51C1B436B0BB}"/>
                    </a:ext>
                  </a:extLst>
                </p:cNvPr>
                <p:cNvSpPr/>
                <p:nvPr/>
              </p:nvSpPr>
              <p:spPr>
                <a:xfrm>
                  <a:off x="8458497" y="4832963"/>
                  <a:ext cx="112399" cy="108269"/>
                </a:xfrm>
                <a:custGeom>
                  <a:avLst/>
                  <a:gdLst>
                    <a:gd name="csX0" fmla="*/ 6060 w 112399"/>
                    <a:gd name="csY0" fmla="*/ 38067 h 108269"/>
                    <a:gd name="csX1" fmla="*/ 2047 w 112399"/>
                    <a:gd name="csY1" fmla="*/ 70566 h 108269"/>
                    <a:gd name="csX2" fmla="*/ 32473 w 112399"/>
                    <a:gd name="csY2" fmla="*/ 108251 h 108269"/>
                    <a:gd name="csX3" fmla="*/ 108260 w 112399"/>
                    <a:gd name="csY3" fmla="*/ 69992 h 108269"/>
                    <a:gd name="csX4" fmla="*/ 103387 w 112399"/>
                    <a:gd name="csY4" fmla="*/ 95 h 108269"/>
                    <a:gd name="csX5" fmla="*/ 6075 w 112399"/>
                    <a:gd name="csY5" fmla="*/ 38067 h 108269"/>
                  </a:gdLst>
                  <a:ahLst/>
                  <a:cxnLst>
                    <a:cxn ang="0">
                      <a:pos x="csX0" y="csY0"/>
                    </a:cxn>
                    <a:cxn ang="0">
                      <a:pos x="csX1" y="csY1"/>
                    </a:cxn>
                    <a:cxn ang="0">
                      <a:pos x="csX2" y="csY2"/>
                    </a:cxn>
                    <a:cxn ang="0">
                      <a:pos x="csX3" y="csY3"/>
                    </a:cxn>
                    <a:cxn ang="0">
                      <a:pos x="csX4" y="csY4"/>
                    </a:cxn>
                    <a:cxn ang="0">
                      <a:pos x="csX5" y="csY5"/>
                    </a:cxn>
                  </a:cxnLst>
                  <a:rect l="l" t="t" r="r" b="b"/>
                  <a:pathLst>
                    <a:path w="112399" h="108269">
                      <a:moveTo>
                        <a:pt x="6060" y="38067"/>
                      </a:moveTo>
                      <a:cubicBezTo>
                        <a:pt x="6060" y="38067"/>
                        <a:pt x="-4273" y="61361"/>
                        <a:pt x="2047" y="70566"/>
                      </a:cubicBezTo>
                      <a:cubicBezTo>
                        <a:pt x="8368" y="79772"/>
                        <a:pt x="23287" y="109113"/>
                        <a:pt x="32473" y="108251"/>
                      </a:cubicBezTo>
                      <a:cubicBezTo>
                        <a:pt x="41660" y="107389"/>
                        <a:pt x="102226" y="86967"/>
                        <a:pt x="108260" y="69992"/>
                      </a:cubicBezTo>
                      <a:cubicBezTo>
                        <a:pt x="114294" y="53016"/>
                        <a:pt x="114580" y="2392"/>
                        <a:pt x="103387" y="95"/>
                      </a:cubicBezTo>
                      <a:cubicBezTo>
                        <a:pt x="92194" y="-2203"/>
                        <a:pt x="6075" y="38067"/>
                        <a:pt x="6075" y="38067"/>
                      </a:cubicBezTo>
                      <a:close/>
                    </a:path>
                  </a:pathLst>
                </a:custGeom>
                <a:grpFill/>
                <a:ln w="6350" cap="rnd">
                  <a:solidFill>
                    <a:schemeClr val="bg1">
                      <a:lumMod val="50000"/>
                    </a:schemeClr>
                  </a:solidFill>
                  <a:prstDash val="solid"/>
                  <a:round/>
                </a:ln>
              </p:spPr>
              <p:txBody>
                <a:bodyPr/>
                <a:lstStyle/>
                <a:p>
                  <a:endParaRPr lang="en-US"/>
                </a:p>
              </p:txBody>
            </p:sp>
          </p:grpSp>
          <p:sp>
            <p:nvSpPr>
              <p:cNvPr id="3172" name="Freeform 3171">
                <a:extLst>
                  <a:ext uri="{FF2B5EF4-FFF2-40B4-BE49-F238E27FC236}">
                    <a16:creationId xmlns:a16="http://schemas.microsoft.com/office/drawing/2014/main" id="{BFE7E03E-3A47-4B75-8B9A-08B01E161363}"/>
                  </a:ext>
                </a:extLst>
              </p:cNvPr>
              <p:cNvSpPr/>
              <p:nvPr/>
            </p:nvSpPr>
            <p:spPr>
              <a:xfrm>
                <a:off x="8468584" y="3409094"/>
                <a:ext cx="233905" cy="211510"/>
              </a:xfrm>
              <a:custGeom>
                <a:avLst/>
                <a:gdLst>
                  <a:gd name="csX0" fmla="*/ 261318 w 263718"/>
                  <a:gd name="csY0" fmla="*/ 211732 h 238468"/>
                  <a:gd name="csX1" fmla="*/ 202577 w 263718"/>
                  <a:gd name="csY1" fmla="*/ 103546 h 238468"/>
                  <a:gd name="csX2" fmla="*/ 211387 w 263718"/>
                  <a:gd name="csY2" fmla="*/ 88671 h 238468"/>
                  <a:gd name="csX3" fmla="*/ 228840 w 263718"/>
                  <a:gd name="csY3" fmla="*/ 88445 h 238468"/>
                  <a:gd name="csX4" fmla="*/ 198987 w 263718"/>
                  <a:gd name="csY4" fmla="*/ 40526 h 238468"/>
                  <a:gd name="csX5" fmla="*/ 187070 w 263718"/>
                  <a:gd name="csY5" fmla="*/ 21420 h 238468"/>
                  <a:gd name="csX6" fmla="*/ 173720 w 263718"/>
                  <a:gd name="csY6" fmla="*/ 0 h 238468"/>
                  <a:gd name="csX7" fmla="*/ 142072 w 263718"/>
                  <a:gd name="csY7" fmla="*/ 2948 h 238468"/>
                  <a:gd name="csX8" fmla="*/ 125644 w 263718"/>
                  <a:gd name="csY8" fmla="*/ 11851 h 238468"/>
                  <a:gd name="csX9" fmla="*/ 114014 w 263718"/>
                  <a:gd name="csY9" fmla="*/ 26529 h 238468"/>
                  <a:gd name="csX10" fmla="*/ 104691 w 263718"/>
                  <a:gd name="csY10" fmla="*/ 31744 h 238468"/>
                  <a:gd name="csX11" fmla="*/ 59195 w 263718"/>
                  <a:gd name="csY11" fmla="*/ 37110 h 238468"/>
                  <a:gd name="csX12" fmla="*/ 13624 w 263718"/>
                  <a:gd name="csY12" fmla="*/ 34556 h 238468"/>
                  <a:gd name="csX13" fmla="*/ 168 w 263718"/>
                  <a:gd name="csY13" fmla="*/ 49520 h 238468"/>
                  <a:gd name="csX14" fmla="*/ 5041 w 263718"/>
                  <a:gd name="csY14" fmla="*/ 79889 h 238468"/>
                  <a:gd name="csX15" fmla="*/ 5025 w 263718"/>
                  <a:gd name="csY15" fmla="*/ 84091 h 238468"/>
                  <a:gd name="csX16" fmla="*/ 334 w 263718"/>
                  <a:gd name="csY16" fmla="*/ 112041 h 238468"/>
                  <a:gd name="csX17" fmla="*/ 13910 w 263718"/>
                  <a:gd name="csY17" fmla="*/ 127097 h 238468"/>
                  <a:gd name="csX18" fmla="*/ 108447 w 263718"/>
                  <a:gd name="csY18" fmla="*/ 120869 h 238468"/>
                  <a:gd name="csX19" fmla="*/ 119987 w 263718"/>
                  <a:gd name="csY19" fmla="*/ 114701 h 238468"/>
                  <a:gd name="csX20" fmla="*/ 125237 w 263718"/>
                  <a:gd name="csY20" fmla="*/ 107854 h 238468"/>
                  <a:gd name="csX21" fmla="*/ 128525 w 263718"/>
                  <a:gd name="csY21" fmla="*/ 98164 h 238468"/>
                  <a:gd name="csX22" fmla="*/ 128525 w 263718"/>
                  <a:gd name="csY22" fmla="*/ 85467 h 238468"/>
                  <a:gd name="csX23" fmla="*/ 132176 w 263718"/>
                  <a:gd name="csY23" fmla="*/ 79360 h 238468"/>
                  <a:gd name="csX24" fmla="*/ 141016 w 263718"/>
                  <a:gd name="csY24" fmla="*/ 85043 h 238468"/>
                  <a:gd name="csX25" fmla="*/ 141016 w 263718"/>
                  <a:gd name="csY25" fmla="*/ 135078 h 238468"/>
                  <a:gd name="csX26" fmla="*/ 178592 w 263718"/>
                  <a:gd name="csY26" fmla="*/ 148048 h 238468"/>
                  <a:gd name="csX27" fmla="*/ 188065 w 263718"/>
                  <a:gd name="csY27" fmla="*/ 155848 h 238468"/>
                  <a:gd name="csX28" fmla="*/ 230997 w 263718"/>
                  <a:gd name="csY28" fmla="*/ 229705 h 238468"/>
                  <a:gd name="csX29" fmla="*/ 261634 w 263718"/>
                  <a:gd name="csY29" fmla="*/ 229327 h 238468"/>
                  <a:gd name="csX30" fmla="*/ 261333 w 263718"/>
                  <a:gd name="csY30" fmla="*/ 211777 h 238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63718" h="238468">
                    <a:moveTo>
                      <a:pt x="261318" y="211732"/>
                    </a:moveTo>
                    <a:lnTo>
                      <a:pt x="202577" y="103546"/>
                    </a:lnTo>
                    <a:cubicBezTo>
                      <a:pt x="199032" y="96849"/>
                      <a:pt x="203829" y="88762"/>
                      <a:pt x="211387" y="88671"/>
                    </a:cubicBezTo>
                    <a:lnTo>
                      <a:pt x="228840" y="88445"/>
                    </a:lnTo>
                    <a:lnTo>
                      <a:pt x="198987" y="40526"/>
                    </a:lnTo>
                    <a:cubicBezTo>
                      <a:pt x="198972" y="32243"/>
                      <a:pt x="194235" y="24942"/>
                      <a:pt x="187070" y="21420"/>
                    </a:cubicBezTo>
                    <a:lnTo>
                      <a:pt x="173720" y="0"/>
                    </a:lnTo>
                    <a:lnTo>
                      <a:pt x="142072" y="2948"/>
                    </a:lnTo>
                    <a:cubicBezTo>
                      <a:pt x="135615" y="3552"/>
                      <a:pt x="129687" y="6772"/>
                      <a:pt x="125644" y="11851"/>
                    </a:cubicBezTo>
                    <a:lnTo>
                      <a:pt x="114014" y="26529"/>
                    </a:lnTo>
                    <a:cubicBezTo>
                      <a:pt x="111721" y="29431"/>
                      <a:pt x="108357" y="31306"/>
                      <a:pt x="104691" y="31744"/>
                    </a:cubicBezTo>
                    <a:lnTo>
                      <a:pt x="59195" y="37110"/>
                    </a:lnTo>
                    <a:lnTo>
                      <a:pt x="13624" y="34556"/>
                    </a:lnTo>
                    <a:cubicBezTo>
                      <a:pt x="5403" y="34087"/>
                      <a:pt x="-1144" y="41373"/>
                      <a:pt x="168" y="49520"/>
                    </a:cubicBezTo>
                    <a:lnTo>
                      <a:pt x="5041" y="79889"/>
                    </a:lnTo>
                    <a:cubicBezTo>
                      <a:pt x="5267" y="81280"/>
                      <a:pt x="5252" y="82700"/>
                      <a:pt x="5025" y="84091"/>
                    </a:cubicBezTo>
                    <a:lnTo>
                      <a:pt x="334" y="112041"/>
                    </a:lnTo>
                    <a:cubicBezTo>
                      <a:pt x="-1054" y="120264"/>
                      <a:pt x="5599" y="127641"/>
                      <a:pt x="13910" y="127097"/>
                    </a:cubicBezTo>
                    <a:lnTo>
                      <a:pt x="108447" y="120869"/>
                    </a:lnTo>
                    <a:cubicBezTo>
                      <a:pt x="113003" y="120566"/>
                      <a:pt x="117197" y="118314"/>
                      <a:pt x="119987" y="114701"/>
                    </a:cubicBezTo>
                    <a:lnTo>
                      <a:pt x="125237" y="107854"/>
                    </a:lnTo>
                    <a:cubicBezTo>
                      <a:pt x="127364" y="105072"/>
                      <a:pt x="128525" y="101671"/>
                      <a:pt x="128525" y="98164"/>
                    </a:cubicBezTo>
                    <a:lnTo>
                      <a:pt x="128525" y="85467"/>
                    </a:lnTo>
                    <a:cubicBezTo>
                      <a:pt x="128525" y="82912"/>
                      <a:pt x="129853" y="80418"/>
                      <a:pt x="132176" y="79360"/>
                    </a:cubicBezTo>
                    <a:cubicBezTo>
                      <a:pt x="136324" y="77455"/>
                      <a:pt x="141016" y="80509"/>
                      <a:pt x="141016" y="85043"/>
                    </a:cubicBezTo>
                    <a:lnTo>
                      <a:pt x="141016" y="135078"/>
                    </a:lnTo>
                    <a:lnTo>
                      <a:pt x="178592" y="148048"/>
                    </a:lnTo>
                    <a:cubicBezTo>
                      <a:pt x="182574" y="149423"/>
                      <a:pt x="185938" y="152190"/>
                      <a:pt x="188065" y="155848"/>
                    </a:cubicBezTo>
                    <a:lnTo>
                      <a:pt x="230997" y="229705"/>
                    </a:lnTo>
                    <a:cubicBezTo>
                      <a:pt x="237876" y="241541"/>
                      <a:pt x="255027" y="241360"/>
                      <a:pt x="261634" y="229327"/>
                    </a:cubicBezTo>
                    <a:cubicBezTo>
                      <a:pt x="264621" y="223901"/>
                      <a:pt x="264289" y="217219"/>
                      <a:pt x="261333" y="211777"/>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173" name="Freeform 3172">
                <a:extLst>
                  <a:ext uri="{FF2B5EF4-FFF2-40B4-BE49-F238E27FC236}">
                    <a16:creationId xmlns:a16="http://schemas.microsoft.com/office/drawing/2014/main" id="{85415521-B00C-8DC7-A90E-2BC1FFD91500}"/>
                  </a:ext>
                </a:extLst>
              </p:cNvPr>
              <p:cNvSpPr/>
              <p:nvPr/>
            </p:nvSpPr>
            <p:spPr>
              <a:xfrm>
                <a:off x="8603479" y="3426061"/>
                <a:ext cx="41660" cy="52619"/>
              </a:xfrm>
              <a:custGeom>
                <a:avLst/>
                <a:gdLst>
                  <a:gd name="csX0" fmla="*/ 0 w 46970"/>
                  <a:gd name="csY0" fmla="*/ 16681 h 59326"/>
                  <a:gd name="csX1" fmla="*/ 10484 w 46970"/>
                  <a:gd name="csY1" fmla="*/ 6236 h 59326"/>
                  <a:gd name="csX2" fmla="*/ 28933 w 46970"/>
                  <a:gd name="csY2" fmla="*/ 265 h 59326"/>
                  <a:gd name="csX3" fmla="*/ 28933 w 46970"/>
                  <a:gd name="csY3" fmla="*/ 265 h 59326"/>
                  <a:gd name="csX4" fmla="*/ 46944 w 46970"/>
                  <a:gd name="csY4" fmla="*/ 22516 h 59326"/>
                  <a:gd name="csX5" fmla="*/ 46295 w 46970"/>
                  <a:gd name="csY5" fmla="*/ 35516 h 59326"/>
                  <a:gd name="csX6" fmla="*/ 36596 w 46970"/>
                  <a:gd name="csY6" fmla="*/ 52416 h 59326"/>
                  <a:gd name="csX7" fmla="*/ 31346 w 46970"/>
                  <a:gd name="csY7" fmla="*/ 55847 h 59326"/>
                  <a:gd name="csX8" fmla="*/ 15281 w 46970"/>
                  <a:gd name="csY8" fmla="*/ 58871 h 59326"/>
                  <a:gd name="csX9" fmla="*/ 9503 w 46970"/>
                  <a:gd name="csY9" fmla="*/ 57661 h 593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970" h="59326">
                    <a:moveTo>
                      <a:pt x="0" y="16681"/>
                    </a:moveTo>
                    <a:lnTo>
                      <a:pt x="10484" y="6236"/>
                    </a:lnTo>
                    <a:cubicBezTo>
                      <a:pt x="15326" y="1414"/>
                      <a:pt x="22190" y="-808"/>
                      <a:pt x="28933" y="265"/>
                    </a:cubicBezTo>
                    <a:lnTo>
                      <a:pt x="28933" y="265"/>
                    </a:lnTo>
                    <a:cubicBezTo>
                      <a:pt x="39718" y="1988"/>
                      <a:pt x="47487" y="11587"/>
                      <a:pt x="46944" y="22516"/>
                    </a:cubicBezTo>
                    <a:lnTo>
                      <a:pt x="46295" y="35516"/>
                    </a:lnTo>
                    <a:cubicBezTo>
                      <a:pt x="45949" y="42379"/>
                      <a:pt x="42343" y="48667"/>
                      <a:pt x="36596" y="52416"/>
                    </a:cubicBezTo>
                    <a:lnTo>
                      <a:pt x="31346" y="55847"/>
                    </a:lnTo>
                    <a:cubicBezTo>
                      <a:pt x="26595" y="58946"/>
                      <a:pt x="20832" y="60035"/>
                      <a:pt x="15281" y="58871"/>
                    </a:cubicBezTo>
                    <a:lnTo>
                      <a:pt x="9503" y="57661"/>
                    </a:lnTo>
                  </a:path>
                </a:pathLst>
              </a:custGeom>
              <a:noFill/>
              <a:ln w="6350" cap="rnd">
                <a:solidFill>
                  <a:schemeClr val="bg1">
                    <a:lumMod val="50000"/>
                  </a:schemeClr>
                </a:solidFill>
                <a:prstDash val="solid"/>
                <a:round/>
              </a:ln>
            </p:spPr>
            <p:txBody>
              <a:bodyPr/>
              <a:lstStyle/>
              <a:p>
                <a:endParaRPr lang="en-US"/>
              </a:p>
            </p:txBody>
          </p:sp>
          <p:sp>
            <p:nvSpPr>
              <p:cNvPr id="3174" name="Freeform 3173">
                <a:extLst>
                  <a:ext uri="{FF2B5EF4-FFF2-40B4-BE49-F238E27FC236}">
                    <a16:creationId xmlns:a16="http://schemas.microsoft.com/office/drawing/2014/main" id="{34D27AD6-6868-0983-B0C7-61876165F4E1}"/>
                  </a:ext>
                </a:extLst>
              </p:cNvPr>
              <p:cNvSpPr/>
              <p:nvPr/>
            </p:nvSpPr>
            <p:spPr>
              <a:xfrm>
                <a:off x="8480627" y="2415850"/>
                <a:ext cx="116310" cy="106820"/>
              </a:xfrm>
              <a:custGeom>
                <a:avLst/>
                <a:gdLst>
                  <a:gd name="csX0" fmla="*/ 74912 w 131134"/>
                  <a:gd name="csY0" fmla="*/ 4963 h 120435"/>
                  <a:gd name="csX1" fmla="*/ 123138 w 131134"/>
                  <a:gd name="csY1" fmla="*/ 2801 h 120435"/>
                  <a:gd name="csX2" fmla="*/ 123138 w 131134"/>
                  <a:gd name="csY2" fmla="*/ 37750 h 120435"/>
                  <a:gd name="csX3" fmla="*/ 127875 w 131134"/>
                  <a:gd name="csY3" fmla="*/ 82191 h 120435"/>
                  <a:gd name="csX4" fmla="*/ 95819 w 131134"/>
                  <a:gd name="csY4" fmla="*/ 81466 h 120435"/>
                  <a:gd name="csX5" fmla="*/ 75439 w 131134"/>
                  <a:gd name="csY5" fmla="*/ 91382 h 120435"/>
                  <a:gd name="csX6" fmla="*/ 59842 w 131134"/>
                  <a:gd name="csY6" fmla="*/ 120435 h 120435"/>
                  <a:gd name="csX7" fmla="*/ 0 w 131134"/>
                  <a:gd name="csY7" fmla="*/ 86031 h 120435"/>
                  <a:gd name="csX8" fmla="*/ 19806 w 131134"/>
                  <a:gd name="csY8" fmla="*/ 28242 h 120435"/>
                  <a:gd name="csX9" fmla="*/ 74912 w 131134"/>
                  <a:gd name="csY9" fmla="*/ 4948 h 120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1134" h="120435">
                    <a:moveTo>
                      <a:pt x="74912" y="4963"/>
                    </a:moveTo>
                    <a:cubicBezTo>
                      <a:pt x="83525" y="2801"/>
                      <a:pt x="120558" y="-3668"/>
                      <a:pt x="123138" y="2801"/>
                    </a:cubicBezTo>
                    <a:cubicBezTo>
                      <a:pt x="125717" y="9271"/>
                      <a:pt x="121841" y="33442"/>
                      <a:pt x="123138" y="37750"/>
                    </a:cubicBezTo>
                    <a:cubicBezTo>
                      <a:pt x="124435" y="42058"/>
                      <a:pt x="136910" y="77007"/>
                      <a:pt x="127875" y="82191"/>
                    </a:cubicBezTo>
                    <a:cubicBezTo>
                      <a:pt x="122474" y="85290"/>
                      <a:pt x="107208" y="83446"/>
                      <a:pt x="95819" y="81466"/>
                    </a:cubicBezTo>
                    <a:cubicBezTo>
                      <a:pt x="87598" y="80030"/>
                      <a:pt x="79392" y="84020"/>
                      <a:pt x="75439" y="91382"/>
                    </a:cubicBezTo>
                    <a:lnTo>
                      <a:pt x="59842" y="120435"/>
                    </a:lnTo>
                    <a:lnTo>
                      <a:pt x="0" y="86031"/>
                    </a:lnTo>
                    <a:cubicBezTo>
                      <a:pt x="0" y="86031"/>
                      <a:pt x="19806" y="30403"/>
                      <a:pt x="19806" y="28242"/>
                    </a:cubicBezTo>
                    <a:cubicBezTo>
                      <a:pt x="19806" y="26080"/>
                      <a:pt x="74912" y="4948"/>
                      <a:pt x="74912" y="4948"/>
                    </a:cubicBezTo>
                    <a:close/>
                  </a:path>
                </a:pathLst>
              </a:custGeom>
              <a:solidFill>
                <a:srgbClr val="C2D2CB"/>
              </a:solidFill>
              <a:ln w="6350" cap="rnd">
                <a:solidFill>
                  <a:schemeClr val="bg1">
                    <a:lumMod val="50000"/>
                  </a:schemeClr>
                </a:solidFill>
                <a:prstDash val="solid"/>
                <a:round/>
              </a:ln>
            </p:spPr>
            <p:txBody>
              <a:bodyPr/>
              <a:lstStyle/>
              <a:p>
                <a:endParaRPr lang="en-US"/>
              </a:p>
            </p:txBody>
          </p:sp>
          <p:sp>
            <p:nvSpPr>
              <p:cNvPr id="3175" name="Freeform 3174">
                <a:extLst>
                  <a:ext uri="{FF2B5EF4-FFF2-40B4-BE49-F238E27FC236}">
                    <a16:creationId xmlns:a16="http://schemas.microsoft.com/office/drawing/2014/main" id="{A0A591F3-CD48-125E-B2A3-F2E8A6E7DD8D}"/>
                  </a:ext>
                </a:extLst>
              </p:cNvPr>
              <p:cNvSpPr/>
              <p:nvPr/>
            </p:nvSpPr>
            <p:spPr>
              <a:xfrm>
                <a:off x="8454994" y="2374899"/>
                <a:ext cx="160049" cy="117259"/>
              </a:xfrm>
              <a:custGeom>
                <a:avLst/>
                <a:gdLst>
                  <a:gd name="csX0" fmla="*/ 14464 w 180448"/>
                  <a:gd name="csY0" fmla="*/ 99308 h 132205"/>
                  <a:gd name="csX1" fmla="*/ 12337 w 180448"/>
                  <a:gd name="csY1" fmla="*/ 82439 h 132205"/>
                  <a:gd name="csX2" fmla="*/ 6198 w 180448"/>
                  <a:gd name="csY2" fmla="*/ 77012 h 132205"/>
                  <a:gd name="csX3" fmla="*/ 6198 w 180448"/>
                  <a:gd name="csY3" fmla="*/ 77012 h 132205"/>
                  <a:gd name="csX4" fmla="*/ 179 w 180448"/>
                  <a:gd name="csY4" fmla="*/ 69333 h 132205"/>
                  <a:gd name="csX5" fmla="*/ 3226 w 180448"/>
                  <a:gd name="csY5" fmla="*/ 56892 h 132205"/>
                  <a:gd name="csX6" fmla="*/ 5127 w 180448"/>
                  <a:gd name="csY6" fmla="*/ 53733 h 132205"/>
                  <a:gd name="csX7" fmla="*/ 15958 w 180448"/>
                  <a:gd name="csY7" fmla="*/ 44089 h 132205"/>
                  <a:gd name="csX8" fmla="*/ 17768 w 180448"/>
                  <a:gd name="csY8" fmla="*/ 41277 h 132205"/>
                  <a:gd name="csX9" fmla="*/ 24511 w 180448"/>
                  <a:gd name="csY9" fmla="*/ 19268 h 132205"/>
                  <a:gd name="csX10" fmla="*/ 43503 w 180448"/>
                  <a:gd name="csY10" fmla="*/ 1869 h 132205"/>
                  <a:gd name="csX11" fmla="*/ 49672 w 180448"/>
                  <a:gd name="csY11" fmla="*/ 554 h 132205"/>
                  <a:gd name="csX12" fmla="*/ 75211 w 180448"/>
                  <a:gd name="csY12" fmla="*/ 10168 h 132205"/>
                  <a:gd name="csX13" fmla="*/ 78907 w 180448"/>
                  <a:gd name="csY13" fmla="*/ 15111 h 132205"/>
                  <a:gd name="csX14" fmla="*/ 84488 w 180448"/>
                  <a:gd name="csY14" fmla="*/ 17560 h 132205"/>
                  <a:gd name="csX15" fmla="*/ 109092 w 180448"/>
                  <a:gd name="csY15" fmla="*/ 15066 h 132205"/>
                  <a:gd name="csX16" fmla="*/ 125459 w 180448"/>
                  <a:gd name="csY16" fmla="*/ 28126 h 132205"/>
                  <a:gd name="csX17" fmla="*/ 125459 w 180448"/>
                  <a:gd name="csY17" fmla="*/ 28126 h 132205"/>
                  <a:gd name="csX18" fmla="*/ 118459 w 180448"/>
                  <a:gd name="csY18" fmla="*/ 51148 h 132205"/>
                  <a:gd name="csX19" fmla="*/ 109574 w 180448"/>
                  <a:gd name="csY19" fmla="*/ 61397 h 132205"/>
                  <a:gd name="csX20" fmla="*/ 111551 w 180448"/>
                  <a:gd name="csY20" fmla="*/ 71056 h 132205"/>
                  <a:gd name="csX21" fmla="*/ 128068 w 180448"/>
                  <a:gd name="csY21" fmla="*/ 79053 h 132205"/>
                  <a:gd name="csX22" fmla="*/ 130512 w 180448"/>
                  <a:gd name="csY22" fmla="*/ 79657 h 132205"/>
                  <a:gd name="csX23" fmla="*/ 163322 w 180448"/>
                  <a:gd name="csY23" fmla="*/ 81003 h 132205"/>
                  <a:gd name="csX24" fmla="*/ 180398 w 180448"/>
                  <a:gd name="csY24" fmla="*/ 100200 h 132205"/>
                  <a:gd name="csX25" fmla="*/ 179251 w 180448"/>
                  <a:gd name="csY25" fmla="*/ 115634 h 132205"/>
                  <a:gd name="csX26" fmla="*/ 166007 w 180448"/>
                  <a:gd name="csY26" fmla="*/ 131611 h 132205"/>
                  <a:gd name="csX27" fmla="*/ 166007 w 180448"/>
                  <a:gd name="csY27" fmla="*/ 131611 h 132205"/>
                  <a:gd name="csX28" fmla="*/ 148207 w 180448"/>
                  <a:gd name="csY28" fmla="*/ 126321 h 132205"/>
                  <a:gd name="csX29" fmla="*/ 124448 w 180448"/>
                  <a:gd name="csY29" fmla="*/ 100004 h 132205"/>
                  <a:gd name="csX30" fmla="*/ 120285 w 180448"/>
                  <a:gd name="csY30" fmla="*/ 97978 h 132205"/>
                  <a:gd name="csX31" fmla="*/ 90839 w 180448"/>
                  <a:gd name="csY31" fmla="*/ 95907 h 132205"/>
                  <a:gd name="csX32" fmla="*/ 85439 w 180448"/>
                  <a:gd name="csY32" fmla="*/ 98401 h 132205"/>
                  <a:gd name="csX33" fmla="*/ 74457 w 180448"/>
                  <a:gd name="csY33" fmla="*/ 113215 h 132205"/>
                  <a:gd name="csX34" fmla="*/ 70082 w 180448"/>
                  <a:gd name="csY34" fmla="*/ 115694 h 132205"/>
                  <a:gd name="csX35" fmla="*/ 28463 w 180448"/>
                  <a:gd name="csY35" fmla="*/ 119760 h 132205"/>
                  <a:gd name="csX36" fmla="*/ 22293 w 180448"/>
                  <a:gd name="csY36" fmla="*/ 116284 h 132205"/>
                  <a:gd name="csX37" fmla="*/ 15053 w 180448"/>
                  <a:gd name="csY37" fmla="*/ 101243 h 132205"/>
                  <a:gd name="csX38" fmla="*/ 14479 w 180448"/>
                  <a:gd name="csY38" fmla="*/ 99323 h 132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80448" h="132205">
                    <a:moveTo>
                      <a:pt x="14464" y="99308"/>
                    </a:moveTo>
                    <a:lnTo>
                      <a:pt x="12337" y="82439"/>
                    </a:lnTo>
                    <a:cubicBezTo>
                      <a:pt x="11945" y="79340"/>
                      <a:pt x="9320" y="77012"/>
                      <a:pt x="6198" y="77012"/>
                    </a:cubicBezTo>
                    <a:lnTo>
                      <a:pt x="6198" y="77012"/>
                    </a:lnTo>
                    <a:cubicBezTo>
                      <a:pt x="2185" y="77012"/>
                      <a:pt x="-771" y="73248"/>
                      <a:pt x="179" y="69333"/>
                    </a:cubicBezTo>
                    <a:lnTo>
                      <a:pt x="3226" y="56892"/>
                    </a:lnTo>
                    <a:cubicBezTo>
                      <a:pt x="3528" y="55668"/>
                      <a:pt x="4191" y="54564"/>
                      <a:pt x="5127" y="53733"/>
                    </a:cubicBezTo>
                    <a:lnTo>
                      <a:pt x="15958" y="44089"/>
                    </a:lnTo>
                    <a:cubicBezTo>
                      <a:pt x="16802" y="43333"/>
                      <a:pt x="17436" y="42366"/>
                      <a:pt x="17768" y="41277"/>
                    </a:cubicBezTo>
                    <a:lnTo>
                      <a:pt x="24511" y="19268"/>
                    </a:lnTo>
                    <a:cubicBezTo>
                      <a:pt x="27211" y="10440"/>
                      <a:pt x="34482" y="3774"/>
                      <a:pt x="43503" y="1869"/>
                    </a:cubicBezTo>
                    <a:lnTo>
                      <a:pt x="49672" y="554"/>
                    </a:lnTo>
                    <a:cubicBezTo>
                      <a:pt x="59327" y="-1502"/>
                      <a:pt x="69283" y="2262"/>
                      <a:pt x="75211" y="10168"/>
                    </a:cubicBezTo>
                    <a:lnTo>
                      <a:pt x="78907" y="15111"/>
                    </a:lnTo>
                    <a:cubicBezTo>
                      <a:pt x="80204" y="16849"/>
                      <a:pt x="82316" y="17787"/>
                      <a:pt x="84488" y="17560"/>
                    </a:cubicBezTo>
                    <a:lnTo>
                      <a:pt x="109092" y="15066"/>
                    </a:lnTo>
                    <a:cubicBezTo>
                      <a:pt x="117177" y="14250"/>
                      <a:pt x="124448" y="20054"/>
                      <a:pt x="125459" y="28126"/>
                    </a:cubicBezTo>
                    <a:lnTo>
                      <a:pt x="125459" y="28126"/>
                    </a:lnTo>
                    <a:cubicBezTo>
                      <a:pt x="126500" y="36440"/>
                      <a:pt x="123950" y="44814"/>
                      <a:pt x="118459" y="51148"/>
                    </a:cubicBezTo>
                    <a:lnTo>
                      <a:pt x="109574" y="61397"/>
                    </a:lnTo>
                    <a:cubicBezTo>
                      <a:pt x="106904" y="64481"/>
                      <a:pt x="107885" y="69272"/>
                      <a:pt x="111551" y="71056"/>
                    </a:cubicBezTo>
                    <a:lnTo>
                      <a:pt x="128068" y="79053"/>
                    </a:lnTo>
                    <a:cubicBezTo>
                      <a:pt x="128838" y="79415"/>
                      <a:pt x="129667" y="79627"/>
                      <a:pt x="130512" y="79657"/>
                    </a:cubicBezTo>
                    <a:lnTo>
                      <a:pt x="163322" y="81003"/>
                    </a:lnTo>
                    <a:cubicBezTo>
                      <a:pt x="173414" y="81411"/>
                      <a:pt x="181152" y="90118"/>
                      <a:pt x="180398" y="100200"/>
                    </a:cubicBezTo>
                    <a:lnTo>
                      <a:pt x="179251" y="115634"/>
                    </a:lnTo>
                    <a:cubicBezTo>
                      <a:pt x="178693" y="123252"/>
                      <a:pt x="173368" y="129661"/>
                      <a:pt x="166007" y="131611"/>
                    </a:cubicBezTo>
                    <a:lnTo>
                      <a:pt x="166007" y="131611"/>
                    </a:lnTo>
                    <a:cubicBezTo>
                      <a:pt x="159551" y="133320"/>
                      <a:pt x="152687" y="131279"/>
                      <a:pt x="148207" y="126321"/>
                    </a:cubicBezTo>
                    <a:lnTo>
                      <a:pt x="124448" y="100004"/>
                    </a:lnTo>
                    <a:cubicBezTo>
                      <a:pt x="123377" y="98809"/>
                      <a:pt x="121884" y="98084"/>
                      <a:pt x="120285" y="97978"/>
                    </a:cubicBezTo>
                    <a:lnTo>
                      <a:pt x="90839" y="95907"/>
                    </a:lnTo>
                    <a:cubicBezTo>
                      <a:pt x="88727" y="95756"/>
                      <a:pt x="86691" y="96693"/>
                      <a:pt x="85439" y="98401"/>
                    </a:cubicBezTo>
                    <a:lnTo>
                      <a:pt x="74457" y="113215"/>
                    </a:lnTo>
                    <a:cubicBezTo>
                      <a:pt x="73416" y="114621"/>
                      <a:pt x="71832" y="115528"/>
                      <a:pt x="70082" y="115694"/>
                    </a:cubicBezTo>
                    <a:lnTo>
                      <a:pt x="28463" y="119760"/>
                    </a:lnTo>
                    <a:cubicBezTo>
                      <a:pt x="25883" y="120017"/>
                      <a:pt x="23410" y="118627"/>
                      <a:pt x="22293" y="116284"/>
                    </a:cubicBezTo>
                    <a:lnTo>
                      <a:pt x="15053" y="101243"/>
                    </a:lnTo>
                    <a:cubicBezTo>
                      <a:pt x="14766" y="100638"/>
                      <a:pt x="14570" y="99988"/>
                      <a:pt x="14479" y="99323"/>
                    </a:cubicBezTo>
                    <a:close/>
                  </a:path>
                </a:pathLst>
              </a:custGeom>
              <a:solidFill>
                <a:srgbClr val="C2D2CB"/>
              </a:solidFill>
              <a:ln w="6350" cap="rnd">
                <a:solidFill>
                  <a:schemeClr val="bg1">
                    <a:lumMod val="50000"/>
                  </a:schemeClr>
                </a:solidFill>
                <a:prstDash val="solid"/>
                <a:round/>
              </a:ln>
            </p:spPr>
            <p:txBody>
              <a:bodyPr/>
              <a:lstStyle/>
              <a:p>
                <a:endParaRPr lang="en-US"/>
              </a:p>
            </p:txBody>
          </p:sp>
          <p:sp>
            <p:nvSpPr>
              <p:cNvPr id="3176" name="Freeform 3175">
                <a:extLst>
                  <a:ext uri="{FF2B5EF4-FFF2-40B4-BE49-F238E27FC236}">
                    <a16:creationId xmlns:a16="http://schemas.microsoft.com/office/drawing/2014/main" id="{7BF2147A-43FE-4534-513C-826DDF9EB30E}"/>
                  </a:ext>
                </a:extLst>
              </p:cNvPr>
              <p:cNvSpPr/>
              <p:nvPr/>
            </p:nvSpPr>
            <p:spPr>
              <a:xfrm>
                <a:off x="8480614" y="2404552"/>
                <a:ext cx="43937" cy="37667"/>
              </a:xfrm>
              <a:custGeom>
                <a:avLst/>
                <a:gdLst>
                  <a:gd name="csX0" fmla="*/ 37893 w 49537"/>
                  <a:gd name="csY0" fmla="*/ 0 h 42468"/>
                  <a:gd name="csX1" fmla="*/ 48739 w 49537"/>
                  <a:gd name="csY1" fmla="*/ 17263 h 42468"/>
                  <a:gd name="csX2" fmla="*/ 3877 w 49537"/>
                  <a:gd name="csY2" fmla="*/ 41418 h 42468"/>
                  <a:gd name="csX3" fmla="*/ 0 w 49537"/>
                  <a:gd name="csY3" fmla="*/ 22871 h 42468"/>
                </a:gdLst>
                <a:ahLst/>
                <a:cxnLst>
                  <a:cxn ang="0">
                    <a:pos x="csX0" y="csY0"/>
                  </a:cxn>
                  <a:cxn ang="0">
                    <a:pos x="csX1" y="csY1"/>
                  </a:cxn>
                  <a:cxn ang="0">
                    <a:pos x="csX2" y="csY2"/>
                  </a:cxn>
                  <a:cxn ang="0">
                    <a:pos x="csX3" y="csY3"/>
                  </a:cxn>
                </a:cxnLst>
                <a:rect l="l" t="t" r="r" b="b"/>
                <a:pathLst>
                  <a:path w="49537" h="42468">
                    <a:moveTo>
                      <a:pt x="37893" y="0"/>
                    </a:moveTo>
                    <a:cubicBezTo>
                      <a:pt x="37893" y="0"/>
                      <a:pt x="53144" y="12078"/>
                      <a:pt x="48739" y="17263"/>
                    </a:cubicBezTo>
                    <a:cubicBezTo>
                      <a:pt x="44350" y="22448"/>
                      <a:pt x="7754" y="47903"/>
                      <a:pt x="3877" y="41418"/>
                    </a:cubicBezTo>
                    <a:cubicBezTo>
                      <a:pt x="0" y="34949"/>
                      <a:pt x="0" y="22871"/>
                      <a:pt x="0" y="22871"/>
                    </a:cubicBezTo>
                  </a:path>
                </a:pathLst>
              </a:custGeom>
              <a:solidFill>
                <a:srgbClr val="C2D2CB"/>
              </a:solidFill>
              <a:ln w="6350" cap="rnd">
                <a:solidFill>
                  <a:schemeClr val="bg1">
                    <a:lumMod val="50000"/>
                  </a:schemeClr>
                </a:solidFill>
                <a:prstDash val="solid"/>
                <a:round/>
              </a:ln>
            </p:spPr>
            <p:txBody>
              <a:bodyPr/>
              <a:lstStyle/>
              <a:p>
                <a:endParaRPr lang="en-US"/>
              </a:p>
            </p:txBody>
          </p:sp>
          <p:sp>
            <p:nvSpPr>
              <p:cNvPr id="3177" name="Freeform 3176">
                <a:extLst>
                  <a:ext uri="{FF2B5EF4-FFF2-40B4-BE49-F238E27FC236}">
                    <a16:creationId xmlns:a16="http://schemas.microsoft.com/office/drawing/2014/main" id="{671CB35D-4485-7B05-A1CF-8DE9D4DFE65F}"/>
                  </a:ext>
                </a:extLst>
              </p:cNvPr>
              <p:cNvSpPr/>
              <p:nvPr/>
            </p:nvSpPr>
            <p:spPr>
              <a:xfrm>
                <a:off x="8438795" y="2459745"/>
                <a:ext cx="171012" cy="126122"/>
              </a:xfrm>
              <a:custGeom>
                <a:avLst/>
                <a:gdLst>
                  <a:gd name="csX0" fmla="*/ 178886 w 192809"/>
                  <a:gd name="csY0" fmla="*/ 99091 h 142197"/>
                  <a:gd name="csX1" fmla="*/ 133254 w 192809"/>
                  <a:gd name="csY1" fmla="*/ 67635 h 142197"/>
                  <a:gd name="csX2" fmla="*/ 102918 w 192809"/>
                  <a:gd name="csY2" fmla="*/ 40834 h 142197"/>
                  <a:gd name="csX3" fmla="*/ 86084 w 192809"/>
                  <a:gd name="csY3" fmla="*/ 34621 h 142197"/>
                  <a:gd name="csX4" fmla="*/ 70305 w 192809"/>
                  <a:gd name="csY4" fmla="*/ 28590 h 142197"/>
                  <a:gd name="csX5" fmla="*/ 41372 w 192809"/>
                  <a:gd name="csY5" fmla="*/ 3588 h 142197"/>
                  <a:gd name="csX6" fmla="*/ 27449 w 192809"/>
                  <a:gd name="csY6" fmla="*/ 640 h 142197"/>
                  <a:gd name="csX7" fmla="*/ 17010 w 192809"/>
                  <a:gd name="csY7" fmla="*/ 15408 h 142197"/>
                  <a:gd name="csX8" fmla="*/ 17010 w 192809"/>
                  <a:gd name="csY8" fmla="*/ 22936 h 142197"/>
                  <a:gd name="csX9" fmla="*/ 12681 w 192809"/>
                  <a:gd name="csY9" fmla="*/ 34833 h 142197"/>
                  <a:gd name="csX10" fmla="*/ 4339 w 192809"/>
                  <a:gd name="csY10" fmla="*/ 44734 h 142197"/>
                  <a:gd name="csX11" fmla="*/ 417 w 192809"/>
                  <a:gd name="csY11" fmla="*/ 60545 h 142197"/>
                  <a:gd name="csX12" fmla="*/ 2800 w 192809"/>
                  <a:gd name="csY12" fmla="*/ 71520 h 142197"/>
                  <a:gd name="csX13" fmla="*/ 54918 w 192809"/>
                  <a:gd name="csY13" fmla="*/ 107587 h 142197"/>
                  <a:gd name="csX14" fmla="*/ 60530 w 192809"/>
                  <a:gd name="csY14" fmla="*/ 99983 h 142197"/>
                  <a:gd name="csX15" fmla="*/ 81965 w 192809"/>
                  <a:gd name="csY15" fmla="*/ 94935 h 142197"/>
                  <a:gd name="csX16" fmla="*/ 82961 w 192809"/>
                  <a:gd name="csY16" fmla="*/ 95449 h 142197"/>
                  <a:gd name="csX17" fmla="*/ 91469 w 192809"/>
                  <a:gd name="csY17" fmla="*/ 105576 h 142197"/>
                  <a:gd name="csX18" fmla="*/ 95119 w 192809"/>
                  <a:gd name="csY18" fmla="*/ 117322 h 142197"/>
                  <a:gd name="csX19" fmla="*/ 91982 w 192809"/>
                  <a:gd name="csY19" fmla="*/ 133254 h 142197"/>
                  <a:gd name="csX20" fmla="*/ 91982 w 192809"/>
                  <a:gd name="csY20" fmla="*/ 133254 h 142197"/>
                  <a:gd name="csX21" fmla="*/ 119874 w 192809"/>
                  <a:gd name="csY21" fmla="*/ 129278 h 142197"/>
                  <a:gd name="csX22" fmla="*/ 158189 w 192809"/>
                  <a:gd name="csY22" fmla="*/ 140328 h 142197"/>
                  <a:gd name="csX23" fmla="*/ 162685 w 192809"/>
                  <a:gd name="csY23" fmla="*/ 141356 h 142197"/>
                  <a:gd name="csX24" fmla="*/ 192809 w 192809"/>
                  <a:gd name="csY24" fmla="*/ 125620 h 142197"/>
                  <a:gd name="csX25" fmla="*/ 192809 w 192809"/>
                  <a:gd name="csY25" fmla="*/ 125620 h 142197"/>
                  <a:gd name="csX26" fmla="*/ 178901 w 192809"/>
                  <a:gd name="csY26" fmla="*/ 99107 h 1421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92809" h="142197">
                    <a:moveTo>
                      <a:pt x="178886" y="99091"/>
                    </a:moveTo>
                    <a:lnTo>
                      <a:pt x="133254" y="67635"/>
                    </a:lnTo>
                    <a:lnTo>
                      <a:pt x="102918" y="40834"/>
                    </a:lnTo>
                    <a:cubicBezTo>
                      <a:pt x="98272" y="36737"/>
                      <a:pt x="92268" y="34727"/>
                      <a:pt x="86084" y="34621"/>
                    </a:cubicBezTo>
                    <a:cubicBezTo>
                      <a:pt x="80291" y="34515"/>
                      <a:pt x="74694" y="32384"/>
                      <a:pt x="70305" y="28590"/>
                    </a:cubicBezTo>
                    <a:lnTo>
                      <a:pt x="41372" y="3588"/>
                    </a:lnTo>
                    <a:cubicBezTo>
                      <a:pt x="37646" y="368"/>
                      <a:pt x="32457" y="-872"/>
                      <a:pt x="27449" y="640"/>
                    </a:cubicBezTo>
                    <a:cubicBezTo>
                      <a:pt x="21098" y="2529"/>
                      <a:pt x="17010" y="8757"/>
                      <a:pt x="17010" y="15408"/>
                    </a:cubicBezTo>
                    <a:lnTo>
                      <a:pt x="17010" y="22936"/>
                    </a:lnTo>
                    <a:cubicBezTo>
                      <a:pt x="17010" y="27290"/>
                      <a:pt x="15471" y="31507"/>
                      <a:pt x="12681" y="34833"/>
                    </a:cubicBezTo>
                    <a:lnTo>
                      <a:pt x="4339" y="44734"/>
                    </a:lnTo>
                    <a:cubicBezTo>
                      <a:pt x="658" y="49117"/>
                      <a:pt x="-790" y="54952"/>
                      <a:pt x="417" y="60545"/>
                    </a:cubicBezTo>
                    <a:lnTo>
                      <a:pt x="2800" y="71520"/>
                    </a:lnTo>
                    <a:lnTo>
                      <a:pt x="54918" y="107587"/>
                    </a:lnTo>
                    <a:lnTo>
                      <a:pt x="60530" y="99983"/>
                    </a:lnTo>
                    <a:cubicBezTo>
                      <a:pt x="65478" y="93272"/>
                      <a:pt x="74544" y="91140"/>
                      <a:pt x="81965" y="94935"/>
                    </a:cubicBezTo>
                    <a:lnTo>
                      <a:pt x="82961" y="95449"/>
                    </a:lnTo>
                    <a:cubicBezTo>
                      <a:pt x="87049" y="97535"/>
                      <a:pt x="90111" y="101193"/>
                      <a:pt x="91469" y="105576"/>
                    </a:cubicBezTo>
                    <a:lnTo>
                      <a:pt x="95119" y="117322"/>
                    </a:lnTo>
                    <a:cubicBezTo>
                      <a:pt x="96839" y="122884"/>
                      <a:pt x="95602" y="128870"/>
                      <a:pt x="91982" y="133254"/>
                    </a:cubicBezTo>
                    <a:lnTo>
                      <a:pt x="91982" y="133254"/>
                    </a:lnTo>
                    <a:cubicBezTo>
                      <a:pt x="99358" y="125832"/>
                      <a:pt x="110732" y="124215"/>
                      <a:pt x="119874" y="129278"/>
                    </a:cubicBezTo>
                    <a:lnTo>
                      <a:pt x="158189" y="140328"/>
                    </a:lnTo>
                    <a:cubicBezTo>
                      <a:pt x="159668" y="140752"/>
                      <a:pt x="161161" y="141114"/>
                      <a:pt x="162685" y="141356"/>
                    </a:cubicBezTo>
                    <a:cubicBezTo>
                      <a:pt x="178207" y="143805"/>
                      <a:pt x="191647" y="141583"/>
                      <a:pt x="192809" y="125620"/>
                    </a:cubicBezTo>
                    <a:lnTo>
                      <a:pt x="192809" y="125620"/>
                    </a:lnTo>
                    <a:cubicBezTo>
                      <a:pt x="192809" y="115024"/>
                      <a:pt x="187605" y="105108"/>
                      <a:pt x="178901" y="99107"/>
                    </a:cubicBezTo>
                    <a:close/>
                  </a:path>
                </a:pathLst>
              </a:custGeom>
              <a:solidFill>
                <a:srgbClr val="C2D2CB"/>
              </a:solidFill>
              <a:ln w="6350" cap="rnd">
                <a:solidFill>
                  <a:schemeClr val="bg1">
                    <a:lumMod val="50000"/>
                  </a:schemeClr>
                </a:solidFill>
                <a:prstDash val="solid"/>
                <a:round/>
              </a:ln>
            </p:spPr>
            <p:txBody>
              <a:bodyPr/>
              <a:lstStyle/>
              <a:p>
                <a:endParaRPr lang="en-US"/>
              </a:p>
            </p:txBody>
          </p:sp>
          <p:sp>
            <p:nvSpPr>
              <p:cNvPr id="3178" name="Freeform 3177">
                <a:extLst>
                  <a:ext uri="{FF2B5EF4-FFF2-40B4-BE49-F238E27FC236}">
                    <a16:creationId xmlns:a16="http://schemas.microsoft.com/office/drawing/2014/main" id="{5A7180C5-7936-692E-CC93-97DC53574B80}"/>
                  </a:ext>
                </a:extLst>
              </p:cNvPr>
              <p:cNvSpPr/>
              <p:nvPr/>
            </p:nvSpPr>
            <p:spPr>
              <a:xfrm>
                <a:off x="8477176" y="2492168"/>
                <a:ext cx="35134" cy="30501"/>
              </a:xfrm>
              <a:custGeom>
                <a:avLst/>
                <a:gdLst>
                  <a:gd name="csX0" fmla="*/ 22823 w 39612"/>
                  <a:gd name="csY0" fmla="*/ 0 h 34389"/>
                  <a:gd name="csX1" fmla="*/ 0 w 39612"/>
                  <a:gd name="csY1" fmla="*/ 13831 h 34389"/>
                  <a:gd name="csX2" fmla="*/ 13350 w 39612"/>
                  <a:gd name="csY2" fmla="*/ 33240 h 34389"/>
                  <a:gd name="csX3" fmla="*/ 39613 w 39612"/>
                  <a:gd name="csY3" fmla="*/ 33240 h 34389"/>
                </a:gdLst>
                <a:ahLst/>
                <a:cxnLst>
                  <a:cxn ang="0">
                    <a:pos x="csX0" y="csY0"/>
                  </a:cxn>
                  <a:cxn ang="0">
                    <a:pos x="csX1" y="csY1"/>
                  </a:cxn>
                  <a:cxn ang="0">
                    <a:pos x="csX2" y="csY2"/>
                  </a:cxn>
                  <a:cxn ang="0">
                    <a:pos x="csX3" y="csY3"/>
                  </a:cxn>
                </a:cxnLst>
                <a:rect l="l" t="t" r="r" b="b"/>
                <a:pathLst>
                  <a:path w="39612" h="34389">
                    <a:moveTo>
                      <a:pt x="22823" y="0"/>
                    </a:moveTo>
                    <a:cubicBezTo>
                      <a:pt x="22823" y="0"/>
                      <a:pt x="0" y="10823"/>
                      <a:pt x="0" y="13831"/>
                    </a:cubicBezTo>
                    <a:cubicBezTo>
                      <a:pt x="0" y="16839"/>
                      <a:pt x="5596" y="30656"/>
                      <a:pt x="13350" y="33240"/>
                    </a:cubicBezTo>
                    <a:cubicBezTo>
                      <a:pt x="21104" y="35825"/>
                      <a:pt x="39613" y="33240"/>
                      <a:pt x="39613" y="33240"/>
                    </a:cubicBezTo>
                  </a:path>
                </a:pathLst>
              </a:custGeom>
              <a:solidFill>
                <a:srgbClr val="C2D2CB"/>
              </a:solidFill>
              <a:ln w="6350" cap="rnd">
                <a:solidFill>
                  <a:schemeClr val="bg1">
                    <a:lumMod val="50000"/>
                  </a:schemeClr>
                </a:solidFill>
                <a:prstDash val="solid"/>
                <a:round/>
              </a:ln>
            </p:spPr>
            <p:txBody>
              <a:bodyPr/>
              <a:lstStyle/>
              <a:p>
                <a:endParaRPr lang="en-US"/>
              </a:p>
            </p:txBody>
          </p:sp>
          <p:sp>
            <p:nvSpPr>
              <p:cNvPr id="3179" name="Freeform 3178">
                <a:extLst>
                  <a:ext uri="{FF2B5EF4-FFF2-40B4-BE49-F238E27FC236}">
                    <a16:creationId xmlns:a16="http://schemas.microsoft.com/office/drawing/2014/main" id="{72E911BA-C88B-B166-6976-0C853919E6FE}"/>
                  </a:ext>
                </a:extLst>
              </p:cNvPr>
              <p:cNvSpPr/>
              <p:nvPr/>
            </p:nvSpPr>
            <p:spPr>
              <a:xfrm>
                <a:off x="8421195" y="2515712"/>
                <a:ext cx="148432" cy="114799"/>
              </a:xfrm>
              <a:custGeom>
                <a:avLst/>
                <a:gdLst>
                  <a:gd name="csX0" fmla="*/ 157139 w 167351"/>
                  <a:gd name="csY0" fmla="*/ 83788 h 129431"/>
                  <a:gd name="csX1" fmla="*/ 124933 w 167351"/>
                  <a:gd name="csY1" fmla="*/ 65573 h 129431"/>
                  <a:gd name="csX2" fmla="*/ 122836 w 167351"/>
                  <a:gd name="csY2" fmla="*/ 64198 h 129431"/>
                  <a:gd name="csX3" fmla="*/ 115731 w 167351"/>
                  <a:gd name="csY3" fmla="*/ 58907 h 129431"/>
                  <a:gd name="csX4" fmla="*/ 114977 w 167351"/>
                  <a:gd name="csY4" fmla="*/ 54206 h 129431"/>
                  <a:gd name="csX5" fmla="*/ 111326 w 167351"/>
                  <a:gd name="csY5" fmla="*/ 42460 h 129431"/>
                  <a:gd name="csX6" fmla="*/ 102819 w 167351"/>
                  <a:gd name="csY6" fmla="*/ 32333 h 129431"/>
                  <a:gd name="csX7" fmla="*/ 101823 w 167351"/>
                  <a:gd name="csY7" fmla="*/ 31819 h 129431"/>
                  <a:gd name="csX8" fmla="*/ 82741 w 167351"/>
                  <a:gd name="csY8" fmla="*/ 34328 h 129431"/>
                  <a:gd name="csX9" fmla="*/ 79392 w 167351"/>
                  <a:gd name="csY9" fmla="*/ 31834 h 129431"/>
                  <a:gd name="csX10" fmla="*/ 73056 w 167351"/>
                  <a:gd name="csY10" fmla="*/ 23898 h 129431"/>
                  <a:gd name="csX11" fmla="*/ 69511 w 167351"/>
                  <a:gd name="csY11" fmla="*/ 15916 h 129431"/>
                  <a:gd name="csX12" fmla="*/ 55075 w 167351"/>
                  <a:gd name="csY12" fmla="*/ 4398 h 129431"/>
                  <a:gd name="csX13" fmla="*/ 34605 w 167351"/>
                  <a:gd name="csY13" fmla="*/ 377 h 129431"/>
                  <a:gd name="csX14" fmla="*/ 11223 w 167351"/>
                  <a:gd name="csY14" fmla="*/ 15675 h 129431"/>
                  <a:gd name="csX15" fmla="*/ 8055 w 167351"/>
                  <a:gd name="csY15" fmla="*/ 29854 h 129431"/>
                  <a:gd name="csX16" fmla="*/ 7784 w 167351"/>
                  <a:gd name="csY16" fmla="*/ 31305 h 129431"/>
                  <a:gd name="csX17" fmla="*/ 0 w 167351"/>
                  <a:gd name="csY17" fmla="*/ 83924 h 129431"/>
                  <a:gd name="csX18" fmla="*/ 52737 w 167351"/>
                  <a:gd name="csY18" fmla="*/ 116288 h 129431"/>
                  <a:gd name="csX19" fmla="*/ 78230 w 167351"/>
                  <a:gd name="csY19" fmla="*/ 117149 h 129431"/>
                  <a:gd name="csX20" fmla="*/ 109682 w 167351"/>
                  <a:gd name="csY20" fmla="*/ 116772 h 129431"/>
                  <a:gd name="csX21" fmla="*/ 117888 w 167351"/>
                  <a:gd name="csY21" fmla="*/ 118434 h 129431"/>
                  <a:gd name="csX22" fmla="*/ 139369 w 167351"/>
                  <a:gd name="csY22" fmla="*/ 127776 h 129431"/>
                  <a:gd name="csX23" fmla="*/ 158889 w 167351"/>
                  <a:gd name="csY23" fmla="*/ 125751 h 129431"/>
                  <a:gd name="csX24" fmla="*/ 167352 w 167351"/>
                  <a:gd name="csY24" fmla="*/ 109380 h 129431"/>
                  <a:gd name="csX25" fmla="*/ 167352 w 167351"/>
                  <a:gd name="csY25" fmla="*/ 101277 h 129431"/>
                  <a:gd name="csX26" fmla="*/ 157169 w 167351"/>
                  <a:gd name="csY26" fmla="*/ 83803 h 129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67351" h="129431">
                    <a:moveTo>
                      <a:pt x="157139" y="83788"/>
                    </a:moveTo>
                    <a:lnTo>
                      <a:pt x="124933" y="65573"/>
                    </a:lnTo>
                    <a:cubicBezTo>
                      <a:pt x="124209" y="65165"/>
                      <a:pt x="123500" y="64696"/>
                      <a:pt x="122836" y="64198"/>
                    </a:cubicBezTo>
                    <a:lnTo>
                      <a:pt x="115731" y="58907"/>
                    </a:lnTo>
                    <a:cubicBezTo>
                      <a:pt x="115701" y="57335"/>
                      <a:pt x="115460" y="55748"/>
                      <a:pt x="114977" y="54206"/>
                    </a:cubicBezTo>
                    <a:lnTo>
                      <a:pt x="111326" y="42460"/>
                    </a:lnTo>
                    <a:cubicBezTo>
                      <a:pt x="109969" y="38077"/>
                      <a:pt x="106891" y="34419"/>
                      <a:pt x="102819" y="32333"/>
                    </a:cubicBezTo>
                    <a:lnTo>
                      <a:pt x="101823" y="31819"/>
                    </a:lnTo>
                    <a:cubicBezTo>
                      <a:pt x="95457" y="28569"/>
                      <a:pt x="87900" y="29702"/>
                      <a:pt x="82741" y="34328"/>
                    </a:cubicBezTo>
                    <a:lnTo>
                      <a:pt x="79392" y="31834"/>
                    </a:lnTo>
                    <a:cubicBezTo>
                      <a:pt x="76631" y="29778"/>
                      <a:pt x="74444" y="27042"/>
                      <a:pt x="73056" y="23898"/>
                    </a:cubicBezTo>
                    <a:lnTo>
                      <a:pt x="69511" y="15916"/>
                    </a:lnTo>
                    <a:cubicBezTo>
                      <a:pt x="66856" y="9946"/>
                      <a:pt x="61471" y="5653"/>
                      <a:pt x="55075" y="4398"/>
                    </a:cubicBezTo>
                    <a:lnTo>
                      <a:pt x="34605" y="377"/>
                    </a:lnTo>
                    <a:cubicBezTo>
                      <a:pt x="23970" y="-1709"/>
                      <a:pt x="13591" y="5063"/>
                      <a:pt x="11223" y="15675"/>
                    </a:cubicBezTo>
                    <a:lnTo>
                      <a:pt x="8055" y="29854"/>
                    </a:lnTo>
                    <a:cubicBezTo>
                      <a:pt x="7950" y="30337"/>
                      <a:pt x="7859" y="30821"/>
                      <a:pt x="7784" y="31305"/>
                    </a:cubicBezTo>
                    <a:lnTo>
                      <a:pt x="0" y="83924"/>
                    </a:lnTo>
                    <a:lnTo>
                      <a:pt x="52737" y="116288"/>
                    </a:lnTo>
                    <a:lnTo>
                      <a:pt x="78230" y="117149"/>
                    </a:lnTo>
                    <a:lnTo>
                      <a:pt x="109682" y="116772"/>
                    </a:lnTo>
                    <a:cubicBezTo>
                      <a:pt x="112503" y="116741"/>
                      <a:pt x="115294" y="117301"/>
                      <a:pt x="117888" y="118434"/>
                    </a:cubicBezTo>
                    <a:lnTo>
                      <a:pt x="139369" y="127776"/>
                    </a:lnTo>
                    <a:cubicBezTo>
                      <a:pt x="145780" y="130557"/>
                      <a:pt x="153187" y="129802"/>
                      <a:pt x="158889" y="125751"/>
                    </a:cubicBezTo>
                    <a:cubicBezTo>
                      <a:pt x="164199" y="121987"/>
                      <a:pt x="167352" y="115880"/>
                      <a:pt x="167352" y="109380"/>
                    </a:cubicBezTo>
                    <a:lnTo>
                      <a:pt x="167352" y="101277"/>
                    </a:lnTo>
                    <a:cubicBezTo>
                      <a:pt x="167352" y="94037"/>
                      <a:pt x="163460" y="87371"/>
                      <a:pt x="157169" y="83803"/>
                    </a:cubicBezTo>
                    <a:close/>
                  </a:path>
                </a:pathLst>
              </a:custGeom>
              <a:solidFill>
                <a:srgbClr val="C2D2CB"/>
              </a:solidFill>
              <a:ln w="6350" cap="rnd">
                <a:solidFill>
                  <a:schemeClr val="bg1">
                    <a:lumMod val="50000"/>
                  </a:schemeClr>
                </a:solidFill>
                <a:prstDash val="solid"/>
                <a:round/>
              </a:ln>
            </p:spPr>
            <p:txBody>
              <a:bodyPr/>
              <a:lstStyle/>
              <a:p>
                <a:endParaRPr lang="en-US"/>
              </a:p>
            </p:txBody>
          </p:sp>
          <p:sp>
            <p:nvSpPr>
              <p:cNvPr id="3180" name="Freeform 3179">
                <a:extLst>
                  <a:ext uri="{FF2B5EF4-FFF2-40B4-BE49-F238E27FC236}">
                    <a16:creationId xmlns:a16="http://schemas.microsoft.com/office/drawing/2014/main" id="{D765D29D-E477-2DA2-7691-1B750685C876}"/>
                  </a:ext>
                </a:extLst>
              </p:cNvPr>
              <p:cNvSpPr/>
              <p:nvPr/>
            </p:nvSpPr>
            <p:spPr>
              <a:xfrm>
                <a:off x="8480614" y="2542290"/>
                <a:ext cx="43230" cy="54763"/>
              </a:xfrm>
              <a:custGeom>
                <a:avLst/>
                <a:gdLst>
                  <a:gd name="csX0" fmla="*/ 0 w 48740"/>
                  <a:gd name="csY0" fmla="*/ 25057 h 61743"/>
                  <a:gd name="csX1" fmla="*/ 13380 w 48740"/>
                  <a:gd name="csY1" fmla="*/ 6918 h 61743"/>
                  <a:gd name="csX2" fmla="*/ 34816 w 48740"/>
                  <a:gd name="csY2" fmla="*/ 1869 h 61743"/>
                  <a:gd name="csX3" fmla="*/ 35812 w 48740"/>
                  <a:gd name="csY3" fmla="*/ 2383 h 61743"/>
                  <a:gd name="csX4" fmla="*/ 44319 w 48740"/>
                  <a:gd name="csY4" fmla="*/ 12511 h 61743"/>
                  <a:gd name="csX5" fmla="*/ 47970 w 48740"/>
                  <a:gd name="csY5" fmla="*/ 24256 h 61743"/>
                  <a:gd name="csX6" fmla="*/ 43022 w 48740"/>
                  <a:gd name="csY6" fmla="*/ 42078 h 61743"/>
                  <a:gd name="csX7" fmla="*/ 36264 w 48740"/>
                  <a:gd name="csY7" fmla="*/ 48094 h 61743"/>
                  <a:gd name="csX8" fmla="*/ 30577 w 48740"/>
                  <a:gd name="csY8" fmla="*/ 61744 h 61743"/>
                  <a:gd name="csX9" fmla="*/ 30577 w 48740"/>
                  <a:gd name="csY9" fmla="*/ 61744 h 61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8740" h="61743">
                    <a:moveTo>
                      <a:pt x="0" y="25057"/>
                    </a:moveTo>
                    <a:lnTo>
                      <a:pt x="13380" y="6918"/>
                    </a:lnTo>
                    <a:cubicBezTo>
                      <a:pt x="18328" y="206"/>
                      <a:pt x="27394" y="-1925"/>
                      <a:pt x="34816" y="1869"/>
                    </a:cubicBezTo>
                    <a:lnTo>
                      <a:pt x="35812" y="2383"/>
                    </a:lnTo>
                    <a:cubicBezTo>
                      <a:pt x="39899" y="4469"/>
                      <a:pt x="42962" y="8127"/>
                      <a:pt x="44319" y="12511"/>
                    </a:cubicBezTo>
                    <a:lnTo>
                      <a:pt x="47970" y="24256"/>
                    </a:lnTo>
                    <a:cubicBezTo>
                      <a:pt x="49961" y="30650"/>
                      <a:pt x="48015" y="37634"/>
                      <a:pt x="43022" y="42078"/>
                    </a:cubicBezTo>
                    <a:lnTo>
                      <a:pt x="36264" y="48094"/>
                    </a:lnTo>
                    <a:cubicBezTo>
                      <a:pt x="32387" y="51541"/>
                      <a:pt x="30306" y="56559"/>
                      <a:pt x="30577" y="61744"/>
                    </a:cubicBezTo>
                    <a:lnTo>
                      <a:pt x="30577" y="61744"/>
                    </a:lnTo>
                  </a:path>
                </a:pathLst>
              </a:custGeom>
              <a:solidFill>
                <a:srgbClr val="C2D2CB"/>
              </a:solidFill>
              <a:ln w="6350" cap="rnd">
                <a:solidFill>
                  <a:schemeClr val="bg1">
                    <a:lumMod val="50000"/>
                  </a:schemeClr>
                </a:solidFill>
                <a:prstDash val="solid"/>
                <a:round/>
              </a:ln>
            </p:spPr>
            <p:txBody>
              <a:bodyPr/>
              <a:lstStyle/>
              <a:p>
                <a:endParaRPr lang="en-US"/>
              </a:p>
            </p:txBody>
          </p:sp>
          <p:sp>
            <p:nvSpPr>
              <p:cNvPr id="3181" name="Freeform 3180">
                <a:extLst>
                  <a:ext uri="{FF2B5EF4-FFF2-40B4-BE49-F238E27FC236}">
                    <a16:creationId xmlns:a16="http://schemas.microsoft.com/office/drawing/2014/main" id="{BE814166-9C31-030B-2C6B-02847EFC3CCF}"/>
                  </a:ext>
                </a:extLst>
              </p:cNvPr>
              <p:cNvSpPr/>
              <p:nvPr/>
            </p:nvSpPr>
            <p:spPr>
              <a:xfrm>
                <a:off x="8437465" y="2530634"/>
                <a:ext cx="41610" cy="9772"/>
              </a:xfrm>
              <a:custGeom>
                <a:avLst/>
                <a:gdLst>
                  <a:gd name="csX0" fmla="*/ 0 w 46913"/>
                  <a:gd name="csY0" fmla="*/ 11019 h 11018"/>
                  <a:gd name="csX1" fmla="*/ 11570 w 46913"/>
                  <a:gd name="csY1" fmla="*/ 4232 h 11018"/>
                  <a:gd name="csX2" fmla="*/ 35374 w 46913"/>
                  <a:gd name="csY2" fmla="*/ 1118 h 11018"/>
                  <a:gd name="csX3" fmla="*/ 46914 w 46913"/>
                  <a:gd name="csY3" fmla="*/ 4322 h 11018"/>
                </a:gdLst>
                <a:ahLst/>
                <a:cxnLst>
                  <a:cxn ang="0">
                    <a:pos x="csX0" y="csY0"/>
                  </a:cxn>
                  <a:cxn ang="0">
                    <a:pos x="csX1" y="csY1"/>
                  </a:cxn>
                  <a:cxn ang="0">
                    <a:pos x="csX2" y="csY2"/>
                  </a:cxn>
                  <a:cxn ang="0">
                    <a:pos x="csX3" y="csY3"/>
                  </a:cxn>
                </a:cxnLst>
                <a:rect l="l" t="t" r="r" b="b"/>
                <a:pathLst>
                  <a:path w="46913" h="11018">
                    <a:moveTo>
                      <a:pt x="0" y="11019"/>
                    </a:moveTo>
                    <a:lnTo>
                      <a:pt x="11570" y="4232"/>
                    </a:lnTo>
                    <a:cubicBezTo>
                      <a:pt x="18766" y="14"/>
                      <a:pt x="27349" y="-1104"/>
                      <a:pt x="35374" y="1118"/>
                    </a:cubicBezTo>
                    <a:lnTo>
                      <a:pt x="46914" y="4322"/>
                    </a:lnTo>
                  </a:path>
                </a:pathLst>
              </a:custGeom>
              <a:solidFill>
                <a:srgbClr val="C2D2CB"/>
              </a:solidFill>
              <a:ln w="6350" cap="rnd">
                <a:solidFill>
                  <a:schemeClr val="bg1">
                    <a:lumMod val="50000"/>
                  </a:schemeClr>
                </a:solidFill>
                <a:prstDash val="solid"/>
                <a:round/>
              </a:ln>
            </p:spPr>
            <p:txBody>
              <a:bodyPr/>
              <a:lstStyle/>
              <a:p>
                <a:endParaRPr lang="en-US"/>
              </a:p>
            </p:txBody>
          </p:sp>
          <p:sp>
            <p:nvSpPr>
              <p:cNvPr id="3182" name="Freeform 3181">
                <a:extLst>
                  <a:ext uri="{FF2B5EF4-FFF2-40B4-BE49-F238E27FC236}">
                    <a16:creationId xmlns:a16="http://schemas.microsoft.com/office/drawing/2014/main" id="{66E49DFD-BE32-2B1B-2AB7-888D67C5B188}"/>
                  </a:ext>
                </a:extLst>
              </p:cNvPr>
              <p:cNvSpPr/>
              <p:nvPr/>
            </p:nvSpPr>
            <p:spPr>
              <a:xfrm>
                <a:off x="8398503" y="2584762"/>
                <a:ext cx="161132" cy="120978"/>
              </a:xfrm>
              <a:custGeom>
                <a:avLst/>
                <a:gdLst>
                  <a:gd name="csX0" fmla="*/ 0 w 181669"/>
                  <a:gd name="csY0" fmla="*/ 85464 h 136398"/>
                  <a:gd name="csX1" fmla="*/ 15930 w 181669"/>
                  <a:gd name="csY1" fmla="*/ 37137 h 136398"/>
                  <a:gd name="csX2" fmla="*/ 15930 w 181669"/>
                  <a:gd name="csY2" fmla="*/ 12921 h 136398"/>
                  <a:gd name="csX3" fmla="*/ 30019 w 181669"/>
                  <a:gd name="csY3" fmla="*/ 57 h 136398"/>
                  <a:gd name="csX4" fmla="*/ 71472 w 181669"/>
                  <a:gd name="csY4" fmla="*/ 3927 h 136398"/>
                  <a:gd name="csX5" fmla="*/ 88563 w 181669"/>
                  <a:gd name="csY5" fmla="*/ 1040 h 136398"/>
                  <a:gd name="csX6" fmla="*/ 103528 w 181669"/>
                  <a:gd name="csY6" fmla="*/ 12377 h 136398"/>
                  <a:gd name="csX7" fmla="*/ 105172 w 181669"/>
                  <a:gd name="csY7" fmla="*/ 27403 h 136398"/>
                  <a:gd name="csX8" fmla="*/ 118160 w 181669"/>
                  <a:gd name="csY8" fmla="*/ 51558 h 136398"/>
                  <a:gd name="csX9" fmla="*/ 118431 w 181669"/>
                  <a:gd name="csY9" fmla="*/ 51785 h 136398"/>
                  <a:gd name="csX10" fmla="*/ 122399 w 181669"/>
                  <a:gd name="csY10" fmla="*/ 55624 h 136398"/>
                  <a:gd name="csX11" fmla="*/ 179088 w 181669"/>
                  <a:gd name="csY11" fmla="*/ 119384 h 136398"/>
                  <a:gd name="csX12" fmla="*/ 180430 w 181669"/>
                  <a:gd name="csY12" fmla="*/ 131054 h 136398"/>
                  <a:gd name="csX13" fmla="*/ 180430 w 181669"/>
                  <a:gd name="csY13" fmla="*/ 131054 h 136398"/>
                  <a:gd name="csX14" fmla="*/ 166793 w 181669"/>
                  <a:gd name="csY14" fmla="*/ 135256 h 136398"/>
                  <a:gd name="csX15" fmla="*/ 124767 w 181669"/>
                  <a:gd name="csY15" fmla="*/ 113519 h 136398"/>
                  <a:gd name="csX16" fmla="*/ 119472 w 181669"/>
                  <a:gd name="csY16" fmla="*/ 112401 h 136398"/>
                  <a:gd name="csX17" fmla="*/ 93858 w 181669"/>
                  <a:gd name="csY17" fmla="*/ 113958 h 136398"/>
                  <a:gd name="csX18" fmla="*/ 0 w 181669"/>
                  <a:gd name="csY18" fmla="*/ 85479 h 1363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81669" h="136398">
                    <a:moveTo>
                      <a:pt x="0" y="85464"/>
                    </a:moveTo>
                    <a:lnTo>
                      <a:pt x="15930" y="37137"/>
                    </a:lnTo>
                    <a:lnTo>
                      <a:pt x="15930" y="12921"/>
                    </a:lnTo>
                    <a:cubicBezTo>
                      <a:pt x="15930" y="5318"/>
                      <a:pt x="22461" y="-653"/>
                      <a:pt x="30019" y="57"/>
                    </a:cubicBezTo>
                    <a:lnTo>
                      <a:pt x="71472" y="3927"/>
                    </a:lnTo>
                    <a:lnTo>
                      <a:pt x="88563" y="1040"/>
                    </a:lnTo>
                    <a:cubicBezTo>
                      <a:pt x="95879" y="-200"/>
                      <a:pt x="102728" y="4985"/>
                      <a:pt x="103528" y="12377"/>
                    </a:cubicBezTo>
                    <a:lnTo>
                      <a:pt x="105172" y="27403"/>
                    </a:lnTo>
                    <a:cubicBezTo>
                      <a:pt x="106198" y="36835"/>
                      <a:pt x="110859" y="45497"/>
                      <a:pt x="118160" y="51558"/>
                    </a:cubicBezTo>
                    <a:lnTo>
                      <a:pt x="118431" y="51785"/>
                    </a:lnTo>
                    <a:cubicBezTo>
                      <a:pt x="119849" y="52964"/>
                      <a:pt x="121177" y="54249"/>
                      <a:pt x="122399" y="55624"/>
                    </a:cubicBezTo>
                    <a:lnTo>
                      <a:pt x="179088" y="119384"/>
                    </a:lnTo>
                    <a:cubicBezTo>
                      <a:pt x="181954" y="122604"/>
                      <a:pt x="182482" y="127275"/>
                      <a:pt x="180430" y="131054"/>
                    </a:cubicBezTo>
                    <a:lnTo>
                      <a:pt x="180430" y="131054"/>
                    </a:lnTo>
                    <a:cubicBezTo>
                      <a:pt x="177790" y="135937"/>
                      <a:pt x="171726" y="137811"/>
                      <a:pt x="166793" y="135256"/>
                    </a:cubicBezTo>
                    <a:lnTo>
                      <a:pt x="124767" y="113519"/>
                    </a:lnTo>
                    <a:cubicBezTo>
                      <a:pt x="123138" y="112673"/>
                      <a:pt x="121313" y="112295"/>
                      <a:pt x="119472" y="112401"/>
                    </a:cubicBezTo>
                    <a:lnTo>
                      <a:pt x="93858" y="113958"/>
                    </a:lnTo>
                    <a:lnTo>
                      <a:pt x="0" y="85479"/>
                    </a:lnTo>
                    <a:close/>
                  </a:path>
                </a:pathLst>
              </a:custGeom>
              <a:solidFill>
                <a:srgbClr val="C2D2CB"/>
              </a:solidFill>
              <a:ln w="6350" cap="rnd">
                <a:solidFill>
                  <a:schemeClr val="bg1">
                    <a:lumMod val="50000"/>
                  </a:schemeClr>
                </a:solidFill>
                <a:prstDash val="solid"/>
                <a:round/>
              </a:ln>
            </p:spPr>
            <p:txBody>
              <a:bodyPr/>
              <a:lstStyle/>
              <a:p>
                <a:endParaRPr lang="en-US"/>
              </a:p>
            </p:txBody>
          </p:sp>
          <p:sp>
            <p:nvSpPr>
              <p:cNvPr id="3183" name="Freeform 3182">
                <a:extLst>
                  <a:ext uri="{FF2B5EF4-FFF2-40B4-BE49-F238E27FC236}">
                    <a16:creationId xmlns:a16="http://schemas.microsoft.com/office/drawing/2014/main" id="{C9B754DC-EDAE-1DC3-7B8A-8C0B46D1A40E}"/>
                  </a:ext>
                </a:extLst>
              </p:cNvPr>
              <p:cNvSpPr/>
              <p:nvPr/>
            </p:nvSpPr>
            <p:spPr>
              <a:xfrm>
                <a:off x="8425489" y="2595136"/>
                <a:ext cx="18853" cy="37889"/>
              </a:xfrm>
              <a:custGeom>
                <a:avLst/>
                <a:gdLst>
                  <a:gd name="csX0" fmla="*/ 9701 w 21256"/>
                  <a:gd name="csY0" fmla="*/ 0 h 42718"/>
                  <a:gd name="csX1" fmla="*/ 1012 w 21256"/>
                  <a:gd name="csY1" fmla="*/ 23732 h 42718"/>
                  <a:gd name="csX2" fmla="*/ 21256 w 21256"/>
                  <a:gd name="csY2" fmla="*/ 42718 h 42718"/>
                </a:gdLst>
                <a:ahLst/>
                <a:cxnLst>
                  <a:cxn ang="0">
                    <a:pos x="csX0" y="csY0"/>
                  </a:cxn>
                  <a:cxn ang="0">
                    <a:pos x="csX1" y="csY1"/>
                  </a:cxn>
                  <a:cxn ang="0">
                    <a:pos x="csX2" y="csY2"/>
                  </a:cxn>
                </a:cxnLst>
                <a:rect l="l" t="t" r="r" b="b"/>
                <a:pathLst>
                  <a:path w="21256" h="42718">
                    <a:moveTo>
                      <a:pt x="9701" y="0"/>
                    </a:moveTo>
                    <a:cubicBezTo>
                      <a:pt x="9701" y="0"/>
                      <a:pt x="-3724" y="15101"/>
                      <a:pt x="1012" y="23732"/>
                    </a:cubicBezTo>
                    <a:cubicBezTo>
                      <a:pt x="5749" y="32364"/>
                      <a:pt x="21256" y="42718"/>
                      <a:pt x="21256" y="42718"/>
                    </a:cubicBezTo>
                  </a:path>
                </a:pathLst>
              </a:custGeom>
              <a:solidFill>
                <a:srgbClr val="C2D2CB"/>
              </a:solidFill>
              <a:ln w="6350" cap="rnd">
                <a:solidFill>
                  <a:schemeClr val="bg1">
                    <a:lumMod val="50000"/>
                  </a:schemeClr>
                </a:solidFill>
                <a:prstDash val="solid"/>
                <a:round/>
              </a:ln>
            </p:spPr>
            <p:txBody>
              <a:bodyPr/>
              <a:lstStyle/>
              <a:p>
                <a:endParaRPr lang="en-US"/>
              </a:p>
            </p:txBody>
          </p:sp>
          <p:sp>
            <p:nvSpPr>
              <p:cNvPr id="3184" name="Freeform 3183">
                <a:extLst>
                  <a:ext uri="{FF2B5EF4-FFF2-40B4-BE49-F238E27FC236}">
                    <a16:creationId xmlns:a16="http://schemas.microsoft.com/office/drawing/2014/main" id="{8412F2FC-8D47-78CC-FE7D-2F46F5A62D88}"/>
                  </a:ext>
                </a:extLst>
              </p:cNvPr>
              <p:cNvSpPr/>
              <p:nvPr/>
            </p:nvSpPr>
            <p:spPr>
              <a:xfrm>
                <a:off x="8383986" y="2641479"/>
                <a:ext cx="167888" cy="128625"/>
              </a:xfrm>
              <a:custGeom>
                <a:avLst/>
                <a:gdLst>
                  <a:gd name="csX0" fmla="*/ 15 w 189286"/>
                  <a:gd name="csY0" fmla="*/ 89692 h 145019"/>
                  <a:gd name="csX1" fmla="*/ 9081 w 189286"/>
                  <a:gd name="csY1" fmla="*/ 66443 h 145019"/>
                  <a:gd name="csX2" fmla="*/ 10499 w 189286"/>
                  <a:gd name="csY2" fmla="*/ 57403 h 145019"/>
                  <a:gd name="csX3" fmla="*/ 8553 w 189286"/>
                  <a:gd name="csY3" fmla="*/ 25614 h 145019"/>
                  <a:gd name="csX4" fmla="*/ 16126 w 189286"/>
                  <a:gd name="csY4" fmla="*/ 13279 h 145019"/>
                  <a:gd name="csX5" fmla="*/ 44606 w 189286"/>
                  <a:gd name="csY5" fmla="*/ 1020 h 145019"/>
                  <a:gd name="csX6" fmla="*/ 53732 w 189286"/>
                  <a:gd name="csY6" fmla="*/ 718 h 145019"/>
                  <a:gd name="csX7" fmla="*/ 65906 w 189286"/>
                  <a:gd name="csY7" fmla="*/ 5011 h 145019"/>
                  <a:gd name="csX8" fmla="*/ 77763 w 189286"/>
                  <a:gd name="csY8" fmla="*/ 3091 h 145019"/>
                  <a:gd name="csX9" fmla="*/ 77763 w 189286"/>
                  <a:gd name="csY9" fmla="*/ 3091 h 145019"/>
                  <a:gd name="csX10" fmla="*/ 96558 w 189286"/>
                  <a:gd name="csY10" fmla="*/ 7157 h 145019"/>
                  <a:gd name="csX11" fmla="*/ 126607 w 189286"/>
                  <a:gd name="csY11" fmla="*/ 64236 h 145019"/>
                  <a:gd name="csX12" fmla="*/ 172631 w 189286"/>
                  <a:gd name="csY12" fmla="*/ 113741 h 145019"/>
                  <a:gd name="csX13" fmla="*/ 174607 w 189286"/>
                  <a:gd name="csY13" fmla="*/ 115465 h 145019"/>
                  <a:gd name="csX14" fmla="*/ 183915 w 189286"/>
                  <a:gd name="csY14" fmla="*/ 122010 h 145019"/>
                  <a:gd name="csX15" fmla="*/ 187339 w 189286"/>
                  <a:gd name="csY15" fmla="*/ 139121 h 145019"/>
                  <a:gd name="csX16" fmla="*/ 187339 w 189286"/>
                  <a:gd name="csY16" fmla="*/ 139121 h 145019"/>
                  <a:gd name="csX17" fmla="*/ 171937 w 189286"/>
                  <a:gd name="csY17" fmla="*/ 144095 h 145019"/>
                  <a:gd name="csX18" fmla="*/ 131329 w 189286"/>
                  <a:gd name="csY18" fmla="*/ 127663 h 145019"/>
                  <a:gd name="csX19" fmla="*/ 99108 w 189286"/>
                  <a:gd name="csY19" fmla="*/ 113031 h 145019"/>
                  <a:gd name="csX20" fmla="*/ 57700 w 189286"/>
                  <a:gd name="csY20" fmla="*/ 103477 h 145019"/>
                  <a:gd name="csX21" fmla="*/ 0 w 189286"/>
                  <a:gd name="csY21" fmla="*/ 89676 h 1450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86" h="145019">
                    <a:moveTo>
                      <a:pt x="15" y="89692"/>
                    </a:moveTo>
                    <a:lnTo>
                      <a:pt x="9081" y="66443"/>
                    </a:lnTo>
                    <a:cubicBezTo>
                      <a:pt x="10197" y="63571"/>
                      <a:pt x="10680" y="60487"/>
                      <a:pt x="10499" y="57403"/>
                    </a:cubicBezTo>
                    <a:lnTo>
                      <a:pt x="8553" y="25614"/>
                    </a:lnTo>
                    <a:cubicBezTo>
                      <a:pt x="8221" y="20308"/>
                      <a:pt x="11253" y="15380"/>
                      <a:pt x="16126" y="13279"/>
                    </a:cubicBezTo>
                    <a:lnTo>
                      <a:pt x="44606" y="1020"/>
                    </a:lnTo>
                    <a:cubicBezTo>
                      <a:pt x="47502" y="-219"/>
                      <a:pt x="50761" y="-340"/>
                      <a:pt x="53732" y="718"/>
                    </a:cubicBezTo>
                    <a:lnTo>
                      <a:pt x="65906" y="5011"/>
                    </a:lnTo>
                    <a:cubicBezTo>
                      <a:pt x="69933" y="6432"/>
                      <a:pt x="74399" y="5706"/>
                      <a:pt x="77763" y="3091"/>
                    </a:cubicBezTo>
                    <a:lnTo>
                      <a:pt x="77763" y="3091"/>
                    </a:lnTo>
                    <a:cubicBezTo>
                      <a:pt x="83932" y="-1701"/>
                      <a:pt x="92923" y="249"/>
                      <a:pt x="96558" y="7157"/>
                    </a:cubicBezTo>
                    <a:lnTo>
                      <a:pt x="126607" y="64236"/>
                    </a:lnTo>
                    <a:lnTo>
                      <a:pt x="172631" y="113741"/>
                    </a:lnTo>
                    <a:cubicBezTo>
                      <a:pt x="173235" y="114391"/>
                      <a:pt x="173898" y="114966"/>
                      <a:pt x="174607" y="115465"/>
                    </a:cubicBezTo>
                    <a:lnTo>
                      <a:pt x="183915" y="122010"/>
                    </a:lnTo>
                    <a:cubicBezTo>
                      <a:pt x="189421" y="125895"/>
                      <a:pt x="190929" y="133423"/>
                      <a:pt x="187339" y="139121"/>
                    </a:cubicBezTo>
                    <a:lnTo>
                      <a:pt x="187339" y="139121"/>
                    </a:lnTo>
                    <a:cubicBezTo>
                      <a:pt x="184081" y="144291"/>
                      <a:pt x="177594" y="146392"/>
                      <a:pt x="171937" y="144095"/>
                    </a:cubicBezTo>
                    <a:lnTo>
                      <a:pt x="131329" y="127663"/>
                    </a:lnTo>
                    <a:lnTo>
                      <a:pt x="99108" y="113031"/>
                    </a:lnTo>
                    <a:lnTo>
                      <a:pt x="57700" y="103477"/>
                    </a:lnTo>
                    <a:lnTo>
                      <a:pt x="0" y="89676"/>
                    </a:lnTo>
                    <a:close/>
                  </a:path>
                </a:pathLst>
              </a:custGeom>
              <a:solidFill>
                <a:srgbClr val="C2D2CB"/>
              </a:solidFill>
              <a:ln w="6350" cap="rnd">
                <a:solidFill>
                  <a:schemeClr val="bg1">
                    <a:lumMod val="50000"/>
                  </a:schemeClr>
                </a:solidFill>
                <a:prstDash val="solid"/>
                <a:round/>
              </a:ln>
            </p:spPr>
            <p:txBody>
              <a:bodyPr/>
              <a:lstStyle/>
              <a:p>
                <a:endParaRPr lang="en-US"/>
              </a:p>
            </p:txBody>
          </p:sp>
          <p:sp>
            <p:nvSpPr>
              <p:cNvPr id="3185" name="Freeform 3184">
                <a:extLst>
                  <a:ext uri="{FF2B5EF4-FFF2-40B4-BE49-F238E27FC236}">
                    <a16:creationId xmlns:a16="http://schemas.microsoft.com/office/drawing/2014/main" id="{129F62A4-69C3-3411-6A41-7562D7F5EDDC}"/>
                  </a:ext>
                </a:extLst>
              </p:cNvPr>
              <p:cNvSpPr/>
              <p:nvPr/>
            </p:nvSpPr>
            <p:spPr>
              <a:xfrm>
                <a:off x="8421168" y="2651769"/>
                <a:ext cx="25836" cy="40182"/>
              </a:xfrm>
              <a:custGeom>
                <a:avLst/>
                <a:gdLst>
                  <a:gd name="csX0" fmla="*/ 29130 w 29129"/>
                  <a:gd name="csY0" fmla="*/ 0 h 45303"/>
                  <a:gd name="csX1" fmla="*/ 22025 w 29129"/>
                  <a:gd name="csY1" fmla="*/ 12879 h 45303"/>
                  <a:gd name="csX2" fmla="*/ 16353 w 29129"/>
                  <a:gd name="csY2" fmla="*/ 17837 h 45303"/>
                  <a:gd name="csX3" fmla="*/ 7045 w 29129"/>
                  <a:gd name="csY3" fmla="*/ 21450 h 45303"/>
                  <a:gd name="csX4" fmla="*/ 91 w 29129"/>
                  <a:gd name="csY4" fmla="*/ 33165 h 45303"/>
                  <a:gd name="csX5" fmla="*/ 91 w 29129"/>
                  <a:gd name="csY5" fmla="*/ 33165 h 45303"/>
                  <a:gd name="csX6" fmla="*/ 9338 w 29129"/>
                  <a:gd name="csY6" fmla="*/ 42688 h 45303"/>
                  <a:gd name="csX7" fmla="*/ 26113 w 29129"/>
                  <a:gd name="csY7" fmla="*/ 45303 h 45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129" h="45303">
                    <a:moveTo>
                      <a:pt x="29130" y="0"/>
                    </a:moveTo>
                    <a:lnTo>
                      <a:pt x="22025" y="12879"/>
                    </a:lnTo>
                    <a:cubicBezTo>
                      <a:pt x="20772" y="15146"/>
                      <a:pt x="18766" y="16900"/>
                      <a:pt x="16353" y="17837"/>
                    </a:cubicBezTo>
                    <a:lnTo>
                      <a:pt x="7045" y="21450"/>
                    </a:lnTo>
                    <a:cubicBezTo>
                      <a:pt x="2309" y="23294"/>
                      <a:pt x="-558" y="28116"/>
                      <a:pt x="91" y="33165"/>
                    </a:cubicBezTo>
                    <a:lnTo>
                      <a:pt x="91" y="33165"/>
                    </a:lnTo>
                    <a:cubicBezTo>
                      <a:pt x="710" y="38047"/>
                      <a:pt x="4481" y="41932"/>
                      <a:pt x="9338" y="42688"/>
                    </a:cubicBezTo>
                    <a:lnTo>
                      <a:pt x="26113" y="45303"/>
                    </a:lnTo>
                  </a:path>
                </a:pathLst>
              </a:custGeom>
              <a:solidFill>
                <a:srgbClr val="C2D2CB"/>
              </a:solidFill>
              <a:ln w="6350" cap="rnd">
                <a:solidFill>
                  <a:schemeClr val="bg1">
                    <a:lumMod val="50000"/>
                  </a:schemeClr>
                </a:solidFill>
                <a:prstDash val="solid"/>
                <a:round/>
              </a:ln>
            </p:spPr>
            <p:txBody>
              <a:bodyPr/>
              <a:lstStyle/>
              <a:p>
                <a:endParaRPr lang="en-US"/>
              </a:p>
            </p:txBody>
          </p:sp>
          <p:sp>
            <p:nvSpPr>
              <p:cNvPr id="3186" name="Freeform 3185">
                <a:extLst>
                  <a:ext uri="{FF2B5EF4-FFF2-40B4-BE49-F238E27FC236}">
                    <a16:creationId xmlns:a16="http://schemas.microsoft.com/office/drawing/2014/main" id="{12F8853A-E49D-7AA2-9231-8021F9128C66}"/>
                  </a:ext>
                </a:extLst>
              </p:cNvPr>
              <p:cNvSpPr/>
              <p:nvPr/>
            </p:nvSpPr>
            <p:spPr>
              <a:xfrm>
                <a:off x="8374207" y="2707250"/>
                <a:ext cx="195421" cy="122266"/>
              </a:xfrm>
              <a:custGeom>
                <a:avLst/>
                <a:gdLst>
                  <a:gd name="csX0" fmla="*/ 60988 w 220329"/>
                  <a:gd name="csY0" fmla="*/ 90619 h 137850"/>
                  <a:gd name="csX1" fmla="*/ 12731 w 220329"/>
                  <a:gd name="csY1" fmla="*/ 90408 h 137850"/>
                  <a:gd name="csX2" fmla="*/ 874 w 220329"/>
                  <a:gd name="csY2" fmla="*/ 73206 h 137850"/>
                  <a:gd name="csX3" fmla="*/ 3952 w 220329"/>
                  <a:gd name="csY3" fmla="*/ 65330 h 137850"/>
                  <a:gd name="csX4" fmla="*/ 4766 w 220329"/>
                  <a:gd name="csY4" fmla="*/ 59646 h 137850"/>
                  <a:gd name="csX5" fmla="*/ 1659 w 220329"/>
                  <a:gd name="csY5" fmla="*/ 23791 h 137850"/>
                  <a:gd name="csX6" fmla="*/ 11268 w 220329"/>
                  <a:gd name="csY6" fmla="*/ 10428 h 137850"/>
                  <a:gd name="csX7" fmla="*/ 39854 w 220329"/>
                  <a:gd name="csY7" fmla="*/ 3565 h 137850"/>
                  <a:gd name="csX8" fmla="*/ 44289 w 220329"/>
                  <a:gd name="csY8" fmla="*/ 3414 h 137850"/>
                  <a:gd name="csX9" fmla="*/ 66192 w 220329"/>
                  <a:gd name="csY9" fmla="*/ 7178 h 137850"/>
                  <a:gd name="csX10" fmla="*/ 76269 w 220329"/>
                  <a:gd name="csY10" fmla="*/ 3671 h 137850"/>
                  <a:gd name="csX11" fmla="*/ 76269 w 220329"/>
                  <a:gd name="csY11" fmla="*/ 3671 h 137850"/>
                  <a:gd name="csX12" fmla="*/ 94431 w 220329"/>
                  <a:gd name="csY12" fmla="*/ 6256 h 137850"/>
                  <a:gd name="csX13" fmla="*/ 113785 w 220329"/>
                  <a:gd name="csY13" fmla="*/ 46420 h 137850"/>
                  <a:gd name="csX14" fmla="*/ 123650 w 220329"/>
                  <a:gd name="csY14" fmla="*/ 59540 h 137850"/>
                  <a:gd name="csX15" fmla="*/ 160714 w 220329"/>
                  <a:gd name="csY15" fmla="*/ 92736 h 137850"/>
                  <a:gd name="csX16" fmla="*/ 172721 w 220329"/>
                  <a:gd name="csY16" fmla="*/ 100279 h 137850"/>
                  <a:gd name="csX17" fmla="*/ 213722 w 220329"/>
                  <a:gd name="csY17" fmla="*/ 117239 h 137850"/>
                  <a:gd name="csX18" fmla="*/ 220329 w 220329"/>
                  <a:gd name="csY18" fmla="*/ 127140 h 137850"/>
                  <a:gd name="csX19" fmla="*/ 220329 w 220329"/>
                  <a:gd name="csY19" fmla="*/ 127140 h 137850"/>
                  <a:gd name="csX20" fmla="*/ 207175 w 220329"/>
                  <a:gd name="csY20" fmla="*/ 137555 h 137850"/>
                  <a:gd name="csX21" fmla="*/ 130061 w 220329"/>
                  <a:gd name="csY21" fmla="*/ 119249 h 137850"/>
                  <a:gd name="csX22" fmla="*/ 115354 w 220329"/>
                  <a:gd name="csY22" fmla="*/ 112946 h 137850"/>
                  <a:gd name="csX23" fmla="*/ 99545 w 220329"/>
                  <a:gd name="csY23" fmla="*/ 102652 h 137850"/>
                  <a:gd name="csX24" fmla="*/ 61018 w 220329"/>
                  <a:gd name="csY24" fmla="*/ 90619 h 137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0329" h="137850">
                    <a:moveTo>
                      <a:pt x="60988" y="90619"/>
                    </a:moveTo>
                    <a:cubicBezTo>
                      <a:pt x="58770" y="90060"/>
                      <a:pt x="31738" y="90226"/>
                      <a:pt x="12731" y="90408"/>
                    </a:cubicBezTo>
                    <a:cubicBezTo>
                      <a:pt x="3816" y="90498"/>
                      <a:pt x="-2369" y="81519"/>
                      <a:pt x="874" y="73206"/>
                    </a:cubicBezTo>
                    <a:lnTo>
                      <a:pt x="3952" y="65330"/>
                    </a:lnTo>
                    <a:cubicBezTo>
                      <a:pt x="4661" y="63531"/>
                      <a:pt x="4932" y="61581"/>
                      <a:pt x="4766" y="59646"/>
                    </a:cubicBezTo>
                    <a:lnTo>
                      <a:pt x="1659" y="23791"/>
                    </a:lnTo>
                    <a:cubicBezTo>
                      <a:pt x="1116" y="17563"/>
                      <a:pt x="5204" y="11879"/>
                      <a:pt x="11268" y="10428"/>
                    </a:cubicBezTo>
                    <a:lnTo>
                      <a:pt x="39854" y="3565"/>
                    </a:lnTo>
                    <a:cubicBezTo>
                      <a:pt x="41302" y="3218"/>
                      <a:pt x="42810" y="3172"/>
                      <a:pt x="44289" y="3414"/>
                    </a:cubicBezTo>
                    <a:lnTo>
                      <a:pt x="66192" y="7178"/>
                    </a:lnTo>
                    <a:cubicBezTo>
                      <a:pt x="69933" y="7813"/>
                      <a:pt x="73734" y="6498"/>
                      <a:pt x="76269" y="3671"/>
                    </a:cubicBezTo>
                    <a:lnTo>
                      <a:pt x="76269" y="3671"/>
                    </a:lnTo>
                    <a:cubicBezTo>
                      <a:pt x="81518" y="-2179"/>
                      <a:pt x="91007" y="-833"/>
                      <a:pt x="94431" y="6256"/>
                    </a:cubicBezTo>
                    <a:lnTo>
                      <a:pt x="113785" y="46420"/>
                    </a:lnTo>
                    <a:cubicBezTo>
                      <a:pt x="116183" y="51393"/>
                      <a:pt x="119532" y="55852"/>
                      <a:pt x="123650" y="59540"/>
                    </a:cubicBezTo>
                    <a:lnTo>
                      <a:pt x="160714" y="92736"/>
                    </a:lnTo>
                    <a:cubicBezTo>
                      <a:pt x="164259" y="95910"/>
                      <a:pt x="168317" y="98465"/>
                      <a:pt x="172721" y="100279"/>
                    </a:cubicBezTo>
                    <a:lnTo>
                      <a:pt x="213722" y="117239"/>
                    </a:lnTo>
                    <a:cubicBezTo>
                      <a:pt x="217720" y="118887"/>
                      <a:pt x="220329" y="122802"/>
                      <a:pt x="220329" y="127140"/>
                    </a:cubicBezTo>
                    <a:lnTo>
                      <a:pt x="220329" y="127140"/>
                    </a:lnTo>
                    <a:cubicBezTo>
                      <a:pt x="220329" y="134048"/>
                      <a:pt x="213888" y="139157"/>
                      <a:pt x="207175" y="137555"/>
                    </a:cubicBezTo>
                    <a:lnTo>
                      <a:pt x="130061" y="119249"/>
                    </a:lnTo>
                    <a:cubicBezTo>
                      <a:pt x="124827" y="118010"/>
                      <a:pt x="119864" y="115878"/>
                      <a:pt x="115354" y="112946"/>
                    </a:cubicBezTo>
                    <a:lnTo>
                      <a:pt x="99545" y="102652"/>
                    </a:lnTo>
                    <a:lnTo>
                      <a:pt x="61018" y="90619"/>
                    </a:lnTo>
                    <a:close/>
                  </a:path>
                </a:pathLst>
              </a:custGeom>
              <a:solidFill>
                <a:srgbClr val="C2D2CB"/>
              </a:solidFill>
              <a:ln w="6350" cap="rnd">
                <a:solidFill>
                  <a:schemeClr val="bg1">
                    <a:lumMod val="50000"/>
                  </a:schemeClr>
                </a:solidFill>
                <a:prstDash val="solid"/>
                <a:round/>
              </a:ln>
            </p:spPr>
            <p:txBody>
              <a:bodyPr/>
              <a:lstStyle/>
              <a:p>
                <a:endParaRPr lang="en-US"/>
              </a:p>
            </p:txBody>
          </p:sp>
          <p:sp>
            <p:nvSpPr>
              <p:cNvPr id="3187" name="Freeform 3186">
                <a:extLst>
                  <a:ext uri="{FF2B5EF4-FFF2-40B4-BE49-F238E27FC236}">
                    <a16:creationId xmlns:a16="http://schemas.microsoft.com/office/drawing/2014/main" id="{755F6866-B910-D2EB-DA3A-05C1C2FC7950}"/>
                  </a:ext>
                </a:extLst>
              </p:cNvPr>
              <p:cNvSpPr/>
              <p:nvPr/>
            </p:nvSpPr>
            <p:spPr>
              <a:xfrm>
                <a:off x="8391080" y="2724477"/>
                <a:ext cx="53248" cy="48268"/>
              </a:xfrm>
              <a:custGeom>
                <a:avLst/>
                <a:gdLst>
                  <a:gd name="csX0" fmla="*/ 12246 w 60035"/>
                  <a:gd name="csY0" fmla="*/ 0 h 54420"/>
                  <a:gd name="csX1" fmla="*/ 12246 w 60035"/>
                  <a:gd name="csY1" fmla="*/ 0 h 54420"/>
                  <a:gd name="csX2" fmla="*/ 118 w 60035"/>
                  <a:gd name="csY2" fmla="*/ 19258 h 54420"/>
                  <a:gd name="csX3" fmla="*/ 1762 w 60035"/>
                  <a:gd name="csY3" fmla="*/ 33770 h 54420"/>
                  <a:gd name="csX4" fmla="*/ 10496 w 60035"/>
                  <a:gd name="csY4" fmla="*/ 47329 h 54420"/>
                  <a:gd name="csX5" fmla="*/ 18054 w 60035"/>
                  <a:gd name="csY5" fmla="*/ 51848 h 54420"/>
                  <a:gd name="csX6" fmla="*/ 36593 w 60035"/>
                  <a:gd name="csY6" fmla="*/ 51879 h 54420"/>
                  <a:gd name="csX7" fmla="*/ 60035 w 60035"/>
                  <a:gd name="csY7" fmla="*/ 37972 h 544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0035" h="54420">
                    <a:moveTo>
                      <a:pt x="12246" y="0"/>
                    </a:moveTo>
                    <a:lnTo>
                      <a:pt x="12246" y="0"/>
                    </a:lnTo>
                    <a:cubicBezTo>
                      <a:pt x="4191" y="2766"/>
                      <a:pt x="-847" y="10778"/>
                      <a:pt x="118" y="19258"/>
                    </a:cubicBezTo>
                    <a:lnTo>
                      <a:pt x="1762" y="33770"/>
                    </a:lnTo>
                    <a:cubicBezTo>
                      <a:pt x="2396" y="39408"/>
                      <a:pt x="5639" y="44426"/>
                      <a:pt x="10496" y="47329"/>
                    </a:cubicBezTo>
                    <a:lnTo>
                      <a:pt x="18054" y="51848"/>
                    </a:lnTo>
                    <a:cubicBezTo>
                      <a:pt x="23756" y="55265"/>
                      <a:pt x="30876" y="55280"/>
                      <a:pt x="36593" y="51879"/>
                    </a:cubicBezTo>
                    <a:lnTo>
                      <a:pt x="60035" y="37972"/>
                    </a:lnTo>
                  </a:path>
                </a:pathLst>
              </a:custGeom>
              <a:solidFill>
                <a:srgbClr val="C2D2CB"/>
              </a:solidFill>
              <a:ln w="6350" cap="rnd">
                <a:solidFill>
                  <a:schemeClr val="bg1">
                    <a:lumMod val="50000"/>
                  </a:schemeClr>
                </a:solidFill>
                <a:prstDash val="solid"/>
                <a:round/>
              </a:ln>
            </p:spPr>
            <p:txBody>
              <a:bodyPr/>
              <a:lstStyle/>
              <a:p>
                <a:endParaRPr lang="en-US"/>
              </a:p>
            </p:txBody>
          </p:sp>
          <p:sp>
            <p:nvSpPr>
              <p:cNvPr id="3188" name="Freeform 3187">
                <a:extLst>
                  <a:ext uri="{FF2B5EF4-FFF2-40B4-BE49-F238E27FC236}">
                    <a16:creationId xmlns:a16="http://schemas.microsoft.com/office/drawing/2014/main" id="{7411470A-05A0-7EAB-AA15-3BD60A5DB108}"/>
                  </a:ext>
                </a:extLst>
              </p:cNvPr>
              <p:cNvSpPr/>
              <p:nvPr/>
            </p:nvSpPr>
            <p:spPr>
              <a:xfrm>
                <a:off x="8591744" y="3798670"/>
                <a:ext cx="44128" cy="40096"/>
              </a:xfrm>
              <a:custGeom>
                <a:avLst/>
                <a:gdLst>
                  <a:gd name="csX0" fmla="*/ 0 w 49752"/>
                  <a:gd name="csY0" fmla="*/ 26317 h 45206"/>
                  <a:gd name="csX1" fmla="*/ 37456 w 49752"/>
                  <a:gd name="csY1" fmla="*/ 43142 h 45206"/>
                  <a:gd name="csX2" fmla="*/ 46492 w 49752"/>
                  <a:gd name="csY2" fmla="*/ 0 h 45206"/>
                </a:gdLst>
                <a:ahLst/>
                <a:cxnLst>
                  <a:cxn ang="0">
                    <a:pos x="csX0" y="csY0"/>
                  </a:cxn>
                  <a:cxn ang="0">
                    <a:pos x="csX1" y="csY1"/>
                  </a:cxn>
                  <a:cxn ang="0">
                    <a:pos x="csX2" y="csY2"/>
                  </a:cxn>
                </a:cxnLst>
                <a:rect l="l" t="t" r="r" b="b"/>
                <a:pathLst>
                  <a:path w="49752" h="45206">
                    <a:moveTo>
                      <a:pt x="0" y="26317"/>
                    </a:moveTo>
                    <a:cubicBezTo>
                      <a:pt x="0" y="26317"/>
                      <a:pt x="16789" y="52635"/>
                      <a:pt x="37456" y="43142"/>
                    </a:cubicBezTo>
                    <a:cubicBezTo>
                      <a:pt x="58122" y="33649"/>
                      <a:pt x="46492" y="0"/>
                      <a:pt x="46492" y="0"/>
                    </a:cubicBezTo>
                  </a:path>
                </a:pathLst>
              </a:custGeom>
              <a:solidFill>
                <a:srgbClr val="E7AFC0"/>
              </a:solidFill>
              <a:ln w="6350" cap="rnd">
                <a:solidFill>
                  <a:schemeClr val="bg1">
                    <a:lumMod val="50000"/>
                  </a:schemeClr>
                </a:solidFill>
                <a:prstDash val="solid"/>
                <a:round/>
              </a:ln>
            </p:spPr>
            <p:txBody>
              <a:bodyPr/>
              <a:lstStyle/>
              <a:p>
                <a:endParaRPr lang="en-US"/>
              </a:p>
            </p:txBody>
          </p:sp>
          <p:sp>
            <p:nvSpPr>
              <p:cNvPr id="3189" name="Freeform 3188">
                <a:extLst>
                  <a:ext uri="{FF2B5EF4-FFF2-40B4-BE49-F238E27FC236}">
                    <a16:creationId xmlns:a16="http://schemas.microsoft.com/office/drawing/2014/main" id="{298C790C-B993-32B7-4ADA-D15314E72FB6}"/>
                  </a:ext>
                </a:extLst>
              </p:cNvPr>
              <p:cNvSpPr/>
              <p:nvPr/>
            </p:nvSpPr>
            <p:spPr>
              <a:xfrm>
                <a:off x="8461468" y="4696049"/>
                <a:ext cx="69506" cy="75134"/>
              </a:xfrm>
              <a:custGeom>
                <a:avLst/>
                <a:gdLst>
                  <a:gd name="csX0" fmla="*/ 0 w 78365"/>
                  <a:gd name="csY0" fmla="*/ 0 h 84710"/>
                  <a:gd name="csX1" fmla="*/ 55543 w 78365"/>
                  <a:gd name="csY1" fmla="*/ 2298 h 84710"/>
                  <a:gd name="csX2" fmla="*/ 78366 w 78365"/>
                  <a:gd name="csY2" fmla="*/ 84711 h 84710"/>
                  <a:gd name="csX3" fmla="*/ 0 w 78365"/>
                  <a:gd name="csY3" fmla="*/ 84711 h 84710"/>
                </a:gdLst>
                <a:ahLst/>
                <a:cxnLst>
                  <a:cxn ang="0">
                    <a:pos x="csX0" y="csY0"/>
                  </a:cxn>
                  <a:cxn ang="0">
                    <a:pos x="csX1" y="csY1"/>
                  </a:cxn>
                  <a:cxn ang="0">
                    <a:pos x="csX2" y="csY2"/>
                  </a:cxn>
                  <a:cxn ang="0">
                    <a:pos x="csX3" y="csY3"/>
                  </a:cxn>
                </a:cxnLst>
                <a:rect l="l" t="t" r="r" b="b"/>
                <a:pathLst>
                  <a:path w="78365" h="84710">
                    <a:moveTo>
                      <a:pt x="0" y="0"/>
                    </a:moveTo>
                    <a:lnTo>
                      <a:pt x="55543" y="2298"/>
                    </a:lnTo>
                    <a:cubicBezTo>
                      <a:pt x="55543" y="2298"/>
                      <a:pt x="74489" y="28192"/>
                      <a:pt x="78366" y="84711"/>
                    </a:cubicBezTo>
                    <a:lnTo>
                      <a:pt x="0" y="84711"/>
                    </a:lnTo>
                  </a:path>
                </a:pathLst>
              </a:custGeom>
              <a:solidFill>
                <a:schemeClr val="accent5">
                  <a:lumMod val="75000"/>
                </a:schemeClr>
              </a:solidFill>
              <a:ln w="6350" cap="rnd">
                <a:solidFill>
                  <a:schemeClr val="bg1">
                    <a:lumMod val="50000"/>
                  </a:schemeClr>
                </a:solidFill>
                <a:prstDash val="solid"/>
                <a:round/>
              </a:ln>
            </p:spPr>
            <p:txBody>
              <a:bodyPr/>
              <a:lstStyle/>
              <a:p>
                <a:endParaRPr lang="en-US"/>
              </a:p>
            </p:txBody>
          </p:sp>
          <p:sp>
            <p:nvSpPr>
              <p:cNvPr id="3190" name="Freeform 3189">
                <a:extLst>
                  <a:ext uri="{FF2B5EF4-FFF2-40B4-BE49-F238E27FC236}">
                    <a16:creationId xmlns:a16="http://schemas.microsoft.com/office/drawing/2014/main" id="{11B482E5-923B-2A01-657F-7A741FBEA0C4}"/>
                  </a:ext>
                </a:extLst>
              </p:cNvPr>
              <p:cNvSpPr/>
              <p:nvPr/>
            </p:nvSpPr>
            <p:spPr>
              <a:xfrm>
                <a:off x="8531651" y="5090693"/>
                <a:ext cx="51276" cy="100555"/>
              </a:xfrm>
              <a:custGeom>
                <a:avLst/>
                <a:gdLst>
                  <a:gd name="csX0" fmla="*/ 21232 w 57812"/>
                  <a:gd name="csY0" fmla="*/ 27572 h 113371"/>
                  <a:gd name="csX1" fmla="*/ 4834 w 57812"/>
                  <a:gd name="csY1" fmla="*/ 60797 h 113371"/>
                  <a:gd name="csX2" fmla="*/ 1998 w 57812"/>
                  <a:gd name="csY2" fmla="*/ 71590 h 113371"/>
                  <a:gd name="csX3" fmla="*/ 7 w 57812"/>
                  <a:gd name="csY3" fmla="*/ 108065 h 113371"/>
                  <a:gd name="csX4" fmla="*/ 5015 w 57812"/>
                  <a:gd name="csY4" fmla="*/ 113371 h 113371"/>
                  <a:gd name="csX5" fmla="*/ 34310 w 57812"/>
                  <a:gd name="csY5" fmla="*/ 113371 h 113371"/>
                  <a:gd name="csX6" fmla="*/ 39333 w 57812"/>
                  <a:gd name="csY6" fmla="*/ 108338 h 113371"/>
                  <a:gd name="csX7" fmla="*/ 39333 w 57812"/>
                  <a:gd name="csY7" fmla="*/ 80116 h 113371"/>
                  <a:gd name="csX8" fmla="*/ 42924 w 57812"/>
                  <a:gd name="csY8" fmla="*/ 66451 h 113371"/>
                  <a:gd name="csX9" fmla="*/ 53920 w 57812"/>
                  <a:gd name="csY9" fmla="*/ 46966 h 113371"/>
                  <a:gd name="csX10" fmla="*/ 57812 w 57812"/>
                  <a:gd name="csY10" fmla="*/ 32046 h 113371"/>
                  <a:gd name="csX11" fmla="*/ 57677 w 57812"/>
                  <a:gd name="csY11" fmla="*/ 0 h 113371"/>
                  <a:gd name="csX12" fmla="*/ 21216 w 57812"/>
                  <a:gd name="csY12" fmla="*/ 27587 h 1133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7812" h="113371">
                    <a:moveTo>
                      <a:pt x="21232" y="27572"/>
                    </a:moveTo>
                    <a:lnTo>
                      <a:pt x="4834" y="60797"/>
                    </a:lnTo>
                    <a:cubicBezTo>
                      <a:pt x="3175" y="64168"/>
                      <a:pt x="2209" y="67841"/>
                      <a:pt x="1998" y="71590"/>
                    </a:cubicBezTo>
                    <a:lnTo>
                      <a:pt x="7" y="108065"/>
                    </a:lnTo>
                    <a:cubicBezTo>
                      <a:pt x="-144" y="110953"/>
                      <a:pt x="2134" y="113371"/>
                      <a:pt x="5015" y="113371"/>
                    </a:cubicBezTo>
                    <a:lnTo>
                      <a:pt x="34310" y="113371"/>
                    </a:lnTo>
                    <a:cubicBezTo>
                      <a:pt x="37086" y="113371"/>
                      <a:pt x="39333" y="111119"/>
                      <a:pt x="39333" y="108338"/>
                    </a:cubicBezTo>
                    <a:lnTo>
                      <a:pt x="39333" y="80116"/>
                    </a:lnTo>
                    <a:cubicBezTo>
                      <a:pt x="39333" y="75324"/>
                      <a:pt x="40570" y="70623"/>
                      <a:pt x="42924" y="66451"/>
                    </a:cubicBezTo>
                    <a:lnTo>
                      <a:pt x="53920" y="46966"/>
                    </a:lnTo>
                    <a:cubicBezTo>
                      <a:pt x="56485" y="42416"/>
                      <a:pt x="57827" y="37277"/>
                      <a:pt x="57812" y="32046"/>
                    </a:cubicBezTo>
                    <a:lnTo>
                      <a:pt x="57677" y="0"/>
                    </a:lnTo>
                    <a:lnTo>
                      <a:pt x="21216" y="27587"/>
                    </a:lnTo>
                    <a:close/>
                  </a:path>
                </a:pathLst>
              </a:custGeom>
              <a:solidFill>
                <a:schemeClr val="accent2"/>
              </a:solidFill>
              <a:ln w="6350" cap="rnd">
                <a:solidFill>
                  <a:schemeClr val="bg1">
                    <a:lumMod val="50000"/>
                  </a:schemeClr>
                </a:solidFill>
                <a:prstDash val="solid"/>
                <a:round/>
              </a:ln>
            </p:spPr>
            <p:txBody>
              <a:bodyPr/>
              <a:lstStyle/>
              <a:p>
                <a:endParaRPr lang="en-US"/>
              </a:p>
            </p:txBody>
          </p:sp>
          <p:sp>
            <p:nvSpPr>
              <p:cNvPr id="3191" name="Freeform 3190">
                <a:extLst>
                  <a:ext uri="{FF2B5EF4-FFF2-40B4-BE49-F238E27FC236}">
                    <a16:creationId xmlns:a16="http://schemas.microsoft.com/office/drawing/2014/main" id="{E3ED803B-5539-704C-8E0F-FACC8E3615AD}"/>
                  </a:ext>
                </a:extLst>
              </p:cNvPr>
              <p:cNvSpPr/>
              <p:nvPr/>
            </p:nvSpPr>
            <p:spPr>
              <a:xfrm>
                <a:off x="8525666" y="5191234"/>
                <a:ext cx="38131" cy="36469"/>
              </a:xfrm>
              <a:custGeom>
                <a:avLst/>
                <a:gdLst>
                  <a:gd name="csX0" fmla="*/ 42460 w 42991"/>
                  <a:gd name="csY0" fmla="*/ 7286 h 41117"/>
                  <a:gd name="csX1" fmla="*/ 26968 w 42991"/>
                  <a:gd name="csY1" fmla="*/ 38335 h 41117"/>
                  <a:gd name="csX2" fmla="*/ 20829 w 42991"/>
                  <a:gd name="csY2" fmla="*/ 40829 h 41117"/>
                  <a:gd name="csX3" fmla="*/ 3360 w 42991"/>
                  <a:gd name="csY3" fmla="*/ 34707 h 41117"/>
                  <a:gd name="csX4" fmla="*/ 117 w 42991"/>
                  <a:gd name="csY4" fmla="*/ 28872 h 41117"/>
                  <a:gd name="csX5" fmla="*/ 5608 w 42991"/>
                  <a:gd name="csY5" fmla="*/ 3945 h 41117"/>
                  <a:gd name="csX6" fmla="*/ 10511 w 42991"/>
                  <a:gd name="csY6" fmla="*/ 0 h 41117"/>
                  <a:gd name="csX7" fmla="*/ 37965 w 42991"/>
                  <a:gd name="csY7" fmla="*/ 0 h 41117"/>
                  <a:gd name="csX8" fmla="*/ 42460 w 42991"/>
                  <a:gd name="csY8" fmla="*/ 7271 h 411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991" h="41117">
                    <a:moveTo>
                      <a:pt x="42460" y="7286"/>
                    </a:moveTo>
                    <a:lnTo>
                      <a:pt x="26968" y="38335"/>
                    </a:lnTo>
                    <a:cubicBezTo>
                      <a:pt x="25837" y="40602"/>
                      <a:pt x="23212" y="41675"/>
                      <a:pt x="20829" y="40829"/>
                    </a:cubicBezTo>
                    <a:lnTo>
                      <a:pt x="3360" y="34707"/>
                    </a:lnTo>
                    <a:cubicBezTo>
                      <a:pt x="962" y="33860"/>
                      <a:pt x="-426" y="31366"/>
                      <a:pt x="117" y="28872"/>
                    </a:cubicBezTo>
                    <a:lnTo>
                      <a:pt x="5608" y="3945"/>
                    </a:lnTo>
                    <a:cubicBezTo>
                      <a:pt x="6121" y="1648"/>
                      <a:pt x="8157" y="0"/>
                      <a:pt x="10511" y="0"/>
                    </a:cubicBezTo>
                    <a:lnTo>
                      <a:pt x="37965" y="0"/>
                    </a:lnTo>
                    <a:cubicBezTo>
                      <a:pt x="41691" y="0"/>
                      <a:pt x="44120" y="3930"/>
                      <a:pt x="42460" y="7271"/>
                    </a:cubicBezTo>
                    <a:close/>
                  </a:path>
                </a:pathLst>
              </a:custGeom>
              <a:solidFill>
                <a:srgbClr val="00B050"/>
              </a:solidFill>
              <a:ln w="6350" cap="rnd">
                <a:solidFill>
                  <a:schemeClr val="bg1">
                    <a:lumMod val="50000"/>
                  </a:schemeClr>
                </a:solidFill>
                <a:prstDash val="solid"/>
                <a:round/>
              </a:ln>
            </p:spPr>
            <p:txBody>
              <a:bodyPr/>
              <a:lstStyle/>
              <a:p>
                <a:endParaRPr lang="en-US"/>
              </a:p>
            </p:txBody>
          </p:sp>
          <p:sp>
            <p:nvSpPr>
              <p:cNvPr id="3192" name="Freeform 3191">
                <a:extLst>
                  <a:ext uri="{FF2B5EF4-FFF2-40B4-BE49-F238E27FC236}">
                    <a16:creationId xmlns:a16="http://schemas.microsoft.com/office/drawing/2014/main" id="{B37A6AF9-0E9A-A352-0EF5-A741AA698145}"/>
                  </a:ext>
                </a:extLst>
              </p:cNvPr>
              <p:cNvSpPr/>
              <p:nvPr/>
            </p:nvSpPr>
            <p:spPr>
              <a:xfrm>
                <a:off x="8514415" y="5221616"/>
                <a:ext cx="30751" cy="30295"/>
              </a:xfrm>
              <a:custGeom>
                <a:avLst/>
                <a:gdLst>
                  <a:gd name="csX0" fmla="*/ 9710 w 34670"/>
                  <a:gd name="csY0" fmla="*/ 2402 h 34156"/>
                  <a:gd name="csX1" fmla="*/ 749 w 34670"/>
                  <a:gd name="csY1" fmla="*/ 16884 h 34156"/>
                  <a:gd name="csX2" fmla="*/ 1745 w 34670"/>
                  <a:gd name="csY2" fmla="*/ 23338 h 34156"/>
                  <a:gd name="csX3" fmla="*/ 12878 w 34670"/>
                  <a:gd name="csY3" fmla="*/ 32937 h 34156"/>
                  <a:gd name="csX4" fmla="*/ 20209 w 34670"/>
                  <a:gd name="csY4" fmla="*/ 32075 h 34156"/>
                  <a:gd name="csX5" fmla="*/ 33710 w 34670"/>
                  <a:gd name="csY5" fmla="*/ 13482 h 34156"/>
                  <a:gd name="csX6" fmla="*/ 31311 w 34670"/>
                  <a:gd name="csY6" fmla="*/ 5773 h 34156"/>
                  <a:gd name="csX7" fmla="*/ 15653 w 34670"/>
                  <a:gd name="csY7" fmla="*/ 286 h 34156"/>
                  <a:gd name="csX8" fmla="*/ 9725 w 34670"/>
                  <a:gd name="csY8" fmla="*/ 2387 h 341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0" h="34156">
                    <a:moveTo>
                      <a:pt x="9710" y="2402"/>
                    </a:moveTo>
                    <a:lnTo>
                      <a:pt x="749" y="16884"/>
                    </a:lnTo>
                    <a:cubicBezTo>
                      <a:pt x="-548" y="18985"/>
                      <a:pt x="-126" y="21736"/>
                      <a:pt x="1745" y="23338"/>
                    </a:cubicBezTo>
                    <a:lnTo>
                      <a:pt x="12878" y="32937"/>
                    </a:lnTo>
                    <a:cubicBezTo>
                      <a:pt x="15095" y="34857"/>
                      <a:pt x="18489" y="34464"/>
                      <a:pt x="20209" y="32075"/>
                    </a:cubicBezTo>
                    <a:lnTo>
                      <a:pt x="33710" y="13482"/>
                    </a:lnTo>
                    <a:cubicBezTo>
                      <a:pt x="35686" y="10761"/>
                      <a:pt x="34479" y="6892"/>
                      <a:pt x="31311" y="5773"/>
                    </a:cubicBezTo>
                    <a:lnTo>
                      <a:pt x="15653" y="286"/>
                    </a:lnTo>
                    <a:cubicBezTo>
                      <a:pt x="13436" y="-500"/>
                      <a:pt x="10977" y="377"/>
                      <a:pt x="9725" y="2387"/>
                    </a:cubicBezTo>
                    <a:close/>
                  </a:path>
                </a:pathLst>
              </a:custGeom>
              <a:solidFill>
                <a:srgbClr val="00B050"/>
              </a:solidFill>
              <a:ln w="6350" cap="rnd">
                <a:solidFill>
                  <a:schemeClr val="bg1">
                    <a:lumMod val="50000"/>
                  </a:schemeClr>
                </a:solidFill>
                <a:prstDash val="solid"/>
                <a:round/>
              </a:ln>
            </p:spPr>
            <p:txBody>
              <a:bodyPr/>
              <a:lstStyle/>
              <a:p>
                <a:endParaRPr lang="en-US"/>
              </a:p>
            </p:txBody>
          </p:sp>
          <p:sp>
            <p:nvSpPr>
              <p:cNvPr id="3193" name="Freeform 3192">
                <a:extLst>
                  <a:ext uri="{FF2B5EF4-FFF2-40B4-BE49-F238E27FC236}">
                    <a16:creationId xmlns:a16="http://schemas.microsoft.com/office/drawing/2014/main" id="{B5AE0039-A0DD-BBC5-8EA2-3B5A7952E4E1}"/>
                  </a:ext>
                </a:extLst>
              </p:cNvPr>
              <p:cNvSpPr/>
              <p:nvPr/>
            </p:nvSpPr>
            <p:spPr>
              <a:xfrm>
                <a:off x="8541331" y="3129351"/>
                <a:ext cx="69132" cy="49365"/>
              </a:xfrm>
              <a:custGeom>
                <a:avLst/>
                <a:gdLst>
                  <a:gd name="csX0" fmla="*/ 48226 w 77943"/>
                  <a:gd name="csY0" fmla="*/ 55658 h 55657"/>
                  <a:gd name="csX1" fmla="*/ 77944 w 77943"/>
                  <a:gd name="csY1" fmla="*/ 32787 h 55657"/>
                  <a:gd name="csX2" fmla="*/ 44772 w 77943"/>
                  <a:gd name="csY2" fmla="*/ 0 h 55657"/>
                  <a:gd name="csX3" fmla="*/ 0 w 77943"/>
                  <a:gd name="csY3" fmla="*/ 13378 h 55657"/>
                  <a:gd name="csX4" fmla="*/ 48226 w 77943"/>
                  <a:gd name="csY4" fmla="*/ 55658 h 55657"/>
                </a:gdLst>
                <a:ahLst/>
                <a:cxnLst>
                  <a:cxn ang="0">
                    <a:pos x="csX0" y="csY0"/>
                  </a:cxn>
                  <a:cxn ang="0">
                    <a:pos x="csX1" y="csY1"/>
                  </a:cxn>
                  <a:cxn ang="0">
                    <a:pos x="csX2" y="csY2"/>
                  </a:cxn>
                  <a:cxn ang="0">
                    <a:pos x="csX3" y="csY3"/>
                  </a:cxn>
                  <a:cxn ang="0">
                    <a:pos x="csX4" y="csY4"/>
                  </a:cxn>
                </a:cxnLst>
                <a:rect l="l" t="t" r="r" b="b"/>
                <a:pathLst>
                  <a:path w="77943" h="55657">
                    <a:moveTo>
                      <a:pt x="48226" y="55658"/>
                    </a:moveTo>
                    <a:lnTo>
                      <a:pt x="77944" y="32787"/>
                    </a:lnTo>
                    <a:lnTo>
                      <a:pt x="44772" y="0"/>
                    </a:lnTo>
                    <a:lnTo>
                      <a:pt x="0" y="13378"/>
                    </a:lnTo>
                    <a:lnTo>
                      <a:pt x="48226" y="55658"/>
                    </a:lnTo>
                    <a:close/>
                  </a:path>
                </a:pathLst>
              </a:custGeom>
              <a:solidFill>
                <a:srgbClr val="E7AFC0"/>
              </a:solidFill>
              <a:ln w="6350" cap="rnd">
                <a:solidFill>
                  <a:schemeClr val="bg1">
                    <a:lumMod val="50000"/>
                  </a:schemeClr>
                </a:solidFill>
                <a:prstDash val="solid"/>
                <a:round/>
              </a:ln>
            </p:spPr>
            <p:txBody>
              <a:bodyPr/>
              <a:lstStyle/>
              <a:p>
                <a:endParaRPr lang="en-US"/>
              </a:p>
            </p:txBody>
          </p:sp>
          <p:sp>
            <p:nvSpPr>
              <p:cNvPr id="3194" name="Freeform 3193">
                <a:extLst>
                  <a:ext uri="{FF2B5EF4-FFF2-40B4-BE49-F238E27FC236}">
                    <a16:creationId xmlns:a16="http://schemas.microsoft.com/office/drawing/2014/main" id="{6E3BB4BB-221C-7CC8-606F-976609532937}"/>
                  </a:ext>
                </a:extLst>
              </p:cNvPr>
              <p:cNvSpPr/>
              <p:nvPr/>
            </p:nvSpPr>
            <p:spPr>
              <a:xfrm>
                <a:off x="8326331" y="4743846"/>
                <a:ext cx="49279" cy="55358"/>
              </a:xfrm>
              <a:custGeom>
                <a:avLst/>
                <a:gdLst>
                  <a:gd name="csX0" fmla="*/ 28544 w 55560"/>
                  <a:gd name="csY0" fmla="*/ 62415 h 62414"/>
                  <a:gd name="csX1" fmla="*/ 6354 w 55560"/>
                  <a:gd name="csY1" fmla="*/ 55431 h 62414"/>
                  <a:gd name="csX2" fmla="*/ 2070 w 55560"/>
                  <a:gd name="csY2" fmla="*/ 40995 h 62414"/>
                  <a:gd name="csX3" fmla="*/ 10532 w 55560"/>
                  <a:gd name="csY3" fmla="*/ 30656 h 62414"/>
                  <a:gd name="csX4" fmla="*/ 55561 w 55560"/>
                  <a:gd name="csY4" fmla="*/ 0 h 62414"/>
                  <a:gd name="csX5" fmla="*/ 55561 w 55560"/>
                  <a:gd name="csY5" fmla="*/ 0 h 62414"/>
                  <a:gd name="csX6" fmla="*/ 28544 w 55560"/>
                  <a:gd name="csY6" fmla="*/ 62415 h 624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560" h="62414">
                    <a:moveTo>
                      <a:pt x="28544" y="62415"/>
                    </a:moveTo>
                    <a:lnTo>
                      <a:pt x="6354" y="55431"/>
                    </a:lnTo>
                    <a:cubicBezTo>
                      <a:pt x="229" y="53496"/>
                      <a:pt x="-2018" y="45968"/>
                      <a:pt x="2070" y="40995"/>
                    </a:cubicBezTo>
                    <a:lnTo>
                      <a:pt x="10532" y="30656"/>
                    </a:lnTo>
                    <a:cubicBezTo>
                      <a:pt x="22283" y="16310"/>
                      <a:pt x="37927" y="5669"/>
                      <a:pt x="55561" y="0"/>
                    </a:cubicBezTo>
                    <a:lnTo>
                      <a:pt x="55561" y="0"/>
                    </a:lnTo>
                    <a:lnTo>
                      <a:pt x="28544" y="62415"/>
                    </a:lnTo>
                    <a:close/>
                  </a:path>
                </a:pathLst>
              </a:custGeom>
              <a:solidFill>
                <a:schemeClr val="accent2"/>
              </a:solidFill>
              <a:ln w="6350" cap="rnd">
                <a:solidFill>
                  <a:schemeClr val="bg1">
                    <a:lumMod val="50000"/>
                  </a:schemeClr>
                </a:solidFill>
                <a:prstDash val="solid"/>
                <a:round/>
              </a:ln>
            </p:spPr>
            <p:txBody>
              <a:bodyPr/>
              <a:lstStyle/>
              <a:p>
                <a:endParaRPr lang="en-US"/>
              </a:p>
            </p:txBody>
          </p:sp>
          <p:sp>
            <p:nvSpPr>
              <p:cNvPr id="3195" name="Freeform 3194">
                <a:extLst>
                  <a:ext uri="{FF2B5EF4-FFF2-40B4-BE49-F238E27FC236}">
                    <a16:creationId xmlns:a16="http://schemas.microsoft.com/office/drawing/2014/main" id="{1CB7DF63-9419-801A-3F17-C807ABCC9C6F}"/>
                  </a:ext>
                </a:extLst>
              </p:cNvPr>
              <p:cNvSpPr/>
              <p:nvPr/>
            </p:nvSpPr>
            <p:spPr>
              <a:xfrm>
                <a:off x="8496205" y="5241381"/>
                <a:ext cx="29514" cy="23941"/>
              </a:xfrm>
              <a:custGeom>
                <a:avLst/>
                <a:gdLst>
                  <a:gd name="csX0" fmla="*/ 15728 w 33276"/>
                  <a:gd name="csY0" fmla="*/ 1356 h 26992"/>
                  <a:gd name="csX1" fmla="*/ 2393 w 33276"/>
                  <a:gd name="csY1" fmla="*/ 13887 h 26992"/>
                  <a:gd name="csX2" fmla="*/ 749 w 33276"/>
                  <a:gd name="csY2" fmla="*/ 22700 h 26992"/>
                  <a:gd name="csX3" fmla="*/ 749 w 33276"/>
                  <a:gd name="csY3" fmla="*/ 22700 h 26992"/>
                  <a:gd name="csX4" fmla="*/ 10645 w 33276"/>
                  <a:gd name="csY4" fmla="*/ 26328 h 26992"/>
                  <a:gd name="csX5" fmla="*/ 30315 w 33276"/>
                  <a:gd name="csY5" fmla="*/ 17485 h 26992"/>
                  <a:gd name="csX6" fmla="*/ 31537 w 33276"/>
                  <a:gd name="csY6" fmla="*/ 9080 h 26992"/>
                  <a:gd name="csX7" fmla="*/ 22426 w 33276"/>
                  <a:gd name="csY7" fmla="*/ 1220 h 26992"/>
                  <a:gd name="csX8" fmla="*/ 15728 w 33276"/>
                  <a:gd name="csY8" fmla="*/ 1356 h 26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3276" h="26992">
                    <a:moveTo>
                      <a:pt x="15728" y="1356"/>
                    </a:moveTo>
                    <a:lnTo>
                      <a:pt x="2393" y="13887"/>
                    </a:lnTo>
                    <a:cubicBezTo>
                      <a:pt x="-20" y="16155"/>
                      <a:pt x="-684" y="19722"/>
                      <a:pt x="749" y="22700"/>
                    </a:cubicBezTo>
                    <a:lnTo>
                      <a:pt x="749" y="22700"/>
                    </a:lnTo>
                    <a:cubicBezTo>
                      <a:pt x="2529" y="26403"/>
                      <a:pt x="6919" y="28006"/>
                      <a:pt x="10645" y="26328"/>
                    </a:cubicBezTo>
                    <a:lnTo>
                      <a:pt x="30315" y="17485"/>
                    </a:lnTo>
                    <a:cubicBezTo>
                      <a:pt x="33664" y="15973"/>
                      <a:pt x="34313" y="11483"/>
                      <a:pt x="31537" y="9080"/>
                    </a:cubicBezTo>
                    <a:lnTo>
                      <a:pt x="22426" y="1220"/>
                    </a:lnTo>
                    <a:cubicBezTo>
                      <a:pt x="20480" y="-458"/>
                      <a:pt x="17599" y="-398"/>
                      <a:pt x="15728" y="1356"/>
                    </a:cubicBezTo>
                    <a:close/>
                  </a:path>
                </a:pathLst>
              </a:custGeom>
              <a:solidFill>
                <a:srgbClr val="00B050"/>
              </a:solidFill>
              <a:ln w="6350" cap="rnd">
                <a:solidFill>
                  <a:schemeClr val="bg1">
                    <a:lumMod val="50000"/>
                  </a:schemeClr>
                </a:solidFill>
                <a:prstDash val="solid"/>
                <a:round/>
              </a:ln>
            </p:spPr>
            <p:txBody>
              <a:bodyPr/>
              <a:lstStyle/>
              <a:p>
                <a:endParaRPr lang="en-US"/>
              </a:p>
            </p:txBody>
          </p:sp>
          <p:sp>
            <p:nvSpPr>
              <p:cNvPr id="3196" name="Freeform 3195">
                <a:extLst>
                  <a:ext uri="{FF2B5EF4-FFF2-40B4-BE49-F238E27FC236}">
                    <a16:creationId xmlns:a16="http://schemas.microsoft.com/office/drawing/2014/main" id="{273824EE-B43F-95D0-6957-B7AEE70D942C}"/>
                  </a:ext>
                </a:extLst>
              </p:cNvPr>
              <p:cNvSpPr/>
              <p:nvPr/>
            </p:nvSpPr>
            <p:spPr>
              <a:xfrm>
                <a:off x="8348952" y="3963092"/>
                <a:ext cx="245312" cy="202281"/>
              </a:xfrm>
              <a:custGeom>
                <a:avLst/>
                <a:gdLst>
                  <a:gd name="csX0" fmla="*/ 23827 w 276579"/>
                  <a:gd name="csY0" fmla="*/ 10179 h 228063"/>
                  <a:gd name="csX1" fmla="*/ 20237 w 276579"/>
                  <a:gd name="csY1" fmla="*/ 40502 h 228063"/>
                  <a:gd name="csX2" fmla="*/ 13026 w 276579"/>
                  <a:gd name="csY2" fmla="*/ 62738 h 228063"/>
                  <a:gd name="csX3" fmla="*/ 1471 w 276579"/>
                  <a:gd name="csY3" fmla="*/ 83402 h 228063"/>
                  <a:gd name="csX4" fmla="*/ 7807 w 276579"/>
                  <a:gd name="csY4" fmla="*/ 99924 h 228063"/>
                  <a:gd name="csX5" fmla="*/ 113461 w 276579"/>
                  <a:gd name="csY5" fmla="*/ 135810 h 228063"/>
                  <a:gd name="csX6" fmla="*/ 127460 w 276579"/>
                  <a:gd name="csY6" fmla="*/ 129960 h 228063"/>
                  <a:gd name="csX7" fmla="*/ 132845 w 276579"/>
                  <a:gd name="csY7" fmla="*/ 118910 h 228063"/>
                  <a:gd name="csX8" fmla="*/ 159892 w 276579"/>
                  <a:gd name="csY8" fmla="*/ 110702 h 228063"/>
                  <a:gd name="csX9" fmla="*/ 159892 w 276579"/>
                  <a:gd name="csY9" fmla="*/ 110702 h 228063"/>
                  <a:gd name="csX10" fmla="*/ 168672 w 276579"/>
                  <a:gd name="csY10" fmla="*/ 132847 h 228063"/>
                  <a:gd name="csX11" fmla="*/ 156755 w 276579"/>
                  <a:gd name="csY11" fmla="*/ 173419 h 228063"/>
                  <a:gd name="csX12" fmla="*/ 175415 w 276579"/>
                  <a:gd name="csY12" fmla="*/ 228064 h 228063"/>
                  <a:gd name="csX13" fmla="*/ 216114 w 276579"/>
                  <a:gd name="csY13" fmla="*/ 191604 h 228063"/>
                  <a:gd name="csX14" fmla="*/ 235060 w 276579"/>
                  <a:gd name="csY14" fmla="*/ 185013 h 228063"/>
                  <a:gd name="csX15" fmla="*/ 246404 w 276579"/>
                  <a:gd name="csY15" fmla="*/ 185723 h 228063"/>
                  <a:gd name="csX16" fmla="*/ 272531 w 276579"/>
                  <a:gd name="csY16" fmla="*/ 168415 h 228063"/>
                  <a:gd name="csX17" fmla="*/ 275081 w 276579"/>
                  <a:gd name="csY17" fmla="*/ 161220 h 228063"/>
                  <a:gd name="csX18" fmla="*/ 270133 w 276579"/>
                  <a:gd name="csY18" fmla="*/ 135311 h 228063"/>
                  <a:gd name="csX19" fmla="*/ 247505 w 276579"/>
                  <a:gd name="csY19" fmla="*/ 109417 h 228063"/>
                  <a:gd name="csX20" fmla="*/ 245424 w 276579"/>
                  <a:gd name="csY20" fmla="*/ 78187 h 228063"/>
                  <a:gd name="csX21" fmla="*/ 254429 w 276579"/>
                  <a:gd name="csY21" fmla="*/ 64613 h 228063"/>
                  <a:gd name="csX22" fmla="*/ 248064 w 276579"/>
                  <a:gd name="csY22" fmla="*/ 29467 h 228063"/>
                  <a:gd name="csX23" fmla="*/ 216476 w 276579"/>
                  <a:gd name="csY23" fmla="*/ 6627 h 228063"/>
                  <a:gd name="csX24" fmla="*/ 193471 w 276579"/>
                  <a:gd name="csY24" fmla="*/ 5750 h 228063"/>
                  <a:gd name="csX25" fmla="*/ 177768 w 276579"/>
                  <a:gd name="csY25" fmla="*/ 15364 h 228063"/>
                  <a:gd name="csX26" fmla="*/ 125559 w 276579"/>
                  <a:gd name="csY26" fmla="*/ 26006 h 228063"/>
                  <a:gd name="csX27" fmla="*/ 88013 w 276579"/>
                  <a:gd name="csY27" fmla="*/ 20428 h 228063"/>
                  <a:gd name="csX28" fmla="*/ 65235 w 276579"/>
                  <a:gd name="csY28" fmla="*/ 13369 h 228063"/>
                  <a:gd name="csX29" fmla="*/ 40239 w 276579"/>
                  <a:gd name="csY29" fmla="*/ 1170 h 228063"/>
                  <a:gd name="csX30" fmla="*/ 23812 w 276579"/>
                  <a:gd name="csY30" fmla="*/ 10164 h 2280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76579" h="228063">
                    <a:moveTo>
                      <a:pt x="23827" y="10179"/>
                    </a:moveTo>
                    <a:lnTo>
                      <a:pt x="20237" y="40502"/>
                    </a:lnTo>
                    <a:cubicBezTo>
                      <a:pt x="19317" y="48317"/>
                      <a:pt x="16858" y="55875"/>
                      <a:pt x="13026" y="62738"/>
                    </a:cubicBezTo>
                    <a:lnTo>
                      <a:pt x="1471" y="83402"/>
                    </a:lnTo>
                    <a:cubicBezTo>
                      <a:pt x="-2044" y="89675"/>
                      <a:pt x="1003" y="97611"/>
                      <a:pt x="7807" y="99924"/>
                    </a:cubicBezTo>
                    <a:lnTo>
                      <a:pt x="113461" y="135810"/>
                    </a:lnTo>
                    <a:cubicBezTo>
                      <a:pt x="118937" y="137669"/>
                      <a:pt x="124926" y="135160"/>
                      <a:pt x="127460" y="129960"/>
                    </a:cubicBezTo>
                    <a:lnTo>
                      <a:pt x="132845" y="118910"/>
                    </a:lnTo>
                    <a:cubicBezTo>
                      <a:pt x="137763" y="108812"/>
                      <a:pt x="150208" y="105048"/>
                      <a:pt x="159892" y="110702"/>
                    </a:cubicBezTo>
                    <a:lnTo>
                      <a:pt x="159892" y="110702"/>
                    </a:lnTo>
                    <a:cubicBezTo>
                      <a:pt x="167556" y="115176"/>
                      <a:pt x="171176" y="124321"/>
                      <a:pt x="168672" y="132847"/>
                    </a:cubicBezTo>
                    <a:lnTo>
                      <a:pt x="156755" y="173419"/>
                    </a:lnTo>
                    <a:lnTo>
                      <a:pt x="175415" y="228064"/>
                    </a:lnTo>
                    <a:lnTo>
                      <a:pt x="216114" y="191604"/>
                    </a:lnTo>
                    <a:cubicBezTo>
                      <a:pt x="221303" y="186963"/>
                      <a:pt x="228121" y="184590"/>
                      <a:pt x="235060" y="185013"/>
                    </a:cubicBezTo>
                    <a:lnTo>
                      <a:pt x="246404" y="185723"/>
                    </a:lnTo>
                    <a:cubicBezTo>
                      <a:pt x="257989" y="186449"/>
                      <a:pt x="268654" y="179375"/>
                      <a:pt x="272531" y="168415"/>
                    </a:cubicBezTo>
                    <a:lnTo>
                      <a:pt x="275081" y="161220"/>
                    </a:lnTo>
                    <a:cubicBezTo>
                      <a:pt x="278233" y="152332"/>
                      <a:pt x="276333" y="142415"/>
                      <a:pt x="270133" y="135311"/>
                    </a:cubicBezTo>
                    <a:lnTo>
                      <a:pt x="247505" y="109417"/>
                    </a:lnTo>
                    <a:cubicBezTo>
                      <a:pt x="239857" y="100665"/>
                      <a:pt x="239013" y="87876"/>
                      <a:pt x="245424" y="78187"/>
                    </a:cubicBezTo>
                    <a:lnTo>
                      <a:pt x="254429" y="64613"/>
                    </a:lnTo>
                    <a:cubicBezTo>
                      <a:pt x="262077" y="53079"/>
                      <a:pt x="259257" y="37570"/>
                      <a:pt x="248064" y="29467"/>
                    </a:cubicBezTo>
                    <a:lnTo>
                      <a:pt x="216476" y="6627"/>
                    </a:lnTo>
                    <a:cubicBezTo>
                      <a:pt x="209688" y="1714"/>
                      <a:pt x="200622" y="1367"/>
                      <a:pt x="193471" y="5750"/>
                    </a:cubicBezTo>
                    <a:lnTo>
                      <a:pt x="177768" y="15364"/>
                    </a:lnTo>
                    <a:cubicBezTo>
                      <a:pt x="162155" y="24933"/>
                      <a:pt x="143676" y="28697"/>
                      <a:pt x="125559" y="26006"/>
                    </a:cubicBezTo>
                    <a:lnTo>
                      <a:pt x="88013" y="20428"/>
                    </a:lnTo>
                    <a:cubicBezTo>
                      <a:pt x="80109" y="19249"/>
                      <a:pt x="72430" y="16876"/>
                      <a:pt x="65235" y="13369"/>
                    </a:cubicBezTo>
                    <a:lnTo>
                      <a:pt x="40239" y="1170"/>
                    </a:lnTo>
                    <a:cubicBezTo>
                      <a:pt x="33134" y="-2292"/>
                      <a:pt x="24732" y="2289"/>
                      <a:pt x="23812" y="10164"/>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197" name="Freeform 3196">
                <a:extLst>
                  <a:ext uri="{FF2B5EF4-FFF2-40B4-BE49-F238E27FC236}">
                    <a16:creationId xmlns:a16="http://schemas.microsoft.com/office/drawing/2014/main" id="{BED219E8-82E1-0B63-88CC-61C6A6702AA1}"/>
                  </a:ext>
                </a:extLst>
              </p:cNvPr>
              <p:cNvSpPr/>
              <p:nvPr/>
            </p:nvSpPr>
            <p:spPr>
              <a:xfrm>
                <a:off x="8611921" y="3678934"/>
                <a:ext cx="51229" cy="55801"/>
              </a:xfrm>
              <a:custGeom>
                <a:avLst/>
                <a:gdLst>
                  <a:gd name="csX0" fmla="*/ 0 w 57759"/>
                  <a:gd name="csY0" fmla="*/ 9580 h 62913"/>
                  <a:gd name="csX1" fmla="*/ 41830 w 57759"/>
                  <a:gd name="csY1" fmla="*/ 374 h 62913"/>
                  <a:gd name="csX2" fmla="*/ 57760 w 57759"/>
                  <a:gd name="csY2" fmla="*/ 51724 h 62913"/>
                  <a:gd name="csX3" fmla="*/ 0 w 57759"/>
                  <a:gd name="csY3" fmla="*/ 43092 h 62913"/>
                </a:gdLst>
                <a:ahLst/>
                <a:cxnLst>
                  <a:cxn ang="0">
                    <a:pos x="csX0" y="csY0"/>
                  </a:cxn>
                  <a:cxn ang="0">
                    <a:pos x="csX1" y="csY1"/>
                  </a:cxn>
                  <a:cxn ang="0">
                    <a:pos x="csX2" y="csY2"/>
                  </a:cxn>
                  <a:cxn ang="0">
                    <a:pos x="csX3" y="csY3"/>
                  </a:cxn>
                </a:cxnLst>
                <a:rect l="l" t="t" r="r" b="b"/>
                <a:pathLst>
                  <a:path w="57759" h="62913">
                    <a:moveTo>
                      <a:pt x="0" y="9580"/>
                    </a:moveTo>
                    <a:cubicBezTo>
                      <a:pt x="0" y="9580"/>
                      <a:pt x="35374" y="-2226"/>
                      <a:pt x="41830" y="374"/>
                    </a:cubicBezTo>
                    <a:cubicBezTo>
                      <a:pt x="48287" y="2974"/>
                      <a:pt x="57760" y="51724"/>
                      <a:pt x="57760" y="51724"/>
                    </a:cubicBezTo>
                    <a:cubicBezTo>
                      <a:pt x="57760" y="51724"/>
                      <a:pt x="29204" y="81926"/>
                      <a:pt x="0" y="43092"/>
                    </a:cubicBezTo>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198" name="Freeform 3197">
                <a:extLst>
                  <a:ext uri="{FF2B5EF4-FFF2-40B4-BE49-F238E27FC236}">
                    <a16:creationId xmlns:a16="http://schemas.microsoft.com/office/drawing/2014/main" id="{C06A4A05-B7D1-93AC-8B12-4C83F29DB0BD}"/>
                  </a:ext>
                </a:extLst>
              </p:cNvPr>
              <p:cNvSpPr/>
              <p:nvPr/>
            </p:nvSpPr>
            <p:spPr>
              <a:xfrm>
                <a:off x="8458219" y="3514323"/>
                <a:ext cx="222328" cy="219582"/>
              </a:xfrm>
              <a:custGeom>
                <a:avLst/>
                <a:gdLst>
                  <a:gd name="csX0" fmla="*/ 249456 w 250665"/>
                  <a:gd name="csY0" fmla="*/ 227972 h 247569"/>
                  <a:gd name="csX1" fmla="*/ 188830 w 250665"/>
                  <a:gd name="csY1" fmla="*/ 90914 h 247569"/>
                  <a:gd name="csX2" fmla="*/ 193370 w 250665"/>
                  <a:gd name="csY2" fmla="*/ 84520 h 247569"/>
                  <a:gd name="csX3" fmla="*/ 194366 w 250665"/>
                  <a:gd name="csY3" fmla="*/ 82404 h 247569"/>
                  <a:gd name="csX4" fmla="*/ 193581 w 250665"/>
                  <a:gd name="csY4" fmla="*/ 62148 h 247569"/>
                  <a:gd name="csX5" fmla="*/ 171407 w 250665"/>
                  <a:gd name="csY5" fmla="*/ 51128 h 247569"/>
                  <a:gd name="csX6" fmla="*/ 171241 w 250665"/>
                  <a:gd name="csY6" fmla="*/ 51159 h 247569"/>
                  <a:gd name="csX7" fmla="*/ 169144 w 250665"/>
                  <a:gd name="csY7" fmla="*/ 46412 h 247569"/>
                  <a:gd name="csX8" fmla="*/ 165237 w 250665"/>
                  <a:gd name="csY8" fmla="*/ 29694 h 247569"/>
                  <a:gd name="csX9" fmla="*/ 164543 w 250665"/>
                  <a:gd name="csY9" fmla="*/ 13504 h 247569"/>
                  <a:gd name="csX10" fmla="*/ 146667 w 250665"/>
                  <a:gd name="csY10" fmla="*/ 535 h 247569"/>
                  <a:gd name="csX11" fmla="*/ 139562 w 250665"/>
                  <a:gd name="csY11" fmla="*/ 5206 h 247569"/>
                  <a:gd name="csX12" fmla="*/ 121717 w 250665"/>
                  <a:gd name="csY12" fmla="*/ 27200 h 247569"/>
                  <a:gd name="csX13" fmla="*/ 68452 w 250665"/>
                  <a:gd name="csY13" fmla="*/ 34818 h 247569"/>
                  <a:gd name="csX14" fmla="*/ 60442 w 250665"/>
                  <a:gd name="csY14" fmla="*/ 34999 h 247569"/>
                  <a:gd name="csX15" fmla="*/ 19834 w 250665"/>
                  <a:gd name="csY15" fmla="*/ 31024 h 247569"/>
                  <a:gd name="csX16" fmla="*/ 7193 w 250665"/>
                  <a:gd name="csY16" fmla="*/ 42512 h 247569"/>
                  <a:gd name="csX17" fmla="*/ 7193 w 250665"/>
                  <a:gd name="csY17" fmla="*/ 84233 h 247569"/>
                  <a:gd name="csX18" fmla="*/ 6740 w 250665"/>
                  <a:gd name="csY18" fmla="*/ 87453 h 247569"/>
                  <a:gd name="csX19" fmla="*/ 465 w 250665"/>
                  <a:gd name="csY19" fmla="*/ 109084 h 247569"/>
                  <a:gd name="csX20" fmla="*/ 10843 w 250665"/>
                  <a:gd name="csY20" fmla="*/ 123822 h 247569"/>
                  <a:gd name="csX21" fmla="*/ 62750 w 250665"/>
                  <a:gd name="csY21" fmla="*/ 126876 h 247569"/>
                  <a:gd name="csX22" fmla="*/ 96887 w 250665"/>
                  <a:gd name="csY22" fmla="*/ 128629 h 247569"/>
                  <a:gd name="csX23" fmla="*/ 123105 w 250665"/>
                  <a:gd name="csY23" fmla="*/ 111578 h 247569"/>
                  <a:gd name="csX24" fmla="*/ 132080 w 250665"/>
                  <a:gd name="csY24" fmla="*/ 93590 h 247569"/>
                  <a:gd name="csX25" fmla="*/ 138974 w 250665"/>
                  <a:gd name="csY25" fmla="*/ 92199 h 247569"/>
                  <a:gd name="csX26" fmla="*/ 140528 w 250665"/>
                  <a:gd name="csY26" fmla="*/ 95872 h 247569"/>
                  <a:gd name="csX27" fmla="*/ 139004 w 250665"/>
                  <a:gd name="csY27" fmla="*/ 120814 h 247569"/>
                  <a:gd name="csX28" fmla="*/ 158675 w 250665"/>
                  <a:gd name="csY28" fmla="*/ 149368 h 247569"/>
                  <a:gd name="csX29" fmla="*/ 169204 w 250665"/>
                  <a:gd name="csY29" fmla="*/ 152649 h 247569"/>
                  <a:gd name="csX30" fmla="*/ 178195 w 250665"/>
                  <a:gd name="csY30" fmla="*/ 159844 h 247569"/>
                  <a:gd name="csX31" fmla="*/ 224701 w 250665"/>
                  <a:gd name="csY31" fmla="*/ 240594 h 247569"/>
                  <a:gd name="csX32" fmla="*/ 247314 w 250665"/>
                  <a:gd name="csY32" fmla="*/ 242711 h 247569"/>
                  <a:gd name="csX33" fmla="*/ 249471 w 250665"/>
                  <a:gd name="csY33" fmla="*/ 227972 h 2475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50665" h="247569">
                    <a:moveTo>
                      <a:pt x="249456" y="227972"/>
                    </a:moveTo>
                    <a:lnTo>
                      <a:pt x="188830" y="90914"/>
                    </a:lnTo>
                    <a:cubicBezTo>
                      <a:pt x="190655" y="89115"/>
                      <a:pt x="192224" y="86999"/>
                      <a:pt x="193370" y="84520"/>
                    </a:cubicBezTo>
                    <a:lnTo>
                      <a:pt x="194366" y="82404"/>
                    </a:lnTo>
                    <a:cubicBezTo>
                      <a:pt x="197398" y="75919"/>
                      <a:pt x="197111" y="68376"/>
                      <a:pt x="193581" y="62148"/>
                    </a:cubicBezTo>
                    <a:cubicBezTo>
                      <a:pt x="189131" y="54273"/>
                      <a:pt x="180352" y="49919"/>
                      <a:pt x="171407" y="51128"/>
                    </a:cubicBezTo>
                    <a:cubicBezTo>
                      <a:pt x="171346" y="51128"/>
                      <a:pt x="171286" y="51143"/>
                      <a:pt x="171241" y="51159"/>
                    </a:cubicBezTo>
                    <a:lnTo>
                      <a:pt x="169144" y="46412"/>
                    </a:lnTo>
                    <a:cubicBezTo>
                      <a:pt x="166806" y="41137"/>
                      <a:pt x="165478" y="35468"/>
                      <a:pt x="165237" y="29694"/>
                    </a:cubicBezTo>
                    <a:lnTo>
                      <a:pt x="164543" y="13504"/>
                    </a:lnTo>
                    <a:cubicBezTo>
                      <a:pt x="164151" y="4419"/>
                      <a:pt x="155402" y="-1929"/>
                      <a:pt x="146667" y="535"/>
                    </a:cubicBezTo>
                    <a:cubicBezTo>
                      <a:pt x="143877" y="1321"/>
                      <a:pt x="141388" y="2953"/>
                      <a:pt x="139562" y="5206"/>
                    </a:cubicBezTo>
                    <a:lnTo>
                      <a:pt x="121717" y="27200"/>
                    </a:lnTo>
                    <a:lnTo>
                      <a:pt x="68452" y="34818"/>
                    </a:lnTo>
                    <a:cubicBezTo>
                      <a:pt x="65797" y="35196"/>
                      <a:pt x="63112" y="35256"/>
                      <a:pt x="60442" y="34999"/>
                    </a:cubicBezTo>
                    <a:lnTo>
                      <a:pt x="19834" y="31024"/>
                    </a:lnTo>
                    <a:cubicBezTo>
                      <a:pt x="13061" y="30359"/>
                      <a:pt x="7193" y="35695"/>
                      <a:pt x="7193" y="42512"/>
                    </a:cubicBezTo>
                    <a:lnTo>
                      <a:pt x="7193" y="84233"/>
                    </a:lnTo>
                    <a:cubicBezTo>
                      <a:pt x="7193" y="85321"/>
                      <a:pt x="7042" y="86410"/>
                      <a:pt x="6740" y="87453"/>
                    </a:cubicBezTo>
                    <a:lnTo>
                      <a:pt x="465" y="109084"/>
                    </a:lnTo>
                    <a:cubicBezTo>
                      <a:pt x="-1602" y="116204"/>
                      <a:pt x="3467" y="123384"/>
                      <a:pt x="10843" y="123822"/>
                    </a:cubicBezTo>
                    <a:lnTo>
                      <a:pt x="62750" y="126876"/>
                    </a:lnTo>
                    <a:cubicBezTo>
                      <a:pt x="68377" y="133980"/>
                      <a:pt x="84337" y="136248"/>
                      <a:pt x="96887" y="128629"/>
                    </a:cubicBezTo>
                    <a:cubicBezTo>
                      <a:pt x="107990" y="128100"/>
                      <a:pt x="118066" y="121676"/>
                      <a:pt x="123105" y="111578"/>
                    </a:cubicBezTo>
                    <a:lnTo>
                      <a:pt x="132080" y="93590"/>
                    </a:lnTo>
                    <a:cubicBezTo>
                      <a:pt x="133378" y="90990"/>
                      <a:pt x="136772" y="90294"/>
                      <a:pt x="138974" y="92199"/>
                    </a:cubicBezTo>
                    <a:cubicBezTo>
                      <a:pt x="140030" y="93106"/>
                      <a:pt x="140603" y="94466"/>
                      <a:pt x="140528" y="95872"/>
                    </a:cubicBezTo>
                    <a:lnTo>
                      <a:pt x="139004" y="120814"/>
                    </a:lnTo>
                    <a:cubicBezTo>
                      <a:pt x="138205" y="133738"/>
                      <a:pt x="146336" y="145529"/>
                      <a:pt x="158675" y="149368"/>
                    </a:cubicBezTo>
                    <a:lnTo>
                      <a:pt x="169204" y="152649"/>
                    </a:lnTo>
                    <a:cubicBezTo>
                      <a:pt x="173006" y="153828"/>
                      <a:pt x="176204" y="156397"/>
                      <a:pt x="178195" y="159844"/>
                    </a:cubicBezTo>
                    <a:lnTo>
                      <a:pt x="224701" y="240594"/>
                    </a:lnTo>
                    <a:cubicBezTo>
                      <a:pt x="229498" y="248923"/>
                      <a:pt x="241069" y="249997"/>
                      <a:pt x="247314" y="242711"/>
                    </a:cubicBezTo>
                    <a:cubicBezTo>
                      <a:pt x="250813" y="238629"/>
                      <a:pt x="251643" y="232900"/>
                      <a:pt x="249471" y="227972"/>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199" name="Freeform 3198">
                <a:extLst>
                  <a:ext uri="{FF2B5EF4-FFF2-40B4-BE49-F238E27FC236}">
                    <a16:creationId xmlns:a16="http://schemas.microsoft.com/office/drawing/2014/main" id="{9E6FBE68-B4D1-1E95-3CFE-53974C0D5803}"/>
                  </a:ext>
                </a:extLst>
              </p:cNvPr>
              <p:cNvSpPr/>
              <p:nvPr/>
            </p:nvSpPr>
            <p:spPr>
              <a:xfrm>
                <a:off x="8524719" y="3471090"/>
                <a:ext cx="52896" cy="45867"/>
              </a:xfrm>
              <a:custGeom>
                <a:avLst/>
                <a:gdLst>
                  <a:gd name="csX0" fmla="*/ 15727 w 59638"/>
                  <a:gd name="csY0" fmla="*/ 18547 h 51713"/>
                  <a:gd name="csX1" fmla="*/ 1517 w 59638"/>
                  <a:gd name="csY1" fmla="*/ 45862 h 51713"/>
                  <a:gd name="csX2" fmla="*/ 47586 w 59638"/>
                  <a:gd name="csY2" fmla="*/ 34087 h 51713"/>
                  <a:gd name="csX3" fmla="*/ 59639 w 59638"/>
                  <a:gd name="csY3" fmla="*/ 0 h 51713"/>
                </a:gdLst>
                <a:ahLst/>
                <a:cxnLst>
                  <a:cxn ang="0">
                    <a:pos x="csX0" y="csY0"/>
                  </a:cxn>
                  <a:cxn ang="0">
                    <a:pos x="csX1" y="csY1"/>
                  </a:cxn>
                  <a:cxn ang="0">
                    <a:pos x="csX2" y="csY2"/>
                  </a:cxn>
                  <a:cxn ang="0">
                    <a:pos x="csX3" y="csY3"/>
                  </a:cxn>
                </a:cxnLst>
                <a:rect l="l" t="t" r="r" b="b"/>
                <a:pathLst>
                  <a:path w="59638" h="51713">
                    <a:moveTo>
                      <a:pt x="15727" y="18547"/>
                    </a:moveTo>
                    <a:cubicBezTo>
                      <a:pt x="15727" y="18547"/>
                      <a:pt x="-5799" y="35206"/>
                      <a:pt x="1517" y="45862"/>
                    </a:cubicBezTo>
                    <a:cubicBezTo>
                      <a:pt x="8833" y="56519"/>
                      <a:pt x="41130" y="52635"/>
                      <a:pt x="47586" y="34087"/>
                    </a:cubicBezTo>
                    <a:cubicBezTo>
                      <a:pt x="54042" y="15539"/>
                      <a:pt x="59639" y="0"/>
                      <a:pt x="59639" y="0"/>
                    </a:cubicBezTo>
                  </a:path>
                </a:pathLst>
              </a:custGeom>
              <a:noFill/>
              <a:ln w="6350" cap="rnd">
                <a:solidFill>
                  <a:schemeClr val="bg1">
                    <a:lumMod val="50000"/>
                  </a:schemeClr>
                </a:solidFill>
                <a:prstDash val="solid"/>
                <a:round/>
              </a:ln>
            </p:spPr>
            <p:txBody>
              <a:bodyPr/>
              <a:lstStyle/>
              <a:p>
                <a:endParaRPr lang="en-US"/>
              </a:p>
            </p:txBody>
          </p:sp>
          <p:sp>
            <p:nvSpPr>
              <p:cNvPr id="3200" name="Freeform 3199">
                <a:extLst>
                  <a:ext uri="{FF2B5EF4-FFF2-40B4-BE49-F238E27FC236}">
                    <a16:creationId xmlns:a16="http://schemas.microsoft.com/office/drawing/2014/main" id="{B9F39BCA-38DC-4271-4A6C-BE2338358272}"/>
                  </a:ext>
                </a:extLst>
              </p:cNvPr>
              <p:cNvSpPr/>
              <p:nvPr/>
            </p:nvSpPr>
            <p:spPr>
              <a:xfrm>
                <a:off x="8505567" y="3266360"/>
                <a:ext cx="37690" cy="46876"/>
              </a:xfrm>
              <a:custGeom>
                <a:avLst/>
                <a:gdLst>
                  <a:gd name="csX0" fmla="*/ 0 w 42494"/>
                  <a:gd name="csY0" fmla="*/ 42280 h 52851"/>
                  <a:gd name="csX1" fmla="*/ 10529 w 42494"/>
                  <a:gd name="csY1" fmla="*/ 49596 h 52851"/>
                  <a:gd name="csX2" fmla="*/ 26263 w 42494"/>
                  <a:gd name="csY2" fmla="*/ 52045 h 52851"/>
                  <a:gd name="csX3" fmla="*/ 26263 w 42494"/>
                  <a:gd name="csY3" fmla="*/ 52045 h 52851"/>
                  <a:gd name="csX4" fmla="*/ 39055 w 42494"/>
                  <a:gd name="csY4" fmla="*/ 36324 h 52851"/>
                  <a:gd name="csX5" fmla="*/ 42494 w 42494"/>
                  <a:gd name="csY5" fmla="*/ 0 h 52851"/>
                </a:gdLst>
                <a:ahLst/>
                <a:cxnLst>
                  <a:cxn ang="0">
                    <a:pos x="csX0" y="csY0"/>
                  </a:cxn>
                  <a:cxn ang="0">
                    <a:pos x="csX1" y="csY1"/>
                  </a:cxn>
                  <a:cxn ang="0">
                    <a:pos x="csX2" y="csY2"/>
                  </a:cxn>
                  <a:cxn ang="0">
                    <a:pos x="csX3" y="csY3"/>
                  </a:cxn>
                  <a:cxn ang="0">
                    <a:pos x="csX4" y="csY4"/>
                  </a:cxn>
                  <a:cxn ang="0">
                    <a:pos x="csX5" y="csY5"/>
                  </a:cxn>
                </a:cxnLst>
                <a:rect l="l" t="t" r="r" b="b"/>
                <a:pathLst>
                  <a:path w="42494" h="52851">
                    <a:moveTo>
                      <a:pt x="0" y="42280"/>
                    </a:moveTo>
                    <a:lnTo>
                      <a:pt x="10529" y="49596"/>
                    </a:lnTo>
                    <a:cubicBezTo>
                      <a:pt x="15115" y="52786"/>
                      <a:pt x="20923" y="53693"/>
                      <a:pt x="26263" y="52045"/>
                    </a:cubicBezTo>
                    <a:lnTo>
                      <a:pt x="26263" y="52045"/>
                    </a:lnTo>
                    <a:cubicBezTo>
                      <a:pt x="33307" y="49883"/>
                      <a:pt x="38346" y="43671"/>
                      <a:pt x="39055" y="36324"/>
                    </a:cubicBezTo>
                    <a:lnTo>
                      <a:pt x="42494" y="0"/>
                    </a:lnTo>
                  </a:path>
                </a:pathLst>
              </a:custGeom>
              <a:noFill/>
              <a:ln w="6350" cap="rnd">
                <a:solidFill>
                  <a:schemeClr val="bg1">
                    <a:lumMod val="50000"/>
                  </a:schemeClr>
                </a:solidFill>
                <a:prstDash val="solid"/>
                <a:round/>
              </a:ln>
            </p:spPr>
            <p:txBody>
              <a:bodyPr/>
              <a:lstStyle/>
              <a:p>
                <a:endParaRPr lang="en-US"/>
              </a:p>
            </p:txBody>
          </p:sp>
          <p:sp>
            <p:nvSpPr>
              <p:cNvPr id="3201" name="Freeform 3200">
                <a:extLst>
                  <a:ext uri="{FF2B5EF4-FFF2-40B4-BE49-F238E27FC236}">
                    <a16:creationId xmlns:a16="http://schemas.microsoft.com/office/drawing/2014/main" id="{467B053B-E556-3605-4C24-FE0D944D216D}"/>
                  </a:ext>
                </a:extLst>
              </p:cNvPr>
              <p:cNvSpPr/>
              <p:nvPr/>
            </p:nvSpPr>
            <p:spPr>
              <a:xfrm>
                <a:off x="8362396" y="2766673"/>
                <a:ext cx="226734" cy="145719"/>
              </a:xfrm>
              <a:custGeom>
                <a:avLst/>
                <a:gdLst>
                  <a:gd name="csX0" fmla="*/ 554 w 255633"/>
                  <a:gd name="csY0" fmla="*/ 53795 h 164292"/>
                  <a:gd name="csX1" fmla="*/ 6648 w 255633"/>
                  <a:gd name="csY1" fmla="*/ 71118 h 164292"/>
                  <a:gd name="csX2" fmla="*/ 7146 w 255633"/>
                  <a:gd name="csY2" fmla="*/ 75472 h 164292"/>
                  <a:gd name="csX3" fmla="*/ 3948 w 255633"/>
                  <a:gd name="csY3" fmla="*/ 105085 h 164292"/>
                  <a:gd name="csX4" fmla="*/ 16800 w 255633"/>
                  <a:gd name="csY4" fmla="*/ 115560 h 164292"/>
                  <a:gd name="csX5" fmla="*/ 62236 w 255633"/>
                  <a:gd name="csY5" fmla="*/ 100837 h 164292"/>
                  <a:gd name="csX6" fmla="*/ 68677 w 255633"/>
                  <a:gd name="csY6" fmla="*/ 100973 h 164292"/>
                  <a:gd name="csX7" fmla="*/ 88725 w 255633"/>
                  <a:gd name="csY7" fmla="*/ 90422 h 164292"/>
                  <a:gd name="csX8" fmla="*/ 91516 w 255633"/>
                  <a:gd name="csY8" fmla="*/ 86159 h 164292"/>
                  <a:gd name="csX9" fmla="*/ 128971 w 255633"/>
                  <a:gd name="csY9" fmla="*/ 101698 h 164292"/>
                  <a:gd name="csX10" fmla="*/ 134402 w 255633"/>
                  <a:gd name="csY10" fmla="*/ 144326 h 164292"/>
                  <a:gd name="csX11" fmla="*/ 206055 w 255633"/>
                  <a:gd name="csY11" fmla="*/ 148816 h 164292"/>
                  <a:gd name="csX12" fmla="*/ 208529 w 255633"/>
                  <a:gd name="csY12" fmla="*/ 149420 h 164292"/>
                  <a:gd name="csX13" fmla="*/ 240961 w 255633"/>
                  <a:gd name="csY13" fmla="*/ 163675 h 164292"/>
                  <a:gd name="csX14" fmla="*/ 248730 w 255633"/>
                  <a:gd name="csY14" fmla="*/ 162465 h 164292"/>
                  <a:gd name="csX15" fmla="*/ 248730 w 255633"/>
                  <a:gd name="csY15" fmla="*/ 162465 h 164292"/>
                  <a:gd name="csX16" fmla="*/ 244597 w 255633"/>
                  <a:gd name="csY16" fmla="*/ 128968 h 164292"/>
                  <a:gd name="csX17" fmla="*/ 147601 w 255633"/>
                  <a:gd name="csY17" fmla="*/ 78692 h 164292"/>
                  <a:gd name="csX18" fmla="*/ 145233 w 255633"/>
                  <a:gd name="csY18" fmla="*/ 76727 h 164292"/>
                  <a:gd name="csX19" fmla="*/ 112831 w 255633"/>
                  <a:gd name="csY19" fmla="*/ 35626 h 164292"/>
                  <a:gd name="csX20" fmla="*/ 111805 w 255633"/>
                  <a:gd name="csY20" fmla="*/ 33857 h 164292"/>
                  <a:gd name="csX21" fmla="*/ 99858 w 255633"/>
                  <a:gd name="csY21" fmla="*/ 4547 h 164292"/>
                  <a:gd name="csX22" fmla="*/ 88091 w 255633"/>
                  <a:gd name="csY22" fmla="*/ 1992 h 164292"/>
                  <a:gd name="csX23" fmla="*/ 64393 w 255633"/>
                  <a:gd name="csY23" fmla="*/ 23215 h 164292"/>
                  <a:gd name="csX24" fmla="*/ 35551 w 255633"/>
                  <a:gd name="csY24" fmla="*/ 31363 h 164292"/>
                  <a:gd name="csX25" fmla="*/ 6723 w 255633"/>
                  <a:gd name="csY25" fmla="*/ 41098 h 164292"/>
                  <a:gd name="csX26" fmla="*/ 569 w 255633"/>
                  <a:gd name="csY26" fmla="*/ 53765 h 164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55633" h="164292">
                    <a:moveTo>
                      <a:pt x="554" y="53795"/>
                    </a:moveTo>
                    <a:lnTo>
                      <a:pt x="6648" y="71118"/>
                    </a:lnTo>
                    <a:cubicBezTo>
                      <a:pt x="7146" y="72509"/>
                      <a:pt x="7312" y="74006"/>
                      <a:pt x="7146" y="75472"/>
                    </a:cubicBezTo>
                    <a:lnTo>
                      <a:pt x="3948" y="105085"/>
                    </a:lnTo>
                    <a:cubicBezTo>
                      <a:pt x="3179" y="112219"/>
                      <a:pt x="9997" y="117767"/>
                      <a:pt x="16800" y="115560"/>
                    </a:cubicBezTo>
                    <a:lnTo>
                      <a:pt x="62236" y="100837"/>
                    </a:lnTo>
                    <a:lnTo>
                      <a:pt x="68677" y="100973"/>
                    </a:lnTo>
                    <a:cubicBezTo>
                      <a:pt x="76732" y="101154"/>
                      <a:pt x="84305" y="97164"/>
                      <a:pt x="88725" y="90422"/>
                    </a:cubicBezTo>
                    <a:lnTo>
                      <a:pt x="91516" y="86159"/>
                    </a:lnTo>
                    <a:lnTo>
                      <a:pt x="128971" y="101698"/>
                    </a:lnTo>
                    <a:lnTo>
                      <a:pt x="134402" y="144326"/>
                    </a:lnTo>
                    <a:lnTo>
                      <a:pt x="206055" y="148816"/>
                    </a:lnTo>
                    <a:cubicBezTo>
                      <a:pt x="206915" y="148876"/>
                      <a:pt x="207745" y="149073"/>
                      <a:pt x="208529" y="149420"/>
                    </a:cubicBezTo>
                    <a:lnTo>
                      <a:pt x="240961" y="163675"/>
                    </a:lnTo>
                    <a:cubicBezTo>
                      <a:pt x="243571" y="164824"/>
                      <a:pt x="246588" y="164340"/>
                      <a:pt x="248730" y="162465"/>
                    </a:cubicBezTo>
                    <a:lnTo>
                      <a:pt x="248730" y="162465"/>
                    </a:lnTo>
                    <a:cubicBezTo>
                      <a:pt x="259486" y="152942"/>
                      <a:pt x="257344" y="135574"/>
                      <a:pt x="244597" y="128968"/>
                    </a:cubicBezTo>
                    <a:lnTo>
                      <a:pt x="147601" y="78692"/>
                    </a:lnTo>
                    <a:cubicBezTo>
                      <a:pt x="146681" y="78208"/>
                      <a:pt x="145866" y="77543"/>
                      <a:pt x="145233" y="76727"/>
                    </a:cubicBezTo>
                    <a:lnTo>
                      <a:pt x="112831" y="35626"/>
                    </a:lnTo>
                    <a:cubicBezTo>
                      <a:pt x="112408" y="35082"/>
                      <a:pt x="112061" y="34492"/>
                      <a:pt x="111805" y="33857"/>
                    </a:cubicBezTo>
                    <a:lnTo>
                      <a:pt x="99858" y="4547"/>
                    </a:lnTo>
                    <a:cubicBezTo>
                      <a:pt x="97927" y="-200"/>
                      <a:pt x="91832" y="-1530"/>
                      <a:pt x="88091" y="1992"/>
                    </a:cubicBezTo>
                    <a:cubicBezTo>
                      <a:pt x="88091" y="1992"/>
                      <a:pt x="65524" y="22898"/>
                      <a:pt x="64393" y="23215"/>
                    </a:cubicBezTo>
                    <a:lnTo>
                      <a:pt x="35551" y="31363"/>
                    </a:lnTo>
                    <a:lnTo>
                      <a:pt x="6723" y="41098"/>
                    </a:lnTo>
                    <a:cubicBezTo>
                      <a:pt x="1504" y="42866"/>
                      <a:pt x="-1272" y="48565"/>
                      <a:pt x="569" y="53765"/>
                    </a:cubicBezTo>
                    <a:close/>
                  </a:path>
                </a:pathLst>
              </a:custGeom>
              <a:solidFill>
                <a:srgbClr val="C2D2CB"/>
              </a:solidFill>
              <a:ln w="6350" cap="rnd">
                <a:solidFill>
                  <a:schemeClr val="bg1">
                    <a:lumMod val="50000"/>
                  </a:schemeClr>
                </a:solidFill>
                <a:prstDash val="solid"/>
                <a:round/>
              </a:ln>
            </p:spPr>
            <p:txBody>
              <a:bodyPr/>
              <a:lstStyle/>
              <a:p>
                <a:endParaRPr lang="en-US"/>
              </a:p>
            </p:txBody>
          </p:sp>
          <p:sp>
            <p:nvSpPr>
              <p:cNvPr id="3202" name="Freeform 3201">
                <a:extLst>
                  <a:ext uri="{FF2B5EF4-FFF2-40B4-BE49-F238E27FC236}">
                    <a16:creationId xmlns:a16="http://schemas.microsoft.com/office/drawing/2014/main" id="{29CF3211-0EC9-4F13-FE2A-2AEE3CB5CA3C}"/>
                  </a:ext>
                </a:extLst>
              </p:cNvPr>
              <p:cNvSpPr/>
              <p:nvPr/>
            </p:nvSpPr>
            <p:spPr>
              <a:xfrm>
                <a:off x="8313437" y="4079058"/>
                <a:ext cx="273349" cy="178075"/>
              </a:xfrm>
              <a:custGeom>
                <a:avLst/>
                <a:gdLst>
                  <a:gd name="csX0" fmla="*/ 17557 w 308189"/>
                  <a:gd name="csY0" fmla="*/ 8903 h 200772"/>
                  <a:gd name="csX1" fmla="*/ 17557 w 308189"/>
                  <a:gd name="csY1" fmla="*/ 40723 h 200772"/>
                  <a:gd name="csX2" fmla="*/ 14088 w 308189"/>
                  <a:gd name="csY2" fmla="*/ 58076 h 200772"/>
                  <a:gd name="csX3" fmla="*/ 693 w 308189"/>
                  <a:gd name="csY3" fmla="*/ 90258 h 200772"/>
                  <a:gd name="csX4" fmla="*/ 6334 w 308189"/>
                  <a:gd name="csY4" fmla="*/ 102215 h 200772"/>
                  <a:gd name="csX5" fmla="*/ 115609 w 308189"/>
                  <a:gd name="csY5" fmla="*/ 135184 h 200772"/>
                  <a:gd name="csX6" fmla="*/ 126636 w 308189"/>
                  <a:gd name="csY6" fmla="*/ 134156 h 200772"/>
                  <a:gd name="csX7" fmla="*/ 137482 w 308189"/>
                  <a:gd name="csY7" fmla="*/ 128532 h 200772"/>
                  <a:gd name="csX8" fmla="*/ 145447 w 308189"/>
                  <a:gd name="csY8" fmla="*/ 115411 h 200772"/>
                  <a:gd name="csX9" fmla="*/ 145447 w 308189"/>
                  <a:gd name="csY9" fmla="*/ 115411 h 200772"/>
                  <a:gd name="csX10" fmla="*/ 156836 w 308189"/>
                  <a:gd name="csY10" fmla="*/ 101021 h 200772"/>
                  <a:gd name="csX11" fmla="*/ 157877 w 308189"/>
                  <a:gd name="csY11" fmla="*/ 100779 h 200772"/>
                  <a:gd name="csX12" fmla="*/ 179509 w 308189"/>
                  <a:gd name="csY12" fmla="*/ 108715 h 200772"/>
                  <a:gd name="csX13" fmla="*/ 179509 w 308189"/>
                  <a:gd name="csY13" fmla="*/ 108715 h 200772"/>
                  <a:gd name="csX14" fmla="*/ 180625 w 308189"/>
                  <a:gd name="csY14" fmla="*/ 132206 h 200772"/>
                  <a:gd name="csX15" fmla="*/ 166551 w 308189"/>
                  <a:gd name="csY15" fmla="*/ 155469 h 200772"/>
                  <a:gd name="csX16" fmla="*/ 207461 w 308189"/>
                  <a:gd name="csY16" fmla="*/ 200773 h 200772"/>
                  <a:gd name="csX17" fmla="*/ 232125 w 308189"/>
                  <a:gd name="csY17" fmla="*/ 182164 h 200772"/>
                  <a:gd name="csX18" fmla="*/ 250453 w 308189"/>
                  <a:gd name="csY18" fmla="*/ 179806 h 200772"/>
                  <a:gd name="csX19" fmla="*/ 263728 w 308189"/>
                  <a:gd name="csY19" fmla="*/ 185279 h 200772"/>
                  <a:gd name="csX20" fmla="*/ 298136 w 308189"/>
                  <a:gd name="csY20" fmla="*/ 175906 h 200772"/>
                  <a:gd name="csX21" fmla="*/ 302239 w 308189"/>
                  <a:gd name="csY21" fmla="*/ 170495 h 200772"/>
                  <a:gd name="csX22" fmla="*/ 307534 w 308189"/>
                  <a:gd name="csY22" fmla="*/ 146626 h 200772"/>
                  <a:gd name="csX23" fmla="*/ 301681 w 308189"/>
                  <a:gd name="csY23" fmla="*/ 119296 h 200772"/>
                  <a:gd name="csX24" fmla="*/ 280321 w 308189"/>
                  <a:gd name="csY24" fmla="*/ 97061 h 200772"/>
                  <a:gd name="csX25" fmla="*/ 244012 w 308189"/>
                  <a:gd name="csY25" fmla="*/ 87794 h 200772"/>
                  <a:gd name="csX26" fmla="*/ 230043 w 308189"/>
                  <a:gd name="csY26" fmla="*/ 67947 h 200772"/>
                  <a:gd name="csX27" fmla="*/ 231386 w 308189"/>
                  <a:gd name="csY27" fmla="*/ 53511 h 200772"/>
                  <a:gd name="csX28" fmla="*/ 221007 w 308189"/>
                  <a:gd name="csY28" fmla="*/ 43459 h 200772"/>
                  <a:gd name="csX29" fmla="*/ 221007 w 308189"/>
                  <a:gd name="csY29" fmla="*/ 43459 h 200772"/>
                  <a:gd name="csX30" fmla="*/ 210719 w 308189"/>
                  <a:gd name="csY30" fmla="*/ 35840 h 200772"/>
                  <a:gd name="csX31" fmla="*/ 207989 w 308189"/>
                  <a:gd name="csY31" fmla="*/ 19923 h 200772"/>
                  <a:gd name="csX32" fmla="*/ 191863 w 308189"/>
                  <a:gd name="csY32" fmla="*/ 15433 h 200772"/>
                  <a:gd name="csX33" fmla="*/ 184019 w 308189"/>
                  <a:gd name="csY33" fmla="*/ 24533 h 200772"/>
                  <a:gd name="csX34" fmla="*/ 163866 w 308189"/>
                  <a:gd name="csY34" fmla="*/ 33558 h 200772"/>
                  <a:gd name="csX35" fmla="*/ 162568 w 308189"/>
                  <a:gd name="csY35" fmla="*/ 33527 h 200772"/>
                  <a:gd name="csX36" fmla="*/ 146744 w 308189"/>
                  <a:gd name="csY36" fmla="*/ 27753 h 200772"/>
                  <a:gd name="csX37" fmla="*/ 146744 w 308189"/>
                  <a:gd name="csY37" fmla="*/ 27753 h 200772"/>
                  <a:gd name="csX38" fmla="*/ 125082 w 308189"/>
                  <a:gd name="csY38" fmla="*/ 22523 h 200772"/>
                  <a:gd name="csX39" fmla="*/ 115202 w 308189"/>
                  <a:gd name="csY39" fmla="*/ 24609 h 200772"/>
                  <a:gd name="csX40" fmla="*/ 101897 w 308189"/>
                  <a:gd name="csY40" fmla="*/ 23913 h 200772"/>
                  <a:gd name="csX41" fmla="*/ 29218 w 308189"/>
                  <a:gd name="csY41" fmla="*/ 438 h 200772"/>
                  <a:gd name="csX42" fmla="*/ 17603 w 308189"/>
                  <a:gd name="csY42" fmla="*/ 8918 h 200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08189" h="200772">
                    <a:moveTo>
                      <a:pt x="17557" y="8903"/>
                    </a:moveTo>
                    <a:lnTo>
                      <a:pt x="17557" y="40723"/>
                    </a:lnTo>
                    <a:cubicBezTo>
                      <a:pt x="17557" y="46678"/>
                      <a:pt x="16381" y="52574"/>
                      <a:pt x="14088" y="58076"/>
                    </a:cubicBezTo>
                    <a:lnTo>
                      <a:pt x="693" y="90258"/>
                    </a:lnTo>
                    <a:cubicBezTo>
                      <a:pt x="-1344" y="95126"/>
                      <a:pt x="1281" y="100688"/>
                      <a:pt x="6334" y="102215"/>
                    </a:cubicBezTo>
                    <a:lnTo>
                      <a:pt x="115609" y="135184"/>
                    </a:lnTo>
                    <a:cubicBezTo>
                      <a:pt x="119275" y="136287"/>
                      <a:pt x="123242" y="135924"/>
                      <a:pt x="126636" y="134156"/>
                    </a:cubicBezTo>
                    <a:lnTo>
                      <a:pt x="137482" y="128532"/>
                    </a:lnTo>
                    <a:cubicBezTo>
                      <a:pt x="142370" y="125993"/>
                      <a:pt x="145447" y="120929"/>
                      <a:pt x="145447" y="115411"/>
                    </a:cubicBezTo>
                    <a:lnTo>
                      <a:pt x="145447" y="115411"/>
                    </a:lnTo>
                    <a:cubicBezTo>
                      <a:pt x="145447" y="108549"/>
                      <a:pt x="150169" y="102578"/>
                      <a:pt x="156836" y="101021"/>
                    </a:cubicBezTo>
                    <a:lnTo>
                      <a:pt x="157877" y="100779"/>
                    </a:lnTo>
                    <a:cubicBezTo>
                      <a:pt x="166023" y="98874"/>
                      <a:pt x="174516" y="101988"/>
                      <a:pt x="179509" y="108715"/>
                    </a:cubicBezTo>
                    <a:lnTo>
                      <a:pt x="179509" y="108715"/>
                    </a:lnTo>
                    <a:cubicBezTo>
                      <a:pt x="184623" y="115593"/>
                      <a:pt x="185060" y="124874"/>
                      <a:pt x="180625" y="132206"/>
                    </a:cubicBezTo>
                    <a:lnTo>
                      <a:pt x="166551" y="155469"/>
                    </a:lnTo>
                    <a:lnTo>
                      <a:pt x="207461" y="200773"/>
                    </a:lnTo>
                    <a:lnTo>
                      <a:pt x="232125" y="182164"/>
                    </a:lnTo>
                    <a:cubicBezTo>
                      <a:pt x="237389" y="178189"/>
                      <a:pt x="244359" y="177297"/>
                      <a:pt x="250453" y="179806"/>
                    </a:cubicBezTo>
                    <a:lnTo>
                      <a:pt x="263728" y="185279"/>
                    </a:lnTo>
                    <a:cubicBezTo>
                      <a:pt x="275992" y="190342"/>
                      <a:pt x="290111" y="186488"/>
                      <a:pt x="298136" y="175906"/>
                    </a:cubicBezTo>
                    <a:lnTo>
                      <a:pt x="302239" y="170495"/>
                    </a:lnTo>
                    <a:cubicBezTo>
                      <a:pt x="307398" y="163693"/>
                      <a:pt x="309329" y="154971"/>
                      <a:pt x="307534" y="146626"/>
                    </a:cubicBezTo>
                    <a:lnTo>
                      <a:pt x="301681" y="119296"/>
                    </a:lnTo>
                    <a:cubicBezTo>
                      <a:pt x="299343" y="108428"/>
                      <a:pt x="291076" y="99812"/>
                      <a:pt x="280321" y="97061"/>
                    </a:cubicBezTo>
                    <a:lnTo>
                      <a:pt x="244012" y="87794"/>
                    </a:lnTo>
                    <a:cubicBezTo>
                      <a:pt x="235112" y="85527"/>
                      <a:pt x="229183" y="77107"/>
                      <a:pt x="230043" y="67947"/>
                    </a:cubicBezTo>
                    <a:lnTo>
                      <a:pt x="231386" y="53511"/>
                    </a:lnTo>
                    <a:cubicBezTo>
                      <a:pt x="231929" y="47600"/>
                      <a:pt x="226875" y="42703"/>
                      <a:pt x="221007" y="43459"/>
                    </a:cubicBezTo>
                    <a:lnTo>
                      <a:pt x="221007" y="43459"/>
                    </a:lnTo>
                    <a:cubicBezTo>
                      <a:pt x="216090" y="44093"/>
                      <a:pt x="211564" y="40723"/>
                      <a:pt x="210719" y="35840"/>
                    </a:cubicBezTo>
                    <a:lnTo>
                      <a:pt x="207989" y="19923"/>
                    </a:lnTo>
                    <a:cubicBezTo>
                      <a:pt x="206662" y="12198"/>
                      <a:pt x="196977" y="9508"/>
                      <a:pt x="191863" y="15433"/>
                    </a:cubicBezTo>
                    <a:lnTo>
                      <a:pt x="184019" y="24533"/>
                    </a:lnTo>
                    <a:cubicBezTo>
                      <a:pt x="178966" y="30398"/>
                      <a:pt x="171589" y="33694"/>
                      <a:pt x="163866" y="33558"/>
                    </a:cubicBezTo>
                    <a:lnTo>
                      <a:pt x="162568" y="33527"/>
                    </a:lnTo>
                    <a:cubicBezTo>
                      <a:pt x="156806" y="33421"/>
                      <a:pt x="151240" y="31381"/>
                      <a:pt x="146744" y="27753"/>
                    </a:cubicBezTo>
                    <a:lnTo>
                      <a:pt x="146744" y="27753"/>
                    </a:lnTo>
                    <a:cubicBezTo>
                      <a:pt x="140680" y="22840"/>
                      <a:pt x="132715" y="20920"/>
                      <a:pt x="125082" y="22523"/>
                    </a:cubicBezTo>
                    <a:lnTo>
                      <a:pt x="115202" y="24609"/>
                    </a:lnTo>
                    <a:cubicBezTo>
                      <a:pt x="110782" y="25546"/>
                      <a:pt x="106196" y="25304"/>
                      <a:pt x="101897" y="23913"/>
                    </a:cubicBezTo>
                    <a:lnTo>
                      <a:pt x="29218" y="438"/>
                    </a:lnTo>
                    <a:cubicBezTo>
                      <a:pt x="23486" y="-1421"/>
                      <a:pt x="17603" y="2872"/>
                      <a:pt x="17603" y="8918"/>
                    </a:cubicBezTo>
                    <a:close/>
                  </a:path>
                </a:pathLst>
              </a:custGeom>
              <a:solidFill>
                <a:schemeClr val="accent5">
                  <a:lumMod val="75000"/>
                </a:schemeClr>
              </a:solidFill>
              <a:ln w="6350" cap="rnd">
                <a:solidFill>
                  <a:schemeClr val="bg1">
                    <a:lumMod val="50000"/>
                  </a:schemeClr>
                </a:solidFill>
                <a:prstDash val="solid"/>
                <a:round/>
              </a:ln>
            </p:spPr>
            <p:txBody>
              <a:bodyPr/>
              <a:lstStyle/>
              <a:p>
                <a:endParaRPr lang="en-US"/>
              </a:p>
            </p:txBody>
          </p:sp>
          <p:sp>
            <p:nvSpPr>
              <p:cNvPr id="3203" name="Freeform 3202">
                <a:extLst>
                  <a:ext uri="{FF2B5EF4-FFF2-40B4-BE49-F238E27FC236}">
                    <a16:creationId xmlns:a16="http://schemas.microsoft.com/office/drawing/2014/main" id="{14047751-7F87-C3EB-12A0-C94B7EBCE003}"/>
                  </a:ext>
                </a:extLst>
              </p:cNvPr>
              <p:cNvSpPr/>
              <p:nvPr/>
            </p:nvSpPr>
            <p:spPr>
              <a:xfrm>
                <a:off x="8495070" y="4158764"/>
                <a:ext cx="14564" cy="33678"/>
              </a:xfrm>
              <a:custGeom>
                <a:avLst/>
                <a:gdLst>
                  <a:gd name="csX0" fmla="*/ 16421 w 16420"/>
                  <a:gd name="csY0" fmla="*/ 0 h 37971"/>
                  <a:gd name="csX1" fmla="*/ 9105 w 16420"/>
                  <a:gd name="csY1" fmla="*/ 37972 h 37971"/>
                </a:gdLst>
                <a:ahLst/>
                <a:cxnLst>
                  <a:cxn ang="0">
                    <a:pos x="csX0" y="csY0"/>
                  </a:cxn>
                  <a:cxn ang="0">
                    <a:pos x="csX1" y="csY1"/>
                  </a:cxn>
                </a:cxnLst>
                <a:rect l="l" t="t" r="r" b="b"/>
                <a:pathLst>
                  <a:path w="16420" h="37971">
                    <a:moveTo>
                      <a:pt x="16421" y="0"/>
                    </a:moveTo>
                    <a:cubicBezTo>
                      <a:pt x="16421" y="0"/>
                      <a:pt x="-15016" y="438"/>
                      <a:pt x="9105" y="37972"/>
                    </a:cubicBezTo>
                  </a:path>
                </a:pathLst>
              </a:custGeom>
              <a:noFill/>
              <a:ln w="6350" cap="rnd">
                <a:solidFill>
                  <a:schemeClr val="bg1">
                    <a:lumMod val="50000"/>
                  </a:schemeClr>
                </a:solidFill>
                <a:prstDash val="solid"/>
                <a:round/>
              </a:ln>
            </p:spPr>
            <p:txBody>
              <a:bodyPr/>
              <a:lstStyle/>
              <a:p>
                <a:endParaRPr lang="en-US"/>
              </a:p>
            </p:txBody>
          </p:sp>
          <p:sp>
            <p:nvSpPr>
              <p:cNvPr id="3204" name="Freeform 3203">
                <a:extLst>
                  <a:ext uri="{FF2B5EF4-FFF2-40B4-BE49-F238E27FC236}">
                    <a16:creationId xmlns:a16="http://schemas.microsoft.com/office/drawing/2014/main" id="{BBED6550-23D9-1FB2-66B5-0B99293BA70B}"/>
                  </a:ext>
                </a:extLst>
              </p:cNvPr>
              <p:cNvSpPr/>
              <p:nvPr/>
            </p:nvSpPr>
            <p:spPr>
              <a:xfrm>
                <a:off x="8460577" y="3296059"/>
                <a:ext cx="240881" cy="218429"/>
              </a:xfrm>
              <a:custGeom>
                <a:avLst/>
                <a:gdLst>
                  <a:gd name="csX0" fmla="*/ 264008 w 271583"/>
                  <a:gd name="csY0" fmla="*/ 186532 h 246269"/>
                  <a:gd name="csX1" fmla="*/ 212629 w 271583"/>
                  <a:gd name="csY1" fmla="*/ 110996 h 246269"/>
                  <a:gd name="csX2" fmla="*/ 218814 w 271583"/>
                  <a:gd name="csY2" fmla="*/ 93749 h 246269"/>
                  <a:gd name="csX3" fmla="*/ 230550 w 271583"/>
                  <a:gd name="csY3" fmla="*/ 90332 h 246269"/>
                  <a:gd name="csX4" fmla="*/ 184481 w 271583"/>
                  <a:gd name="csY4" fmla="*/ 50184 h 246269"/>
                  <a:gd name="csX5" fmla="*/ 188750 w 271583"/>
                  <a:gd name="csY5" fmla="*/ 31954 h 246269"/>
                  <a:gd name="csX6" fmla="*/ 184586 w 271583"/>
                  <a:gd name="csY6" fmla="*/ 15764 h 246269"/>
                  <a:gd name="csX7" fmla="*/ 171991 w 271583"/>
                  <a:gd name="csY7" fmla="*/ 1283 h 246269"/>
                  <a:gd name="csX8" fmla="*/ 147251 w 271583"/>
                  <a:gd name="csY8" fmla="*/ 10353 h 246269"/>
                  <a:gd name="csX9" fmla="*/ 144476 w 271583"/>
                  <a:gd name="csY9" fmla="*/ 15326 h 246269"/>
                  <a:gd name="csX10" fmla="*/ 135395 w 271583"/>
                  <a:gd name="csY10" fmla="*/ 7420 h 246269"/>
                  <a:gd name="csX11" fmla="*/ 124081 w 271583"/>
                  <a:gd name="csY11" fmla="*/ 9899 h 246269"/>
                  <a:gd name="csX12" fmla="*/ 117414 w 271583"/>
                  <a:gd name="csY12" fmla="*/ 24653 h 246269"/>
                  <a:gd name="csX13" fmla="*/ 103958 w 271583"/>
                  <a:gd name="csY13" fmla="*/ 34811 h 246269"/>
                  <a:gd name="csX14" fmla="*/ 95767 w 271583"/>
                  <a:gd name="csY14" fmla="*/ 36020 h 246269"/>
                  <a:gd name="csX15" fmla="*/ 86143 w 271583"/>
                  <a:gd name="csY15" fmla="*/ 40766 h 246269"/>
                  <a:gd name="csX16" fmla="*/ 83111 w 271583"/>
                  <a:gd name="csY16" fmla="*/ 43699 h 246269"/>
                  <a:gd name="csX17" fmla="*/ 57391 w 271583"/>
                  <a:gd name="csY17" fmla="*/ 52995 h 246269"/>
                  <a:gd name="csX18" fmla="*/ 28880 w 271583"/>
                  <a:gd name="csY18" fmla="*/ 50864 h 246269"/>
                  <a:gd name="csX19" fmla="*/ 12724 w 271583"/>
                  <a:gd name="csY19" fmla="*/ 53691 h 246269"/>
                  <a:gd name="csX20" fmla="*/ 7958 w 271583"/>
                  <a:gd name="csY20" fmla="*/ 55822 h 246269"/>
                  <a:gd name="csX21" fmla="*/ 521 w 271583"/>
                  <a:gd name="csY21" fmla="*/ 71815 h 246269"/>
                  <a:gd name="csX22" fmla="*/ 5484 w 271583"/>
                  <a:gd name="csY22" fmla="*/ 89184 h 246269"/>
                  <a:gd name="csX23" fmla="*/ 8063 w 271583"/>
                  <a:gd name="csY23" fmla="*/ 114412 h 246269"/>
                  <a:gd name="csX24" fmla="*/ 7430 w 271583"/>
                  <a:gd name="csY24" fmla="*/ 122832 h 246269"/>
                  <a:gd name="csX25" fmla="*/ 22379 w 271583"/>
                  <a:gd name="csY25" fmla="*/ 137208 h 246269"/>
                  <a:gd name="csX26" fmla="*/ 68674 w 271583"/>
                  <a:gd name="csY26" fmla="*/ 131766 h 246269"/>
                  <a:gd name="csX27" fmla="*/ 79807 w 271583"/>
                  <a:gd name="csY27" fmla="*/ 136406 h 246269"/>
                  <a:gd name="csX28" fmla="*/ 94183 w 271583"/>
                  <a:gd name="csY28" fmla="*/ 131584 h 246269"/>
                  <a:gd name="csX29" fmla="*/ 118047 w 271583"/>
                  <a:gd name="csY29" fmla="*/ 132461 h 246269"/>
                  <a:gd name="csX30" fmla="*/ 123463 w 271583"/>
                  <a:gd name="csY30" fmla="*/ 128138 h 246269"/>
                  <a:gd name="csX31" fmla="*/ 130281 w 271583"/>
                  <a:gd name="csY31" fmla="*/ 92388 h 246269"/>
                  <a:gd name="csX32" fmla="*/ 137099 w 271583"/>
                  <a:gd name="csY32" fmla="*/ 87974 h 246269"/>
                  <a:gd name="csX33" fmla="*/ 140886 w 271583"/>
                  <a:gd name="csY33" fmla="*/ 93083 h 246269"/>
                  <a:gd name="csX34" fmla="*/ 140916 w 271583"/>
                  <a:gd name="csY34" fmla="*/ 109469 h 246269"/>
                  <a:gd name="csX35" fmla="*/ 160104 w 271583"/>
                  <a:gd name="csY35" fmla="*/ 141833 h 246269"/>
                  <a:gd name="csX36" fmla="*/ 175068 w 271583"/>
                  <a:gd name="csY36" fmla="*/ 150026 h 246269"/>
                  <a:gd name="csX37" fmla="*/ 196307 w 271583"/>
                  <a:gd name="csY37" fmla="*/ 148907 h 246269"/>
                  <a:gd name="csX38" fmla="*/ 207968 w 271583"/>
                  <a:gd name="csY38" fmla="*/ 169843 h 246269"/>
                  <a:gd name="csX39" fmla="*/ 207395 w 271583"/>
                  <a:gd name="csY39" fmla="*/ 181241 h 246269"/>
                  <a:gd name="csX40" fmla="*/ 246676 w 271583"/>
                  <a:gd name="csY40" fmla="*/ 241554 h 246269"/>
                  <a:gd name="csX41" fmla="*/ 265306 w 271583"/>
                  <a:gd name="csY41" fmla="*/ 238849 h 246269"/>
                  <a:gd name="csX42" fmla="*/ 269756 w 271583"/>
                  <a:gd name="csY42" fmla="*/ 223869 h 246269"/>
                  <a:gd name="csX43" fmla="*/ 263963 w 271583"/>
                  <a:gd name="csY43" fmla="*/ 186547 h 246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271583" h="246269">
                    <a:moveTo>
                      <a:pt x="264008" y="186532"/>
                    </a:moveTo>
                    <a:lnTo>
                      <a:pt x="212629" y="110996"/>
                    </a:lnTo>
                    <a:cubicBezTo>
                      <a:pt x="208300" y="104632"/>
                      <a:pt x="211438" y="95895"/>
                      <a:pt x="218814" y="93749"/>
                    </a:cubicBezTo>
                    <a:lnTo>
                      <a:pt x="230550" y="90332"/>
                    </a:lnTo>
                    <a:lnTo>
                      <a:pt x="184481" y="50184"/>
                    </a:lnTo>
                    <a:cubicBezTo>
                      <a:pt x="188690" y="45271"/>
                      <a:pt x="190439" y="38514"/>
                      <a:pt x="188750" y="31954"/>
                    </a:cubicBezTo>
                    <a:lnTo>
                      <a:pt x="184586" y="15764"/>
                    </a:lnTo>
                    <a:cubicBezTo>
                      <a:pt x="182912" y="9219"/>
                      <a:pt x="178311" y="3626"/>
                      <a:pt x="171991" y="1283"/>
                    </a:cubicBezTo>
                    <a:cubicBezTo>
                      <a:pt x="162366" y="-2269"/>
                      <a:pt x="152018" y="1812"/>
                      <a:pt x="147251" y="10353"/>
                    </a:cubicBezTo>
                    <a:lnTo>
                      <a:pt x="144476" y="15326"/>
                    </a:lnTo>
                    <a:lnTo>
                      <a:pt x="135395" y="7420"/>
                    </a:lnTo>
                    <a:cubicBezTo>
                      <a:pt x="131744" y="4246"/>
                      <a:pt x="126072" y="5485"/>
                      <a:pt x="124081" y="9899"/>
                    </a:cubicBezTo>
                    <a:lnTo>
                      <a:pt x="117414" y="24653"/>
                    </a:lnTo>
                    <a:cubicBezTo>
                      <a:pt x="114940" y="30110"/>
                      <a:pt x="109871" y="33934"/>
                      <a:pt x="103958" y="34811"/>
                    </a:cubicBezTo>
                    <a:lnTo>
                      <a:pt x="95767" y="36020"/>
                    </a:lnTo>
                    <a:cubicBezTo>
                      <a:pt x="92146" y="36564"/>
                      <a:pt x="88782" y="38212"/>
                      <a:pt x="86143" y="40766"/>
                    </a:cubicBezTo>
                    <a:lnTo>
                      <a:pt x="83111" y="43699"/>
                    </a:lnTo>
                    <a:cubicBezTo>
                      <a:pt x="76247" y="50320"/>
                      <a:pt x="66894" y="53706"/>
                      <a:pt x="57391" y="52995"/>
                    </a:cubicBezTo>
                    <a:lnTo>
                      <a:pt x="28880" y="50864"/>
                    </a:lnTo>
                    <a:cubicBezTo>
                      <a:pt x="23344" y="50456"/>
                      <a:pt x="17793" y="51423"/>
                      <a:pt x="12724" y="53691"/>
                    </a:cubicBezTo>
                    <a:lnTo>
                      <a:pt x="7958" y="55822"/>
                    </a:lnTo>
                    <a:cubicBezTo>
                      <a:pt x="1848" y="58558"/>
                      <a:pt x="-1320" y="65376"/>
                      <a:pt x="521" y="71815"/>
                    </a:cubicBezTo>
                    <a:lnTo>
                      <a:pt x="5484" y="89184"/>
                    </a:lnTo>
                    <a:cubicBezTo>
                      <a:pt x="7822" y="97376"/>
                      <a:pt x="8697" y="105917"/>
                      <a:pt x="8063" y="114412"/>
                    </a:cubicBezTo>
                    <a:lnTo>
                      <a:pt x="7430" y="122832"/>
                    </a:lnTo>
                    <a:cubicBezTo>
                      <a:pt x="6796" y="131267"/>
                      <a:pt x="14007" y="138190"/>
                      <a:pt x="22379" y="137208"/>
                    </a:cubicBezTo>
                    <a:lnTo>
                      <a:pt x="68674" y="131766"/>
                    </a:lnTo>
                    <a:cubicBezTo>
                      <a:pt x="71737" y="134366"/>
                      <a:pt x="75583" y="136074"/>
                      <a:pt x="79807" y="136406"/>
                    </a:cubicBezTo>
                    <a:cubicBezTo>
                      <a:pt x="85147" y="136830"/>
                      <a:pt x="90291" y="135001"/>
                      <a:pt x="94183" y="131584"/>
                    </a:cubicBezTo>
                    <a:lnTo>
                      <a:pt x="118047" y="132461"/>
                    </a:lnTo>
                    <a:cubicBezTo>
                      <a:pt x="120672" y="132552"/>
                      <a:pt x="122980" y="130723"/>
                      <a:pt x="123463" y="128138"/>
                    </a:cubicBezTo>
                    <a:lnTo>
                      <a:pt x="130281" y="92388"/>
                    </a:lnTo>
                    <a:cubicBezTo>
                      <a:pt x="130884" y="89214"/>
                      <a:pt x="134007" y="87022"/>
                      <a:pt x="137099" y="87974"/>
                    </a:cubicBezTo>
                    <a:cubicBezTo>
                      <a:pt x="139422" y="88685"/>
                      <a:pt x="140886" y="90786"/>
                      <a:pt x="140886" y="93083"/>
                    </a:cubicBezTo>
                    <a:lnTo>
                      <a:pt x="140916" y="109469"/>
                    </a:lnTo>
                    <a:cubicBezTo>
                      <a:pt x="140931" y="122953"/>
                      <a:pt x="148292" y="135363"/>
                      <a:pt x="160104" y="141833"/>
                    </a:cubicBezTo>
                    <a:lnTo>
                      <a:pt x="175068" y="150026"/>
                    </a:lnTo>
                    <a:cubicBezTo>
                      <a:pt x="181238" y="146051"/>
                      <a:pt x="189218" y="145340"/>
                      <a:pt x="196307" y="148907"/>
                    </a:cubicBezTo>
                    <a:cubicBezTo>
                      <a:pt x="204031" y="152792"/>
                      <a:pt x="208405" y="161212"/>
                      <a:pt x="207968" y="169843"/>
                    </a:cubicBezTo>
                    <a:lnTo>
                      <a:pt x="207395" y="181241"/>
                    </a:lnTo>
                    <a:lnTo>
                      <a:pt x="246676" y="241554"/>
                    </a:lnTo>
                    <a:cubicBezTo>
                      <a:pt x="251503" y="248961"/>
                      <a:pt x="262771" y="247329"/>
                      <a:pt x="265306" y="238849"/>
                    </a:cubicBezTo>
                    <a:lnTo>
                      <a:pt x="269756" y="223869"/>
                    </a:lnTo>
                    <a:cubicBezTo>
                      <a:pt x="273527" y="211186"/>
                      <a:pt x="271400" y="197476"/>
                      <a:pt x="263963" y="186547"/>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05" name="Freeform 3204">
                <a:extLst>
                  <a:ext uri="{FF2B5EF4-FFF2-40B4-BE49-F238E27FC236}">
                    <a16:creationId xmlns:a16="http://schemas.microsoft.com/office/drawing/2014/main" id="{05FEB200-CD08-9D43-8F3F-09A7A46B6DC6}"/>
                  </a:ext>
                </a:extLst>
              </p:cNvPr>
              <p:cNvSpPr/>
              <p:nvPr/>
            </p:nvSpPr>
            <p:spPr>
              <a:xfrm>
                <a:off x="8439192" y="3197519"/>
                <a:ext cx="255280" cy="198922"/>
              </a:xfrm>
              <a:custGeom>
                <a:avLst/>
                <a:gdLst>
                  <a:gd name="csX0" fmla="*/ 272280 w 287817"/>
                  <a:gd name="csY0" fmla="*/ 156597 h 224276"/>
                  <a:gd name="csX1" fmla="*/ 210191 w 287817"/>
                  <a:gd name="csY1" fmla="*/ 89481 h 224276"/>
                  <a:gd name="csX2" fmla="*/ 210191 w 287817"/>
                  <a:gd name="csY2" fmla="*/ 79519 h 224276"/>
                  <a:gd name="csX3" fmla="*/ 208939 w 287817"/>
                  <a:gd name="csY3" fmla="*/ 68500 h 224276"/>
                  <a:gd name="csX4" fmla="*/ 189178 w 287817"/>
                  <a:gd name="csY4" fmla="*/ 54956 h 224276"/>
                  <a:gd name="csX5" fmla="*/ 189238 w 287817"/>
                  <a:gd name="csY5" fmla="*/ 53913 h 224276"/>
                  <a:gd name="csX6" fmla="*/ 189238 w 287817"/>
                  <a:gd name="csY6" fmla="*/ 22214 h 224276"/>
                  <a:gd name="csX7" fmla="*/ 176582 w 287817"/>
                  <a:gd name="csY7" fmla="*/ 4679 h 224276"/>
                  <a:gd name="csX8" fmla="*/ 165208 w 287817"/>
                  <a:gd name="csY8" fmla="*/ 930 h 224276"/>
                  <a:gd name="csX9" fmla="*/ 142520 w 287817"/>
                  <a:gd name="csY9" fmla="*/ 11164 h 224276"/>
                  <a:gd name="csX10" fmla="*/ 138598 w 287817"/>
                  <a:gd name="csY10" fmla="*/ 20309 h 224276"/>
                  <a:gd name="csX11" fmla="*/ 123755 w 287817"/>
                  <a:gd name="csY11" fmla="*/ 10136 h 224276"/>
                  <a:gd name="csX12" fmla="*/ 112546 w 287817"/>
                  <a:gd name="csY12" fmla="*/ 14338 h 224276"/>
                  <a:gd name="csX13" fmla="*/ 110812 w 287817"/>
                  <a:gd name="csY13" fmla="*/ 20989 h 224276"/>
                  <a:gd name="csX14" fmla="*/ 94882 w 287817"/>
                  <a:gd name="csY14" fmla="*/ 38932 h 224276"/>
                  <a:gd name="csX15" fmla="*/ 50336 w 287817"/>
                  <a:gd name="csY15" fmla="*/ 56331 h 224276"/>
                  <a:gd name="csX16" fmla="*/ 47304 w 287817"/>
                  <a:gd name="csY16" fmla="*/ 57314 h 224276"/>
                  <a:gd name="csX17" fmla="*/ 6485 w 287817"/>
                  <a:gd name="csY17" fmla="*/ 67789 h 224276"/>
                  <a:gd name="csX18" fmla="*/ 692 w 287817"/>
                  <a:gd name="csY18" fmla="*/ 79549 h 224276"/>
                  <a:gd name="csX19" fmla="*/ 14721 w 287817"/>
                  <a:gd name="csY19" fmla="*/ 112442 h 224276"/>
                  <a:gd name="csX20" fmla="*/ 16818 w 287817"/>
                  <a:gd name="csY20" fmla="*/ 121391 h 224276"/>
                  <a:gd name="csX21" fmla="*/ 18100 w 287817"/>
                  <a:gd name="csY21" fmla="*/ 143672 h 224276"/>
                  <a:gd name="csX22" fmla="*/ 28976 w 287817"/>
                  <a:gd name="csY22" fmla="*/ 151503 h 224276"/>
                  <a:gd name="csX23" fmla="*/ 103058 w 287817"/>
                  <a:gd name="csY23" fmla="*/ 131171 h 224276"/>
                  <a:gd name="csX24" fmla="*/ 126877 w 287817"/>
                  <a:gd name="csY24" fmla="*/ 104219 h 224276"/>
                  <a:gd name="csX25" fmla="*/ 129638 w 287817"/>
                  <a:gd name="csY25" fmla="*/ 85294 h 224276"/>
                  <a:gd name="csX26" fmla="*/ 140348 w 287817"/>
                  <a:gd name="csY26" fmla="*/ 79036 h 224276"/>
                  <a:gd name="csX27" fmla="*/ 145266 w 287817"/>
                  <a:gd name="csY27" fmla="*/ 84931 h 224276"/>
                  <a:gd name="csX28" fmla="*/ 151601 w 287817"/>
                  <a:gd name="csY28" fmla="*/ 117446 h 224276"/>
                  <a:gd name="csX29" fmla="*/ 166490 w 287817"/>
                  <a:gd name="csY29" fmla="*/ 130128 h 224276"/>
                  <a:gd name="csX30" fmla="*/ 171347 w 287817"/>
                  <a:gd name="csY30" fmla="*/ 121436 h 224276"/>
                  <a:gd name="csX31" fmla="*/ 191531 w 287817"/>
                  <a:gd name="csY31" fmla="*/ 111248 h 224276"/>
                  <a:gd name="csX32" fmla="*/ 208562 w 287817"/>
                  <a:gd name="csY32" fmla="*/ 126289 h 224276"/>
                  <a:gd name="csX33" fmla="*/ 212861 w 287817"/>
                  <a:gd name="csY33" fmla="*/ 143053 h 224276"/>
                  <a:gd name="csX34" fmla="*/ 206043 w 287817"/>
                  <a:gd name="csY34" fmla="*/ 163777 h 224276"/>
                  <a:gd name="csX35" fmla="*/ 274935 w 287817"/>
                  <a:gd name="csY35" fmla="*/ 222397 h 224276"/>
                  <a:gd name="csX36" fmla="*/ 287818 w 287817"/>
                  <a:gd name="csY36" fmla="*/ 216426 h 224276"/>
                  <a:gd name="csX37" fmla="*/ 287818 w 287817"/>
                  <a:gd name="csY37" fmla="*/ 196292 h 224276"/>
                  <a:gd name="csX38" fmla="*/ 272280 w 287817"/>
                  <a:gd name="csY38" fmla="*/ 156582 h 224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87817" h="224276">
                    <a:moveTo>
                      <a:pt x="272280" y="156597"/>
                    </a:moveTo>
                    <a:lnTo>
                      <a:pt x="210191" y="89481"/>
                    </a:lnTo>
                    <a:cubicBezTo>
                      <a:pt x="207596" y="86669"/>
                      <a:pt x="207596" y="82331"/>
                      <a:pt x="210191" y="79519"/>
                    </a:cubicBezTo>
                    <a:cubicBezTo>
                      <a:pt x="213223" y="76239"/>
                      <a:pt x="212635" y="71024"/>
                      <a:pt x="208939" y="68500"/>
                    </a:cubicBezTo>
                    <a:lnTo>
                      <a:pt x="189178" y="54956"/>
                    </a:lnTo>
                    <a:cubicBezTo>
                      <a:pt x="189193" y="54608"/>
                      <a:pt x="189238" y="54260"/>
                      <a:pt x="189238" y="53913"/>
                    </a:cubicBezTo>
                    <a:lnTo>
                      <a:pt x="189238" y="22214"/>
                    </a:lnTo>
                    <a:cubicBezTo>
                      <a:pt x="189238" y="14248"/>
                      <a:pt x="184139" y="7173"/>
                      <a:pt x="176582" y="4679"/>
                    </a:cubicBezTo>
                    <a:lnTo>
                      <a:pt x="165208" y="930"/>
                    </a:lnTo>
                    <a:cubicBezTo>
                      <a:pt x="156142" y="-2063"/>
                      <a:pt x="146291" y="2381"/>
                      <a:pt x="142520" y="11164"/>
                    </a:cubicBezTo>
                    <a:lnTo>
                      <a:pt x="138598" y="20309"/>
                    </a:lnTo>
                    <a:lnTo>
                      <a:pt x="123755" y="10136"/>
                    </a:lnTo>
                    <a:cubicBezTo>
                      <a:pt x="119576" y="7279"/>
                      <a:pt x="113829" y="9426"/>
                      <a:pt x="112546" y="14338"/>
                    </a:cubicBezTo>
                    <a:lnTo>
                      <a:pt x="110812" y="20989"/>
                    </a:lnTo>
                    <a:cubicBezTo>
                      <a:pt x="108685" y="29183"/>
                      <a:pt x="102756" y="35849"/>
                      <a:pt x="94882" y="38932"/>
                    </a:cubicBezTo>
                    <a:lnTo>
                      <a:pt x="50336" y="56331"/>
                    </a:lnTo>
                    <a:cubicBezTo>
                      <a:pt x="49341" y="56724"/>
                      <a:pt x="48330" y="57042"/>
                      <a:pt x="47304" y="57314"/>
                    </a:cubicBezTo>
                    <a:lnTo>
                      <a:pt x="6485" y="67789"/>
                    </a:lnTo>
                    <a:cubicBezTo>
                      <a:pt x="1371" y="69104"/>
                      <a:pt x="-1375" y="74682"/>
                      <a:pt x="692" y="79549"/>
                    </a:cubicBezTo>
                    <a:lnTo>
                      <a:pt x="14721" y="112442"/>
                    </a:lnTo>
                    <a:cubicBezTo>
                      <a:pt x="15928" y="115284"/>
                      <a:pt x="16637" y="118307"/>
                      <a:pt x="16818" y="121391"/>
                    </a:cubicBezTo>
                    <a:lnTo>
                      <a:pt x="18100" y="143672"/>
                    </a:lnTo>
                    <a:cubicBezTo>
                      <a:pt x="18417" y="149160"/>
                      <a:pt x="23697" y="152954"/>
                      <a:pt x="28976" y="151503"/>
                    </a:cubicBezTo>
                    <a:lnTo>
                      <a:pt x="103058" y="131171"/>
                    </a:lnTo>
                    <a:cubicBezTo>
                      <a:pt x="115639" y="127725"/>
                      <a:pt x="124976" y="117143"/>
                      <a:pt x="126877" y="104219"/>
                    </a:cubicBezTo>
                    <a:lnTo>
                      <a:pt x="129638" y="85294"/>
                    </a:lnTo>
                    <a:cubicBezTo>
                      <a:pt x="130377" y="80245"/>
                      <a:pt x="135596" y="77191"/>
                      <a:pt x="140348" y="79036"/>
                    </a:cubicBezTo>
                    <a:cubicBezTo>
                      <a:pt x="142882" y="80018"/>
                      <a:pt x="144753" y="82240"/>
                      <a:pt x="145266" y="84931"/>
                    </a:cubicBezTo>
                    <a:lnTo>
                      <a:pt x="151601" y="117446"/>
                    </a:lnTo>
                    <a:lnTo>
                      <a:pt x="166490" y="130128"/>
                    </a:lnTo>
                    <a:lnTo>
                      <a:pt x="171347" y="121436"/>
                    </a:lnTo>
                    <a:cubicBezTo>
                      <a:pt x="175375" y="114241"/>
                      <a:pt x="183355" y="110205"/>
                      <a:pt x="191531" y="111248"/>
                    </a:cubicBezTo>
                    <a:cubicBezTo>
                      <a:pt x="199752" y="112291"/>
                      <a:pt x="206495" y="118262"/>
                      <a:pt x="208562" y="126289"/>
                    </a:cubicBezTo>
                    <a:lnTo>
                      <a:pt x="212861" y="143053"/>
                    </a:lnTo>
                    <a:cubicBezTo>
                      <a:pt x="214852" y="150807"/>
                      <a:pt x="212076" y="158864"/>
                      <a:pt x="206043" y="163777"/>
                    </a:cubicBezTo>
                    <a:lnTo>
                      <a:pt x="274935" y="222397"/>
                    </a:lnTo>
                    <a:cubicBezTo>
                      <a:pt x="280019" y="226721"/>
                      <a:pt x="287818" y="223108"/>
                      <a:pt x="287818" y="216426"/>
                    </a:cubicBezTo>
                    <a:lnTo>
                      <a:pt x="287818" y="196292"/>
                    </a:lnTo>
                    <a:cubicBezTo>
                      <a:pt x="287818" y="181569"/>
                      <a:pt x="282266" y="167390"/>
                      <a:pt x="272280" y="156582"/>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06" name="Freeform 3205">
                <a:extLst>
                  <a:ext uri="{FF2B5EF4-FFF2-40B4-BE49-F238E27FC236}">
                    <a16:creationId xmlns:a16="http://schemas.microsoft.com/office/drawing/2014/main" id="{0516CF20-4DB0-597A-6A75-037CD21A4E2F}"/>
                  </a:ext>
                </a:extLst>
              </p:cNvPr>
              <p:cNvSpPr/>
              <p:nvPr/>
            </p:nvSpPr>
            <p:spPr>
              <a:xfrm>
                <a:off x="8376993" y="2900501"/>
                <a:ext cx="254417" cy="192805"/>
              </a:xfrm>
              <a:custGeom>
                <a:avLst/>
                <a:gdLst>
                  <a:gd name="csX0" fmla="*/ 285734 w 286844"/>
                  <a:gd name="csY0" fmla="*/ 193532 h 217379"/>
                  <a:gd name="csX1" fmla="*/ 276939 w 286844"/>
                  <a:gd name="csY1" fmla="*/ 169543 h 217379"/>
                  <a:gd name="csX2" fmla="*/ 267888 w 286844"/>
                  <a:gd name="csY2" fmla="*/ 159400 h 217379"/>
                  <a:gd name="csX3" fmla="*/ 179053 w 286844"/>
                  <a:gd name="csY3" fmla="*/ 114883 h 217379"/>
                  <a:gd name="csX4" fmla="*/ 168750 w 286844"/>
                  <a:gd name="csY4" fmla="*/ 97817 h 217379"/>
                  <a:gd name="csX5" fmla="*/ 169007 w 286844"/>
                  <a:gd name="csY5" fmla="*/ 82368 h 217379"/>
                  <a:gd name="csX6" fmla="*/ 177545 w 286844"/>
                  <a:gd name="csY6" fmla="*/ 66436 h 217379"/>
                  <a:gd name="csX7" fmla="*/ 177545 w 286844"/>
                  <a:gd name="csY7" fmla="*/ 51017 h 217379"/>
                  <a:gd name="csX8" fmla="*/ 168947 w 286844"/>
                  <a:gd name="csY8" fmla="*/ 35024 h 217379"/>
                  <a:gd name="csX9" fmla="*/ 168509 w 286844"/>
                  <a:gd name="csY9" fmla="*/ 32364 h 217379"/>
                  <a:gd name="csX10" fmla="*/ 98757 w 286844"/>
                  <a:gd name="csY10" fmla="*/ 0 h 217379"/>
                  <a:gd name="csX11" fmla="*/ 93175 w 286844"/>
                  <a:gd name="csY11" fmla="*/ 62944 h 217379"/>
                  <a:gd name="csX12" fmla="*/ 82329 w 286844"/>
                  <a:gd name="csY12" fmla="*/ 73525 h 217379"/>
                  <a:gd name="csX13" fmla="*/ 75013 w 286844"/>
                  <a:gd name="csY13" fmla="*/ 76730 h 217379"/>
                  <a:gd name="csX14" fmla="*/ 61452 w 286844"/>
                  <a:gd name="csY14" fmla="*/ 89714 h 217379"/>
                  <a:gd name="csX15" fmla="*/ 54935 w 286844"/>
                  <a:gd name="csY15" fmla="*/ 92844 h 217379"/>
                  <a:gd name="csX16" fmla="*/ 11400 w 286844"/>
                  <a:gd name="csY16" fmla="*/ 98527 h 217379"/>
                  <a:gd name="csX17" fmla="*/ 629 w 286844"/>
                  <a:gd name="csY17" fmla="*/ 115533 h 217379"/>
                  <a:gd name="csX18" fmla="*/ 10269 w 286844"/>
                  <a:gd name="csY18" fmla="*/ 145629 h 217379"/>
                  <a:gd name="csX19" fmla="*/ 10902 w 286844"/>
                  <a:gd name="csY19" fmla="*/ 149635 h 217379"/>
                  <a:gd name="csX20" fmla="*/ 10902 w 286844"/>
                  <a:gd name="csY20" fmla="*/ 165930 h 217379"/>
                  <a:gd name="csX21" fmla="*/ 27631 w 286844"/>
                  <a:gd name="csY21" fmla="*/ 178507 h 217379"/>
                  <a:gd name="csX22" fmla="*/ 69507 w 286844"/>
                  <a:gd name="csY22" fmla="*/ 166308 h 217379"/>
                  <a:gd name="csX23" fmla="*/ 70774 w 286844"/>
                  <a:gd name="csY23" fmla="*/ 166006 h 217379"/>
                  <a:gd name="csX24" fmla="*/ 89208 w 286844"/>
                  <a:gd name="csY24" fmla="*/ 162574 h 217379"/>
                  <a:gd name="csX25" fmla="*/ 99571 w 286844"/>
                  <a:gd name="csY25" fmla="*/ 146763 h 217379"/>
                  <a:gd name="csX26" fmla="*/ 97867 w 286844"/>
                  <a:gd name="csY26" fmla="*/ 139311 h 217379"/>
                  <a:gd name="csX27" fmla="*/ 99828 w 286844"/>
                  <a:gd name="csY27" fmla="*/ 128986 h 217379"/>
                  <a:gd name="csX28" fmla="*/ 102543 w 286844"/>
                  <a:gd name="csY28" fmla="*/ 125011 h 217379"/>
                  <a:gd name="csX29" fmla="*/ 118548 w 286844"/>
                  <a:gd name="csY29" fmla="*/ 120400 h 217379"/>
                  <a:gd name="csX30" fmla="*/ 150483 w 286844"/>
                  <a:gd name="csY30" fmla="*/ 155500 h 217379"/>
                  <a:gd name="csX31" fmla="*/ 152414 w 286844"/>
                  <a:gd name="csY31" fmla="*/ 152764 h 217379"/>
                  <a:gd name="csX32" fmla="*/ 157935 w 286844"/>
                  <a:gd name="csY32" fmla="*/ 142787 h 217379"/>
                  <a:gd name="csX33" fmla="*/ 178435 w 286844"/>
                  <a:gd name="csY33" fmla="*/ 134504 h 217379"/>
                  <a:gd name="csX34" fmla="*/ 196431 w 286844"/>
                  <a:gd name="csY34" fmla="*/ 140036 h 217379"/>
                  <a:gd name="csX35" fmla="*/ 208152 w 286844"/>
                  <a:gd name="csY35" fmla="*/ 152008 h 217379"/>
                  <a:gd name="csX36" fmla="*/ 210400 w 286844"/>
                  <a:gd name="csY36" fmla="*/ 159884 h 217379"/>
                  <a:gd name="csX37" fmla="*/ 202842 w 286844"/>
                  <a:gd name="csY37" fmla="*/ 179625 h 217379"/>
                  <a:gd name="csX38" fmla="*/ 188844 w 286844"/>
                  <a:gd name="csY38" fmla="*/ 188408 h 217379"/>
                  <a:gd name="csX39" fmla="*/ 265791 w 286844"/>
                  <a:gd name="csY39" fmla="*/ 216479 h 217379"/>
                  <a:gd name="csX40" fmla="*/ 281072 w 286844"/>
                  <a:gd name="csY40" fmla="*/ 213319 h 217379"/>
                  <a:gd name="csX41" fmla="*/ 281072 w 286844"/>
                  <a:gd name="csY41" fmla="*/ 213319 h 217379"/>
                  <a:gd name="csX42" fmla="*/ 285719 w 286844"/>
                  <a:gd name="csY42" fmla="*/ 193532 h 217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86844" h="217379">
                    <a:moveTo>
                      <a:pt x="285734" y="193532"/>
                    </a:moveTo>
                    <a:lnTo>
                      <a:pt x="276939" y="169543"/>
                    </a:lnTo>
                    <a:cubicBezTo>
                      <a:pt x="275325" y="165129"/>
                      <a:pt x="272082" y="161501"/>
                      <a:pt x="267888" y="159400"/>
                    </a:cubicBezTo>
                    <a:lnTo>
                      <a:pt x="179053" y="114883"/>
                    </a:lnTo>
                    <a:cubicBezTo>
                      <a:pt x="172627" y="111663"/>
                      <a:pt x="168615" y="105027"/>
                      <a:pt x="168750" y="97817"/>
                    </a:cubicBezTo>
                    <a:cubicBezTo>
                      <a:pt x="168826" y="93403"/>
                      <a:pt x="168931" y="88067"/>
                      <a:pt x="169007" y="82368"/>
                    </a:cubicBezTo>
                    <a:cubicBezTo>
                      <a:pt x="174166" y="78891"/>
                      <a:pt x="177545" y="73041"/>
                      <a:pt x="177545" y="66436"/>
                    </a:cubicBezTo>
                    <a:lnTo>
                      <a:pt x="177545" y="51017"/>
                    </a:lnTo>
                    <a:cubicBezTo>
                      <a:pt x="177545" y="44472"/>
                      <a:pt x="174211" y="38546"/>
                      <a:pt x="168947" y="35024"/>
                    </a:cubicBezTo>
                    <a:cubicBezTo>
                      <a:pt x="168841" y="33377"/>
                      <a:pt x="168690" y="32424"/>
                      <a:pt x="168509" y="32364"/>
                    </a:cubicBezTo>
                    <a:cubicBezTo>
                      <a:pt x="166789" y="31925"/>
                      <a:pt x="98757" y="0"/>
                      <a:pt x="98757" y="0"/>
                    </a:cubicBezTo>
                    <a:lnTo>
                      <a:pt x="93175" y="62944"/>
                    </a:lnTo>
                    <a:cubicBezTo>
                      <a:pt x="92662" y="68673"/>
                      <a:pt x="88046" y="73162"/>
                      <a:pt x="82329" y="73525"/>
                    </a:cubicBezTo>
                    <a:cubicBezTo>
                      <a:pt x="79599" y="73691"/>
                      <a:pt x="77004" y="74825"/>
                      <a:pt x="75013" y="76730"/>
                    </a:cubicBezTo>
                    <a:lnTo>
                      <a:pt x="61452" y="89714"/>
                    </a:lnTo>
                    <a:cubicBezTo>
                      <a:pt x="59672" y="91423"/>
                      <a:pt x="57379" y="92511"/>
                      <a:pt x="54935" y="92844"/>
                    </a:cubicBezTo>
                    <a:lnTo>
                      <a:pt x="11400" y="98527"/>
                    </a:lnTo>
                    <a:cubicBezTo>
                      <a:pt x="3300" y="99585"/>
                      <a:pt x="-1860" y="107733"/>
                      <a:pt x="629" y="115533"/>
                    </a:cubicBezTo>
                    <a:lnTo>
                      <a:pt x="10269" y="145629"/>
                    </a:lnTo>
                    <a:cubicBezTo>
                      <a:pt x="10676" y="146929"/>
                      <a:pt x="10902" y="148274"/>
                      <a:pt x="10902" y="149635"/>
                    </a:cubicBezTo>
                    <a:lnTo>
                      <a:pt x="10902" y="165930"/>
                    </a:lnTo>
                    <a:cubicBezTo>
                      <a:pt x="10902" y="174667"/>
                      <a:pt x="19259" y="180956"/>
                      <a:pt x="27631" y="178507"/>
                    </a:cubicBezTo>
                    <a:lnTo>
                      <a:pt x="69507" y="166308"/>
                    </a:lnTo>
                    <a:cubicBezTo>
                      <a:pt x="69929" y="166187"/>
                      <a:pt x="70352" y="166081"/>
                      <a:pt x="70774" y="166006"/>
                    </a:cubicBezTo>
                    <a:lnTo>
                      <a:pt x="89208" y="162574"/>
                    </a:lnTo>
                    <a:cubicBezTo>
                      <a:pt x="96524" y="161214"/>
                      <a:pt x="101231" y="154034"/>
                      <a:pt x="99571" y="146763"/>
                    </a:cubicBezTo>
                    <a:lnTo>
                      <a:pt x="97867" y="139311"/>
                    </a:lnTo>
                    <a:cubicBezTo>
                      <a:pt x="97052" y="135743"/>
                      <a:pt x="97761" y="131994"/>
                      <a:pt x="99828" y="128986"/>
                    </a:cubicBezTo>
                    <a:lnTo>
                      <a:pt x="102543" y="125011"/>
                    </a:lnTo>
                    <a:cubicBezTo>
                      <a:pt x="106088" y="119826"/>
                      <a:pt x="112801" y="117891"/>
                      <a:pt x="118548" y="120400"/>
                    </a:cubicBezTo>
                    <a:lnTo>
                      <a:pt x="150483" y="155500"/>
                    </a:lnTo>
                    <a:cubicBezTo>
                      <a:pt x="151192" y="154654"/>
                      <a:pt x="151855" y="153747"/>
                      <a:pt x="152414" y="152764"/>
                    </a:cubicBezTo>
                    <a:lnTo>
                      <a:pt x="157935" y="142787"/>
                    </a:lnTo>
                    <a:cubicBezTo>
                      <a:pt x="161962" y="135516"/>
                      <a:pt x="170500" y="132070"/>
                      <a:pt x="178435" y="134504"/>
                    </a:cubicBezTo>
                    <a:lnTo>
                      <a:pt x="196431" y="140036"/>
                    </a:lnTo>
                    <a:cubicBezTo>
                      <a:pt x="202103" y="141775"/>
                      <a:pt x="206523" y="146279"/>
                      <a:pt x="208152" y="152008"/>
                    </a:cubicBezTo>
                    <a:lnTo>
                      <a:pt x="210400" y="159884"/>
                    </a:lnTo>
                    <a:cubicBezTo>
                      <a:pt x="212557" y="167412"/>
                      <a:pt x="209480" y="175468"/>
                      <a:pt x="202842" y="179625"/>
                    </a:cubicBezTo>
                    <a:lnTo>
                      <a:pt x="188844" y="188408"/>
                    </a:lnTo>
                    <a:lnTo>
                      <a:pt x="265791" y="216479"/>
                    </a:lnTo>
                    <a:cubicBezTo>
                      <a:pt x="271071" y="218413"/>
                      <a:pt x="276984" y="217174"/>
                      <a:pt x="281072" y="213319"/>
                    </a:cubicBezTo>
                    <a:lnTo>
                      <a:pt x="281072" y="213319"/>
                    </a:lnTo>
                    <a:cubicBezTo>
                      <a:pt x="286428" y="208255"/>
                      <a:pt x="288253" y="200471"/>
                      <a:pt x="285719" y="193532"/>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07" name="Freeform 3206">
                <a:extLst>
                  <a:ext uri="{FF2B5EF4-FFF2-40B4-BE49-F238E27FC236}">
                    <a16:creationId xmlns:a16="http://schemas.microsoft.com/office/drawing/2014/main" id="{66FE56A4-E9A7-2502-0378-A6E7E593F1E1}"/>
                  </a:ext>
                </a:extLst>
              </p:cNvPr>
              <p:cNvSpPr/>
              <p:nvPr/>
            </p:nvSpPr>
            <p:spPr>
              <a:xfrm>
                <a:off x="8435792" y="2876395"/>
                <a:ext cx="172359" cy="99677"/>
              </a:xfrm>
              <a:custGeom>
                <a:avLst/>
                <a:gdLst>
                  <a:gd name="csX0" fmla="*/ 193841 w 194327"/>
                  <a:gd name="csY0" fmla="*/ 90894 h 112382"/>
                  <a:gd name="csX1" fmla="*/ 191578 w 194327"/>
                  <a:gd name="csY1" fmla="*/ 81340 h 112382"/>
                  <a:gd name="csX2" fmla="*/ 179133 w 194327"/>
                  <a:gd name="csY2" fmla="*/ 68491 h 112382"/>
                  <a:gd name="csX3" fmla="*/ 134949 w 194327"/>
                  <a:gd name="csY3" fmla="*/ 56580 h 112382"/>
                  <a:gd name="csX4" fmla="*/ 121856 w 194327"/>
                  <a:gd name="csY4" fmla="*/ 50715 h 112382"/>
                  <a:gd name="csX5" fmla="*/ 44078 w 194327"/>
                  <a:gd name="csY5" fmla="*/ 0 h 112382"/>
                  <a:gd name="csX6" fmla="*/ 0 w 194327"/>
                  <a:gd name="csY6" fmla="*/ 50186 h 112382"/>
                  <a:gd name="csX7" fmla="*/ 56749 w 194327"/>
                  <a:gd name="csY7" fmla="*/ 71212 h 112382"/>
                  <a:gd name="csX8" fmla="*/ 62798 w 194327"/>
                  <a:gd name="csY8" fmla="*/ 63231 h 112382"/>
                  <a:gd name="csX9" fmla="*/ 68757 w 194327"/>
                  <a:gd name="csY9" fmla="*/ 58651 h 112382"/>
                  <a:gd name="csX10" fmla="*/ 87085 w 194327"/>
                  <a:gd name="csY10" fmla="*/ 55839 h 112382"/>
                  <a:gd name="csX11" fmla="*/ 98640 w 194327"/>
                  <a:gd name="csY11" fmla="*/ 60072 h 112382"/>
                  <a:gd name="csX12" fmla="*/ 111266 w 194327"/>
                  <a:gd name="csY12" fmla="*/ 78166 h 112382"/>
                  <a:gd name="csX13" fmla="*/ 111266 w 194327"/>
                  <a:gd name="csY13" fmla="*/ 91030 h 112382"/>
                  <a:gd name="csX14" fmla="*/ 171274 w 194327"/>
                  <a:gd name="csY14" fmla="*/ 111452 h 112382"/>
                  <a:gd name="csX15" fmla="*/ 185107 w 194327"/>
                  <a:gd name="csY15" fmla="*/ 110318 h 112382"/>
                  <a:gd name="csX16" fmla="*/ 193856 w 194327"/>
                  <a:gd name="csY16" fmla="*/ 90878 h 1123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4327" h="112382">
                    <a:moveTo>
                      <a:pt x="193841" y="90894"/>
                    </a:moveTo>
                    <a:lnTo>
                      <a:pt x="191578" y="81340"/>
                    </a:lnTo>
                    <a:cubicBezTo>
                      <a:pt x="190100" y="75097"/>
                      <a:pt x="185318" y="70154"/>
                      <a:pt x="179133" y="68491"/>
                    </a:cubicBezTo>
                    <a:lnTo>
                      <a:pt x="134949" y="56580"/>
                    </a:lnTo>
                    <a:cubicBezTo>
                      <a:pt x="130303" y="55325"/>
                      <a:pt x="125883" y="53345"/>
                      <a:pt x="121856" y="50715"/>
                    </a:cubicBezTo>
                    <a:lnTo>
                      <a:pt x="44078" y="0"/>
                    </a:lnTo>
                    <a:lnTo>
                      <a:pt x="0" y="50186"/>
                    </a:lnTo>
                    <a:lnTo>
                      <a:pt x="56749" y="71212"/>
                    </a:lnTo>
                    <a:cubicBezTo>
                      <a:pt x="58016" y="68098"/>
                      <a:pt x="60068" y="65332"/>
                      <a:pt x="62798" y="63231"/>
                    </a:cubicBezTo>
                    <a:lnTo>
                      <a:pt x="68757" y="58651"/>
                    </a:lnTo>
                    <a:cubicBezTo>
                      <a:pt x="73976" y="54630"/>
                      <a:pt x="80900" y="53572"/>
                      <a:pt x="87085" y="55839"/>
                    </a:cubicBezTo>
                    <a:lnTo>
                      <a:pt x="98640" y="60072"/>
                    </a:lnTo>
                    <a:cubicBezTo>
                      <a:pt x="106213" y="62853"/>
                      <a:pt x="111266" y="70079"/>
                      <a:pt x="111266" y="78166"/>
                    </a:cubicBezTo>
                    <a:lnTo>
                      <a:pt x="111266" y="91030"/>
                    </a:lnTo>
                    <a:lnTo>
                      <a:pt x="171274" y="111452"/>
                    </a:lnTo>
                    <a:cubicBezTo>
                      <a:pt x="175844" y="113008"/>
                      <a:pt x="180853" y="112600"/>
                      <a:pt x="185107" y="110318"/>
                    </a:cubicBezTo>
                    <a:cubicBezTo>
                      <a:pt x="192091" y="106569"/>
                      <a:pt x="195681" y="98588"/>
                      <a:pt x="193856" y="90878"/>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08" name="Freeform 3207">
                <a:extLst>
                  <a:ext uri="{FF2B5EF4-FFF2-40B4-BE49-F238E27FC236}">
                    <a16:creationId xmlns:a16="http://schemas.microsoft.com/office/drawing/2014/main" id="{C9672BCF-D15E-B5C0-987D-B965357943D1}"/>
                  </a:ext>
                </a:extLst>
              </p:cNvPr>
              <p:cNvSpPr/>
              <p:nvPr/>
            </p:nvSpPr>
            <p:spPr>
              <a:xfrm>
                <a:off x="8368968" y="2840812"/>
                <a:ext cx="124687" cy="117412"/>
              </a:xfrm>
              <a:custGeom>
                <a:avLst/>
                <a:gdLst>
                  <a:gd name="csX0" fmla="*/ 137854 w 140579"/>
                  <a:gd name="csY0" fmla="*/ 34359 h 132377"/>
                  <a:gd name="csX1" fmla="*/ 133600 w 140579"/>
                  <a:gd name="csY1" fmla="*/ 7815 h 132377"/>
                  <a:gd name="csX2" fmla="*/ 119963 w 140579"/>
                  <a:gd name="csY2" fmla="*/ 2086 h 132377"/>
                  <a:gd name="csX3" fmla="*/ 110821 w 140579"/>
                  <a:gd name="csY3" fmla="*/ 10143 h 132377"/>
                  <a:gd name="csX4" fmla="*/ 88209 w 140579"/>
                  <a:gd name="csY4" fmla="*/ 7588 h 132377"/>
                  <a:gd name="csX5" fmla="*/ 82748 w 140579"/>
                  <a:gd name="csY5" fmla="*/ 0 h 132377"/>
                  <a:gd name="csX6" fmla="*/ 79143 w 140579"/>
                  <a:gd name="csY6" fmla="*/ 8541 h 132377"/>
                  <a:gd name="csX7" fmla="*/ 81617 w 140579"/>
                  <a:gd name="csY7" fmla="*/ 25697 h 132377"/>
                  <a:gd name="csX8" fmla="*/ 74738 w 140579"/>
                  <a:gd name="csY8" fmla="*/ 28237 h 132377"/>
                  <a:gd name="csX9" fmla="*/ 74738 w 140579"/>
                  <a:gd name="csY9" fmla="*/ 28237 h 132377"/>
                  <a:gd name="csX10" fmla="*/ 72023 w 140579"/>
                  <a:gd name="csY10" fmla="*/ 26514 h 132377"/>
                  <a:gd name="csX11" fmla="*/ 59110 w 140579"/>
                  <a:gd name="csY11" fmla="*/ 24942 h 132377"/>
                  <a:gd name="csX12" fmla="*/ 55128 w 140579"/>
                  <a:gd name="csY12" fmla="*/ 27406 h 132377"/>
                  <a:gd name="csX13" fmla="*/ 50225 w 140579"/>
                  <a:gd name="csY13" fmla="*/ 41146 h 132377"/>
                  <a:gd name="csX14" fmla="*/ 48159 w 140579"/>
                  <a:gd name="csY14" fmla="*/ 43338 h 132377"/>
                  <a:gd name="csX15" fmla="*/ 7158 w 140579"/>
                  <a:gd name="csY15" fmla="*/ 60661 h 132377"/>
                  <a:gd name="csX16" fmla="*/ 460 w 140579"/>
                  <a:gd name="csY16" fmla="*/ 74719 h 132377"/>
                  <a:gd name="csX17" fmla="*/ 5303 w 140579"/>
                  <a:gd name="csY17" fmla="*/ 91589 h 132377"/>
                  <a:gd name="csX18" fmla="*/ 5755 w 140579"/>
                  <a:gd name="csY18" fmla="*/ 94839 h 132377"/>
                  <a:gd name="csX19" fmla="*/ 5755 w 140579"/>
                  <a:gd name="csY19" fmla="*/ 120642 h 132377"/>
                  <a:gd name="csX20" fmla="*/ 18366 w 140579"/>
                  <a:gd name="csY20" fmla="*/ 132342 h 132377"/>
                  <a:gd name="csX21" fmla="*/ 102419 w 140579"/>
                  <a:gd name="csY21" fmla="*/ 128034 h 132377"/>
                  <a:gd name="csX22" fmla="*/ 90261 w 140579"/>
                  <a:gd name="csY22" fmla="*/ 88052 h 132377"/>
                  <a:gd name="csX23" fmla="*/ 91573 w 140579"/>
                  <a:gd name="csY23" fmla="*/ 77259 h 132377"/>
                  <a:gd name="csX24" fmla="*/ 104833 w 140579"/>
                  <a:gd name="csY24" fmla="*/ 79224 h 132377"/>
                  <a:gd name="csX25" fmla="*/ 112224 w 140579"/>
                  <a:gd name="csY25" fmla="*/ 89170 h 132377"/>
                  <a:gd name="csX26" fmla="*/ 123010 w 140579"/>
                  <a:gd name="csY26" fmla="*/ 92450 h 132377"/>
                  <a:gd name="csX27" fmla="*/ 123432 w 140579"/>
                  <a:gd name="csY27" fmla="*/ 92299 h 132377"/>
                  <a:gd name="csX28" fmla="*/ 129678 w 140579"/>
                  <a:gd name="csY28" fmla="*/ 82156 h 132377"/>
                  <a:gd name="csX29" fmla="*/ 126781 w 140579"/>
                  <a:gd name="csY29" fmla="*/ 58998 h 132377"/>
                  <a:gd name="csX30" fmla="*/ 128154 w 140579"/>
                  <a:gd name="csY30" fmla="*/ 51894 h 132377"/>
                  <a:gd name="csX31" fmla="*/ 137854 w 140579"/>
                  <a:gd name="csY31" fmla="*/ 34359 h 132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40579" h="132377">
                    <a:moveTo>
                      <a:pt x="137854" y="34359"/>
                    </a:moveTo>
                    <a:cubicBezTo>
                      <a:pt x="142711" y="25592"/>
                      <a:pt x="140946" y="14632"/>
                      <a:pt x="133600" y="7815"/>
                    </a:cubicBezTo>
                    <a:cubicBezTo>
                      <a:pt x="129798" y="4293"/>
                      <a:pt x="124941" y="2343"/>
                      <a:pt x="119963" y="2086"/>
                    </a:cubicBezTo>
                    <a:lnTo>
                      <a:pt x="110821" y="10143"/>
                    </a:lnTo>
                    <a:cubicBezTo>
                      <a:pt x="104003" y="16159"/>
                      <a:pt x="93519" y="14965"/>
                      <a:pt x="88209" y="7588"/>
                    </a:cubicBezTo>
                    <a:lnTo>
                      <a:pt x="82748" y="0"/>
                    </a:lnTo>
                    <a:cubicBezTo>
                      <a:pt x="80169" y="1890"/>
                      <a:pt x="78645" y="5094"/>
                      <a:pt x="79143" y="8541"/>
                    </a:cubicBezTo>
                    <a:lnTo>
                      <a:pt x="81617" y="25697"/>
                    </a:lnTo>
                    <a:cubicBezTo>
                      <a:pt x="82190" y="29703"/>
                      <a:pt x="76896" y="31668"/>
                      <a:pt x="74738" y="28237"/>
                    </a:cubicBezTo>
                    <a:lnTo>
                      <a:pt x="74738" y="28237"/>
                    </a:lnTo>
                    <a:cubicBezTo>
                      <a:pt x="74135" y="27285"/>
                      <a:pt x="73139" y="26650"/>
                      <a:pt x="72023" y="26514"/>
                    </a:cubicBezTo>
                    <a:lnTo>
                      <a:pt x="59110" y="24942"/>
                    </a:lnTo>
                    <a:cubicBezTo>
                      <a:pt x="57376" y="24730"/>
                      <a:pt x="55716" y="25758"/>
                      <a:pt x="55128" y="27406"/>
                    </a:cubicBezTo>
                    <a:lnTo>
                      <a:pt x="50225" y="41146"/>
                    </a:lnTo>
                    <a:cubicBezTo>
                      <a:pt x="49879" y="42144"/>
                      <a:pt x="49124" y="42930"/>
                      <a:pt x="48159" y="43338"/>
                    </a:cubicBezTo>
                    <a:lnTo>
                      <a:pt x="7158" y="60661"/>
                    </a:lnTo>
                    <a:cubicBezTo>
                      <a:pt x="1697" y="62974"/>
                      <a:pt x="-1184" y="69005"/>
                      <a:pt x="460" y="74719"/>
                    </a:cubicBezTo>
                    <a:lnTo>
                      <a:pt x="5303" y="91589"/>
                    </a:lnTo>
                    <a:cubicBezTo>
                      <a:pt x="5604" y="92647"/>
                      <a:pt x="5755" y="93735"/>
                      <a:pt x="5755" y="94839"/>
                    </a:cubicBezTo>
                    <a:lnTo>
                      <a:pt x="5755" y="120642"/>
                    </a:lnTo>
                    <a:cubicBezTo>
                      <a:pt x="5755" y="127475"/>
                      <a:pt x="11563" y="132871"/>
                      <a:pt x="18366" y="132342"/>
                    </a:cubicBezTo>
                    <a:lnTo>
                      <a:pt x="102419" y="128034"/>
                    </a:lnTo>
                    <a:lnTo>
                      <a:pt x="90261" y="88052"/>
                    </a:lnTo>
                    <a:cubicBezTo>
                      <a:pt x="90140" y="84923"/>
                      <a:pt x="89069" y="79133"/>
                      <a:pt x="91573" y="77259"/>
                    </a:cubicBezTo>
                    <a:cubicBezTo>
                      <a:pt x="95782" y="74145"/>
                      <a:pt x="101710" y="75022"/>
                      <a:pt x="104833" y="79224"/>
                    </a:cubicBezTo>
                    <a:lnTo>
                      <a:pt x="112224" y="89170"/>
                    </a:lnTo>
                    <a:cubicBezTo>
                      <a:pt x="114713" y="92511"/>
                      <a:pt x="119088" y="93856"/>
                      <a:pt x="123010" y="92450"/>
                    </a:cubicBezTo>
                    <a:lnTo>
                      <a:pt x="123432" y="92299"/>
                    </a:lnTo>
                    <a:cubicBezTo>
                      <a:pt x="127626" y="90803"/>
                      <a:pt x="130221" y="86585"/>
                      <a:pt x="129678" y="82156"/>
                    </a:cubicBezTo>
                    <a:lnTo>
                      <a:pt x="126781" y="58998"/>
                    </a:lnTo>
                    <a:cubicBezTo>
                      <a:pt x="126480" y="56550"/>
                      <a:pt x="126962" y="54055"/>
                      <a:pt x="128154" y="51894"/>
                    </a:cubicBezTo>
                    <a:lnTo>
                      <a:pt x="137854" y="34359"/>
                    </a:ln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09" name="Freeform 3208">
                <a:extLst>
                  <a:ext uri="{FF2B5EF4-FFF2-40B4-BE49-F238E27FC236}">
                    <a16:creationId xmlns:a16="http://schemas.microsoft.com/office/drawing/2014/main" id="{F60138E0-E45E-D7AE-B4CD-9F115F7061F3}"/>
                  </a:ext>
                </a:extLst>
              </p:cNvPr>
              <p:cNvSpPr/>
              <p:nvPr/>
            </p:nvSpPr>
            <p:spPr>
              <a:xfrm>
                <a:off x="8438227" y="2835073"/>
                <a:ext cx="40098" cy="18137"/>
              </a:xfrm>
              <a:custGeom>
                <a:avLst/>
                <a:gdLst>
                  <a:gd name="csX0" fmla="*/ 0 w 45209"/>
                  <a:gd name="csY0" fmla="*/ 0 h 20449"/>
                  <a:gd name="csX1" fmla="*/ 10122 w 45209"/>
                  <a:gd name="csY1" fmla="*/ 14058 h 20449"/>
                  <a:gd name="csX2" fmla="*/ 32734 w 45209"/>
                  <a:gd name="csY2" fmla="*/ 16613 h 20449"/>
                  <a:gd name="csX3" fmla="*/ 45209 w 45209"/>
                  <a:gd name="csY3" fmla="*/ 5608 h 20449"/>
                </a:gdLst>
                <a:ahLst/>
                <a:cxnLst>
                  <a:cxn ang="0">
                    <a:pos x="csX0" y="csY0"/>
                  </a:cxn>
                  <a:cxn ang="0">
                    <a:pos x="csX1" y="csY1"/>
                  </a:cxn>
                  <a:cxn ang="0">
                    <a:pos x="csX2" y="csY2"/>
                  </a:cxn>
                  <a:cxn ang="0">
                    <a:pos x="csX3" y="csY3"/>
                  </a:cxn>
                </a:cxnLst>
                <a:rect l="l" t="t" r="r" b="b"/>
                <a:pathLst>
                  <a:path w="45209" h="20449">
                    <a:moveTo>
                      <a:pt x="0" y="0"/>
                    </a:moveTo>
                    <a:lnTo>
                      <a:pt x="10122" y="14058"/>
                    </a:lnTo>
                    <a:cubicBezTo>
                      <a:pt x="15432" y="21435"/>
                      <a:pt x="25931" y="22614"/>
                      <a:pt x="32734" y="16613"/>
                    </a:cubicBezTo>
                    <a:lnTo>
                      <a:pt x="45209" y="5608"/>
                    </a:lnTo>
                  </a:path>
                </a:pathLst>
              </a:custGeom>
              <a:solidFill>
                <a:srgbClr val="C2D2CB"/>
              </a:solidFill>
              <a:ln w="6350" cap="rnd">
                <a:solidFill>
                  <a:schemeClr val="bg1">
                    <a:lumMod val="50000"/>
                  </a:schemeClr>
                </a:solidFill>
                <a:prstDash val="solid"/>
                <a:round/>
              </a:ln>
            </p:spPr>
            <p:txBody>
              <a:bodyPr/>
              <a:lstStyle/>
              <a:p>
                <a:endParaRPr lang="en-US"/>
              </a:p>
            </p:txBody>
          </p:sp>
          <p:sp>
            <p:nvSpPr>
              <p:cNvPr id="3210" name="Freeform 3209">
                <a:extLst>
                  <a:ext uri="{FF2B5EF4-FFF2-40B4-BE49-F238E27FC236}">
                    <a16:creationId xmlns:a16="http://schemas.microsoft.com/office/drawing/2014/main" id="{5D8CA8A8-5E15-FB56-D088-54B92BF08B7A}"/>
                  </a:ext>
                </a:extLst>
              </p:cNvPr>
              <p:cNvSpPr/>
              <p:nvPr/>
            </p:nvSpPr>
            <p:spPr>
              <a:xfrm>
                <a:off x="8484815" y="2924920"/>
                <a:ext cx="49651" cy="75465"/>
              </a:xfrm>
              <a:custGeom>
                <a:avLst/>
                <a:gdLst>
                  <a:gd name="csX0" fmla="*/ 21873 w 55979"/>
                  <a:gd name="csY0" fmla="*/ 85084 h 85084"/>
                  <a:gd name="csX1" fmla="*/ 22748 w 55979"/>
                  <a:gd name="csY1" fmla="*/ 75380 h 85084"/>
                  <a:gd name="csX2" fmla="*/ 39326 w 55979"/>
                  <a:gd name="csY2" fmla="*/ 58011 h 85084"/>
                  <a:gd name="csX3" fmla="*/ 39326 w 55979"/>
                  <a:gd name="csY3" fmla="*/ 58011 h 85084"/>
                  <a:gd name="csX4" fmla="*/ 55980 w 55979"/>
                  <a:gd name="csY4" fmla="*/ 38919 h 85084"/>
                  <a:gd name="csX5" fmla="*/ 55980 w 55979"/>
                  <a:gd name="csY5" fmla="*/ 23501 h 85084"/>
                  <a:gd name="csX6" fmla="*/ 43354 w 55979"/>
                  <a:gd name="csY6" fmla="*/ 5407 h 85084"/>
                  <a:gd name="csX7" fmla="*/ 31799 w 55979"/>
                  <a:gd name="csY7" fmla="*/ 1174 h 85084"/>
                  <a:gd name="csX8" fmla="*/ 13471 w 55979"/>
                  <a:gd name="csY8" fmla="*/ 3986 h 85084"/>
                  <a:gd name="csX9" fmla="*/ 7512 w 55979"/>
                  <a:gd name="csY9" fmla="*/ 8566 h 85084"/>
                  <a:gd name="csX10" fmla="*/ 0 w 55979"/>
                  <a:gd name="csY10" fmla="*/ 23849 h 85084"/>
                  <a:gd name="csX11" fmla="*/ 0 w 55979"/>
                  <a:gd name="csY11" fmla="*/ 31180 h 850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5979" h="85084">
                    <a:moveTo>
                      <a:pt x="21873" y="85084"/>
                    </a:moveTo>
                    <a:lnTo>
                      <a:pt x="22748" y="75380"/>
                    </a:lnTo>
                    <a:cubicBezTo>
                      <a:pt x="23547" y="66416"/>
                      <a:pt x="30426" y="59205"/>
                      <a:pt x="39326" y="58011"/>
                    </a:cubicBezTo>
                    <a:lnTo>
                      <a:pt x="39326" y="58011"/>
                    </a:lnTo>
                    <a:cubicBezTo>
                      <a:pt x="48860" y="56726"/>
                      <a:pt x="55980" y="48563"/>
                      <a:pt x="55980" y="38919"/>
                    </a:cubicBezTo>
                    <a:lnTo>
                      <a:pt x="55980" y="23501"/>
                    </a:lnTo>
                    <a:cubicBezTo>
                      <a:pt x="55980" y="15414"/>
                      <a:pt x="50942" y="8188"/>
                      <a:pt x="43354" y="5407"/>
                    </a:cubicBezTo>
                    <a:lnTo>
                      <a:pt x="31799" y="1174"/>
                    </a:lnTo>
                    <a:cubicBezTo>
                      <a:pt x="25614" y="-1093"/>
                      <a:pt x="18705" y="-35"/>
                      <a:pt x="13471" y="3986"/>
                    </a:cubicBezTo>
                    <a:lnTo>
                      <a:pt x="7512" y="8566"/>
                    </a:lnTo>
                    <a:cubicBezTo>
                      <a:pt x="2776" y="12209"/>
                      <a:pt x="0" y="17863"/>
                      <a:pt x="0" y="23849"/>
                    </a:cubicBezTo>
                    <a:lnTo>
                      <a:pt x="0" y="31180"/>
                    </a:lnTo>
                  </a:path>
                </a:pathLst>
              </a:custGeom>
              <a:noFill/>
              <a:ln w="6350" cap="rnd">
                <a:solidFill>
                  <a:schemeClr val="bg1">
                    <a:lumMod val="50000"/>
                  </a:schemeClr>
                </a:solidFill>
                <a:prstDash val="solid"/>
                <a:round/>
              </a:ln>
            </p:spPr>
            <p:txBody>
              <a:bodyPr/>
              <a:lstStyle/>
              <a:p>
                <a:endParaRPr lang="en-US"/>
              </a:p>
            </p:txBody>
          </p:sp>
          <p:sp>
            <p:nvSpPr>
              <p:cNvPr id="3211" name="Freeform 3210">
                <a:extLst>
                  <a:ext uri="{FF2B5EF4-FFF2-40B4-BE49-F238E27FC236}">
                    <a16:creationId xmlns:a16="http://schemas.microsoft.com/office/drawing/2014/main" id="{40CD3B4A-1F93-C8D8-455B-03286A44E1C3}"/>
                  </a:ext>
                </a:extLst>
              </p:cNvPr>
              <p:cNvSpPr/>
              <p:nvPr/>
            </p:nvSpPr>
            <p:spPr>
              <a:xfrm>
                <a:off x="8396127" y="3007304"/>
                <a:ext cx="254184" cy="168025"/>
              </a:xfrm>
              <a:custGeom>
                <a:avLst/>
                <a:gdLst>
                  <a:gd name="csX0" fmla="*/ 286426 w 286582"/>
                  <a:gd name="csY0" fmla="*/ 173942 h 189441"/>
                  <a:gd name="csX1" fmla="*/ 285506 w 286582"/>
                  <a:gd name="csY1" fmla="*/ 167109 h 189441"/>
                  <a:gd name="csX2" fmla="*/ 258881 w 286582"/>
                  <a:gd name="csY2" fmla="*/ 131768 h 189441"/>
                  <a:gd name="csX3" fmla="*/ 220385 w 286582"/>
                  <a:gd name="csY3" fmla="*/ 114943 h 189441"/>
                  <a:gd name="csX4" fmla="*/ 215904 w 286582"/>
                  <a:gd name="csY4" fmla="*/ 112237 h 189441"/>
                  <a:gd name="csX5" fmla="*/ 163454 w 286582"/>
                  <a:gd name="csY5" fmla="*/ 70411 h 189441"/>
                  <a:gd name="csX6" fmla="*/ 181285 w 286582"/>
                  <a:gd name="csY6" fmla="*/ 59225 h 189441"/>
                  <a:gd name="csX7" fmla="*/ 188842 w 286582"/>
                  <a:gd name="csY7" fmla="*/ 39483 h 189441"/>
                  <a:gd name="csX8" fmla="*/ 186594 w 286582"/>
                  <a:gd name="csY8" fmla="*/ 31608 h 189441"/>
                  <a:gd name="csX9" fmla="*/ 174873 w 286582"/>
                  <a:gd name="csY9" fmla="*/ 19636 h 189441"/>
                  <a:gd name="csX10" fmla="*/ 156877 w 286582"/>
                  <a:gd name="csY10" fmla="*/ 14103 h 189441"/>
                  <a:gd name="csX11" fmla="*/ 136377 w 286582"/>
                  <a:gd name="csY11" fmla="*/ 22387 h 189441"/>
                  <a:gd name="csX12" fmla="*/ 130856 w 286582"/>
                  <a:gd name="csY12" fmla="*/ 32364 h 189441"/>
                  <a:gd name="csX13" fmla="*/ 128925 w 286582"/>
                  <a:gd name="csY13" fmla="*/ 35100 h 189441"/>
                  <a:gd name="csX14" fmla="*/ 96990 w 286582"/>
                  <a:gd name="csY14" fmla="*/ 0 h 189441"/>
                  <a:gd name="csX15" fmla="*/ 95074 w 286582"/>
                  <a:gd name="csY15" fmla="*/ 26877 h 189441"/>
                  <a:gd name="csX16" fmla="*/ 89765 w 286582"/>
                  <a:gd name="csY16" fmla="*/ 44396 h 189441"/>
                  <a:gd name="csX17" fmla="*/ 89689 w 286582"/>
                  <a:gd name="csY17" fmla="*/ 44532 h 189441"/>
                  <a:gd name="csX18" fmla="*/ 74257 w 286582"/>
                  <a:gd name="csY18" fmla="*/ 59951 h 189441"/>
                  <a:gd name="csX19" fmla="*/ 45340 w 286582"/>
                  <a:gd name="csY19" fmla="*/ 76367 h 189441"/>
                  <a:gd name="csX20" fmla="*/ 8065 w 286582"/>
                  <a:gd name="csY20" fmla="*/ 80554 h 189441"/>
                  <a:gd name="csX21" fmla="*/ 900 w 286582"/>
                  <a:gd name="csY21" fmla="*/ 93509 h 189441"/>
                  <a:gd name="csX22" fmla="*/ 14732 w 286582"/>
                  <a:gd name="csY22" fmla="*/ 122396 h 189441"/>
                  <a:gd name="csX23" fmla="*/ 15622 w 286582"/>
                  <a:gd name="csY23" fmla="*/ 126326 h 189441"/>
                  <a:gd name="csX24" fmla="*/ 15622 w 286582"/>
                  <a:gd name="csY24" fmla="*/ 152205 h 189441"/>
                  <a:gd name="csX25" fmla="*/ 27962 w 286582"/>
                  <a:gd name="csY25" fmla="*/ 160670 h 189441"/>
                  <a:gd name="csX26" fmla="*/ 100626 w 286582"/>
                  <a:gd name="csY26" fmla="*/ 132448 h 189441"/>
                  <a:gd name="csX27" fmla="*/ 108108 w 286582"/>
                  <a:gd name="csY27" fmla="*/ 119569 h 189441"/>
                  <a:gd name="csX28" fmla="*/ 106720 w 286582"/>
                  <a:gd name="csY28" fmla="*/ 110091 h 189441"/>
                  <a:gd name="csX29" fmla="*/ 114926 w 286582"/>
                  <a:gd name="csY29" fmla="*/ 95670 h 189441"/>
                  <a:gd name="csX30" fmla="*/ 114926 w 286582"/>
                  <a:gd name="csY30" fmla="*/ 95670 h 189441"/>
                  <a:gd name="csX31" fmla="*/ 131927 w 286582"/>
                  <a:gd name="csY31" fmla="*/ 101943 h 189441"/>
                  <a:gd name="csX32" fmla="*/ 141023 w 286582"/>
                  <a:gd name="csY32" fmla="*/ 119523 h 189441"/>
                  <a:gd name="csX33" fmla="*/ 155942 w 286582"/>
                  <a:gd name="csY33" fmla="*/ 133264 h 189441"/>
                  <a:gd name="csX34" fmla="*/ 167572 w 286582"/>
                  <a:gd name="csY34" fmla="*/ 116470 h 189441"/>
                  <a:gd name="csX35" fmla="*/ 190079 w 286582"/>
                  <a:gd name="csY35" fmla="*/ 110227 h 189441"/>
                  <a:gd name="csX36" fmla="*/ 200307 w 286582"/>
                  <a:gd name="csY36" fmla="*/ 122562 h 189441"/>
                  <a:gd name="csX37" fmla="*/ 205104 w 286582"/>
                  <a:gd name="csY37" fmla="*/ 142183 h 189441"/>
                  <a:gd name="csX38" fmla="*/ 196384 w 286582"/>
                  <a:gd name="csY38" fmla="*/ 162378 h 189441"/>
                  <a:gd name="csX39" fmla="*/ 232920 w 286582"/>
                  <a:gd name="csY39" fmla="*/ 178900 h 189441"/>
                  <a:gd name="csX40" fmla="*/ 243495 w 286582"/>
                  <a:gd name="csY40" fmla="*/ 183314 h 189441"/>
                  <a:gd name="csX41" fmla="*/ 270044 w 286582"/>
                  <a:gd name="csY41" fmla="*/ 189118 h 189441"/>
                  <a:gd name="csX42" fmla="*/ 286456 w 286582"/>
                  <a:gd name="csY42" fmla="*/ 173957 h 1894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86582" h="189441">
                    <a:moveTo>
                      <a:pt x="286426" y="173942"/>
                    </a:moveTo>
                    <a:lnTo>
                      <a:pt x="285506" y="167109"/>
                    </a:lnTo>
                    <a:cubicBezTo>
                      <a:pt x="283409" y="151479"/>
                      <a:pt x="273317" y="138071"/>
                      <a:pt x="258881" y="131768"/>
                    </a:cubicBezTo>
                    <a:lnTo>
                      <a:pt x="220385" y="114943"/>
                    </a:lnTo>
                    <a:cubicBezTo>
                      <a:pt x="218770" y="114248"/>
                      <a:pt x="217262" y="113326"/>
                      <a:pt x="215904" y="112237"/>
                    </a:cubicBezTo>
                    <a:lnTo>
                      <a:pt x="163454" y="70411"/>
                    </a:lnTo>
                    <a:lnTo>
                      <a:pt x="181285" y="59225"/>
                    </a:lnTo>
                    <a:cubicBezTo>
                      <a:pt x="187907" y="55068"/>
                      <a:pt x="190999" y="47011"/>
                      <a:pt x="188842" y="39483"/>
                    </a:cubicBezTo>
                    <a:lnTo>
                      <a:pt x="186594" y="31608"/>
                    </a:lnTo>
                    <a:cubicBezTo>
                      <a:pt x="184965" y="25894"/>
                      <a:pt x="180545" y="21389"/>
                      <a:pt x="174873" y="19636"/>
                    </a:cubicBezTo>
                    <a:lnTo>
                      <a:pt x="156877" y="14103"/>
                    </a:lnTo>
                    <a:cubicBezTo>
                      <a:pt x="148958" y="11670"/>
                      <a:pt x="140405" y="15116"/>
                      <a:pt x="136377" y="22387"/>
                    </a:cubicBezTo>
                    <a:lnTo>
                      <a:pt x="130856" y="32364"/>
                    </a:lnTo>
                    <a:cubicBezTo>
                      <a:pt x="130313" y="33361"/>
                      <a:pt x="129649" y="34253"/>
                      <a:pt x="128925" y="35100"/>
                    </a:cubicBezTo>
                    <a:lnTo>
                      <a:pt x="96990" y="0"/>
                    </a:lnTo>
                    <a:lnTo>
                      <a:pt x="95074" y="26877"/>
                    </a:lnTo>
                    <a:cubicBezTo>
                      <a:pt x="94637" y="33044"/>
                      <a:pt x="92812" y="39030"/>
                      <a:pt x="89765" y="44396"/>
                    </a:cubicBezTo>
                    <a:lnTo>
                      <a:pt x="89689" y="44532"/>
                    </a:lnTo>
                    <a:cubicBezTo>
                      <a:pt x="86024" y="50972"/>
                      <a:pt x="80683" y="56293"/>
                      <a:pt x="74257" y="59951"/>
                    </a:cubicBezTo>
                    <a:lnTo>
                      <a:pt x="45340" y="76367"/>
                    </a:lnTo>
                    <a:lnTo>
                      <a:pt x="8065" y="80554"/>
                    </a:lnTo>
                    <a:cubicBezTo>
                      <a:pt x="1865" y="81249"/>
                      <a:pt x="-1801" y="87870"/>
                      <a:pt x="900" y="93509"/>
                    </a:cubicBezTo>
                    <a:lnTo>
                      <a:pt x="14732" y="122396"/>
                    </a:lnTo>
                    <a:cubicBezTo>
                      <a:pt x="15321" y="123620"/>
                      <a:pt x="15622" y="124965"/>
                      <a:pt x="15622" y="126326"/>
                    </a:cubicBezTo>
                    <a:lnTo>
                      <a:pt x="15622" y="152205"/>
                    </a:lnTo>
                    <a:cubicBezTo>
                      <a:pt x="15622" y="158584"/>
                      <a:pt x="22018" y="162982"/>
                      <a:pt x="27962" y="160670"/>
                    </a:cubicBezTo>
                    <a:lnTo>
                      <a:pt x="100626" y="132448"/>
                    </a:lnTo>
                    <a:cubicBezTo>
                      <a:pt x="105815" y="130437"/>
                      <a:pt x="108922" y="125086"/>
                      <a:pt x="108108" y="119569"/>
                    </a:cubicBezTo>
                    <a:lnTo>
                      <a:pt x="106720" y="110091"/>
                    </a:lnTo>
                    <a:cubicBezTo>
                      <a:pt x="105815" y="103969"/>
                      <a:pt x="109209" y="98013"/>
                      <a:pt x="114926" y="95670"/>
                    </a:cubicBezTo>
                    <a:lnTo>
                      <a:pt x="114926" y="95670"/>
                    </a:lnTo>
                    <a:cubicBezTo>
                      <a:pt x="121352" y="93040"/>
                      <a:pt x="128729" y="95761"/>
                      <a:pt x="131927" y="101943"/>
                    </a:cubicBezTo>
                    <a:lnTo>
                      <a:pt x="141023" y="119523"/>
                    </a:lnTo>
                    <a:lnTo>
                      <a:pt x="155942" y="133264"/>
                    </a:lnTo>
                    <a:lnTo>
                      <a:pt x="167572" y="116470"/>
                    </a:lnTo>
                    <a:cubicBezTo>
                      <a:pt x="172596" y="109229"/>
                      <a:pt x="182054" y="106599"/>
                      <a:pt x="190079" y="110227"/>
                    </a:cubicBezTo>
                    <a:cubicBezTo>
                      <a:pt x="195193" y="112540"/>
                      <a:pt x="198979" y="117090"/>
                      <a:pt x="200307" y="122562"/>
                    </a:cubicBezTo>
                    <a:lnTo>
                      <a:pt x="205104" y="142183"/>
                    </a:lnTo>
                    <a:cubicBezTo>
                      <a:pt x="207050" y="150149"/>
                      <a:pt x="203444" y="158357"/>
                      <a:pt x="196384" y="162378"/>
                    </a:cubicBezTo>
                    <a:lnTo>
                      <a:pt x="232920" y="178900"/>
                    </a:lnTo>
                    <a:cubicBezTo>
                      <a:pt x="236148" y="180986"/>
                      <a:pt x="239738" y="182482"/>
                      <a:pt x="243495" y="183314"/>
                    </a:cubicBezTo>
                    <a:lnTo>
                      <a:pt x="270044" y="189118"/>
                    </a:lnTo>
                    <a:cubicBezTo>
                      <a:pt x="279276" y="191144"/>
                      <a:pt x="287723" y="183344"/>
                      <a:pt x="286456" y="173957"/>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12" name="Freeform 3211">
                <a:extLst>
                  <a:ext uri="{FF2B5EF4-FFF2-40B4-BE49-F238E27FC236}">
                    <a16:creationId xmlns:a16="http://schemas.microsoft.com/office/drawing/2014/main" id="{ED950694-6527-DB1E-9737-7C4F33A12A8F}"/>
                  </a:ext>
                </a:extLst>
              </p:cNvPr>
              <p:cNvSpPr/>
              <p:nvPr/>
            </p:nvSpPr>
            <p:spPr>
              <a:xfrm>
                <a:off x="8420863" y="3103619"/>
                <a:ext cx="256791" cy="178888"/>
              </a:xfrm>
              <a:custGeom>
                <a:avLst/>
                <a:gdLst>
                  <a:gd name="csX0" fmla="*/ 279957 w 289521"/>
                  <a:gd name="csY0" fmla="*/ 148474 h 201689"/>
                  <a:gd name="csX1" fmla="*/ 197413 w 289521"/>
                  <a:gd name="csY1" fmla="*/ 88553 h 201689"/>
                  <a:gd name="csX2" fmla="*/ 162929 w 289521"/>
                  <a:gd name="csY2" fmla="*/ 56794 h 201689"/>
                  <a:gd name="csX3" fmla="*/ 163804 w 289521"/>
                  <a:gd name="csY3" fmla="*/ 56265 h 201689"/>
                  <a:gd name="csX4" fmla="*/ 167832 w 289521"/>
                  <a:gd name="csY4" fmla="*/ 54179 h 201689"/>
                  <a:gd name="csX5" fmla="*/ 177184 w 289521"/>
                  <a:gd name="csY5" fmla="*/ 33576 h 201689"/>
                  <a:gd name="csX6" fmla="*/ 172387 w 289521"/>
                  <a:gd name="csY6" fmla="*/ 13955 h 201689"/>
                  <a:gd name="csX7" fmla="*/ 162160 w 289521"/>
                  <a:gd name="csY7" fmla="*/ 1620 h 201689"/>
                  <a:gd name="csX8" fmla="*/ 139653 w 289521"/>
                  <a:gd name="csY8" fmla="*/ 7863 h 201689"/>
                  <a:gd name="csX9" fmla="*/ 128023 w 289521"/>
                  <a:gd name="csY9" fmla="*/ 24657 h 201689"/>
                  <a:gd name="csX10" fmla="*/ 113104 w 289521"/>
                  <a:gd name="csY10" fmla="*/ 10916 h 201689"/>
                  <a:gd name="csX11" fmla="*/ 98320 w 289521"/>
                  <a:gd name="csY11" fmla="*/ 15784 h 201689"/>
                  <a:gd name="csX12" fmla="*/ 96178 w 289521"/>
                  <a:gd name="csY12" fmla="*/ 26803 h 201689"/>
                  <a:gd name="csX13" fmla="*/ 92573 w 289521"/>
                  <a:gd name="csY13" fmla="*/ 32396 h 201689"/>
                  <a:gd name="csX14" fmla="*/ 58632 w 289521"/>
                  <a:gd name="csY14" fmla="*/ 56386 h 201689"/>
                  <a:gd name="csX15" fmla="*/ 55132 w 289521"/>
                  <a:gd name="csY15" fmla="*/ 57867 h 201689"/>
                  <a:gd name="csX16" fmla="*/ 9471 w 289521"/>
                  <a:gd name="csY16" fmla="*/ 66393 h 201689"/>
                  <a:gd name="csX17" fmla="*/ 1144 w 289521"/>
                  <a:gd name="csY17" fmla="*/ 82824 h 201689"/>
                  <a:gd name="csX18" fmla="*/ 8958 w 289521"/>
                  <a:gd name="csY18" fmla="*/ 99150 h 201689"/>
                  <a:gd name="csX19" fmla="*/ 10104 w 289521"/>
                  <a:gd name="csY19" fmla="*/ 104168 h 201689"/>
                  <a:gd name="csX20" fmla="*/ 10104 w 289521"/>
                  <a:gd name="csY20" fmla="*/ 135957 h 201689"/>
                  <a:gd name="csX21" fmla="*/ 25325 w 289521"/>
                  <a:gd name="csY21" fmla="*/ 146977 h 201689"/>
                  <a:gd name="csX22" fmla="*/ 60910 w 289521"/>
                  <a:gd name="csY22" fmla="*/ 135186 h 201689"/>
                  <a:gd name="csX23" fmla="*/ 100372 w 289521"/>
                  <a:gd name="csY23" fmla="*/ 126918 h 201689"/>
                  <a:gd name="csX24" fmla="*/ 109076 w 289521"/>
                  <a:gd name="csY24" fmla="*/ 117213 h 201689"/>
                  <a:gd name="csX25" fmla="*/ 111339 w 289521"/>
                  <a:gd name="csY25" fmla="*/ 94494 h 201689"/>
                  <a:gd name="csX26" fmla="*/ 124689 w 289521"/>
                  <a:gd name="csY26" fmla="*/ 84819 h 201689"/>
                  <a:gd name="csX27" fmla="*/ 133167 w 289521"/>
                  <a:gd name="csY27" fmla="*/ 93783 h 201689"/>
                  <a:gd name="csX28" fmla="*/ 135927 w 289521"/>
                  <a:gd name="csY28" fmla="*/ 110366 h 201689"/>
                  <a:gd name="csX29" fmla="*/ 148297 w 289521"/>
                  <a:gd name="csY29" fmla="*/ 129654 h 201689"/>
                  <a:gd name="csX30" fmla="*/ 155628 w 289521"/>
                  <a:gd name="csY30" fmla="*/ 134612 h 201689"/>
                  <a:gd name="csX31" fmla="*/ 163155 w 289521"/>
                  <a:gd name="csY31" fmla="*/ 117062 h 201689"/>
                  <a:gd name="csX32" fmla="*/ 185843 w 289521"/>
                  <a:gd name="csY32" fmla="*/ 106828 h 201689"/>
                  <a:gd name="csX33" fmla="*/ 197217 w 289521"/>
                  <a:gd name="csY33" fmla="*/ 110577 h 201689"/>
                  <a:gd name="csX34" fmla="*/ 209873 w 289521"/>
                  <a:gd name="csY34" fmla="*/ 128112 h 201689"/>
                  <a:gd name="csX35" fmla="*/ 209873 w 289521"/>
                  <a:gd name="csY35" fmla="*/ 159811 h 201689"/>
                  <a:gd name="csX36" fmla="*/ 207173 w 289521"/>
                  <a:gd name="csY36" fmla="*/ 169440 h 201689"/>
                  <a:gd name="csX37" fmla="*/ 230826 w 289521"/>
                  <a:gd name="csY37" fmla="*/ 185433 h 201689"/>
                  <a:gd name="csX38" fmla="*/ 268599 w 289521"/>
                  <a:gd name="csY38" fmla="*/ 200579 h 201689"/>
                  <a:gd name="csX39" fmla="*/ 289521 w 289521"/>
                  <a:gd name="csY39" fmla="*/ 186385 h 201689"/>
                  <a:gd name="csX40" fmla="*/ 289521 w 289521"/>
                  <a:gd name="csY40" fmla="*/ 167339 h 201689"/>
                  <a:gd name="csX41" fmla="*/ 279927 w 289521"/>
                  <a:gd name="csY41" fmla="*/ 148519 h 2016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289521" h="201689">
                    <a:moveTo>
                      <a:pt x="279957" y="148474"/>
                    </a:moveTo>
                    <a:lnTo>
                      <a:pt x="197413" y="88553"/>
                    </a:lnTo>
                    <a:lnTo>
                      <a:pt x="162929" y="56794"/>
                    </a:lnTo>
                    <a:cubicBezTo>
                      <a:pt x="163216" y="56628"/>
                      <a:pt x="163502" y="56416"/>
                      <a:pt x="163804" y="56265"/>
                    </a:cubicBezTo>
                    <a:lnTo>
                      <a:pt x="167832" y="54179"/>
                    </a:lnTo>
                    <a:cubicBezTo>
                      <a:pt x="175329" y="50309"/>
                      <a:pt x="179190" y="41784"/>
                      <a:pt x="177184" y="33576"/>
                    </a:cubicBezTo>
                    <a:lnTo>
                      <a:pt x="172387" y="13955"/>
                    </a:lnTo>
                    <a:cubicBezTo>
                      <a:pt x="171060" y="8483"/>
                      <a:pt x="167273" y="3933"/>
                      <a:pt x="162160" y="1620"/>
                    </a:cubicBezTo>
                    <a:cubicBezTo>
                      <a:pt x="154134" y="-2008"/>
                      <a:pt x="144676" y="622"/>
                      <a:pt x="139653" y="7863"/>
                    </a:cubicBezTo>
                    <a:lnTo>
                      <a:pt x="128023" y="24657"/>
                    </a:lnTo>
                    <a:lnTo>
                      <a:pt x="113104" y="10916"/>
                    </a:lnTo>
                    <a:cubicBezTo>
                      <a:pt x="107975" y="6185"/>
                      <a:pt x="99663" y="8921"/>
                      <a:pt x="98320" y="15784"/>
                    </a:cubicBezTo>
                    <a:lnTo>
                      <a:pt x="96178" y="26803"/>
                    </a:lnTo>
                    <a:cubicBezTo>
                      <a:pt x="95741" y="29056"/>
                      <a:pt x="94444" y="31066"/>
                      <a:pt x="92573" y="32396"/>
                    </a:cubicBezTo>
                    <a:lnTo>
                      <a:pt x="58632" y="56386"/>
                    </a:lnTo>
                    <a:cubicBezTo>
                      <a:pt x="57576" y="57127"/>
                      <a:pt x="56384" y="57625"/>
                      <a:pt x="55132" y="57867"/>
                    </a:cubicBezTo>
                    <a:lnTo>
                      <a:pt x="9471" y="66393"/>
                    </a:lnTo>
                    <a:cubicBezTo>
                      <a:pt x="1973" y="67783"/>
                      <a:pt x="-2145" y="75931"/>
                      <a:pt x="1144" y="82824"/>
                    </a:cubicBezTo>
                    <a:lnTo>
                      <a:pt x="8958" y="99150"/>
                    </a:lnTo>
                    <a:cubicBezTo>
                      <a:pt x="9712" y="100722"/>
                      <a:pt x="10104" y="102430"/>
                      <a:pt x="10104" y="104168"/>
                    </a:cubicBezTo>
                    <a:lnTo>
                      <a:pt x="10104" y="135957"/>
                    </a:lnTo>
                    <a:cubicBezTo>
                      <a:pt x="10104" y="143863"/>
                      <a:pt x="17828" y="149456"/>
                      <a:pt x="25325" y="146977"/>
                    </a:cubicBezTo>
                    <a:lnTo>
                      <a:pt x="60910" y="135186"/>
                    </a:lnTo>
                    <a:lnTo>
                      <a:pt x="100372" y="126918"/>
                    </a:lnTo>
                    <a:cubicBezTo>
                      <a:pt x="105078" y="125935"/>
                      <a:pt x="108608" y="122005"/>
                      <a:pt x="109076" y="117213"/>
                    </a:cubicBezTo>
                    <a:lnTo>
                      <a:pt x="111339" y="94494"/>
                    </a:lnTo>
                    <a:cubicBezTo>
                      <a:pt x="112002" y="87903"/>
                      <a:pt x="118248" y="83383"/>
                      <a:pt x="124689" y="84819"/>
                    </a:cubicBezTo>
                    <a:cubicBezTo>
                      <a:pt x="129079" y="85802"/>
                      <a:pt x="132427" y="89339"/>
                      <a:pt x="133167" y="93783"/>
                    </a:cubicBezTo>
                    <a:lnTo>
                      <a:pt x="135927" y="110366"/>
                    </a:lnTo>
                    <a:cubicBezTo>
                      <a:pt x="137239" y="118226"/>
                      <a:pt x="141705" y="125210"/>
                      <a:pt x="148297" y="129654"/>
                    </a:cubicBezTo>
                    <a:lnTo>
                      <a:pt x="155628" y="134612"/>
                    </a:lnTo>
                    <a:lnTo>
                      <a:pt x="163155" y="117062"/>
                    </a:lnTo>
                    <a:cubicBezTo>
                      <a:pt x="166926" y="108280"/>
                      <a:pt x="176777" y="103835"/>
                      <a:pt x="185843" y="106828"/>
                    </a:cubicBezTo>
                    <a:lnTo>
                      <a:pt x="197217" y="110577"/>
                    </a:lnTo>
                    <a:cubicBezTo>
                      <a:pt x="204774" y="113071"/>
                      <a:pt x="209873" y="120146"/>
                      <a:pt x="209873" y="128112"/>
                    </a:cubicBezTo>
                    <a:lnTo>
                      <a:pt x="209873" y="159811"/>
                    </a:lnTo>
                    <a:cubicBezTo>
                      <a:pt x="209873" y="163363"/>
                      <a:pt x="208877" y="166658"/>
                      <a:pt x="207173" y="169440"/>
                    </a:cubicBezTo>
                    <a:lnTo>
                      <a:pt x="230826" y="185433"/>
                    </a:lnTo>
                    <a:lnTo>
                      <a:pt x="268599" y="200579"/>
                    </a:lnTo>
                    <a:cubicBezTo>
                      <a:pt x="278615" y="204600"/>
                      <a:pt x="289521" y="197208"/>
                      <a:pt x="289521" y="186385"/>
                    </a:cubicBezTo>
                    <a:lnTo>
                      <a:pt x="289521" y="167339"/>
                    </a:lnTo>
                    <a:cubicBezTo>
                      <a:pt x="289521" y="159886"/>
                      <a:pt x="285961" y="152887"/>
                      <a:pt x="279927" y="148519"/>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13" name="Freeform 3212">
                <a:extLst>
                  <a:ext uri="{FF2B5EF4-FFF2-40B4-BE49-F238E27FC236}">
                    <a16:creationId xmlns:a16="http://schemas.microsoft.com/office/drawing/2014/main" id="{10410A86-B811-AE05-8E1E-CF9FC5C82804}"/>
                  </a:ext>
                </a:extLst>
              </p:cNvPr>
              <p:cNvSpPr/>
              <p:nvPr/>
            </p:nvSpPr>
            <p:spPr>
              <a:xfrm>
                <a:off x="8514224" y="3363161"/>
                <a:ext cx="61478" cy="53909"/>
              </a:xfrm>
              <a:custGeom>
                <a:avLst/>
                <a:gdLst>
                  <a:gd name="csX0" fmla="*/ 0 w 69314"/>
                  <a:gd name="csY0" fmla="*/ 35825 h 60780"/>
                  <a:gd name="csX1" fmla="*/ 1599 w 69314"/>
                  <a:gd name="csY1" fmla="*/ 44668 h 60780"/>
                  <a:gd name="csX2" fmla="*/ 19354 w 69314"/>
                  <a:gd name="csY2" fmla="*/ 60722 h 60780"/>
                  <a:gd name="csX3" fmla="*/ 19354 w 69314"/>
                  <a:gd name="csY3" fmla="*/ 60722 h 60780"/>
                  <a:gd name="csX4" fmla="*/ 37984 w 69314"/>
                  <a:gd name="csY4" fmla="*/ 50730 h 60780"/>
                  <a:gd name="csX5" fmla="*/ 46899 w 69314"/>
                  <a:gd name="csY5" fmla="*/ 34737 h 60780"/>
                  <a:gd name="csX6" fmla="*/ 48860 w 69314"/>
                  <a:gd name="csY6" fmla="*/ 29703 h 60780"/>
                  <a:gd name="csX7" fmla="*/ 52209 w 69314"/>
                  <a:gd name="csY7" fmla="*/ 15585 h 60780"/>
                  <a:gd name="csX8" fmla="*/ 64744 w 69314"/>
                  <a:gd name="csY8" fmla="*/ 1617 h 60780"/>
                  <a:gd name="csX9" fmla="*/ 69315 w 69314"/>
                  <a:gd name="csY9" fmla="*/ 0 h 60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9314" h="60780">
                    <a:moveTo>
                      <a:pt x="0" y="35825"/>
                    </a:moveTo>
                    <a:lnTo>
                      <a:pt x="1599" y="44668"/>
                    </a:lnTo>
                    <a:cubicBezTo>
                      <a:pt x="3183" y="53436"/>
                      <a:pt x="10484" y="60026"/>
                      <a:pt x="19354" y="60722"/>
                    </a:cubicBezTo>
                    <a:lnTo>
                      <a:pt x="19354" y="60722"/>
                    </a:lnTo>
                    <a:cubicBezTo>
                      <a:pt x="26972" y="61311"/>
                      <a:pt x="34258" y="57411"/>
                      <a:pt x="37984" y="50730"/>
                    </a:cubicBezTo>
                    <a:lnTo>
                      <a:pt x="46899" y="34737"/>
                    </a:lnTo>
                    <a:cubicBezTo>
                      <a:pt x="47774" y="33165"/>
                      <a:pt x="48438" y="31472"/>
                      <a:pt x="48860" y="29703"/>
                    </a:cubicBezTo>
                    <a:lnTo>
                      <a:pt x="52209" y="15585"/>
                    </a:lnTo>
                    <a:cubicBezTo>
                      <a:pt x="53747" y="9100"/>
                      <a:pt x="58469" y="3839"/>
                      <a:pt x="64744" y="1617"/>
                    </a:cubicBezTo>
                    <a:lnTo>
                      <a:pt x="69315" y="0"/>
                    </a:lnTo>
                  </a:path>
                </a:pathLst>
              </a:custGeom>
              <a:noFill/>
              <a:ln w="6350" cap="rnd">
                <a:solidFill>
                  <a:schemeClr val="bg1">
                    <a:lumMod val="50000"/>
                  </a:schemeClr>
                </a:solidFill>
                <a:prstDash val="solid"/>
                <a:round/>
              </a:ln>
            </p:spPr>
            <p:txBody>
              <a:bodyPr/>
              <a:lstStyle/>
              <a:p>
                <a:endParaRPr lang="en-US"/>
              </a:p>
            </p:txBody>
          </p:sp>
          <p:sp>
            <p:nvSpPr>
              <p:cNvPr id="3214" name="Freeform 3213">
                <a:extLst>
                  <a:ext uri="{FF2B5EF4-FFF2-40B4-BE49-F238E27FC236}">
                    <a16:creationId xmlns:a16="http://schemas.microsoft.com/office/drawing/2014/main" id="{452EC23A-E803-46BE-60A9-535B69D29063}"/>
                  </a:ext>
                </a:extLst>
              </p:cNvPr>
              <p:cNvSpPr/>
              <p:nvPr/>
            </p:nvSpPr>
            <p:spPr>
              <a:xfrm>
                <a:off x="8498569" y="3019099"/>
                <a:ext cx="65642" cy="72188"/>
              </a:xfrm>
              <a:custGeom>
                <a:avLst/>
                <a:gdLst>
                  <a:gd name="csX0" fmla="*/ 0 w 74009"/>
                  <a:gd name="csY0" fmla="*/ 28090 h 81389"/>
                  <a:gd name="csX1" fmla="*/ 0 w 74009"/>
                  <a:gd name="csY1" fmla="*/ 28090 h 81389"/>
                  <a:gd name="csX2" fmla="*/ 15341 w 74009"/>
                  <a:gd name="csY2" fmla="*/ 19035 h 81389"/>
                  <a:gd name="csX3" fmla="*/ 20862 w 74009"/>
                  <a:gd name="csY3" fmla="*/ 9058 h 81389"/>
                  <a:gd name="csX4" fmla="*/ 41363 w 74009"/>
                  <a:gd name="csY4" fmla="*/ 775 h 81389"/>
                  <a:gd name="csX5" fmla="*/ 59359 w 74009"/>
                  <a:gd name="csY5" fmla="*/ 6307 h 81389"/>
                  <a:gd name="csX6" fmla="*/ 71080 w 74009"/>
                  <a:gd name="csY6" fmla="*/ 18279 h 81389"/>
                  <a:gd name="csX7" fmla="*/ 73328 w 74009"/>
                  <a:gd name="csY7" fmla="*/ 26155 h 81389"/>
                  <a:gd name="csX8" fmla="*/ 65770 w 74009"/>
                  <a:gd name="csY8" fmla="*/ 45896 h 81389"/>
                  <a:gd name="csX9" fmla="*/ 45104 w 74009"/>
                  <a:gd name="csY9" fmla="*/ 58866 h 81389"/>
                  <a:gd name="csX10" fmla="*/ 37124 w 74009"/>
                  <a:gd name="csY10" fmla="*/ 70763 h 81389"/>
                  <a:gd name="csX11" fmla="*/ 35284 w 74009"/>
                  <a:gd name="csY11" fmla="*/ 81389 h 813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4009" h="81389">
                    <a:moveTo>
                      <a:pt x="0" y="28090"/>
                    </a:moveTo>
                    <a:lnTo>
                      <a:pt x="0" y="28090"/>
                    </a:lnTo>
                    <a:cubicBezTo>
                      <a:pt x="6381" y="28090"/>
                      <a:pt x="12249" y="24628"/>
                      <a:pt x="15341" y="19035"/>
                    </a:cubicBezTo>
                    <a:lnTo>
                      <a:pt x="20862" y="9058"/>
                    </a:lnTo>
                    <a:cubicBezTo>
                      <a:pt x="24890" y="1788"/>
                      <a:pt x="33428" y="-1659"/>
                      <a:pt x="41363" y="775"/>
                    </a:cubicBezTo>
                    <a:lnTo>
                      <a:pt x="59359" y="6307"/>
                    </a:lnTo>
                    <a:cubicBezTo>
                      <a:pt x="65031" y="8046"/>
                      <a:pt x="69451" y="12550"/>
                      <a:pt x="71080" y="18279"/>
                    </a:cubicBezTo>
                    <a:lnTo>
                      <a:pt x="73328" y="26155"/>
                    </a:lnTo>
                    <a:cubicBezTo>
                      <a:pt x="75485" y="33683"/>
                      <a:pt x="72407" y="41740"/>
                      <a:pt x="65770" y="45896"/>
                    </a:cubicBezTo>
                    <a:lnTo>
                      <a:pt x="45104" y="58866"/>
                    </a:lnTo>
                    <a:cubicBezTo>
                      <a:pt x="40880" y="61512"/>
                      <a:pt x="37984" y="65835"/>
                      <a:pt x="37124" y="70763"/>
                    </a:cubicBezTo>
                    <a:lnTo>
                      <a:pt x="35284" y="81389"/>
                    </a:lnTo>
                  </a:path>
                </a:pathLst>
              </a:custGeom>
              <a:noFill/>
              <a:ln w="6350" cap="rnd">
                <a:solidFill>
                  <a:schemeClr val="bg1">
                    <a:lumMod val="50000"/>
                  </a:schemeClr>
                </a:solidFill>
                <a:prstDash val="solid"/>
                <a:round/>
              </a:ln>
            </p:spPr>
            <p:txBody>
              <a:bodyPr/>
              <a:lstStyle/>
              <a:p>
                <a:endParaRPr lang="en-US"/>
              </a:p>
            </p:txBody>
          </p:sp>
          <p:sp>
            <p:nvSpPr>
              <p:cNvPr id="3215" name="Freeform 3214">
                <a:extLst>
                  <a:ext uri="{FF2B5EF4-FFF2-40B4-BE49-F238E27FC236}">
                    <a16:creationId xmlns:a16="http://schemas.microsoft.com/office/drawing/2014/main" id="{DFAC5402-3D67-0572-D3E7-CE16F6946867}"/>
                  </a:ext>
                </a:extLst>
              </p:cNvPr>
              <p:cNvSpPr/>
              <p:nvPr/>
            </p:nvSpPr>
            <p:spPr>
              <a:xfrm>
                <a:off x="8526426" y="3103619"/>
                <a:ext cx="52045" cy="79306"/>
              </a:xfrm>
              <a:custGeom>
                <a:avLst/>
                <a:gdLst>
                  <a:gd name="csX0" fmla="*/ 34891 w 58678"/>
                  <a:gd name="csY0" fmla="*/ 89415 h 89414"/>
                  <a:gd name="csX1" fmla="*/ 34891 w 58678"/>
                  <a:gd name="csY1" fmla="*/ 72515 h 89414"/>
                  <a:gd name="csX2" fmla="*/ 44772 w 58678"/>
                  <a:gd name="csY2" fmla="*/ 56265 h 89414"/>
                  <a:gd name="csX3" fmla="*/ 48800 w 58678"/>
                  <a:gd name="csY3" fmla="*/ 54179 h 89414"/>
                  <a:gd name="csX4" fmla="*/ 58152 w 58678"/>
                  <a:gd name="csY4" fmla="*/ 33576 h 89414"/>
                  <a:gd name="csX5" fmla="*/ 53355 w 58678"/>
                  <a:gd name="csY5" fmla="*/ 13955 h 89414"/>
                  <a:gd name="csX6" fmla="*/ 43128 w 58678"/>
                  <a:gd name="csY6" fmla="*/ 1620 h 89414"/>
                  <a:gd name="csX7" fmla="*/ 43128 w 58678"/>
                  <a:gd name="csY7" fmla="*/ 1620 h 89414"/>
                  <a:gd name="csX8" fmla="*/ 20621 w 58678"/>
                  <a:gd name="csY8" fmla="*/ 7863 h 89414"/>
                  <a:gd name="csX9" fmla="*/ 0 w 58678"/>
                  <a:gd name="csY9" fmla="*/ 37642 h 89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8678" h="89414">
                    <a:moveTo>
                      <a:pt x="34891" y="89415"/>
                    </a:moveTo>
                    <a:lnTo>
                      <a:pt x="34891" y="72515"/>
                    </a:lnTo>
                    <a:cubicBezTo>
                      <a:pt x="34891" y="65667"/>
                      <a:pt x="38708" y="59394"/>
                      <a:pt x="44772" y="56265"/>
                    </a:cubicBezTo>
                    <a:lnTo>
                      <a:pt x="48800" y="54179"/>
                    </a:lnTo>
                    <a:cubicBezTo>
                      <a:pt x="56297" y="50309"/>
                      <a:pt x="60158" y="41784"/>
                      <a:pt x="58152" y="33576"/>
                    </a:cubicBezTo>
                    <a:lnTo>
                      <a:pt x="53355" y="13955"/>
                    </a:lnTo>
                    <a:cubicBezTo>
                      <a:pt x="52028" y="8483"/>
                      <a:pt x="48241" y="3933"/>
                      <a:pt x="43128" y="1620"/>
                    </a:cubicBezTo>
                    <a:lnTo>
                      <a:pt x="43128" y="1620"/>
                    </a:lnTo>
                    <a:cubicBezTo>
                      <a:pt x="35102" y="-2008"/>
                      <a:pt x="25644" y="622"/>
                      <a:pt x="20621" y="7863"/>
                    </a:cubicBezTo>
                    <a:lnTo>
                      <a:pt x="0" y="37642"/>
                    </a:lnTo>
                  </a:path>
                </a:pathLst>
              </a:custGeom>
              <a:noFill/>
              <a:ln w="6350" cap="rnd">
                <a:solidFill>
                  <a:schemeClr val="bg1">
                    <a:lumMod val="50000"/>
                  </a:schemeClr>
                </a:solidFill>
                <a:prstDash val="solid"/>
                <a:round/>
              </a:ln>
            </p:spPr>
            <p:txBody>
              <a:bodyPr/>
              <a:lstStyle/>
              <a:p>
                <a:endParaRPr lang="en-US"/>
              </a:p>
            </p:txBody>
          </p:sp>
          <p:sp>
            <p:nvSpPr>
              <p:cNvPr id="3216" name="Freeform 3215">
                <a:extLst>
                  <a:ext uri="{FF2B5EF4-FFF2-40B4-BE49-F238E27FC236}">
                    <a16:creationId xmlns:a16="http://schemas.microsoft.com/office/drawing/2014/main" id="{3023DB78-C3A9-D139-2FFD-34FFBF7F8A0F}"/>
                  </a:ext>
                </a:extLst>
              </p:cNvPr>
              <p:cNvSpPr/>
              <p:nvPr/>
            </p:nvSpPr>
            <p:spPr>
              <a:xfrm>
                <a:off x="8557372" y="3197519"/>
                <a:ext cx="49651" cy="64197"/>
              </a:xfrm>
              <a:custGeom>
                <a:avLst/>
                <a:gdLst>
                  <a:gd name="csX0" fmla="*/ 0 w 55979"/>
                  <a:gd name="csY0" fmla="*/ 32735 h 72379"/>
                  <a:gd name="csX1" fmla="*/ 9262 w 55979"/>
                  <a:gd name="csY1" fmla="*/ 11164 h 72379"/>
                  <a:gd name="csX2" fmla="*/ 31950 w 55979"/>
                  <a:gd name="csY2" fmla="*/ 930 h 72379"/>
                  <a:gd name="csX3" fmla="*/ 43324 w 55979"/>
                  <a:gd name="csY3" fmla="*/ 4679 h 72379"/>
                  <a:gd name="csX4" fmla="*/ 55980 w 55979"/>
                  <a:gd name="csY4" fmla="*/ 22214 h 72379"/>
                  <a:gd name="csX5" fmla="*/ 55980 w 55979"/>
                  <a:gd name="csY5" fmla="*/ 53913 h 72379"/>
                  <a:gd name="csX6" fmla="*/ 34031 w 55979"/>
                  <a:gd name="csY6" fmla="*/ 72037 h 72379"/>
                  <a:gd name="csX7" fmla="*/ 34031 w 55979"/>
                  <a:gd name="csY7" fmla="*/ 72037 h 72379"/>
                  <a:gd name="csX8" fmla="*/ 19791 w 55979"/>
                  <a:gd name="csY8" fmla="*/ 58810 h 72379"/>
                  <a:gd name="csX9" fmla="*/ 18087 w 55979"/>
                  <a:gd name="csY9" fmla="*/ 52582 h 72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5979" h="72379">
                    <a:moveTo>
                      <a:pt x="0" y="32735"/>
                    </a:moveTo>
                    <a:lnTo>
                      <a:pt x="9262" y="11164"/>
                    </a:lnTo>
                    <a:cubicBezTo>
                      <a:pt x="13033" y="2381"/>
                      <a:pt x="22884" y="-2063"/>
                      <a:pt x="31950" y="930"/>
                    </a:cubicBezTo>
                    <a:lnTo>
                      <a:pt x="43324" y="4679"/>
                    </a:lnTo>
                    <a:cubicBezTo>
                      <a:pt x="50881" y="7173"/>
                      <a:pt x="55980" y="14248"/>
                      <a:pt x="55980" y="22214"/>
                    </a:cubicBezTo>
                    <a:lnTo>
                      <a:pt x="55980" y="53913"/>
                    </a:lnTo>
                    <a:cubicBezTo>
                      <a:pt x="55980" y="65522"/>
                      <a:pt x="45405" y="74244"/>
                      <a:pt x="34031" y="72037"/>
                    </a:cubicBezTo>
                    <a:lnTo>
                      <a:pt x="34031" y="72037"/>
                    </a:lnTo>
                    <a:cubicBezTo>
                      <a:pt x="27168" y="70691"/>
                      <a:pt x="21647" y="65567"/>
                      <a:pt x="19791" y="58810"/>
                    </a:cubicBezTo>
                    <a:lnTo>
                      <a:pt x="18087" y="52582"/>
                    </a:lnTo>
                  </a:path>
                </a:pathLst>
              </a:custGeom>
              <a:noFill/>
              <a:ln w="6350" cap="rnd">
                <a:solidFill>
                  <a:schemeClr val="bg1">
                    <a:lumMod val="50000"/>
                  </a:schemeClr>
                </a:solidFill>
                <a:prstDash val="solid"/>
                <a:round/>
              </a:ln>
            </p:spPr>
            <p:txBody>
              <a:bodyPr/>
              <a:lstStyle/>
              <a:p>
                <a:endParaRPr lang="en-US"/>
              </a:p>
            </p:txBody>
          </p:sp>
          <p:sp>
            <p:nvSpPr>
              <p:cNvPr id="3217" name="Freeform 3216">
                <a:extLst>
                  <a:ext uri="{FF2B5EF4-FFF2-40B4-BE49-F238E27FC236}">
                    <a16:creationId xmlns:a16="http://schemas.microsoft.com/office/drawing/2014/main" id="{B7A2F8F1-55E9-47BD-18E9-2588957D0A03}"/>
                  </a:ext>
                </a:extLst>
              </p:cNvPr>
              <p:cNvSpPr/>
              <p:nvPr/>
            </p:nvSpPr>
            <p:spPr>
              <a:xfrm>
                <a:off x="8577616" y="3296060"/>
                <a:ext cx="50939" cy="76673"/>
              </a:xfrm>
              <a:custGeom>
                <a:avLst/>
                <a:gdLst>
                  <a:gd name="csX0" fmla="*/ 25403 w 57431"/>
                  <a:gd name="csY0" fmla="*/ 86446 h 86445"/>
                  <a:gd name="csX1" fmla="*/ 25403 w 57431"/>
                  <a:gd name="csY1" fmla="*/ 78585 h 86445"/>
                  <a:gd name="csX2" fmla="*/ 35887 w 57431"/>
                  <a:gd name="csY2" fmla="*/ 60839 h 86445"/>
                  <a:gd name="csX3" fmla="*/ 46944 w 57431"/>
                  <a:gd name="csY3" fmla="*/ 54762 h 86445"/>
                  <a:gd name="csX4" fmla="*/ 56795 w 57431"/>
                  <a:gd name="csY4" fmla="*/ 31967 h 86445"/>
                  <a:gd name="csX5" fmla="*/ 52495 w 57431"/>
                  <a:gd name="csY5" fmla="*/ 15203 h 86445"/>
                  <a:gd name="csX6" fmla="*/ 35465 w 57431"/>
                  <a:gd name="csY6" fmla="*/ 163 h 86445"/>
                  <a:gd name="csX7" fmla="*/ 35465 w 57431"/>
                  <a:gd name="csY7" fmla="*/ 163 h 86445"/>
                  <a:gd name="csX8" fmla="*/ 15296 w 57431"/>
                  <a:gd name="csY8" fmla="*/ 10351 h 86445"/>
                  <a:gd name="csX9" fmla="*/ 0 w 57431"/>
                  <a:gd name="csY9" fmla="*/ 37711 h 86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7431" h="86445">
                    <a:moveTo>
                      <a:pt x="25403" y="86446"/>
                    </a:moveTo>
                    <a:lnTo>
                      <a:pt x="25403" y="78585"/>
                    </a:lnTo>
                    <a:cubicBezTo>
                      <a:pt x="25403" y="71194"/>
                      <a:pt x="29416" y="64391"/>
                      <a:pt x="35887" y="60839"/>
                    </a:cubicBezTo>
                    <a:lnTo>
                      <a:pt x="46944" y="54762"/>
                    </a:lnTo>
                    <a:cubicBezTo>
                      <a:pt x="55045" y="50303"/>
                      <a:pt x="59087" y="40931"/>
                      <a:pt x="56795" y="31967"/>
                    </a:cubicBezTo>
                    <a:lnTo>
                      <a:pt x="52495" y="15203"/>
                    </a:lnTo>
                    <a:cubicBezTo>
                      <a:pt x="50429" y="7162"/>
                      <a:pt x="43686" y="1206"/>
                      <a:pt x="35465" y="163"/>
                    </a:cubicBezTo>
                    <a:lnTo>
                      <a:pt x="35465" y="163"/>
                    </a:lnTo>
                    <a:cubicBezTo>
                      <a:pt x="27289" y="-880"/>
                      <a:pt x="19309" y="3156"/>
                      <a:pt x="15296" y="10351"/>
                    </a:cubicBezTo>
                    <a:lnTo>
                      <a:pt x="0" y="37711"/>
                    </a:lnTo>
                  </a:path>
                </a:pathLst>
              </a:custGeom>
              <a:noFill/>
              <a:ln w="6350" cap="rnd">
                <a:solidFill>
                  <a:schemeClr val="bg1">
                    <a:lumMod val="50000"/>
                  </a:schemeClr>
                </a:solidFill>
                <a:prstDash val="solid"/>
                <a:round/>
              </a:ln>
            </p:spPr>
            <p:txBody>
              <a:bodyPr/>
              <a:lstStyle/>
              <a:p>
                <a:endParaRPr lang="en-US"/>
              </a:p>
            </p:txBody>
          </p:sp>
          <p:sp>
            <p:nvSpPr>
              <p:cNvPr id="3218" name="Freeform 3217">
                <a:extLst>
                  <a:ext uri="{FF2B5EF4-FFF2-40B4-BE49-F238E27FC236}">
                    <a16:creationId xmlns:a16="http://schemas.microsoft.com/office/drawing/2014/main" id="{DFC2F86C-5C33-8DE3-0F8F-F8DBA1D53AC3}"/>
                  </a:ext>
                </a:extLst>
              </p:cNvPr>
              <p:cNvSpPr/>
              <p:nvPr/>
            </p:nvSpPr>
            <p:spPr>
              <a:xfrm>
                <a:off x="8511988" y="3588940"/>
                <a:ext cx="62189" cy="43684"/>
              </a:xfrm>
              <a:custGeom>
                <a:avLst/>
                <a:gdLst>
                  <a:gd name="csX0" fmla="*/ 24906 w 70115"/>
                  <a:gd name="csY0" fmla="*/ 18563 h 49252"/>
                  <a:gd name="csX1" fmla="*/ 363 w 70115"/>
                  <a:gd name="csY1" fmla="*/ 39635 h 49252"/>
                  <a:gd name="csX2" fmla="*/ 48152 w 70115"/>
                  <a:gd name="csY2" fmla="*/ 31502 h 49252"/>
                  <a:gd name="csX3" fmla="*/ 70116 w 70115"/>
                  <a:gd name="csY3" fmla="*/ 0 h 49252"/>
                </a:gdLst>
                <a:ahLst/>
                <a:cxnLst>
                  <a:cxn ang="0">
                    <a:pos x="csX0" y="csY0"/>
                  </a:cxn>
                  <a:cxn ang="0">
                    <a:pos x="csX1" y="csY1"/>
                  </a:cxn>
                  <a:cxn ang="0">
                    <a:pos x="csX2" y="csY2"/>
                  </a:cxn>
                  <a:cxn ang="0">
                    <a:pos x="csX3" y="csY3"/>
                  </a:cxn>
                </a:cxnLst>
                <a:rect l="l" t="t" r="r" b="b"/>
                <a:pathLst>
                  <a:path w="70115" h="49252">
                    <a:moveTo>
                      <a:pt x="24906" y="18563"/>
                    </a:moveTo>
                    <a:cubicBezTo>
                      <a:pt x="24906" y="18563"/>
                      <a:pt x="-3513" y="27073"/>
                      <a:pt x="363" y="39635"/>
                    </a:cubicBezTo>
                    <a:cubicBezTo>
                      <a:pt x="4240" y="52211"/>
                      <a:pt x="36099" y="55235"/>
                      <a:pt x="48152" y="31502"/>
                    </a:cubicBezTo>
                    <a:cubicBezTo>
                      <a:pt x="60205" y="7770"/>
                      <a:pt x="70116" y="0"/>
                      <a:pt x="70116" y="0"/>
                    </a:cubicBezTo>
                  </a:path>
                </a:pathLst>
              </a:custGeom>
              <a:noFill/>
              <a:ln w="6350" cap="rnd">
                <a:solidFill>
                  <a:schemeClr val="bg1">
                    <a:lumMod val="50000"/>
                  </a:schemeClr>
                </a:solidFill>
                <a:prstDash val="solid"/>
                <a:round/>
              </a:ln>
            </p:spPr>
            <p:txBody>
              <a:bodyPr/>
              <a:lstStyle/>
              <a:p>
                <a:endParaRPr lang="en-US"/>
              </a:p>
            </p:txBody>
          </p:sp>
          <p:sp>
            <p:nvSpPr>
              <p:cNvPr id="3219" name="Freeform 3218">
                <a:extLst>
                  <a:ext uri="{FF2B5EF4-FFF2-40B4-BE49-F238E27FC236}">
                    <a16:creationId xmlns:a16="http://schemas.microsoft.com/office/drawing/2014/main" id="{C1EF69CC-9787-AB89-47B4-8EF992EEECA6}"/>
                  </a:ext>
                </a:extLst>
              </p:cNvPr>
              <p:cNvSpPr/>
              <p:nvPr/>
            </p:nvSpPr>
            <p:spPr>
              <a:xfrm>
                <a:off x="8586406" y="3559481"/>
                <a:ext cx="46064" cy="41088"/>
              </a:xfrm>
              <a:custGeom>
                <a:avLst/>
                <a:gdLst>
                  <a:gd name="csX0" fmla="*/ 9036 w 51935"/>
                  <a:gd name="csY0" fmla="*/ 3027 h 46325"/>
                  <a:gd name="csX1" fmla="*/ 26896 w 51935"/>
                  <a:gd name="csY1" fmla="*/ 200 h 46325"/>
                  <a:gd name="csX2" fmla="*/ 49071 w 51935"/>
                  <a:gd name="csY2" fmla="*/ 11220 h 46325"/>
                  <a:gd name="csX3" fmla="*/ 49071 w 51935"/>
                  <a:gd name="csY3" fmla="*/ 11220 h 46325"/>
                  <a:gd name="csX4" fmla="*/ 49856 w 51935"/>
                  <a:gd name="csY4" fmla="*/ 31475 h 46325"/>
                  <a:gd name="csX5" fmla="*/ 48860 w 51935"/>
                  <a:gd name="csY5" fmla="*/ 33591 h 46325"/>
                  <a:gd name="csX6" fmla="*/ 18011 w 51935"/>
                  <a:gd name="csY6" fmla="*/ 43447 h 46325"/>
                  <a:gd name="csX7" fmla="*/ 0 w 51935"/>
                  <a:gd name="csY7" fmla="*/ 33214 h 46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935" h="46325">
                    <a:moveTo>
                      <a:pt x="9036" y="3027"/>
                    </a:moveTo>
                    <a:cubicBezTo>
                      <a:pt x="11374" y="2392"/>
                      <a:pt x="19384" y="1228"/>
                      <a:pt x="26896" y="200"/>
                    </a:cubicBezTo>
                    <a:cubicBezTo>
                      <a:pt x="35842" y="-1009"/>
                      <a:pt x="44621" y="3344"/>
                      <a:pt x="49071" y="11220"/>
                    </a:cubicBezTo>
                    <a:lnTo>
                      <a:pt x="49071" y="11220"/>
                    </a:lnTo>
                    <a:cubicBezTo>
                      <a:pt x="52586" y="17447"/>
                      <a:pt x="52888" y="25005"/>
                      <a:pt x="49856" y="31475"/>
                    </a:cubicBezTo>
                    <a:lnTo>
                      <a:pt x="48860" y="33591"/>
                    </a:lnTo>
                    <a:cubicBezTo>
                      <a:pt x="43414" y="45261"/>
                      <a:pt x="29189" y="49796"/>
                      <a:pt x="18011" y="43447"/>
                    </a:cubicBezTo>
                    <a:lnTo>
                      <a:pt x="0" y="33214"/>
                    </a:lnTo>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20" name="Freeform 3219">
                <a:extLst>
                  <a:ext uri="{FF2B5EF4-FFF2-40B4-BE49-F238E27FC236}">
                    <a16:creationId xmlns:a16="http://schemas.microsoft.com/office/drawing/2014/main" id="{81ADEC09-C1C8-5C3A-98C1-FF645BFC8B73}"/>
                  </a:ext>
                </a:extLst>
              </p:cNvPr>
              <p:cNvSpPr/>
              <p:nvPr/>
            </p:nvSpPr>
            <p:spPr>
              <a:xfrm>
                <a:off x="8411980" y="3733591"/>
                <a:ext cx="228908" cy="203031"/>
              </a:xfrm>
              <a:custGeom>
                <a:avLst/>
                <a:gdLst>
                  <a:gd name="csX0" fmla="*/ 255354 w 258084"/>
                  <a:gd name="csY0" fmla="*/ 196450 h 228909"/>
                  <a:gd name="csX1" fmla="*/ 210431 w 258084"/>
                  <a:gd name="csY1" fmla="*/ 113916 h 228909"/>
                  <a:gd name="csX2" fmla="*/ 209828 w 258084"/>
                  <a:gd name="csY2" fmla="*/ 111860 h 228909"/>
                  <a:gd name="csX3" fmla="*/ 226934 w 258084"/>
                  <a:gd name="csY3" fmla="*/ 92088 h 228909"/>
                  <a:gd name="csX4" fmla="*/ 228819 w 258084"/>
                  <a:gd name="csY4" fmla="*/ 75233 h 228909"/>
                  <a:gd name="csX5" fmla="*/ 220809 w 258084"/>
                  <a:gd name="csY5" fmla="*/ 55038 h 228909"/>
                  <a:gd name="csX6" fmla="*/ 198529 w 258084"/>
                  <a:gd name="csY6" fmla="*/ 50775 h 228909"/>
                  <a:gd name="csX7" fmla="*/ 192510 w 258084"/>
                  <a:gd name="csY7" fmla="*/ 52816 h 228909"/>
                  <a:gd name="csX8" fmla="*/ 186763 w 258084"/>
                  <a:gd name="csY8" fmla="*/ 33225 h 228909"/>
                  <a:gd name="csX9" fmla="*/ 183746 w 258084"/>
                  <a:gd name="csY9" fmla="*/ 0 h 228909"/>
                  <a:gd name="csX10" fmla="*/ 166956 w 258084"/>
                  <a:gd name="csY10" fmla="*/ 0 h 228909"/>
                  <a:gd name="csX11" fmla="*/ 148583 w 258084"/>
                  <a:gd name="csY11" fmla="*/ 13484 h 228909"/>
                  <a:gd name="csX12" fmla="*/ 106934 w 258084"/>
                  <a:gd name="csY12" fmla="*/ 24730 h 228909"/>
                  <a:gd name="csX13" fmla="*/ 46579 w 258084"/>
                  <a:gd name="csY13" fmla="*/ 18306 h 228909"/>
                  <a:gd name="csX14" fmla="*/ 35296 w 258084"/>
                  <a:gd name="csY14" fmla="*/ 15857 h 228909"/>
                  <a:gd name="csX15" fmla="*/ 27210 w 258084"/>
                  <a:gd name="csY15" fmla="*/ 13151 h 228909"/>
                  <a:gd name="csX16" fmla="*/ 12638 w 258084"/>
                  <a:gd name="csY16" fmla="*/ 24715 h 228909"/>
                  <a:gd name="csX17" fmla="*/ 15580 w 258084"/>
                  <a:gd name="csY17" fmla="*/ 57064 h 228909"/>
                  <a:gd name="csX18" fmla="*/ 14659 w 258084"/>
                  <a:gd name="csY18" fmla="*/ 62626 h 228909"/>
                  <a:gd name="csX19" fmla="*/ 977 w 258084"/>
                  <a:gd name="csY19" fmla="*/ 93191 h 228909"/>
                  <a:gd name="csX20" fmla="*/ 9108 w 258084"/>
                  <a:gd name="csY20" fmla="*/ 108700 h 228909"/>
                  <a:gd name="csX21" fmla="*/ 115442 w 258084"/>
                  <a:gd name="csY21" fmla="*/ 128336 h 228909"/>
                  <a:gd name="csX22" fmla="*/ 124508 w 258084"/>
                  <a:gd name="csY22" fmla="*/ 124300 h 228909"/>
                  <a:gd name="csX23" fmla="*/ 137903 w 258084"/>
                  <a:gd name="csY23" fmla="*/ 102548 h 228909"/>
                  <a:gd name="csX24" fmla="*/ 150544 w 258084"/>
                  <a:gd name="csY24" fmla="*/ 100054 h 228909"/>
                  <a:gd name="csX25" fmla="*/ 150544 w 258084"/>
                  <a:gd name="csY25" fmla="*/ 100054 h 228909"/>
                  <a:gd name="csX26" fmla="*/ 152867 w 258084"/>
                  <a:gd name="csY26" fmla="*/ 111754 h 228909"/>
                  <a:gd name="csX27" fmla="*/ 126091 w 258084"/>
                  <a:gd name="csY27" fmla="*/ 155742 h 228909"/>
                  <a:gd name="csX28" fmla="*/ 148915 w 258084"/>
                  <a:gd name="csY28" fmla="*/ 179897 h 228909"/>
                  <a:gd name="csX29" fmla="*/ 151163 w 258084"/>
                  <a:gd name="csY29" fmla="*/ 178960 h 228909"/>
                  <a:gd name="csX30" fmla="*/ 194381 w 258084"/>
                  <a:gd name="csY30" fmla="*/ 189995 h 228909"/>
                  <a:gd name="csX31" fmla="*/ 219060 w 258084"/>
                  <a:gd name="csY31" fmla="*/ 220711 h 228909"/>
                  <a:gd name="csX32" fmla="*/ 248852 w 258084"/>
                  <a:gd name="csY32" fmla="*/ 224853 h 228909"/>
                  <a:gd name="csX33" fmla="*/ 255399 w 258084"/>
                  <a:gd name="csY33" fmla="*/ 196404 h 2289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58084" h="228909">
                    <a:moveTo>
                      <a:pt x="255354" y="196450"/>
                    </a:moveTo>
                    <a:lnTo>
                      <a:pt x="210431" y="113916"/>
                    </a:lnTo>
                    <a:lnTo>
                      <a:pt x="209828" y="111860"/>
                    </a:lnTo>
                    <a:cubicBezTo>
                      <a:pt x="218879" y="109502"/>
                      <a:pt x="225848" y="101777"/>
                      <a:pt x="226934" y="92088"/>
                    </a:cubicBezTo>
                    <a:lnTo>
                      <a:pt x="228819" y="75233"/>
                    </a:lnTo>
                    <a:cubicBezTo>
                      <a:pt x="229679" y="67584"/>
                      <a:pt x="226677" y="60011"/>
                      <a:pt x="220809" y="55038"/>
                    </a:cubicBezTo>
                    <a:cubicBezTo>
                      <a:pt x="214640" y="49808"/>
                      <a:pt x="206192" y="48190"/>
                      <a:pt x="198529" y="50775"/>
                    </a:cubicBezTo>
                    <a:lnTo>
                      <a:pt x="192510" y="52816"/>
                    </a:lnTo>
                    <a:lnTo>
                      <a:pt x="186763" y="33225"/>
                    </a:lnTo>
                    <a:lnTo>
                      <a:pt x="183746" y="0"/>
                    </a:lnTo>
                    <a:lnTo>
                      <a:pt x="166956" y="0"/>
                    </a:lnTo>
                    <a:lnTo>
                      <a:pt x="148583" y="13484"/>
                    </a:lnTo>
                    <a:cubicBezTo>
                      <a:pt x="136575" y="22296"/>
                      <a:pt x="121732" y="26302"/>
                      <a:pt x="106934" y="24730"/>
                    </a:cubicBezTo>
                    <a:lnTo>
                      <a:pt x="46579" y="18306"/>
                    </a:lnTo>
                    <a:cubicBezTo>
                      <a:pt x="42748" y="17898"/>
                      <a:pt x="38961" y="17066"/>
                      <a:pt x="35296" y="15857"/>
                    </a:cubicBezTo>
                    <a:lnTo>
                      <a:pt x="27210" y="13151"/>
                    </a:lnTo>
                    <a:cubicBezTo>
                      <a:pt x="19607" y="10612"/>
                      <a:pt x="11914" y="16718"/>
                      <a:pt x="12638" y="24715"/>
                    </a:cubicBezTo>
                    <a:lnTo>
                      <a:pt x="15580" y="57064"/>
                    </a:lnTo>
                    <a:cubicBezTo>
                      <a:pt x="15746" y="58968"/>
                      <a:pt x="15429" y="60888"/>
                      <a:pt x="14659" y="62626"/>
                    </a:cubicBezTo>
                    <a:lnTo>
                      <a:pt x="977" y="93191"/>
                    </a:lnTo>
                    <a:cubicBezTo>
                      <a:pt x="-1964" y="99782"/>
                      <a:pt x="2018" y="107385"/>
                      <a:pt x="9108" y="108700"/>
                    </a:cubicBezTo>
                    <a:lnTo>
                      <a:pt x="115442" y="128336"/>
                    </a:lnTo>
                    <a:cubicBezTo>
                      <a:pt x="119002" y="129001"/>
                      <a:pt x="122607" y="127399"/>
                      <a:pt x="124508" y="124300"/>
                    </a:cubicBezTo>
                    <a:lnTo>
                      <a:pt x="137903" y="102548"/>
                    </a:lnTo>
                    <a:cubicBezTo>
                      <a:pt x="140588" y="98195"/>
                      <a:pt x="146411" y="97046"/>
                      <a:pt x="150544" y="100054"/>
                    </a:cubicBezTo>
                    <a:lnTo>
                      <a:pt x="150544" y="100054"/>
                    </a:lnTo>
                    <a:cubicBezTo>
                      <a:pt x="154240" y="102745"/>
                      <a:pt x="155251" y="107839"/>
                      <a:pt x="152867" y="111754"/>
                    </a:cubicBezTo>
                    <a:lnTo>
                      <a:pt x="126091" y="155742"/>
                    </a:lnTo>
                    <a:lnTo>
                      <a:pt x="148915" y="179897"/>
                    </a:lnTo>
                    <a:lnTo>
                      <a:pt x="151163" y="178960"/>
                    </a:lnTo>
                    <a:cubicBezTo>
                      <a:pt x="166413" y="172612"/>
                      <a:pt x="184017" y="177116"/>
                      <a:pt x="194381" y="189995"/>
                    </a:cubicBezTo>
                    <a:lnTo>
                      <a:pt x="219060" y="220711"/>
                    </a:lnTo>
                    <a:cubicBezTo>
                      <a:pt x="226330" y="229766"/>
                      <a:pt x="239394" y="231580"/>
                      <a:pt x="248852" y="224853"/>
                    </a:cubicBezTo>
                    <a:cubicBezTo>
                      <a:pt x="257918" y="218398"/>
                      <a:pt x="260724" y="206184"/>
                      <a:pt x="255399" y="196404"/>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21" name="Freeform 3220">
                <a:extLst>
                  <a:ext uri="{FF2B5EF4-FFF2-40B4-BE49-F238E27FC236}">
                    <a16:creationId xmlns:a16="http://schemas.microsoft.com/office/drawing/2014/main" id="{8D19B0C7-5D36-8665-E354-528FDDB2A619}"/>
                  </a:ext>
                </a:extLst>
              </p:cNvPr>
              <p:cNvSpPr/>
              <p:nvPr/>
            </p:nvSpPr>
            <p:spPr>
              <a:xfrm>
                <a:off x="8559285" y="3777566"/>
                <a:ext cx="55773" cy="55922"/>
              </a:xfrm>
              <a:custGeom>
                <a:avLst/>
                <a:gdLst>
                  <a:gd name="csX0" fmla="*/ 0 w 62882"/>
                  <a:gd name="csY0" fmla="*/ 51834 h 63050"/>
                  <a:gd name="csX1" fmla="*/ 5913 w 62882"/>
                  <a:gd name="csY1" fmla="*/ 57155 h 63050"/>
                  <a:gd name="csX2" fmla="*/ 21300 w 62882"/>
                  <a:gd name="csY2" fmla="*/ 63050 h 63050"/>
                  <a:gd name="csX3" fmla="*/ 37938 w 62882"/>
                  <a:gd name="csY3" fmla="*/ 63050 h 63050"/>
                  <a:gd name="csX4" fmla="*/ 60852 w 62882"/>
                  <a:gd name="csY4" fmla="*/ 42523 h 63050"/>
                  <a:gd name="csX5" fmla="*/ 62738 w 62882"/>
                  <a:gd name="csY5" fmla="*/ 25668 h 63050"/>
                  <a:gd name="csX6" fmla="*/ 54728 w 62882"/>
                  <a:gd name="csY6" fmla="*/ 5473 h 63050"/>
                  <a:gd name="csX7" fmla="*/ 54728 w 62882"/>
                  <a:gd name="csY7" fmla="*/ 5473 h 63050"/>
                  <a:gd name="csX8" fmla="*/ 32448 w 62882"/>
                  <a:gd name="csY8" fmla="*/ 1210 h 63050"/>
                  <a:gd name="csX9" fmla="*/ 22854 w 62882"/>
                  <a:gd name="csY9" fmla="*/ 4460 h 63050"/>
                  <a:gd name="csX10" fmla="*/ 5928 w 62882"/>
                  <a:gd name="csY10" fmla="*/ 3599 h 63050"/>
                  <a:gd name="csX11" fmla="*/ 15 w 62882"/>
                  <a:gd name="csY11" fmla="*/ 908 h 630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2882" h="63050">
                    <a:moveTo>
                      <a:pt x="0" y="51834"/>
                    </a:moveTo>
                    <a:lnTo>
                      <a:pt x="5913" y="57155"/>
                    </a:lnTo>
                    <a:cubicBezTo>
                      <a:pt x="10137" y="60949"/>
                      <a:pt x="15628" y="63050"/>
                      <a:pt x="21300" y="63050"/>
                    </a:cubicBezTo>
                    <a:lnTo>
                      <a:pt x="37938" y="63050"/>
                    </a:lnTo>
                    <a:cubicBezTo>
                      <a:pt x="49674" y="63050"/>
                      <a:pt x="59540" y="54207"/>
                      <a:pt x="60852" y="42523"/>
                    </a:cubicBezTo>
                    <a:lnTo>
                      <a:pt x="62738" y="25668"/>
                    </a:lnTo>
                    <a:cubicBezTo>
                      <a:pt x="63598" y="18019"/>
                      <a:pt x="60581" y="10446"/>
                      <a:pt x="54728" y="5473"/>
                    </a:cubicBezTo>
                    <a:lnTo>
                      <a:pt x="54728" y="5473"/>
                    </a:lnTo>
                    <a:cubicBezTo>
                      <a:pt x="48558" y="243"/>
                      <a:pt x="40111" y="-1375"/>
                      <a:pt x="32448" y="1210"/>
                    </a:cubicBezTo>
                    <a:lnTo>
                      <a:pt x="22854" y="4460"/>
                    </a:lnTo>
                    <a:cubicBezTo>
                      <a:pt x="17302" y="6335"/>
                      <a:pt x="11253" y="6032"/>
                      <a:pt x="5928" y="3599"/>
                    </a:cubicBezTo>
                    <a:lnTo>
                      <a:pt x="15" y="908"/>
                    </a:lnTo>
                  </a:path>
                </a:pathLst>
              </a:custGeom>
              <a:noFill/>
              <a:ln w="6350" cap="rnd">
                <a:solidFill>
                  <a:schemeClr val="bg1">
                    <a:lumMod val="50000"/>
                  </a:schemeClr>
                </a:solidFill>
                <a:prstDash val="solid"/>
                <a:round/>
              </a:ln>
            </p:spPr>
            <p:txBody>
              <a:bodyPr/>
              <a:lstStyle/>
              <a:p>
                <a:endParaRPr lang="en-US"/>
              </a:p>
            </p:txBody>
          </p:sp>
          <p:sp>
            <p:nvSpPr>
              <p:cNvPr id="3222" name="Freeform 3221">
                <a:extLst>
                  <a:ext uri="{FF2B5EF4-FFF2-40B4-BE49-F238E27FC236}">
                    <a16:creationId xmlns:a16="http://schemas.microsoft.com/office/drawing/2014/main" id="{3A028862-A17E-1752-E976-95EA25377516}"/>
                  </a:ext>
                </a:extLst>
              </p:cNvPr>
              <p:cNvSpPr/>
              <p:nvPr/>
            </p:nvSpPr>
            <p:spPr>
              <a:xfrm>
                <a:off x="8436565" y="3636394"/>
                <a:ext cx="220353" cy="212803"/>
              </a:xfrm>
              <a:custGeom>
                <a:avLst/>
                <a:gdLst>
                  <a:gd name="csX0" fmla="*/ 247773 w 248439"/>
                  <a:gd name="csY0" fmla="*/ 220826 h 239926"/>
                  <a:gd name="csX1" fmla="*/ 210770 w 248439"/>
                  <a:gd name="csY1" fmla="*/ 100743 h 239926"/>
                  <a:gd name="csX2" fmla="*/ 217121 w 248439"/>
                  <a:gd name="csY2" fmla="*/ 83738 h 239926"/>
                  <a:gd name="csX3" fmla="*/ 213968 w 248439"/>
                  <a:gd name="csY3" fmla="*/ 63225 h 239926"/>
                  <a:gd name="csX4" fmla="*/ 195655 w 248439"/>
                  <a:gd name="csY4" fmla="*/ 47474 h 239926"/>
                  <a:gd name="csX5" fmla="*/ 194690 w 248439"/>
                  <a:gd name="csY5" fmla="*/ 47474 h 239926"/>
                  <a:gd name="csX6" fmla="*/ 185080 w 248439"/>
                  <a:gd name="csY6" fmla="*/ 15292 h 239926"/>
                  <a:gd name="csX7" fmla="*/ 175215 w 248439"/>
                  <a:gd name="csY7" fmla="*/ 3788 h 239926"/>
                  <a:gd name="csX8" fmla="*/ 171157 w 248439"/>
                  <a:gd name="csY8" fmla="*/ 1853 h 239926"/>
                  <a:gd name="csX9" fmla="*/ 149194 w 248439"/>
                  <a:gd name="csY9" fmla="*/ 6403 h 239926"/>
                  <a:gd name="csX10" fmla="*/ 138559 w 248439"/>
                  <a:gd name="csY10" fmla="*/ 12979 h 239926"/>
                  <a:gd name="csX11" fmla="*/ 98101 w 248439"/>
                  <a:gd name="csY11" fmla="*/ 21640 h 239926"/>
                  <a:gd name="csX12" fmla="*/ 90770 w 248439"/>
                  <a:gd name="csY12" fmla="*/ 21731 h 239926"/>
                  <a:gd name="csX13" fmla="*/ 28077 w 248439"/>
                  <a:gd name="csY13" fmla="*/ 9910 h 239926"/>
                  <a:gd name="csX14" fmla="*/ 14350 w 248439"/>
                  <a:gd name="csY14" fmla="*/ 21308 h 239926"/>
                  <a:gd name="csX15" fmla="*/ 14350 w 248439"/>
                  <a:gd name="csY15" fmla="*/ 38435 h 239926"/>
                  <a:gd name="csX16" fmla="*/ 12072 w 248439"/>
                  <a:gd name="csY16" fmla="*/ 51752 h 239926"/>
                  <a:gd name="csX17" fmla="*/ 668 w 248439"/>
                  <a:gd name="csY17" fmla="*/ 84116 h 239926"/>
                  <a:gd name="csX18" fmla="*/ 9221 w 248439"/>
                  <a:gd name="csY18" fmla="*/ 99338 h 239926"/>
                  <a:gd name="csX19" fmla="*/ 58262 w 248439"/>
                  <a:gd name="csY19" fmla="*/ 109571 h 239926"/>
                  <a:gd name="csX20" fmla="*/ 114800 w 248439"/>
                  <a:gd name="csY20" fmla="*/ 109571 h 239926"/>
                  <a:gd name="csX21" fmla="*/ 124786 w 248439"/>
                  <a:gd name="csY21" fmla="*/ 102935 h 239926"/>
                  <a:gd name="csX22" fmla="*/ 133686 w 248439"/>
                  <a:gd name="csY22" fmla="*/ 81803 h 239926"/>
                  <a:gd name="csX23" fmla="*/ 145905 w 248439"/>
                  <a:gd name="csY23" fmla="*/ 76739 h 239926"/>
                  <a:gd name="csX24" fmla="*/ 150657 w 248439"/>
                  <a:gd name="csY24" fmla="*/ 87562 h 239926"/>
                  <a:gd name="csX25" fmla="*/ 142451 w 248439"/>
                  <a:gd name="csY25" fmla="*/ 113713 h 239926"/>
                  <a:gd name="csX26" fmla="*/ 147263 w 248439"/>
                  <a:gd name="csY26" fmla="*/ 137294 h 239926"/>
                  <a:gd name="csX27" fmla="*/ 149510 w 248439"/>
                  <a:gd name="csY27" fmla="*/ 139925 h 239926"/>
                  <a:gd name="csX28" fmla="*/ 167024 w 248439"/>
                  <a:gd name="csY28" fmla="*/ 147996 h 239926"/>
                  <a:gd name="csX29" fmla="*/ 178775 w 248439"/>
                  <a:gd name="csY29" fmla="*/ 154920 h 239926"/>
                  <a:gd name="csX30" fmla="*/ 181264 w 248439"/>
                  <a:gd name="csY30" fmla="*/ 159409 h 239926"/>
                  <a:gd name="csX31" fmla="*/ 193060 w 248439"/>
                  <a:gd name="csY31" fmla="*/ 164624 h 239926"/>
                  <a:gd name="csX32" fmla="*/ 201070 w 248439"/>
                  <a:gd name="csY32" fmla="*/ 184819 h 239926"/>
                  <a:gd name="csX33" fmla="*/ 200105 w 248439"/>
                  <a:gd name="csY33" fmla="*/ 193436 h 239926"/>
                  <a:gd name="csX34" fmla="*/ 221782 w 248439"/>
                  <a:gd name="csY34" fmla="*/ 232556 h 239926"/>
                  <a:gd name="csX35" fmla="*/ 240472 w 248439"/>
                  <a:gd name="csY35" fmla="*/ 238512 h 239926"/>
                  <a:gd name="csX36" fmla="*/ 247758 w 248439"/>
                  <a:gd name="csY36" fmla="*/ 220796 h 239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248439" h="239926">
                    <a:moveTo>
                      <a:pt x="247773" y="220826"/>
                    </a:moveTo>
                    <a:lnTo>
                      <a:pt x="210770" y="100743"/>
                    </a:lnTo>
                    <a:cubicBezTo>
                      <a:pt x="215507" y="96722"/>
                      <a:pt x="218146" y="90404"/>
                      <a:pt x="217121" y="83738"/>
                    </a:cubicBezTo>
                    <a:lnTo>
                      <a:pt x="213968" y="63225"/>
                    </a:lnTo>
                    <a:cubicBezTo>
                      <a:pt x="212580" y="54171"/>
                      <a:pt x="204796" y="47474"/>
                      <a:pt x="195655" y="47474"/>
                    </a:cubicBezTo>
                    <a:lnTo>
                      <a:pt x="194690" y="47474"/>
                    </a:lnTo>
                    <a:lnTo>
                      <a:pt x="185080" y="15292"/>
                    </a:lnTo>
                    <a:cubicBezTo>
                      <a:pt x="183572" y="10228"/>
                      <a:pt x="179982" y="6056"/>
                      <a:pt x="175215" y="3788"/>
                    </a:cubicBezTo>
                    <a:lnTo>
                      <a:pt x="171157" y="1853"/>
                    </a:lnTo>
                    <a:cubicBezTo>
                      <a:pt x="163645" y="-1714"/>
                      <a:pt x="154383" y="-97"/>
                      <a:pt x="149194" y="6403"/>
                    </a:cubicBezTo>
                    <a:cubicBezTo>
                      <a:pt x="146508" y="9759"/>
                      <a:pt x="142752" y="12087"/>
                      <a:pt x="138559" y="12979"/>
                    </a:cubicBezTo>
                    <a:lnTo>
                      <a:pt x="98101" y="21640"/>
                    </a:lnTo>
                    <a:cubicBezTo>
                      <a:pt x="95687" y="22154"/>
                      <a:pt x="93198" y="22185"/>
                      <a:pt x="90770" y="21731"/>
                    </a:cubicBezTo>
                    <a:lnTo>
                      <a:pt x="28077" y="9910"/>
                    </a:lnTo>
                    <a:cubicBezTo>
                      <a:pt x="20942" y="8565"/>
                      <a:pt x="14350" y="14052"/>
                      <a:pt x="14350" y="21308"/>
                    </a:cubicBezTo>
                    <a:lnTo>
                      <a:pt x="14350" y="38435"/>
                    </a:lnTo>
                    <a:cubicBezTo>
                      <a:pt x="14350" y="42969"/>
                      <a:pt x="13580" y="47474"/>
                      <a:pt x="12072" y="51752"/>
                    </a:cubicBezTo>
                    <a:lnTo>
                      <a:pt x="668" y="84116"/>
                    </a:lnTo>
                    <a:cubicBezTo>
                      <a:pt x="-1670" y="90737"/>
                      <a:pt x="2357" y="97902"/>
                      <a:pt x="9221" y="99338"/>
                    </a:cubicBezTo>
                    <a:lnTo>
                      <a:pt x="58262" y="109571"/>
                    </a:lnTo>
                    <a:lnTo>
                      <a:pt x="114800" y="109571"/>
                    </a:lnTo>
                    <a:cubicBezTo>
                      <a:pt x="119160" y="109571"/>
                      <a:pt x="123097" y="106956"/>
                      <a:pt x="124786" y="102935"/>
                    </a:cubicBezTo>
                    <a:lnTo>
                      <a:pt x="133686" y="81803"/>
                    </a:lnTo>
                    <a:cubicBezTo>
                      <a:pt x="135693" y="77056"/>
                      <a:pt x="141259" y="74532"/>
                      <a:pt x="145905" y="76739"/>
                    </a:cubicBezTo>
                    <a:cubicBezTo>
                      <a:pt x="150068" y="78719"/>
                      <a:pt x="151984" y="83360"/>
                      <a:pt x="150657" y="87562"/>
                    </a:cubicBezTo>
                    <a:lnTo>
                      <a:pt x="142451" y="113713"/>
                    </a:lnTo>
                    <a:cubicBezTo>
                      <a:pt x="139886" y="121876"/>
                      <a:pt x="141711" y="130794"/>
                      <a:pt x="147263" y="137294"/>
                    </a:cubicBezTo>
                    <a:lnTo>
                      <a:pt x="149510" y="139925"/>
                    </a:lnTo>
                    <a:cubicBezTo>
                      <a:pt x="153885" y="145049"/>
                      <a:pt x="160281" y="147996"/>
                      <a:pt x="167024" y="147996"/>
                    </a:cubicBezTo>
                    <a:cubicBezTo>
                      <a:pt x="171911" y="147996"/>
                      <a:pt x="176407" y="150642"/>
                      <a:pt x="178775" y="154920"/>
                    </a:cubicBezTo>
                    <a:lnTo>
                      <a:pt x="181264" y="159409"/>
                    </a:lnTo>
                    <a:cubicBezTo>
                      <a:pt x="185548" y="159999"/>
                      <a:pt x="189651" y="161737"/>
                      <a:pt x="193060" y="164624"/>
                    </a:cubicBezTo>
                    <a:cubicBezTo>
                      <a:pt x="198928" y="169598"/>
                      <a:pt x="201930" y="177171"/>
                      <a:pt x="201070" y="184819"/>
                    </a:cubicBezTo>
                    <a:lnTo>
                      <a:pt x="200105" y="193436"/>
                    </a:lnTo>
                    <a:lnTo>
                      <a:pt x="221782" y="232556"/>
                    </a:lnTo>
                    <a:cubicBezTo>
                      <a:pt x="225372" y="239041"/>
                      <a:pt x="233443" y="241853"/>
                      <a:pt x="240472" y="238512"/>
                    </a:cubicBezTo>
                    <a:cubicBezTo>
                      <a:pt x="246974" y="235429"/>
                      <a:pt x="249870" y="227689"/>
                      <a:pt x="247758" y="220796"/>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23" name="Freeform 3222">
                <a:extLst>
                  <a:ext uri="{FF2B5EF4-FFF2-40B4-BE49-F238E27FC236}">
                    <a16:creationId xmlns:a16="http://schemas.microsoft.com/office/drawing/2014/main" id="{C5E55B7A-3843-663D-5947-AA0398E50E95}"/>
                  </a:ext>
                </a:extLst>
              </p:cNvPr>
              <p:cNvSpPr/>
              <p:nvPr/>
            </p:nvSpPr>
            <p:spPr>
              <a:xfrm>
                <a:off x="8577616" y="3670469"/>
                <a:ext cx="51719" cy="59171"/>
              </a:xfrm>
              <a:custGeom>
                <a:avLst/>
                <a:gdLst>
                  <a:gd name="csX0" fmla="*/ 3877 w 58311"/>
                  <a:gd name="csY0" fmla="*/ 0 h 66713"/>
                  <a:gd name="csX1" fmla="*/ 24845 w 58311"/>
                  <a:gd name="csY1" fmla="*/ 7876 h 66713"/>
                  <a:gd name="csX2" fmla="*/ 31346 w 58311"/>
                  <a:gd name="csY2" fmla="*/ 9055 h 66713"/>
                  <a:gd name="csX3" fmla="*/ 36626 w 58311"/>
                  <a:gd name="csY3" fmla="*/ 9055 h 66713"/>
                  <a:gd name="csX4" fmla="*/ 54939 w 58311"/>
                  <a:gd name="csY4" fmla="*/ 24806 h 66713"/>
                  <a:gd name="csX5" fmla="*/ 58092 w 58311"/>
                  <a:gd name="csY5" fmla="*/ 45318 h 66713"/>
                  <a:gd name="csX6" fmla="*/ 41167 w 58311"/>
                  <a:gd name="csY6" fmla="*/ 66662 h 66713"/>
                  <a:gd name="csX7" fmla="*/ 41167 w 58311"/>
                  <a:gd name="csY7" fmla="*/ 66662 h 66713"/>
                  <a:gd name="csX8" fmla="*/ 26459 w 58311"/>
                  <a:gd name="csY8" fmla="*/ 61054 h 66713"/>
                  <a:gd name="csX9" fmla="*/ 0 w 58311"/>
                  <a:gd name="csY9" fmla="*/ 33649 h 667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8311" h="66713">
                    <a:moveTo>
                      <a:pt x="3877" y="0"/>
                    </a:moveTo>
                    <a:lnTo>
                      <a:pt x="24845" y="7876"/>
                    </a:lnTo>
                    <a:cubicBezTo>
                      <a:pt x="26927" y="8662"/>
                      <a:pt x="29129" y="9055"/>
                      <a:pt x="31346" y="9055"/>
                    </a:cubicBezTo>
                    <a:lnTo>
                      <a:pt x="36626" y="9055"/>
                    </a:lnTo>
                    <a:cubicBezTo>
                      <a:pt x="45768" y="9055"/>
                      <a:pt x="53551" y="15736"/>
                      <a:pt x="54939" y="24806"/>
                    </a:cubicBezTo>
                    <a:lnTo>
                      <a:pt x="58092" y="45318"/>
                    </a:lnTo>
                    <a:cubicBezTo>
                      <a:pt x="59736" y="56021"/>
                      <a:pt x="51937" y="65846"/>
                      <a:pt x="41167" y="66662"/>
                    </a:cubicBezTo>
                    <a:lnTo>
                      <a:pt x="41167" y="66662"/>
                    </a:lnTo>
                    <a:cubicBezTo>
                      <a:pt x="35676" y="67070"/>
                      <a:pt x="30290" y="65030"/>
                      <a:pt x="26459" y="61054"/>
                    </a:cubicBezTo>
                    <a:lnTo>
                      <a:pt x="0" y="33649"/>
                    </a:lnTo>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24" name="Freeform 3223">
                <a:extLst>
                  <a:ext uri="{FF2B5EF4-FFF2-40B4-BE49-F238E27FC236}">
                    <a16:creationId xmlns:a16="http://schemas.microsoft.com/office/drawing/2014/main" id="{1F81B716-85D8-E0BD-D650-0FACDC60AC14}"/>
                  </a:ext>
                </a:extLst>
              </p:cNvPr>
              <p:cNvSpPr/>
              <p:nvPr/>
            </p:nvSpPr>
            <p:spPr>
              <a:xfrm>
                <a:off x="8507507" y="3993803"/>
                <a:ext cx="58919" cy="60893"/>
              </a:xfrm>
              <a:custGeom>
                <a:avLst/>
                <a:gdLst>
                  <a:gd name="csX0" fmla="*/ 0 w 66429"/>
                  <a:gd name="csY0" fmla="*/ 1902 h 68654"/>
                  <a:gd name="csX1" fmla="*/ 48724 w 66429"/>
                  <a:gd name="csY1" fmla="*/ 12 h 68654"/>
                  <a:gd name="csX2" fmla="*/ 64231 w 66429"/>
                  <a:gd name="csY2" fmla="*/ 8689 h 68654"/>
                  <a:gd name="csX3" fmla="*/ 64231 w 66429"/>
                  <a:gd name="csY3" fmla="*/ 8689 h 68654"/>
                  <a:gd name="csX4" fmla="*/ 59314 w 66429"/>
                  <a:gd name="csY4" fmla="*/ 30970 h 68654"/>
                  <a:gd name="csX5" fmla="*/ 46190 w 66429"/>
                  <a:gd name="csY5" fmla="*/ 40403 h 68654"/>
                  <a:gd name="csX6" fmla="*/ 39703 w 66429"/>
                  <a:gd name="csY6" fmla="*/ 49699 h 68654"/>
                  <a:gd name="csX7" fmla="*/ 38542 w 66429"/>
                  <a:gd name="csY7" fmla="*/ 53871 h 68654"/>
                  <a:gd name="csX8" fmla="*/ 26202 w 66429"/>
                  <a:gd name="csY8" fmla="*/ 65858 h 68654"/>
                  <a:gd name="csX9" fmla="*/ 14904 w 66429"/>
                  <a:gd name="csY9" fmla="*/ 68655 h 686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6429" h="68654">
                    <a:moveTo>
                      <a:pt x="0" y="1902"/>
                    </a:moveTo>
                    <a:lnTo>
                      <a:pt x="48724" y="12"/>
                    </a:lnTo>
                    <a:cubicBezTo>
                      <a:pt x="55105" y="-230"/>
                      <a:pt x="61094" y="3111"/>
                      <a:pt x="64231" y="8689"/>
                    </a:cubicBezTo>
                    <a:lnTo>
                      <a:pt x="64231" y="8689"/>
                    </a:lnTo>
                    <a:cubicBezTo>
                      <a:pt x="68500" y="16292"/>
                      <a:pt x="66389" y="25891"/>
                      <a:pt x="59314" y="30970"/>
                    </a:cubicBezTo>
                    <a:lnTo>
                      <a:pt x="46190" y="40403"/>
                    </a:lnTo>
                    <a:cubicBezTo>
                      <a:pt x="43037" y="42670"/>
                      <a:pt x="40744" y="45950"/>
                      <a:pt x="39703" y="49699"/>
                    </a:cubicBezTo>
                    <a:lnTo>
                      <a:pt x="38542" y="53871"/>
                    </a:lnTo>
                    <a:cubicBezTo>
                      <a:pt x="36883" y="59812"/>
                      <a:pt x="32176" y="64392"/>
                      <a:pt x="26202" y="65858"/>
                    </a:cubicBezTo>
                    <a:lnTo>
                      <a:pt x="14904" y="68655"/>
                    </a:lnTo>
                  </a:path>
                </a:pathLst>
              </a:custGeom>
              <a:noFill/>
              <a:ln w="6350" cap="rnd">
                <a:solidFill>
                  <a:schemeClr val="bg1">
                    <a:lumMod val="50000"/>
                  </a:schemeClr>
                </a:solidFill>
                <a:prstDash val="solid"/>
                <a:round/>
              </a:ln>
            </p:spPr>
            <p:txBody>
              <a:bodyPr/>
              <a:lstStyle/>
              <a:p>
                <a:endParaRPr lang="en-US"/>
              </a:p>
            </p:txBody>
          </p:sp>
          <p:sp>
            <p:nvSpPr>
              <p:cNvPr id="3225" name="Freeform 3224">
                <a:extLst>
                  <a:ext uri="{FF2B5EF4-FFF2-40B4-BE49-F238E27FC236}">
                    <a16:creationId xmlns:a16="http://schemas.microsoft.com/office/drawing/2014/main" id="{342A9240-2D71-B57B-8840-9D371EF97C51}"/>
                  </a:ext>
                </a:extLst>
              </p:cNvPr>
              <p:cNvSpPr/>
              <p:nvPr/>
            </p:nvSpPr>
            <p:spPr>
              <a:xfrm>
                <a:off x="8387130" y="3859454"/>
                <a:ext cx="229001" cy="174980"/>
              </a:xfrm>
              <a:custGeom>
                <a:avLst/>
                <a:gdLst>
                  <a:gd name="csX0" fmla="*/ 255072 w 258189"/>
                  <a:gd name="csY0" fmla="*/ 165331 h 197282"/>
                  <a:gd name="csX1" fmla="*/ 224148 w 258189"/>
                  <a:gd name="csY1" fmla="*/ 115267 h 197282"/>
                  <a:gd name="csX2" fmla="*/ 230122 w 258189"/>
                  <a:gd name="csY2" fmla="*/ 86425 h 197282"/>
                  <a:gd name="csX3" fmla="*/ 237543 w 258189"/>
                  <a:gd name="csY3" fmla="*/ 60349 h 197282"/>
                  <a:gd name="csX4" fmla="*/ 236955 w 258189"/>
                  <a:gd name="csY4" fmla="*/ 58974 h 197282"/>
                  <a:gd name="csX5" fmla="*/ 215052 w 258189"/>
                  <a:gd name="csY5" fmla="*/ 46186 h 197282"/>
                  <a:gd name="csX6" fmla="*/ 211492 w 258189"/>
                  <a:gd name="csY6" fmla="*/ 46579 h 197282"/>
                  <a:gd name="csX7" fmla="*/ 194506 w 258189"/>
                  <a:gd name="csY7" fmla="*/ 43329 h 197282"/>
                  <a:gd name="csX8" fmla="*/ 184701 w 258189"/>
                  <a:gd name="csY8" fmla="*/ 43525 h 197282"/>
                  <a:gd name="csX9" fmla="*/ 182891 w 258189"/>
                  <a:gd name="csY9" fmla="*/ 37600 h 197282"/>
                  <a:gd name="csX10" fmla="*/ 182891 w 258189"/>
                  <a:gd name="csY10" fmla="*/ 31190 h 197282"/>
                  <a:gd name="csX11" fmla="*/ 177626 w 258189"/>
                  <a:gd name="csY11" fmla="*/ 15575 h 197282"/>
                  <a:gd name="csX12" fmla="*/ 177475 w 258189"/>
                  <a:gd name="csY12" fmla="*/ 15379 h 197282"/>
                  <a:gd name="csX13" fmla="*/ 145978 w 258189"/>
                  <a:gd name="csY13" fmla="*/ 7791 h 197282"/>
                  <a:gd name="csX14" fmla="*/ 127484 w 258189"/>
                  <a:gd name="csY14" fmla="*/ 16664 h 197282"/>
                  <a:gd name="csX15" fmla="*/ 85563 w 258189"/>
                  <a:gd name="csY15" fmla="*/ 8834 h 197282"/>
                  <a:gd name="csX16" fmla="*/ 78247 w 258189"/>
                  <a:gd name="csY16" fmla="*/ 5206 h 197282"/>
                  <a:gd name="csX17" fmla="*/ 29493 w 258189"/>
                  <a:gd name="csY17" fmla="*/ 66 h 197282"/>
                  <a:gd name="csX18" fmla="*/ 16535 w 258189"/>
                  <a:gd name="csY18" fmla="*/ 11207 h 197282"/>
                  <a:gd name="csX19" fmla="*/ 15102 w 258189"/>
                  <a:gd name="csY19" fmla="*/ 40789 h 197282"/>
                  <a:gd name="csX20" fmla="*/ 13925 w 258189"/>
                  <a:gd name="csY20" fmla="*/ 45384 h 197282"/>
                  <a:gd name="csX21" fmla="*/ 1193 w 258189"/>
                  <a:gd name="csY21" fmla="*/ 71505 h 197282"/>
                  <a:gd name="csX22" fmla="*/ 5674 w 258189"/>
                  <a:gd name="csY22" fmla="*/ 86742 h 197282"/>
                  <a:gd name="csX23" fmla="*/ 41892 w 258189"/>
                  <a:gd name="csY23" fmla="*/ 108646 h 197282"/>
                  <a:gd name="csX24" fmla="*/ 47021 w 258189"/>
                  <a:gd name="csY24" fmla="*/ 110308 h 197282"/>
                  <a:gd name="csX25" fmla="*/ 117091 w 258189"/>
                  <a:gd name="csY25" fmla="*/ 115977 h 197282"/>
                  <a:gd name="csX26" fmla="*/ 129686 w 258189"/>
                  <a:gd name="csY26" fmla="*/ 105774 h 197282"/>
                  <a:gd name="csX27" fmla="*/ 130365 w 258189"/>
                  <a:gd name="csY27" fmla="*/ 100634 h 197282"/>
                  <a:gd name="csX28" fmla="*/ 145103 w 258189"/>
                  <a:gd name="csY28" fmla="*/ 90869 h 197282"/>
                  <a:gd name="csX29" fmla="*/ 153641 w 258189"/>
                  <a:gd name="csY29" fmla="*/ 102146 h 197282"/>
                  <a:gd name="csX30" fmla="*/ 153641 w 258189"/>
                  <a:gd name="csY30" fmla="*/ 139362 h 197282"/>
                  <a:gd name="csX31" fmla="*/ 157774 w 258189"/>
                  <a:gd name="csY31" fmla="*/ 152513 h 197282"/>
                  <a:gd name="csX32" fmla="*/ 184460 w 258189"/>
                  <a:gd name="csY32" fmla="*/ 151470 h 197282"/>
                  <a:gd name="csX33" fmla="*/ 199967 w 258189"/>
                  <a:gd name="csY33" fmla="*/ 160146 h 197282"/>
                  <a:gd name="csX34" fmla="*/ 201852 w 258189"/>
                  <a:gd name="csY34" fmla="*/ 171559 h 197282"/>
                  <a:gd name="csX35" fmla="*/ 222941 w 258189"/>
                  <a:gd name="csY35" fmla="*/ 191558 h 197282"/>
                  <a:gd name="csX36" fmla="*/ 251949 w 258189"/>
                  <a:gd name="csY36" fmla="*/ 191271 h 197282"/>
                  <a:gd name="csX37" fmla="*/ 255057 w 258189"/>
                  <a:gd name="csY37" fmla="*/ 165331 h 197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258189" h="197282">
                    <a:moveTo>
                      <a:pt x="255072" y="165331"/>
                    </a:moveTo>
                    <a:lnTo>
                      <a:pt x="224148" y="115267"/>
                    </a:lnTo>
                    <a:cubicBezTo>
                      <a:pt x="218174" y="105592"/>
                      <a:pt x="220799" y="92910"/>
                      <a:pt x="230122" y="86425"/>
                    </a:cubicBezTo>
                    <a:cubicBezTo>
                      <a:pt x="238479" y="80605"/>
                      <a:pt x="241571" y="69706"/>
                      <a:pt x="237543" y="60349"/>
                    </a:cubicBezTo>
                    <a:lnTo>
                      <a:pt x="236955" y="58974"/>
                    </a:lnTo>
                    <a:cubicBezTo>
                      <a:pt x="233244" y="50358"/>
                      <a:pt x="224359" y="45188"/>
                      <a:pt x="215052" y="46186"/>
                    </a:cubicBezTo>
                    <a:lnTo>
                      <a:pt x="211492" y="46579"/>
                    </a:lnTo>
                    <a:cubicBezTo>
                      <a:pt x="206755" y="42936"/>
                      <a:pt x="200480" y="41621"/>
                      <a:pt x="194506" y="43329"/>
                    </a:cubicBezTo>
                    <a:cubicBezTo>
                      <a:pt x="191263" y="44266"/>
                      <a:pt x="187884" y="44296"/>
                      <a:pt x="184701" y="43525"/>
                    </a:cubicBezTo>
                    <a:cubicBezTo>
                      <a:pt x="183585" y="41817"/>
                      <a:pt x="182891" y="39807"/>
                      <a:pt x="182891" y="37600"/>
                    </a:cubicBezTo>
                    <a:lnTo>
                      <a:pt x="182891" y="31190"/>
                    </a:lnTo>
                    <a:cubicBezTo>
                      <a:pt x="182891" y="25552"/>
                      <a:pt x="181035" y="20065"/>
                      <a:pt x="177626" y="15575"/>
                    </a:cubicBezTo>
                    <a:lnTo>
                      <a:pt x="177475" y="15379"/>
                    </a:lnTo>
                    <a:cubicBezTo>
                      <a:pt x="170099" y="5689"/>
                      <a:pt x="156945" y="2530"/>
                      <a:pt x="145978" y="7791"/>
                    </a:cubicBezTo>
                    <a:lnTo>
                      <a:pt x="127484" y="16664"/>
                    </a:lnTo>
                    <a:cubicBezTo>
                      <a:pt x="113289" y="23466"/>
                      <a:pt x="96349" y="20307"/>
                      <a:pt x="85563" y="8834"/>
                    </a:cubicBezTo>
                    <a:cubicBezTo>
                      <a:pt x="83632" y="6778"/>
                      <a:pt x="81038" y="5493"/>
                      <a:pt x="78247" y="5206"/>
                    </a:cubicBezTo>
                    <a:lnTo>
                      <a:pt x="29493" y="66"/>
                    </a:lnTo>
                    <a:cubicBezTo>
                      <a:pt x="22780" y="-644"/>
                      <a:pt x="16852" y="4450"/>
                      <a:pt x="16535" y="11207"/>
                    </a:cubicBezTo>
                    <a:lnTo>
                      <a:pt x="15102" y="40789"/>
                    </a:lnTo>
                    <a:cubicBezTo>
                      <a:pt x="15026" y="42391"/>
                      <a:pt x="14619" y="43948"/>
                      <a:pt x="13925" y="45384"/>
                    </a:cubicBezTo>
                    <a:lnTo>
                      <a:pt x="1193" y="71505"/>
                    </a:lnTo>
                    <a:cubicBezTo>
                      <a:pt x="-1477" y="76977"/>
                      <a:pt x="469" y="83598"/>
                      <a:pt x="5674" y="86742"/>
                    </a:cubicBezTo>
                    <a:lnTo>
                      <a:pt x="41892" y="108646"/>
                    </a:lnTo>
                    <a:cubicBezTo>
                      <a:pt x="43446" y="109583"/>
                      <a:pt x="45211" y="110157"/>
                      <a:pt x="47021" y="110308"/>
                    </a:cubicBezTo>
                    <a:lnTo>
                      <a:pt x="117091" y="115977"/>
                    </a:lnTo>
                    <a:cubicBezTo>
                      <a:pt x="123336" y="116476"/>
                      <a:pt x="128872" y="111986"/>
                      <a:pt x="129686" y="105774"/>
                    </a:cubicBezTo>
                    <a:lnTo>
                      <a:pt x="130365" y="100634"/>
                    </a:lnTo>
                    <a:cubicBezTo>
                      <a:pt x="131285" y="93560"/>
                      <a:pt x="138255" y="88949"/>
                      <a:pt x="145103" y="90869"/>
                    </a:cubicBezTo>
                    <a:cubicBezTo>
                      <a:pt x="150157" y="92290"/>
                      <a:pt x="153641" y="96900"/>
                      <a:pt x="153641" y="102146"/>
                    </a:cubicBezTo>
                    <a:lnTo>
                      <a:pt x="153641" y="139362"/>
                    </a:lnTo>
                    <a:cubicBezTo>
                      <a:pt x="153641" y="144305"/>
                      <a:pt x="155195" y="148809"/>
                      <a:pt x="157774" y="152513"/>
                    </a:cubicBezTo>
                    <a:lnTo>
                      <a:pt x="184460" y="151470"/>
                    </a:lnTo>
                    <a:cubicBezTo>
                      <a:pt x="190841" y="151228"/>
                      <a:pt x="196829" y="154569"/>
                      <a:pt x="199967" y="160146"/>
                    </a:cubicBezTo>
                    <a:cubicBezTo>
                      <a:pt x="201988" y="163729"/>
                      <a:pt x="202531" y="167765"/>
                      <a:pt x="201852" y="171559"/>
                    </a:cubicBezTo>
                    <a:lnTo>
                      <a:pt x="222941" y="191558"/>
                    </a:lnTo>
                    <a:cubicBezTo>
                      <a:pt x="231117" y="199297"/>
                      <a:pt x="243924" y="199176"/>
                      <a:pt x="251949" y="191271"/>
                    </a:cubicBezTo>
                    <a:cubicBezTo>
                      <a:pt x="258903" y="184408"/>
                      <a:pt x="260201" y="173645"/>
                      <a:pt x="255057" y="165331"/>
                    </a:cubicBezTo>
                    <a:close/>
                  </a:path>
                </a:pathLst>
              </a:custGeom>
              <a:solidFill>
                <a:schemeClr val="tx1">
                  <a:lumMod val="50000"/>
                  <a:lumOff val="50000"/>
                </a:schemeClr>
              </a:solidFill>
              <a:ln w="6350" cap="rnd">
                <a:solidFill>
                  <a:schemeClr val="bg1">
                    <a:lumMod val="50000"/>
                  </a:schemeClr>
                </a:solidFill>
                <a:prstDash val="solid"/>
                <a:round/>
              </a:ln>
            </p:spPr>
            <p:txBody>
              <a:bodyPr/>
              <a:lstStyle/>
              <a:p>
                <a:endParaRPr lang="en-US"/>
              </a:p>
            </p:txBody>
          </p:sp>
          <p:sp>
            <p:nvSpPr>
              <p:cNvPr id="3226" name="Freeform 3225">
                <a:extLst>
                  <a:ext uri="{FF2B5EF4-FFF2-40B4-BE49-F238E27FC236}">
                    <a16:creationId xmlns:a16="http://schemas.microsoft.com/office/drawing/2014/main" id="{5E148FD8-CC52-D9C5-129F-485915ADA678}"/>
                  </a:ext>
                </a:extLst>
              </p:cNvPr>
              <p:cNvSpPr/>
              <p:nvPr/>
            </p:nvSpPr>
            <p:spPr>
              <a:xfrm>
                <a:off x="8537504" y="3888338"/>
                <a:ext cx="48208" cy="74986"/>
              </a:xfrm>
              <a:custGeom>
                <a:avLst/>
                <a:gdLst>
                  <a:gd name="csX0" fmla="*/ 0 w 54353"/>
                  <a:gd name="csY0" fmla="*/ 0 h 84544"/>
                  <a:gd name="csX1" fmla="*/ 6381 w 54353"/>
                  <a:gd name="csY1" fmla="*/ 6137 h 84544"/>
                  <a:gd name="csX2" fmla="*/ 24965 w 54353"/>
                  <a:gd name="csY2" fmla="*/ 10763 h 84544"/>
                  <a:gd name="csX3" fmla="*/ 24965 w 54353"/>
                  <a:gd name="csY3" fmla="*/ 10763 h 84544"/>
                  <a:gd name="csX4" fmla="*/ 46235 w 54353"/>
                  <a:gd name="csY4" fmla="*/ 18593 h 84544"/>
                  <a:gd name="csX5" fmla="*/ 51123 w 54353"/>
                  <a:gd name="csY5" fmla="*/ 25939 h 84544"/>
                  <a:gd name="csX6" fmla="*/ 53898 w 54353"/>
                  <a:gd name="csY6" fmla="*/ 40799 h 84544"/>
                  <a:gd name="csX7" fmla="*/ 53898 w 54353"/>
                  <a:gd name="csY7" fmla="*/ 40799 h 84544"/>
                  <a:gd name="csX8" fmla="*/ 38301 w 54353"/>
                  <a:gd name="csY8" fmla="*/ 55628 h 84544"/>
                  <a:gd name="csX9" fmla="*/ 35465 w 54353"/>
                  <a:gd name="csY9" fmla="*/ 56096 h 84544"/>
                  <a:gd name="csX10" fmla="*/ 19640 w 54353"/>
                  <a:gd name="csY10" fmla="*/ 78120 h 84544"/>
                  <a:gd name="csX11" fmla="*/ 20666 w 54353"/>
                  <a:gd name="csY11" fmla="*/ 84545 h 845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4353" h="84544">
                    <a:moveTo>
                      <a:pt x="0" y="0"/>
                    </a:moveTo>
                    <a:lnTo>
                      <a:pt x="6381" y="6137"/>
                    </a:lnTo>
                    <a:cubicBezTo>
                      <a:pt x="11314" y="10884"/>
                      <a:pt x="18388" y="12652"/>
                      <a:pt x="24965" y="10763"/>
                    </a:cubicBezTo>
                    <a:lnTo>
                      <a:pt x="24965" y="10763"/>
                    </a:lnTo>
                    <a:cubicBezTo>
                      <a:pt x="33006" y="8465"/>
                      <a:pt x="41604" y="11624"/>
                      <a:pt x="46235" y="18593"/>
                    </a:cubicBezTo>
                    <a:lnTo>
                      <a:pt x="51123" y="25939"/>
                    </a:lnTo>
                    <a:cubicBezTo>
                      <a:pt x="54034" y="30308"/>
                      <a:pt x="55030" y="35674"/>
                      <a:pt x="53898" y="40799"/>
                    </a:cubicBezTo>
                    <a:lnTo>
                      <a:pt x="53898" y="40799"/>
                    </a:lnTo>
                    <a:cubicBezTo>
                      <a:pt x="52194" y="48463"/>
                      <a:pt x="46024" y="54328"/>
                      <a:pt x="38301" y="55628"/>
                    </a:cubicBezTo>
                    <a:lnTo>
                      <a:pt x="35465" y="56096"/>
                    </a:lnTo>
                    <a:cubicBezTo>
                      <a:pt x="25056" y="57834"/>
                      <a:pt x="17981" y="67675"/>
                      <a:pt x="19640" y="78120"/>
                    </a:cubicBezTo>
                    <a:lnTo>
                      <a:pt x="20666" y="84545"/>
                    </a:lnTo>
                  </a:path>
                </a:pathLst>
              </a:custGeom>
              <a:noFill/>
              <a:ln w="6350" cap="rnd">
                <a:solidFill>
                  <a:schemeClr val="bg1">
                    <a:lumMod val="50000"/>
                  </a:schemeClr>
                </a:solidFill>
                <a:prstDash val="solid"/>
                <a:round/>
              </a:ln>
            </p:spPr>
            <p:txBody>
              <a:bodyPr/>
              <a:lstStyle/>
              <a:p>
                <a:endParaRPr lang="en-US"/>
              </a:p>
            </p:txBody>
          </p:sp>
          <p:sp>
            <p:nvSpPr>
              <p:cNvPr id="3227" name="Freeform 3226">
                <a:extLst>
                  <a:ext uri="{FF2B5EF4-FFF2-40B4-BE49-F238E27FC236}">
                    <a16:creationId xmlns:a16="http://schemas.microsoft.com/office/drawing/2014/main" id="{BAA28B84-DE19-B419-F649-D67EBB00A848}"/>
                  </a:ext>
                </a:extLst>
              </p:cNvPr>
              <p:cNvSpPr/>
              <p:nvPr/>
            </p:nvSpPr>
            <p:spPr>
              <a:xfrm>
                <a:off x="8391078" y="2787290"/>
                <a:ext cx="28431" cy="42219"/>
              </a:xfrm>
              <a:custGeom>
                <a:avLst/>
                <a:gdLst>
                  <a:gd name="csX0" fmla="*/ 32055 w 32055"/>
                  <a:gd name="csY0" fmla="*/ 0 h 47600"/>
                  <a:gd name="csX1" fmla="*/ 26187 w 32055"/>
                  <a:gd name="csY1" fmla="*/ 23536 h 47600"/>
                  <a:gd name="csX2" fmla="*/ 0 w 32055"/>
                  <a:gd name="csY2" fmla="*/ 47601 h 47600"/>
                </a:gdLst>
                <a:ahLst/>
                <a:cxnLst>
                  <a:cxn ang="0">
                    <a:pos x="csX0" y="csY0"/>
                  </a:cxn>
                  <a:cxn ang="0">
                    <a:pos x="csX1" y="csY1"/>
                  </a:cxn>
                  <a:cxn ang="0">
                    <a:pos x="csX2" y="csY2"/>
                  </a:cxn>
                </a:cxnLst>
                <a:rect l="l" t="t" r="r" b="b"/>
                <a:pathLst>
                  <a:path w="32055" h="47600">
                    <a:moveTo>
                      <a:pt x="32055" y="0"/>
                    </a:moveTo>
                    <a:cubicBezTo>
                      <a:pt x="32055" y="0"/>
                      <a:pt x="17574" y="3976"/>
                      <a:pt x="26187" y="23536"/>
                    </a:cubicBezTo>
                    <a:cubicBezTo>
                      <a:pt x="34801" y="43096"/>
                      <a:pt x="0" y="47601"/>
                      <a:pt x="0" y="47601"/>
                    </a:cubicBezTo>
                  </a:path>
                </a:pathLst>
              </a:custGeom>
              <a:noFill/>
              <a:ln w="6350" cap="rnd">
                <a:solidFill>
                  <a:schemeClr val="bg1">
                    <a:lumMod val="50000"/>
                  </a:schemeClr>
                </a:solidFill>
                <a:prstDash val="solid"/>
                <a:round/>
              </a:ln>
            </p:spPr>
            <p:txBody>
              <a:bodyPr/>
              <a:lstStyle/>
              <a:p>
                <a:endParaRPr lang="en-US"/>
              </a:p>
            </p:txBody>
          </p:sp>
          <p:sp>
            <p:nvSpPr>
              <p:cNvPr id="3228" name="Freeform 3227">
                <a:extLst>
                  <a:ext uri="{FF2B5EF4-FFF2-40B4-BE49-F238E27FC236}">
                    <a16:creationId xmlns:a16="http://schemas.microsoft.com/office/drawing/2014/main" id="{FB88363A-B2D8-9E47-EBC2-B51DC1070EB9}"/>
                  </a:ext>
                </a:extLst>
              </p:cNvPr>
              <p:cNvSpPr/>
              <p:nvPr/>
            </p:nvSpPr>
            <p:spPr>
              <a:xfrm>
                <a:off x="8287486" y="4203237"/>
                <a:ext cx="295099" cy="195866"/>
              </a:xfrm>
              <a:custGeom>
                <a:avLst/>
                <a:gdLst>
                  <a:gd name="csX0" fmla="*/ 328738 w 332711"/>
                  <a:gd name="csY0" fmla="*/ 90847 h 220831"/>
                  <a:gd name="csX1" fmla="*/ 319702 w 332711"/>
                  <a:gd name="csY1" fmla="*/ 81792 h 220831"/>
                  <a:gd name="csX2" fmla="*/ 302309 w 332711"/>
                  <a:gd name="csY2" fmla="*/ 73403 h 220831"/>
                  <a:gd name="csX3" fmla="*/ 253389 w 332711"/>
                  <a:gd name="csY3" fmla="*/ 67901 h 220831"/>
                  <a:gd name="csX4" fmla="*/ 242890 w 332711"/>
                  <a:gd name="csY4" fmla="*/ 58710 h 220831"/>
                  <a:gd name="csX5" fmla="*/ 250478 w 332711"/>
                  <a:gd name="csY5" fmla="*/ 27526 h 220831"/>
                  <a:gd name="csX6" fmla="*/ 224366 w 332711"/>
                  <a:gd name="csY6" fmla="*/ 6378 h 220831"/>
                  <a:gd name="csX7" fmla="*/ 203352 w 332711"/>
                  <a:gd name="csY7" fmla="*/ 846 h 220831"/>
                  <a:gd name="csX8" fmla="*/ 203352 w 332711"/>
                  <a:gd name="csY8" fmla="*/ 846 h 220831"/>
                  <a:gd name="csX9" fmla="*/ 184873 w 332711"/>
                  <a:gd name="csY9" fmla="*/ 17912 h 220831"/>
                  <a:gd name="csX10" fmla="*/ 170679 w 332711"/>
                  <a:gd name="csY10" fmla="*/ 22945 h 220831"/>
                  <a:gd name="csX11" fmla="*/ 166048 w 332711"/>
                  <a:gd name="csY11" fmla="*/ 22839 h 220831"/>
                  <a:gd name="csX12" fmla="*/ 162141 w 332711"/>
                  <a:gd name="csY12" fmla="*/ 23112 h 220831"/>
                  <a:gd name="csX13" fmla="*/ 109555 w 332711"/>
                  <a:gd name="csY13" fmla="*/ 31683 h 220831"/>
                  <a:gd name="csX14" fmla="*/ 102073 w 332711"/>
                  <a:gd name="csY14" fmla="*/ 31561 h 220831"/>
                  <a:gd name="csX15" fmla="*/ 22258 w 332711"/>
                  <a:gd name="csY15" fmla="*/ 15856 h 220831"/>
                  <a:gd name="csX16" fmla="*/ 11262 w 332711"/>
                  <a:gd name="csY16" fmla="*/ 26362 h 220831"/>
                  <a:gd name="csX17" fmla="*/ 15184 w 332711"/>
                  <a:gd name="csY17" fmla="*/ 53117 h 220831"/>
                  <a:gd name="csX18" fmla="*/ 8833 w 332711"/>
                  <a:gd name="csY18" fmla="*/ 94959 h 220831"/>
                  <a:gd name="csX19" fmla="*/ 1185 w 332711"/>
                  <a:gd name="csY19" fmla="*/ 110906 h 220831"/>
                  <a:gd name="csX20" fmla="*/ 8712 w 332711"/>
                  <a:gd name="csY20" fmla="*/ 127670 h 220831"/>
                  <a:gd name="csX21" fmla="*/ 28820 w 332711"/>
                  <a:gd name="csY21" fmla="*/ 133414 h 220831"/>
                  <a:gd name="csX22" fmla="*/ 64677 w 332711"/>
                  <a:gd name="csY22" fmla="*/ 138750 h 220831"/>
                  <a:gd name="csX23" fmla="*/ 121819 w 332711"/>
                  <a:gd name="csY23" fmla="*/ 139748 h 220831"/>
                  <a:gd name="csX24" fmla="*/ 145155 w 332711"/>
                  <a:gd name="csY24" fmla="*/ 116771 h 220831"/>
                  <a:gd name="csX25" fmla="*/ 158384 w 332711"/>
                  <a:gd name="csY25" fmla="*/ 104422 h 220831"/>
                  <a:gd name="csX26" fmla="*/ 170754 w 332711"/>
                  <a:gd name="csY26" fmla="*/ 105298 h 220831"/>
                  <a:gd name="csX27" fmla="*/ 185266 w 332711"/>
                  <a:gd name="csY27" fmla="*/ 116333 h 220831"/>
                  <a:gd name="csX28" fmla="*/ 185522 w 332711"/>
                  <a:gd name="csY28" fmla="*/ 117028 h 220831"/>
                  <a:gd name="csX29" fmla="*/ 184361 w 332711"/>
                  <a:gd name="csY29" fmla="*/ 130814 h 220831"/>
                  <a:gd name="csX30" fmla="*/ 178508 w 332711"/>
                  <a:gd name="csY30" fmla="*/ 141244 h 220831"/>
                  <a:gd name="csX31" fmla="*/ 190259 w 332711"/>
                  <a:gd name="csY31" fmla="*/ 138418 h 220831"/>
                  <a:gd name="csX32" fmla="*/ 210578 w 332711"/>
                  <a:gd name="csY32" fmla="*/ 148062 h 220831"/>
                  <a:gd name="csX33" fmla="*/ 223415 w 332711"/>
                  <a:gd name="csY33" fmla="*/ 163783 h 220831"/>
                  <a:gd name="csX34" fmla="*/ 227036 w 332711"/>
                  <a:gd name="csY34" fmla="*/ 191234 h 220831"/>
                  <a:gd name="csX35" fmla="*/ 226734 w 332711"/>
                  <a:gd name="csY35" fmla="*/ 191899 h 220831"/>
                  <a:gd name="csX36" fmla="*/ 214606 w 332711"/>
                  <a:gd name="csY36" fmla="*/ 204551 h 220831"/>
                  <a:gd name="csX37" fmla="*/ 226372 w 332711"/>
                  <a:gd name="csY37" fmla="*/ 220831 h 220831"/>
                  <a:gd name="csX38" fmla="*/ 233688 w 332711"/>
                  <a:gd name="csY38" fmla="*/ 209176 h 220831"/>
                  <a:gd name="csX39" fmla="*/ 240537 w 332711"/>
                  <a:gd name="csY39" fmla="*/ 172550 h 220831"/>
                  <a:gd name="csX40" fmla="*/ 254385 w 332711"/>
                  <a:gd name="csY40" fmla="*/ 163118 h 220831"/>
                  <a:gd name="csX41" fmla="*/ 254385 w 332711"/>
                  <a:gd name="csY41" fmla="*/ 163118 h 220831"/>
                  <a:gd name="csX42" fmla="*/ 260856 w 332711"/>
                  <a:gd name="csY42" fmla="*/ 166776 h 220831"/>
                  <a:gd name="csX43" fmla="*/ 274221 w 332711"/>
                  <a:gd name="csY43" fmla="*/ 181514 h 220831"/>
                  <a:gd name="csX44" fmla="*/ 307151 w 332711"/>
                  <a:gd name="csY44" fmla="*/ 187681 h 220831"/>
                  <a:gd name="csX45" fmla="*/ 312989 w 332711"/>
                  <a:gd name="csY45" fmla="*/ 184749 h 220831"/>
                  <a:gd name="csX46" fmla="*/ 328255 w 332711"/>
                  <a:gd name="csY46" fmla="*/ 161908 h 220831"/>
                  <a:gd name="csX47" fmla="*/ 332675 w 332711"/>
                  <a:gd name="csY47" fmla="*/ 101489 h 220831"/>
                  <a:gd name="csX48" fmla="*/ 328738 w 332711"/>
                  <a:gd name="csY48" fmla="*/ 90862 h 2208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332711" h="220831">
                    <a:moveTo>
                      <a:pt x="328738" y="90847"/>
                    </a:moveTo>
                    <a:lnTo>
                      <a:pt x="319702" y="81792"/>
                    </a:lnTo>
                    <a:cubicBezTo>
                      <a:pt x="315026" y="77107"/>
                      <a:pt x="308886" y="74144"/>
                      <a:pt x="302309" y="73403"/>
                    </a:cubicBezTo>
                    <a:lnTo>
                      <a:pt x="253389" y="67901"/>
                    </a:lnTo>
                    <a:cubicBezTo>
                      <a:pt x="248019" y="67296"/>
                      <a:pt x="244082" y="63411"/>
                      <a:pt x="242890" y="58710"/>
                    </a:cubicBezTo>
                    <a:cubicBezTo>
                      <a:pt x="260569" y="45151"/>
                      <a:pt x="251262" y="40661"/>
                      <a:pt x="250478" y="27526"/>
                    </a:cubicBezTo>
                    <a:cubicBezTo>
                      <a:pt x="249844" y="16838"/>
                      <a:pt x="237173" y="10490"/>
                      <a:pt x="224366" y="6378"/>
                    </a:cubicBezTo>
                    <a:cubicBezTo>
                      <a:pt x="218935" y="846"/>
                      <a:pt x="210895" y="-1362"/>
                      <a:pt x="203352" y="846"/>
                    </a:cubicBezTo>
                    <a:lnTo>
                      <a:pt x="203352" y="846"/>
                    </a:lnTo>
                    <a:cubicBezTo>
                      <a:pt x="197771" y="-560"/>
                      <a:pt x="190968" y="7678"/>
                      <a:pt x="184873" y="17912"/>
                    </a:cubicBezTo>
                    <a:cubicBezTo>
                      <a:pt x="180951" y="21237"/>
                      <a:pt x="175928" y="23066"/>
                      <a:pt x="170679" y="22945"/>
                    </a:cubicBezTo>
                    <a:lnTo>
                      <a:pt x="166048" y="22839"/>
                    </a:lnTo>
                    <a:cubicBezTo>
                      <a:pt x="164735" y="22809"/>
                      <a:pt x="163423" y="22900"/>
                      <a:pt x="162141" y="23112"/>
                    </a:cubicBezTo>
                    <a:lnTo>
                      <a:pt x="109555" y="31683"/>
                    </a:lnTo>
                    <a:cubicBezTo>
                      <a:pt x="107066" y="32091"/>
                      <a:pt x="104531" y="32045"/>
                      <a:pt x="102073" y="31561"/>
                    </a:cubicBezTo>
                    <a:lnTo>
                      <a:pt x="22258" y="15856"/>
                    </a:lnTo>
                    <a:cubicBezTo>
                      <a:pt x="15953" y="14616"/>
                      <a:pt x="10326" y="19998"/>
                      <a:pt x="11262" y="26362"/>
                    </a:cubicBezTo>
                    <a:lnTo>
                      <a:pt x="15184" y="53117"/>
                    </a:lnTo>
                    <a:cubicBezTo>
                      <a:pt x="17280" y="67387"/>
                      <a:pt x="15063" y="81959"/>
                      <a:pt x="8833" y="94959"/>
                    </a:cubicBezTo>
                    <a:lnTo>
                      <a:pt x="1185" y="110906"/>
                    </a:lnTo>
                    <a:cubicBezTo>
                      <a:pt x="-2028" y="117618"/>
                      <a:pt x="1562" y="125629"/>
                      <a:pt x="8712" y="127670"/>
                    </a:cubicBezTo>
                    <a:lnTo>
                      <a:pt x="28820" y="133414"/>
                    </a:lnTo>
                    <a:cubicBezTo>
                      <a:pt x="40496" y="136740"/>
                      <a:pt x="52549" y="138539"/>
                      <a:pt x="64677" y="138750"/>
                    </a:cubicBezTo>
                    <a:lnTo>
                      <a:pt x="121819" y="139748"/>
                    </a:lnTo>
                    <a:cubicBezTo>
                      <a:pt x="134641" y="139975"/>
                      <a:pt x="145155" y="129620"/>
                      <a:pt x="145155" y="116771"/>
                    </a:cubicBezTo>
                    <a:cubicBezTo>
                      <a:pt x="145155" y="109591"/>
                      <a:pt x="151234" y="103907"/>
                      <a:pt x="158384" y="104422"/>
                    </a:cubicBezTo>
                    <a:lnTo>
                      <a:pt x="170754" y="105298"/>
                    </a:lnTo>
                    <a:cubicBezTo>
                      <a:pt x="177346" y="105767"/>
                      <a:pt x="183033" y="110090"/>
                      <a:pt x="185266" y="116333"/>
                    </a:cubicBezTo>
                    <a:lnTo>
                      <a:pt x="185522" y="117028"/>
                    </a:lnTo>
                    <a:cubicBezTo>
                      <a:pt x="187136" y="121578"/>
                      <a:pt x="186714" y="126597"/>
                      <a:pt x="184361" y="130814"/>
                    </a:cubicBezTo>
                    <a:lnTo>
                      <a:pt x="178508" y="141244"/>
                    </a:lnTo>
                    <a:cubicBezTo>
                      <a:pt x="182128" y="139430"/>
                      <a:pt x="186125" y="138418"/>
                      <a:pt x="190259" y="138418"/>
                    </a:cubicBezTo>
                    <a:cubicBezTo>
                      <a:pt x="198133" y="138418"/>
                      <a:pt x="205585" y="141955"/>
                      <a:pt x="210578" y="148062"/>
                    </a:cubicBezTo>
                    <a:lnTo>
                      <a:pt x="223415" y="163783"/>
                    </a:lnTo>
                    <a:cubicBezTo>
                      <a:pt x="229721" y="171507"/>
                      <a:pt x="231124" y="182134"/>
                      <a:pt x="227036" y="191234"/>
                    </a:cubicBezTo>
                    <a:lnTo>
                      <a:pt x="226734" y="191899"/>
                    </a:lnTo>
                    <a:cubicBezTo>
                      <a:pt x="224245" y="197461"/>
                      <a:pt x="219916" y="201875"/>
                      <a:pt x="214606" y="204551"/>
                    </a:cubicBezTo>
                    <a:lnTo>
                      <a:pt x="226372" y="220831"/>
                    </a:lnTo>
                    <a:lnTo>
                      <a:pt x="233688" y="209176"/>
                    </a:lnTo>
                    <a:lnTo>
                      <a:pt x="240537" y="172550"/>
                    </a:lnTo>
                    <a:cubicBezTo>
                      <a:pt x="241743" y="166111"/>
                      <a:pt x="247958" y="161878"/>
                      <a:pt x="254385" y="163118"/>
                    </a:cubicBezTo>
                    <a:lnTo>
                      <a:pt x="254385" y="163118"/>
                    </a:lnTo>
                    <a:cubicBezTo>
                      <a:pt x="256874" y="163601"/>
                      <a:pt x="259151" y="164886"/>
                      <a:pt x="260856" y="166776"/>
                    </a:cubicBezTo>
                    <a:lnTo>
                      <a:pt x="274221" y="181514"/>
                    </a:lnTo>
                    <a:cubicBezTo>
                      <a:pt x="282578" y="190735"/>
                      <a:pt x="296034" y="193244"/>
                      <a:pt x="307151" y="187681"/>
                    </a:cubicBezTo>
                    <a:lnTo>
                      <a:pt x="312989" y="184749"/>
                    </a:lnTo>
                    <a:cubicBezTo>
                      <a:pt x="321739" y="180365"/>
                      <a:pt x="327531" y="171688"/>
                      <a:pt x="328255" y="161908"/>
                    </a:cubicBezTo>
                    <a:lnTo>
                      <a:pt x="332675" y="101489"/>
                    </a:lnTo>
                    <a:cubicBezTo>
                      <a:pt x="332962" y="97544"/>
                      <a:pt x="331529" y="93659"/>
                      <a:pt x="328738" y="90862"/>
                    </a:cubicBezTo>
                    <a:close/>
                  </a:path>
                </a:pathLst>
              </a:custGeom>
              <a:solidFill>
                <a:schemeClr val="accent5">
                  <a:lumMod val="75000"/>
                </a:schemeClr>
              </a:solidFill>
              <a:ln w="6350" cap="rnd">
                <a:solidFill>
                  <a:schemeClr val="bg1">
                    <a:lumMod val="50000"/>
                  </a:schemeClr>
                </a:solidFill>
                <a:prstDash val="solid"/>
                <a:round/>
              </a:ln>
            </p:spPr>
            <p:txBody>
              <a:bodyPr/>
              <a:lstStyle/>
              <a:p>
                <a:endParaRPr lang="en-US"/>
              </a:p>
            </p:txBody>
          </p:sp>
          <p:sp>
            <p:nvSpPr>
              <p:cNvPr id="3229" name="Freeform 3228">
                <a:extLst>
                  <a:ext uri="{FF2B5EF4-FFF2-40B4-BE49-F238E27FC236}">
                    <a16:creationId xmlns:a16="http://schemas.microsoft.com/office/drawing/2014/main" id="{ADD800F8-64AC-CEF0-01E0-FC2BD6F9B15D}"/>
                  </a:ext>
                </a:extLst>
              </p:cNvPr>
              <p:cNvSpPr/>
              <p:nvPr/>
            </p:nvSpPr>
            <p:spPr>
              <a:xfrm>
                <a:off x="8465334" y="4242198"/>
                <a:ext cx="29582" cy="63148"/>
              </a:xfrm>
              <a:custGeom>
                <a:avLst/>
                <a:gdLst>
                  <a:gd name="csX0" fmla="*/ 0 w 33352"/>
                  <a:gd name="csY0" fmla="*/ 0 h 71197"/>
                  <a:gd name="csX1" fmla="*/ 13788 w 33352"/>
                  <a:gd name="csY1" fmla="*/ 0 h 71197"/>
                  <a:gd name="csX2" fmla="*/ 32689 w 33352"/>
                  <a:gd name="csY2" fmla="*/ 14542 h 71197"/>
                  <a:gd name="csX3" fmla="*/ 32689 w 33352"/>
                  <a:gd name="csY3" fmla="*/ 14542 h 71197"/>
                  <a:gd name="csX4" fmla="*/ 25207 w 33352"/>
                  <a:gd name="csY4" fmla="*/ 35523 h 71197"/>
                  <a:gd name="csX5" fmla="*/ 22401 w 33352"/>
                  <a:gd name="csY5" fmla="*/ 37549 h 71197"/>
                  <a:gd name="csX6" fmla="*/ 14844 w 33352"/>
                  <a:gd name="csY6" fmla="*/ 58212 h 71197"/>
                  <a:gd name="csX7" fmla="*/ 18087 w 33352"/>
                  <a:gd name="csY7" fmla="*/ 71197 h 711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3352" h="71197">
                    <a:moveTo>
                      <a:pt x="0" y="0"/>
                    </a:moveTo>
                    <a:lnTo>
                      <a:pt x="13788" y="0"/>
                    </a:lnTo>
                    <a:cubicBezTo>
                      <a:pt x="22642" y="0"/>
                      <a:pt x="30396" y="5971"/>
                      <a:pt x="32689" y="14542"/>
                    </a:cubicBezTo>
                    <a:lnTo>
                      <a:pt x="32689" y="14542"/>
                    </a:lnTo>
                    <a:cubicBezTo>
                      <a:pt x="34786" y="22417"/>
                      <a:pt x="31814" y="30761"/>
                      <a:pt x="25207" y="35523"/>
                    </a:cubicBezTo>
                    <a:lnTo>
                      <a:pt x="22401" y="37549"/>
                    </a:lnTo>
                    <a:cubicBezTo>
                      <a:pt x="15899" y="42234"/>
                      <a:pt x="12898" y="50428"/>
                      <a:pt x="14844" y="58212"/>
                    </a:cubicBezTo>
                    <a:lnTo>
                      <a:pt x="18087" y="71197"/>
                    </a:lnTo>
                  </a:path>
                </a:pathLst>
              </a:custGeom>
              <a:noFill/>
              <a:ln w="6350" cap="rnd">
                <a:solidFill>
                  <a:schemeClr val="bg1">
                    <a:lumMod val="50000"/>
                  </a:schemeClr>
                </a:solidFill>
                <a:prstDash val="solid"/>
                <a:round/>
              </a:ln>
            </p:spPr>
            <p:txBody>
              <a:bodyPr/>
              <a:lstStyle/>
              <a:p>
                <a:endParaRPr lang="en-US"/>
              </a:p>
            </p:txBody>
          </p:sp>
          <p:sp>
            <p:nvSpPr>
              <p:cNvPr id="3230" name="Freeform 3229">
                <a:extLst>
                  <a:ext uri="{FF2B5EF4-FFF2-40B4-BE49-F238E27FC236}">
                    <a16:creationId xmlns:a16="http://schemas.microsoft.com/office/drawing/2014/main" id="{B6C56F0B-4BD1-84FE-0BCA-0E95D160B381}"/>
                  </a:ext>
                </a:extLst>
              </p:cNvPr>
              <p:cNvSpPr/>
              <p:nvPr/>
            </p:nvSpPr>
            <p:spPr>
              <a:xfrm>
                <a:off x="8277672" y="4325993"/>
                <a:ext cx="301993" cy="195934"/>
              </a:xfrm>
              <a:custGeom>
                <a:avLst/>
                <a:gdLst>
                  <a:gd name="csX0" fmla="*/ 338988 w 340484"/>
                  <a:gd name="csY0" fmla="*/ 115578 h 220907"/>
                  <a:gd name="csX1" fmla="*/ 322350 w 340484"/>
                  <a:gd name="csY1" fmla="*/ 84923 h 220907"/>
                  <a:gd name="csX2" fmla="*/ 309980 w 340484"/>
                  <a:gd name="csY2" fmla="*/ 76019 h 220907"/>
                  <a:gd name="csX3" fmla="*/ 281756 w 340484"/>
                  <a:gd name="csY3" fmla="*/ 68779 h 220907"/>
                  <a:gd name="csX4" fmla="*/ 264499 w 340484"/>
                  <a:gd name="csY4" fmla="*/ 70895 h 220907"/>
                  <a:gd name="csX5" fmla="*/ 253201 w 340484"/>
                  <a:gd name="csY5" fmla="*/ 68839 h 220907"/>
                  <a:gd name="csX6" fmla="*/ 234435 w 340484"/>
                  <a:gd name="csY6" fmla="*/ 59013 h 220907"/>
                  <a:gd name="csX7" fmla="*/ 237799 w 340484"/>
                  <a:gd name="csY7" fmla="*/ 53481 h 220907"/>
                  <a:gd name="csX8" fmla="*/ 238101 w 340484"/>
                  <a:gd name="csY8" fmla="*/ 52816 h 220907"/>
                  <a:gd name="csX9" fmla="*/ 234480 w 340484"/>
                  <a:gd name="csY9" fmla="*/ 25365 h 220907"/>
                  <a:gd name="csX10" fmla="*/ 221643 w 340484"/>
                  <a:gd name="csY10" fmla="*/ 9644 h 220907"/>
                  <a:gd name="csX11" fmla="*/ 201324 w 340484"/>
                  <a:gd name="csY11" fmla="*/ 0 h 220907"/>
                  <a:gd name="csX12" fmla="*/ 181834 w 340484"/>
                  <a:gd name="csY12" fmla="*/ 8677 h 220907"/>
                  <a:gd name="csX13" fmla="*/ 175830 w 340484"/>
                  <a:gd name="csY13" fmla="*/ 15343 h 220907"/>
                  <a:gd name="csX14" fmla="*/ 171124 w 340484"/>
                  <a:gd name="csY14" fmla="*/ 19455 h 220907"/>
                  <a:gd name="csX15" fmla="*/ 163883 w 340484"/>
                  <a:gd name="csY15" fmla="*/ 24413 h 220907"/>
                  <a:gd name="csX16" fmla="*/ 138857 w 340484"/>
                  <a:gd name="csY16" fmla="*/ 25183 h 220907"/>
                  <a:gd name="csX17" fmla="*/ 123923 w 340484"/>
                  <a:gd name="csY17" fmla="*/ 31517 h 220907"/>
                  <a:gd name="csX18" fmla="*/ 109246 w 340484"/>
                  <a:gd name="csY18" fmla="*/ 34979 h 220907"/>
                  <a:gd name="csX19" fmla="*/ 57459 w 340484"/>
                  <a:gd name="csY19" fmla="*/ 38244 h 220907"/>
                  <a:gd name="csX20" fmla="*/ 39463 w 340484"/>
                  <a:gd name="csY20" fmla="*/ 37503 h 220907"/>
                  <a:gd name="csX21" fmla="*/ 12597 w 340484"/>
                  <a:gd name="csY21" fmla="*/ 33558 h 220907"/>
                  <a:gd name="csX22" fmla="*/ 2068 w 340484"/>
                  <a:gd name="csY22" fmla="*/ 45318 h 220907"/>
                  <a:gd name="csX23" fmla="*/ 5764 w 340484"/>
                  <a:gd name="csY23" fmla="*/ 59558 h 220907"/>
                  <a:gd name="csX24" fmla="*/ 6231 w 340484"/>
                  <a:gd name="csY24" fmla="*/ 102760 h 220907"/>
                  <a:gd name="csX25" fmla="*/ 258 w 340484"/>
                  <a:gd name="csY25" fmla="*/ 127928 h 220907"/>
                  <a:gd name="csX26" fmla="*/ 5492 w 340484"/>
                  <a:gd name="csY26" fmla="*/ 138721 h 220907"/>
                  <a:gd name="csX27" fmla="*/ 18918 w 340484"/>
                  <a:gd name="csY27" fmla="*/ 144949 h 220907"/>
                  <a:gd name="csX28" fmla="*/ 73661 w 340484"/>
                  <a:gd name="csY28" fmla="*/ 155863 h 220907"/>
                  <a:gd name="csX29" fmla="*/ 86347 w 340484"/>
                  <a:gd name="csY29" fmla="*/ 155349 h 220907"/>
                  <a:gd name="csX30" fmla="*/ 109185 w 340484"/>
                  <a:gd name="csY30" fmla="*/ 152174 h 220907"/>
                  <a:gd name="csX31" fmla="*/ 145721 w 340484"/>
                  <a:gd name="csY31" fmla="*/ 143407 h 220907"/>
                  <a:gd name="csX32" fmla="*/ 155390 w 340484"/>
                  <a:gd name="csY32" fmla="*/ 126976 h 220907"/>
                  <a:gd name="csX33" fmla="*/ 151559 w 340484"/>
                  <a:gd name="csY33" fmla="*/ 113114 h 220907"/>
                  <a:gd name="csX34" fmla="*/ 161771 w 340484"/>
                  <a:gd name="csY34" fmla="*/ 99948 h 220907"/>
                  <a:gd name="csX35" fmla="*/ 161771 w 340484"/>
                  <a:gd name="csY35" fmla="*/ 99948 h 220907"/>
                  <a:gd name="csX36" fmla="*/ 172587 w 340484"/>
                  <a:gd name="csY36" fmla="*/ 104498 h 220907"/>
                  <a:gd name="csX37" fmla="*/ 181955 w 340484"/>
                  <a:gd name="csY37" fmla="*/ 113704 h 220907"/>
                  <a:gd name="csX38" fmla="*/ 190930 w 340484"/>
                  <a:gd name="csY38" fmla="*/ 131873 h 220907"/>
                  <a:gd name="csX39" fmla="*/ 192922 w 340484"/>
                  <a:gd name="csY39" fmla="*/ 147806 h 220907"/>
                  <a:gd name="csX40" fmla="*/ 210842 w 340484"/>
                  <a:gd name="csY40" fmla="*/ 151162 h 220907"/>
                  <a:gd name="csX41" fmla="*/ 225067 w 340484"/>
                  <a:gd name="csY41" fmla="*/ 162771 h 220907"/>
                  <a:gd name="csX42" fmla="*/ 228793 w 340484"/>
                  <a:gd name="csY42" fmla="*/ 188408 h 220907"/>
                  <a:gd name="csX43" fmla="*/ 221704 w 340484"/>
                  <a:gd name="csY43" fmla="*/ 198838 h 220907"/>
                  <a:gd name="csX44" fmla="*/ 236954 w 340484"/>
                  <a:gd name="csY44" fmla="*/ 220908 h 220907"/>
                  <a:gd name="csX45" fmla="*/ 249867 w 340484"/>
                  <a:gd name="csY45" fmla="*/ 188544 h 220907"/>
                  <a:gd name="csX46" fmla="*/ 248494 w 340484"/>
                  <a:gd name="csY46" fmla="*/ 173715 h 220907"/>
                  <a:gd name="csX47" fmla="*/ 258827 w 340484"/>
                  <a:gd name="csY47" fmla="*/ 168318 h 220907"/>
                  <a:gd name="csX48" fmla="*/ 270639 w 340484"/>
                  <a:gd name="csY48" fmla="*/ 178356 h 220907"/>
                  <a:gd name="csX49" fmla="*/ 291200 w 340484"/>
                  <a:gd name="csY49" fmla="*/ 187516 h 220907"/>
                  <a:gd name="csX50" fmla="*/ 295091 w 340484"/>
                  <a:gd name="csY50" fmla="*/ 188045 h 220907"/>
                  <a:gd name="csX51" fmla="*/ 336771 w 340484"/>
                  <a:gd name="csY51" fmla="*/ 165144 h 220907"/>
                  <a:gd name="csX52" fmla="*/ 336771 w 340484"/>
                  <a:gd name="csY52" fmla="*/ 165144 h 220907"/>
                  <a:gd name="csX53" fmla="*/ 340437 w 340484"/>
                  <a:gd name="csY53" fmla="*/ 146309 h 220907"/>
                  <a:gd name="csX54" fmla="*/ 338943 w 340484"/>
                  <a:gd name="csY54" fmla="*/ 115548 h 2209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Lst>
                <a:rect l="l" t="t" r="r" b="b"/>
                <a:pathLst>
                  <a:path w="340484" h="220907">
                    <a:moveTo>
                      <a:pt x="338988" y="115578"/>
                    </a:moveTo>
                    <a:cubicBezTo>
                      <a:pt x="338400" y="103349"/>
                      <a:pt x="332261" y="92072"/>
                      <a:pt x="322350" y="84923"/>
                    </a:cubicBezTo>
                    <a:lnTo>
                      <a:pt x="309980" y="76019"/>
                    </a:lnTo>
                    <a:cubicBezTo>
                      <a:pt x="301819" y="70139"/>
                      <a:pt x="291743" y="67554"/>
                      <a:pt x="281756" y="68779"/>
                    </a:cubicBezTo>
                    <a:lnTo>
                      <a:pt x="264499" y="70895"/>
                    </a:lnTo>
                    <a:cubicBezTo>
                      <a:pt x="260607" y="71378"/>
                      <a:pt x="256670" y="70653"/>
                      <a:pt x="253201" y="68839"/>
                    </a:cubicBezTo>
                    <a:lnTo>
                      <a:pt x="234435" y="59013"/>
                    </a:lnTo>
                    <a:cubicBezTo>
                      <a:pt x="235763" y="57336"/>
                      <a:pt x="236894" y="55491"/>
                      <a:pt x="237799" y="53481"/>
                    </a:cubicBezTo>
                    <a:lnTo>
                      <a:pt x="238101" y="52816"/>
                    </a:lnTo>
                    <a:cubicBezTo>
                      <a:pt x="242189" y="43716"/>
                      <a:pt x="240786" y="33089"/>
                      <a:pt x="234480" y="25365"/>
                    </a:cubicBezTo>
                    <a:lnTo>
                      <a:pt x="221643" y="9644"/>
                    </a:lnTo>
                    <a:cubicBezTo>
                      <a:pt x="216650" y="3537"/>
                      <a:pt x="209198" y="0"/>
                      <a:pt x="201324" y="0"/>
                    </a:cubicBezTo>
                    <a:cubicBezTo>
                      <a:pt x="193887" y="0"/>
                      <a:pt x="186812" y="3159"/>
                      <a:pt x="181834" y="8677"/>
                    </a:cubicBezTo>
                    <a:lnTo>
                      <a:pt x="175830" y="15343"/>
                    </a:lnTo>
                    <a:cubicBezTo>
                      <a:pt x="174428" y="16900"/>
                      <a:pt x="172859" y="18275"/>
                      <a:pt x="171124" y="19455"/>
                    </a:cubicBezTo>
                    <a:lnTo>
                      <a:pt x="163883" y="24413"/>
                    </a:lnTo>
                    <a:cubicBezTo>
                      <a:pt x="155783" y="21571"/>
                      <a:pt x="146867" y="21797"/>
                      <a:pt x="138857" y="25183"/>
                    </a:cubicBezTo>
                    <a:lnTo>
                      <a:pt x="123923" y="31517"/>
                    </a:lnTo>
                    <a:cubicBezTo>
                      <a:pt x="119262" y="33497"/>
                      <a:pt x="114299" y="34661"/>
                      <a:pt x="109246" y="34979"/>
                    </a:cubicBezTo>
                    <a:lnTo>
                      <a:pt x="57459" y="38244"/>
                    </a:lnTo>
                    <a:cubicBezTo>
                      <a:pt x="51456" y="38622"/>
                      <a:pt x="45422" y="38380"/>
                      <a:pt x="39463" y="37503"/>
                    </a:cubicBezTo>
                    <a:lnTo>
                      <a:pt x="12597" y="33558"/>
                    </a:lnTo>
                    <a:cubicBezTo>
                      <a:pt x="5899" y="32575"/>
                      <a:pt x="363" y="38758"/>
                      <a:pt x="2068" y="45318"/>
                    </a:cubicBezTo>
                    <a:lnTo>
                      <a:pt x="5764" y="59558"/>
                    </a:lnTo>
                    <a:cubicBezTo>
                      <a:pt x="9444" y="73706"/>
                      <a:pt x="9595" y="88535"/>
                      <a:pt x="6231" y="102760"/>
                    </a:cubicBezTo>
                    <a:lnTo>
                      <a:pt x="258" y="127928"/>
                    </a:lnTo>
                    <a:cubicBezTo>
                      <a:pt x="-783" y="132312"/>
                      <a:pt x="1404" y="136832"/>
                      <a:pt x="5492" y="138721"/>
                    </a:cubicBezTo>
                    <a:lnTo>
                      <a:pt x="18918" y="144949"/>
                    </a:lnTo>
                    <a:cubicBezTo>
                      <a:pt x="36039" y="152900"/>
                      <a:pt x="54804" y="156634"/>
                      <a:pt x="73661" y="155863"/>
                    </a:cubicBezTo>
                    <a:lnTo>
                      <a:pt x="86347" y="155349"/>
                    </a:lnTo>
                    <a:cubicBezTo>
                      <a:pt x="94040" y="155031"/>
                      <a:pt x="101703" y="153973"/>
                      <a:pt x="109185" y="152174"/>
                    </a:cubicBezTo>
                    <a:lnTo>
                      <a:pt x="145721" y="143407"/>
                    </a:lnTo>
                    <a:cubicBezTo>
                      <a:pt x="153007" y="141654"/>
                      <a:pt x="157397" y="134201"/>
                      <a:pt x="155390" y="126976"/>
                    </a:cubicBezTo>
                    <a:lnTo>
                      <a:pt x="151559" y="113114"/>
                    </a:lnTo>
                    <a:cubicBezTo>
                      <a:pt x="149703" y="106403"/>
                      <a:pt x="154832" y="99812"/>
                      <a:pt x="161771" y="99948"/>
                    </a:cubicBezTo>
                    <a:lnTo>
                      <a:pt x="161771" y="99948"/>
                    </a:lnTo>
                    <a:cubicBezTo>
                      <a:pt x="165814" y="100039"/>
                      <a:pt x="169691" y="101671"/>
                      <a:pt x="172587" y="104498"/>
                    </a:cubicBezTo>
                    <a:lnTo>
                      <a:pt x="181955" y="113704"/>
                    </a:lnTo>
                    <a:cubicBezTo>
                      <a:pt x="186918" y="118571"/>
                      <a:pt x="190071" y="124980"/>
                      <a:pt x="190930" y="131873"/>
                    </a:cubicBezTo>
                    <a:lnTo>
                      <a:pt x="192922" y="147806"/>
                    </a:lnTo>
                    <a:cubicBezTo>
                      <a:pt x="198850" y="145901"/>
                      <a:pt x="205608" y="146884"/>
                      <a:pt x="210842" y="151162"/>
                    </a:cubicBezTo>
                    <a:lnTo>
                      <a:pt x="225067" y="162771"/>
                    </a:lnTo>
                    <a:cubicBezTo>
                      <a:pt x="232761" y="169044"/>
                      <a:pt x="234390" y="180185"/>
                      <a:pt x="228793" y="188408"/>
                    </a:cubicBezTo>
                    <a:lnTo>
                      <a:pt x="221704" y="198838"/>
                    </a:lnTo>
                    <a:lnTo>
                      <a:pt x="236954" y="220908"/>
                    </a:lnTo>
                    <a:lnTo>
                      <a:pt x="249867" y="188544"/>
                    </a:lnTo>
                    <a:lnTo>
                      <a:pt x="248494" y="173715"/>
                    </a:lnTo>
                    <a:cubicBezTo>
                      <a:pt x="247981" y="168092"/>
                      <a:pt x="254528" y="164675"/>
                      <a:pt x="258827" y="168318"/>
                    </a:cubicBezTo>
                    <a:lnTo>
                      <a:pt x="270639" y="178356"/>
                    </a:lnTo>
                    <a:cubicBezTo>
                      <a:pt x="276477" y="183314"/>
                      <a:pt x="283612" y="186503"/>
                      <a:pt x="291200" y="187516"/>
                    </a:cubicBezTo>
                    <a:lnTo>
                      <a:pt x="295091" y="188045"/>
                    </a:lnTo>
                    <a:cubicBezTo>
                      <a:pt x="312499" y="190388"/>
                      <a:pt x="329394" y="181107"/>
                      <a:pt x="336771" y="165144"/>
                    </a:cubicBezTo>
                    <a:lnTo>
                      <a:pt x="336771" y="165144"/>
                    </a:lnTo>
                    <a:cubicBezTo>
                      <a:pt x="339486" y="159264"/>
                      <a:pt x="340753" y="152794"/>
                      <a:pt x="340437" y="146309"/>
                    </a:cubicBezTo>
                    <a:lnTo>
                      <a:pt x="338943" y="115548"/>
                    </a:lnTo>
                    <a:close/>
                  </a:path>
                </a:pathLst>
              </a:custGeom>
              <a:solidFill>
                <a:schemeClr val="accent5">
                  <a:lumMod val="75000"/>
                </a:schemeClr>
              </a:solidFill>
              <a:ln w="6350" cap="rnd">
                <a:solidFill>
                  <a:schemeClr val="bg1">
                    <a:lumMod val="50000"/>
                  </a:schemeClr>
                </a:solidFill>
                <a:prstDash val="solid"/>
                <a:round/>
              </a:ln>
            </p:spPr>
            <p:txBody>
              <a:bodyPr/>
              <a:lstStyle/>
              <a:p>
                <a:endParaRPr lang="en-US"/>
              </a:p>
            </p:txBody>
          </p:sp>
          <p:sp>
            <p:nvSpPr>
              <p:cNvPr id="3231" name="Freeform 3230">
                <a:extLst>
                  <a:ext uri="{FF2B5EF4-FFF2-40B4-BE49-F238E27FC236}">
                    <a16:creationId xmlns:a16="http://schemas.microsoft.com/office/drawing/2014/main" id="{03E0AFB8-E876-2890-F728-3D32893C0BF9}"/>
                  </a:ext>
                </a:extLst>
              </p:cNvPr>
              <p:cNvSpPr/>
              <p:nvPr/>
            </p:nvSpPr>
            <p:spPr>
              <a:xfrm>
                <a:off x="8375973" y="4456262"/>
                <a:ext cx="107601" cy="97052"/>
              </a:xfrm>
              <a:custGeom>
                <a:avLst/>
                <a:gdLst>
                  <a:gd name="csX0" fmla="*/ 0 w 121315"/>
                  <a:gd name="csY0" fmla="*/ 42110 h 109422"/>
                  <a:gd name="csX1" fmla="*/ 53823 w 121315"/>
                  <a:gd name="csY1" fmla="*/ 28430 h 109422"/>
                  <a:gd name="csX2" fmla="*/ 62693 w 121315"/>
                  <a:gd name="csY2" fmla="*/ 22232 h 109422"/>
                  <a:gd name="csX3" fmla="*/ 72226 w 121315"/>
                  <a:gd name="csY3" fmla="*/ 8310 h 109422"/>
                  <a:gd name="csX4" fmla="*/ 100043 w 121315"/>
                  <a:gd name="csY4" fmla="*/ 4305 h 109422"/>
                  <a:gd name="csX5" fmla="*/ 114268 w 121315"/>
                  <a:gd name="csY5" fmla="*/ 15914 h 109422"/>
                  <a:gd name="csX6" fmla="*/ 117994 w 121315"/>
                  <a:gd name="csY6" fmla="*/ 41551 h 109422"/>
                  <a:gd name="csX7" fmla="*/ 98700 w 121315"/>
                  <a:gd name="csY7" fmla="*/ 69939 h 109422"/>
                  <a:gd name="csX8" fmla="*/ 97403 w 121315"/>
                  <a:gd name="csY8" fmla="*/ 84919 h 109422"/>
                  <a:gd name="csX9" fmla="*/ 108490 w 121315"/>
                  <a:gd name="csY9" fmla="*/ 109422 h 1094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1315" h="109422">
                    <a:moveTo>
                      <a:pt x="0" y="42110"/>
                    </a:moveTo>
                    <a:lnTo>
                      <a:pt x="53823" y="28430"/>
                    </a:lnTo>
                    <a:cubicBezTo>
                      <a:pt x="57428" y="27508"/>
                      <a:pt x="60581" y="25316"/>
                      <a:pt x="62693" y="22232"/>
                    </a:cubicBezTo>
                    <a:lnTo>
                      <a:pt x="72226" y="8310"/>
                    </a:lnTo>
                    <a:cubicBezTo>
                      <a:pt x="78547" y="-911"/>
                      <a:pt x="91384" y="-2770"/>
                      <a:pt x="100043" y="4305"/>
                    </a:cubicBezTo>
                    <a:lnTo>
                      <a:pt x="114268" y="15914"/>
                    </a:lnTo>
                    <a:cubicBezTo>
                      <a:pt x="121961" y="22187"/>
                      <a:pt x="123590" y="33328"/>
                      <a:pt x="117994" y="41551"/>
                    </a:cubicBezTo>
                    <a:lnTo>
                      <a:pt x="98700" y="69939"/>
                    </a:lnTo>
                    <a:cubicBezTo>
                      <a:pt x="95698" y="74368"/>
                      <a:pt x="95201" y="80052"/>
                      <a:pt x="97403" y="84919"/>
                    </a:cubicBezTo>
                    <a:lnTo>
                      <a:pt x="108490" y="109422"/>
                    </a:lnTo>
                  </a:path>
                </a:pathLst>
              </a:custGeom>
              <a:noFill/>
              <a:ln w="6350" cap="rnd">
                <a:solidFill>
                  <a:schemeClr val="bg1">
                    <a:lumMod val="50000"/>
                  </a:schemeClr>
                </a:solidFill>
                <a:prstDash val="solid"/>
                <a:round/>
              </a:ln>
            </p:spPr>
            <p:txBody>
              <a:bodyPr/>
              <a:lstStyle/>
              <a:p>
                <a:endParaRPr lang="en-US"/>
              </a:p>
            </p:txBody>
          </p:sp>
          <p:sp>
            <p:nvSpPr>
              <p:cNvPr id="3232" name="Freeform 3231">
                <a:extLst>
                  <a:ext uri="{FF2B5EF4-FFF2-40B4-BE49-F238E27FC236}">
                    <a16:creationId xmlns:a16="http://schemas.microsoft.com/office/drawing/2014/main" id="{B2151608-3BF7-F928-CC88-213E5EE71872}"/>
                  </a:ext>
                </a:extLst>
              </p:cNvPr>
              <p:cNvSpPr/>
              <p:nvPr/>
            </p:nvSpPr>
            <p:spPr>
              <a:xfrm>
                <a:off x="8389727" y="4326006"/>
                <a:ext cx="101167" cy="62772"/>
              </a:xfrm>
              <a:custGeom>
                <a:avLst/>
                <a:gdLst>
                  <a:gd name="csX0" fmla="*/ 0 w 114062"/>
                  <a:gd name="csY0" fmla="*/ 50034 h 70773"/>
                  <a:gd name="csX1" fmla="*/ 44772 w 114062"/>
                  <a:gd name="csY1" fmla="*/ 19455 h 70773"/>
                  <a:gd name="csX2" fmla="*/ 49478 w 114062"/>
                  <a:gd name="csY2" fmla="*/ 15343 h 70773"/>
                  <a:gd name="csX3" fmla="*/ 55482 w 114062"/>
                  <a:gd name="csY3" fmla="*/ 8677 h 70773"/>
                  <a:gd name="csX4" fmla="*/ 74972 w 114062"/>
                  <a:gd name="csY4" fmla="*/ 0 h 70773"/>
                  <a:gd name="csX5" fmla="*/ 74972 w 114062"/>
                  <a:gd name="csY5" fmla="*/ 0 h 70773"/>
                  <a:gd name="csX6" fmla="*/ 95291 w 114062"/>
                  <a:gd name="csY6" fmla="*/ 9644 h 70773"/>
                  <a:gd name="csX7" fmla="*/ 108128 w 114062"/>
                  <a:gd name="csY7" fmla="*/ 25365 h 70773"/>
                  <a:gd name="csX8" fmla="*/ 111749 w 114062"/>
                  <a:gd name="csY8" fmla="*/ 52816 h 70773"/>
                  <a:gd name="csX9" fmla="*/ 111447 w 114062"/>
                  <a:gd name="csY9" fmla="*/ 53481 h 70773"/>
                  <a:gd name="csX10" fmla="*/ 92335 w 114062"/>
                  <a:gd name="csY10" fmla="*/ 68552 h 70773"/>
                  <a:gd name="csX11" fmla="*/ 80523 w 114062"/>
                  <a:gd name="csY11" fmla="*/ 70774 h 707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4062" h="70773">
                    <a:moveTo>
                      <a:pt x="0" y="50034"/>
                    </a:moveTo>
                    <a:lnTo>
                      <a:pt x="44772" y="19455"/>
                    </a:lnTo>
                    <a:cubicBezTo>
                      <a:pt x="46492" y="18275"/>
                      <a:pt x="48076" y="16900"/>
                      <a:pt x="49478" y="15343"/>
                    </a:cubicBezTo>
                    <a:lnTo>
                      <a:pt x="55482" y="8677"/>
                    </a:lnTo>
                    <a:cubicBezTo>
                      <a:pt x="60460" y="3144"/>
                      <a:pt x="67535" y="0"/>
                      <a:pt x="74972" y="0"/>
                    </a:cubicBezTo>
                    <a:lnTo>
                      <a:pt x="74972" y="0"/>
                    </a:lnTo>
                    <a:cubicBezTo>
                      <a:pt x="82846" y="0"/>
                      <a:pt x="90298" y="3537"/>
                      <a:pt x="95291" y="9644"/>
                    </a:cubicBezTo>
                    <a:lnTo>
                      <a:pt x="108128" y="25365"/>
                    </a:lnTo>
                    <a:cubicBezTo>
                      <a:pt x="114434" y="33089"/>
                      <a:pt x="115837" y="43716"/>
                      <a:pt x="111749" y="52816"/>
                    </a:cubicBezTo>
                    <a:lnTo>
                      <a:pt x="111447" y="53481"/>
                    </a:lnTo>
                    <a:cubicBezTo>
                      <a:pt x="107917" y="61341"/>
                      <a:pt x="100782" y="66965"/>
                      <a:pt x="92335" y="68552"/>
                    </a:cubicBezTo>
                    <a:lnTo>
                      <a:pt x="80523" y="70774"/>
                    </a:lnTo>
                  </a:path>
                </a:pathLst>
              </a:custGeom>
              <a:noFill/>
              <a:ln w="6350" cap="rnd">
                <a:solidFill>
                  <a:schemeClr val="bg1">
                    <a:lumMod val="50000"/>
                  </a:schemeClr>
                </a:solidFill>
                <a:prstDash val="solid"/>
                <a:round/>
              </a:ln>
            </p:spPr>
            <p:txBody>
              <a:bodyPr/>
              <a:lstStyle/>
              <a:p>
                <a:endParaRPr lang="en-US"/>
              </a:p>
            </p:txBody>
          </p:sp>
          <p:sp>
            <p:nvSpPr>
              <p:cNvPr id="3233" name="Freeform 3232">
                <a:extLst>
                  <a:ext uri="{FF2B5EF4-FFF2-40B4-BE49-F238E27FC236}">
                    <a16:creationId xmlns:a16="http://schemas.microsoft.com/office/drawing/2014/main" id="{7C5F222E-718B-5387-E3FC-DA8122313FFB}"/>
                  </a:ext>
                </a:extLst>
              </p:cNvPr>
              <p:cNvSpPr/>
              <p:nvPr/>
            </p:nvSpPr>
            <p:spPr>
              <a:xfrm>
                <a:off x="8405889" y="4571028"/>
                <a:ext cx="171608" cy="144161"/>
              </a:xfrm>
              <a:custGeom>
                <a:avLst/>
                <a:gdLst>
                  <a:gd name="csX0" fmla="*/ 193418 w 193481"/>
                  <a:gd name="csY0" fmla="*/ 131341 h 162535"/>
                  <a:gd name="csX1" fmla="*/ 192468 w 193481"/>
                  <a:gd name="csY1" fmla="*/ 117842 h 162535"/>
                  <a:gd name="csX2" fmla="*/ 170700 w 193481"/>
                  <a:gd name="csY2" fmla="*/ 93762 h 162535"/>
                  <a:gd name="csX3" fmla="*/ 125295 w 193481"/>
                  <a:gd name="csY3" fmla="*/ 85993 h 162535"/>
                  <a:gd name="csX4" fmla="*/ 116154 w 193481"/>
                  <a:gd name="csY4" fmla="*/ 82592 h 162535"/>
                  <a:gd name="csX5" fmla="*/ 75455 w 193481"/>
                  <a:gd name="csY5" fmla="*/ 58376 h 162535"/>
                  <a:gd name="csX6" fmla="*/ 79331 w 193481"/>
                  <a:gd name="csY6" fmla="*/ 54929 h 162535"/>
                  <a:gd name="csX7" fmla="*/ 82967 w 193481"/>
                  <a:gd name="csY7" fmla="*/ 30970 h 162535"/>
                  <a:gd name="csX8" fmla="*/ 69783 w 193481"/>
                  <a:gd name="csY8" fmla="*/ 9127 h 162535"/>
                  <a:gd name="csX9" fmla="*/ 45602 w 193481"/>
                  <a:gd name="csY9" fmla="*/ 1796 h 162535"/>
                  <a:gd name="csX10" fmla="*/ 32659 w 193481"/>
                  <a:gd name="csY10" fmla="*/ 7887 h 162535"/>
                  <a:gd name="csX11" fmla="*/ 21918 w 193481"/>
                  <a:gd name="csY11" fmla="*/ 22913 h 162535"/>
                  <a:gd name="csX12" fmla="*/ 16503 w 193481"/>
                  <a:gd name="csY12" fmla="*/ 71073 h 162535"/>
                  <a:gd name="csX13" fmla="*/ 16789 w 193481"/>
                  <a:gd name="csY13" fmla="*/ 71164 h 162535"/>
                  <a:gd name="csX14" fmla="*/ 0 w 193481"/>
                  <a:gd name="csY14" fmla="*/ 98856 h 162535"/>
                  <a:gd name="csX15" fmla="*/ 38466 w 193481"/>
                  <a:gd name="csY15" fmla="*/ 115106 h 162535"/>
                  <a:gd name="csX16" fmla="*/ 51726 w 193481"/>
                  <a:gd name="csY16" fmla="*/ 116059 h 162535"/>
                  <a:gd name="csX17" fmla="*/ 72392 w 193481"/>
                  <a:gd name="csY17" fmla="*/ 109468 h 162535"/>
                  <a:gd name="csX18" fmla="*/ 88820 w 193481"/>
                  <a:gd name="csY18" fmla="*/ 116542 h 162535"/>
                  <a:gd name="csX19" fmla="*/ 95517 w 193481"/>
                  <a:gd name="csY19" fmla="*/ 130389 h 162535"/>
                  <a:gd name="csX20" fmla="*/ 114358 w 193481"/>
                  <a:gd name="csY20" fmla="*/ 147198 h 162535"/>
                  <a:gd name="csX21" fmla="*/ 154152 w 193481"/>
                  <a:gd name="csY21" fmla="*/ 161075 h 162535"/>
                  <a:gd name="csX22" fmla="*/ 177549 w 193481"/>
                  <a:gd name="csY22" fmla="*/ 157976 h 162535"/>
                  <a:gd name="csX23" fmla="*/ 181999 w 193481"/>
                  <a:gd name="csY23" fmla="*/ 154938 h 162535"/>
                  <a:gd name="csX24" fmla="*/ 193418 w 193481"/>
                  <a:gd name="csY24" fmla="*/ 131356 h 1625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93481" h="162535">
                    <a:moveTo>
                      <a:pt x="193418" y="131341"/>
                    </a:moveTo>
                    <a:lnTo>
                      <a:pt x="192468" y="117842"/>
                    </a:lnTo>
                    <a:cubicBezTo>
                      <a:pt x="191623" y="105750"/>
                      <a:pt x="182633" y="95803"/>
                      <a:pt x="170700" y="93762"/>
                    </a:cubicBezTo>
                    <a:lnTo>
                      <a:pt x="125295" y="85993"/>
                    </a:lnTo>
                    <a:cubicBezTo>
                      <a:pt x="122067" y="85433"/>
                      <a:pt x="118959" y="84285"/>
                      <a:pt x="116154" y="82592"/>
                    </a:cubicBezTo>
                    <a:lnTo>
                      <a:pt x="75455" y="58376"/>
                    </a:lnTo>
                    <a:lnTo>
                      <a:pt x="79331" y="54929"/>
                    </a:lnTo>
                    <a:cubicBezTo>
                      <a:pt x="86165" y="48867"/>
                      <a:pt x="87688" y="38785"/>
                      <a:pt x="82967" y="30970"/>
                    </a:cubicBezTo>
                    <a:lnTo>
                      <a:pt x="69783" y="9127"/>
                    </a:lnTo>
                    <a:cubicBezTo>
                      <a:pt x="64774" y="843"/>
                      <a:pt x="54336" y="-2316"/>
                      <a:pt x="45602" y="1796"/>
                    </a:cubicBezTo>
                    <a:lnTo>
                      <a:pt x="32659" y="7887"/>
                    </a:lnTo>
                    <a:cubicBezTo>
                      <a:pt x="26715" y="10684"/>
                      <a:pt x="22642" y="16368"/>
                      <a:pt x="21918" y="22913"/>
                    </a:cubicBezTo>
                    <a:lnTo>
                      <a:pt x="16503" y="71073"/>
                    </a:lnTo>
                    <a:lnTo>
                      <a:pt x="16789" y="71164"/>
                    </a:lnTo>
                    <a:lnTo>
                      <a:pt x="0" y="98856"/>
                    </a:lnTo>
                    <a:lnTo>
                      <a:pt x="38466" y="115106"/>
                    </a:lnTo>
                    <a:cubicBezTo>
                      <a:pt x="42600" y="117117"/>
                      <a:pt x="47351" y="117449"/>
                      <a:pt x="51726" y="116059"/>
                    </a:cubicBezTo>
                    <a:lnTo>
                      <a:pt x="72392" y="109468"/>
                    </a:lnTo>
                    <a:cubicBezTo>
                      <a:pt x="78864" y="107397"/>
                      <a:pt x="85863" y="110420"/>
                      <a:pt x="88820" y="116542"/>
                    </a:cubicBezTo>
                    <a:lnTo>
                      <a:pt x="95517" y="130389"/>
                    </a:lnTo>
                    <a:cubicBezTo>
                      <a:pt x="99334" y="138264"/>
                      <a:pt x="106107" y="144311"/>
                      <a:pt x="114358" y="147198"/>
                    </a:cubicBezTo>
                    <a:lnTo>
                      <a:pt x="154152" y="161075"/>
                    </a:lnTo>
                    <a:cubicBezTo>
                      <a:pt x="161996" y="163811"/>
                      <a:pt x="170670" y="162662"/>
                      <a:pt x="177549" y="157976"/>
                    </a:cubicBezTo>
                    <a:lnTo>
                      <a:pt x="181999" y="154938"/>
                    </a:lnTo>
                    <a:cubicBezTo>
                      <a:pt x="189722" y="149677"/>
                      <a:pt x="194067" y="140683"/>
                      <a:pt x="193418" y="131356"/>
                    </a:cubicBezTo>
                    <a:close/>
                  </a:path>
                </a:pathLst>
              </a:custGeom>
              <a:solidFill>
                <a:schemeClr val="accent5">
                  <a:lumMod val="75000"/>
                </a:schemeClr>
              </a:solidFill>
              <a:ln w="6350" cap="rnd">
                <a:solidFill>
                  <a:schemeClr val="bg1">
                    <a:lumMod val="50000"/>
                  </a:schemeClr>
                </a:solidFill>
                <a:prstDash val="solid"/>
                <a:round/>
              </a:ln>
            </p:spPr>
            <p:txBody>
              <a:bodyPr/>
              <a:lstStyle/>
              <a:p>
                <a:endParaRPr lang="en-US"/>
              </a:p>
            </p:txBody>
          </p:sp>
          <p:sp>
            <p:nvSpPr>
              <p:cNvPr id="3234" name="Freeform 3233">
                <a:extLst>
                  <a:ext uri="{FF2B5EF4-FFF2-40B4-BE49-F238E27FC236}">
                    <a16:creationId xmlns:a16="http://schemas.microsoft.com/office/drawing/2014/main" id="{8E866FD3-5D88-B0AA-23E3-D1B21F755C8D}"/>
                  </a:ext>
                </a:extLst>
              </p:cNvPr>
              <p:cNvSpPr/>
              <p:nvPr/>
            </p:nvSpPr>
            <p:spPr>
              <a:xfrm>
                <a:off x="8283083" y="4456281"/>
                <a:ext cx="297038" cy="177785"/>
              </a:xfrm>
              <a:custGeom>
                <a:avLst/>
                <a:gdLst>
                  <a:gd name="csX0" fmla="*/ 334184 w 334898"/>
                  <a:gd name="csY0" fmla="*/ 132755 h 200445"/>
                  <a:gd name="csX1" fmla="*/ 331484 w 334898"/>
                  <a:gd name="csY1" fmla="*/ 117745 h 200445"/>
                  <a:gd name="csX2" fmla="*/ 305659 w 334898"/>
                  <a:gd name="csY2" fmla="*/ 86122 h 200445"/>
                  <a:gd name="csX3" fmla="*/ 216688 w 334898"/>
                  <a:gd name="csY3" fmla="*/ 50448 h 200445"/>
                  <a:gd name="csX4" fmla="*/ 222737 w 334898"/>
                  <a:gd name="csY4" fmla="*/ 41544 h 200445"/>
                  <a:gd name="csX5" fmla="*/ 219011 w 334898"/>
                  <a:gd name="csY5" fmla="*/ 15907 h 200445"/>
                  <a:gd name="csX6" fmla="*/ 204786 w 334898"/>
                  <a:gd name="csY6" fmla="*/ 4298 h 200445"/>
                  <a:gd name="csX7" fmla="*/ 176970 w 334898"/>
                  <a:gd name="csY7" fmla="*/ 8304 h 200445"/>
                  <a:gd name="csX8" fmla="*/ 167436 w 334898"/>
                  <a:gd name="csY8" fmla="*/ 22226 h 200445"/>
                  <a:gd name="csX9" fmla="*/ 158566 w 334898"/>
                  <a:gd name="csY9" fmla="*/ 28424 h 200445"/>
                  <a:gd name="csX10" fmla="*/ 147796 w 334898"/>
                  <a:gd name="csY10" fmla="*/ 31159 h 200445"/>
                  <a:gd name="csX11" fmla="*/ 137010 w 334898"/>
                  <a:gd name="csY11" fmla="*/ 27244 h 200445"/>
                  <a:gd name="csX12" fmla="*/ 85103 w 334898"/>
                  <a:gd name="csY12" fmla="*/ 38506 h 200445"/>
                  <a:gd name="csX13" fmla="*/ 71723 w 334898"/>
                  <a:gd name="csY13" fmla="*/ 39610 h 200445"/>
                  <a:gd name="csX14" fmla="*/ 11413 w 334898"/>
                  <a:gd name="csY14" fmla="*/ 36677 h 200445"/>
                  <a:gd name="csX15" fmla="*/ 145 w 334898"/>
                  <a:gd name="csY15" fmla="*/ 48619 h 200445"/>
                  <a:gd name="csX16" fmla="*/ 3901 w 334898"/>
                  <a:gd name="csY16" fmla="*/ 84565 h 200445"/>
                  <a:gd name="csX17" fmla="*/ 3976 w 334898"/>
                  <a:gd name="csY17" fmla="*/ 110988 h 200445"/>
                  <a:gd name="csX18" fmla="*/ 54 w 334898"/>
                  <a:gd name="csY18" fmla="*/ 150607 h 200445"/>
                  <a:gd name="csX19" fmla="*/ 11187 w 334898"/>
                  <a:gd name="csY19" fmla="*/ 162489 h 200445"/>
                  <a:gd name="csX20" fmla="*/ 58357 w 334898"/>
                  <a:gd name="csY20" fmla="*/ 160826 h 200445"/>
                  <a:gd name="csX21" fmla="*/ 108666 w 334898"/>
                  <a:gd name="csY21" fmla="*/ 148733 h 200445"/>
                  <a:gd name="csX22" fmla="*/ 143874 w 334898"/>
                  <a:gd name="csY22" fmla="*/ 132302 h 200445"/>
                  <a:gd name="csX23" fmla="*/ 150119 w 334898"/>
                  <a:gd name="csY23" fmla="*/ 122491 h 200445"/>
                  <a:gd name="csX24" fmla="*/ 150119 w 334898"/>
                  <a:gd name="csY24" fmla="*/ 98759 h 200445"/>
                  <a:gd name="csX25" fmla="*/ 151129 w 334898"/>
                  <a:gd name="csY25" fmla="*/ 98699 h 200445"/>
                  <a:gd name="csX26" fmla="*/ 174058 w 334898"/>
                  <a:gd name="csY26" fmla="*/ 110459 h 200445"/>
                  <a:gd name="csX27" fmla="*/ 186534 w 334898"/>
                  <a:gd name="csY27" fmla="*/ 130307 h 200445"/>
                  <a:gd name="csX28" fmla="*/ 208301 w 334898"/>
                  <a:gd name="csY28" fmla="*/ 138515 h 200445"/>
                  <a:gd name="csX29" fmla="*/ 221485 w 334898"/>
                  <a:gd name="csY29" fmla="*/ 160357 h 200445"/>
                  <a:gd name="csX30" fmla="*/ 217850 w 334898"/>
                  <a:gd name="csY30" fmla="*/ 184317 h 200445"/>
                  <a:gd name="csX31" fmla="*/ 211288 w 334898"/>
                  <a:gd name="csY31" fmla="*/ 190136 h 200445"/>
                  <a:gd name="csX32" fmla="*/ 206280 w 334898"/>
                  <a:gd name="csY32" fmla="*/ 197316 h 200445"/>
                  <a:gd name="csX33" fmla="*/ 218378 w 334898"/>
                  <a:gd name="csY33" fmla="*/ 200446 h 200445"/>
                  <a:gd name="csX34" fmla="*/ 236887 w 334898"/>
                  <a:gd name="csY34" fmla="*/ 186599 h 200445"/>
                  <a:gd name="csX35" fmla="*/ 240583 w 334898"/>
                  <a:gd name="csY35" fmla="*/ 178255 h 200445"/>
                  <a:gd name="csX36" fmla="*/ 253601 w 334898"/>
                  <a:gd name="csY36" fmla="*/ 168853 h 200445"/>
                  <a:gd name="csX37" fmla="*/ 276032 w 334898"/>
                  <a:gd name="csY37" fmla="*/ 178739 h 200445"/>
                  <a:gd name="csX38" fmla="*/ 319793 w 334898"/>
                  <a:gd name="csY38" fmla="*/ 172541 h 200445"/>
                  <a:gd name="csX39" fmla="*/ 334230 w 334898"/>
                  <a:gd name="csY39" fmla="*/ 132755 h 200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334898" h="200445">
                    <a:moveTo>
                      <a:pt x="334184" y="132755"/>
                    </a:moveTo>
                    <a:lnTo>
                      <a:pt x="331484" y="117745"/>
                    </a:lnTo>
                    <a:cubicBezTo>
                      <a:pt x="328905" y="103445"/>
                      <a:pt x="319145" y="91488"/>
                      <a:pt x="305659" y="86122"/>
                    </a:cubicBezTo>
                    <a:lnTo>
                      <a:pt x="216688" y="50448"/>
                    </a:lnTo>
                    <a:lnTo>
                      <a:pt x="222737" y="41544"/>
                    </a:lnTo>
                    <a:cubicBezTo>
                      <a:pt x="228319" y="33321"/>
                      <a:pt x="226705" y="22196"/>
                      <a:pt x="219011" y="15907"/>
                    </a:cubicBezTo>
                    <a:lnTo>
                      <a:pt x="204786" y="4298"/>
                    </a:lnTo>
                    <a:cubicBezTo>
                      <a:pt x="196128" y="-2761"/>
                      <a:pt x="183290" y="-917"/>
                      <a:pt x="176970" y="8304"/>
                    </a:cubicBezTo>
                    <a:lnTo>
                      <a:pt x="167436" y="22226"/>
                    </a:lnTo>
                    <a:cubicBezTo>
                      <a:pt x="165324" y="25294"/>
                      <a:pt x="162172" y="27501"/>
                      <a:pt x="158566" y="28424"/>
                    </a:cubicBezTo>
                    <a:lnTo>
                      <a:pt x="147796" y="31159"/>
                    </a:lnTo>
                    <a:cubicBezTo>
                      <a:pt x="145352" y="28046"/>
                      <a:pt x="141264" y="26322"/>
                      <a:pt x="137010" y="27244"/>
                    </a:cubicBezTo>
                    <a:lnTo>
                      <a:pt x="85103" y="38506"/>
                    </a:lnTo>
                    <a:cubicBezTo>
                      <a:pt x="80713" y="39458"/>
                      <a:pt x="76203" y="39836"/>
                      <a:pt x="71723" y="39610"/>
                    </a:cubicBezTo>
                    <a:lnTo>
                      <a:pt x="11413" y="36677"/>
                    </a:lnTo>
                    <a:cubicBezTo>
                      <a:pt x="4806" y="36360"/>
                      <a:pt x="-549" y="42013"/>
                      <a:pt x="145" y="48619"/>
                    </a:cubicBezTo>
                    <a:lnTo>
                      <a:pt x="3901" y="84565"/>
                    </a:lnTo>
                    <a:cubicBezTo>
                      <a:pt x="4821" y="93347"/>
                      <a:pt x="4836" y="102205"/>
                      <a:pt x="3976" y="110988"/>
                    </a:cubicBezTo>
                    <a:lnTo>
                      <a:pt x="54" y="150607"/>
                    </a:lnTo>
                    <a:cubicBezTo>
                      <a:pt x="-594" y="157123"/>
                      <a:pt x="4640" y="162716"/>
                      <a:pt x="11187" y="162489"/>
                    </a:cubicBezTo>
                    <a:lnTo>
                      <a:pt x="58357" y="160826"/>
                    </a:lnTo>
                    <a:cubicBezTo>
                      <a:pt x="75765" y="160221"/>
                      <a:pt x="92872" y="156095"/>
                      <a:pt x="108666" y="148733"/>
                    </a:cubicBezTo>
                    <a:lnTo>
                      <a:pt x="143874" y="132302"/>
                    </a:lnTo>
                    <a:cubicBezTo>
                      <a:pt x="147675" y="130518"/>
                      <a:pt x="150119" y="126694"/>
                      <a:pt x="150119" y="122491"/>
                    </a:cubicBezTo>
                    <a:lnTo>
                      <a:pt x="150119" y="98759"/>
                    </a:lnTo>
                    <a:lnTo>
                      <a:pt x="151129" y="98699"/>
                    </a:lnTo>
                    <a:cubicBezTo>
                      <a:pt x="160346" y="98124"/>
                      <a:pt x="169141" y="102629"/>
                      <a:pt x="174058" y="110459"/>
                    </a:cubicBezTo>
                    <a:lnTo>
                      <a:pt x="186534" y="130307"/>
                    </a:lnTo>
                    <a:cubicBezTo>
                      <a:pt x="194710" y="127752"/>
                      <a:pt x="203746" y="130972"/>
                      <a:pt x="208301" y="138515"/>
                    </a:cubicBezTo>
                    <a:lnTo>
                      <a:pt x="221485" y="160357"/>
                    </a:lnTo>
                    <a:cubicBezTo>
                      <a:pt x="226207" y="168172"/>
                      <a:pt x="224683" y="178255"/>
                      <a:pt x="217850" y="184317"/>
                    </a:cubicBezTo>
                    <a:lnTo>
                      <a:pt x="211288" y="190136"/>
                    </a:lnTo>
                    <a:cubicBezTo>
                      <a:pt x="209025" y="192147"/>
                      <a:pt x="207351" y="194626"/>
                      <a:pt x="206280" y="197316"/>
                    </a:cubicBezTo>
                    <a:lnTo>
                      <a:pt x="218378" y="200446"/>
                    </a:lnTo>
                    <a:lnTo>
                      <a:pt x="236887" y="186599"/>
                    </a:lnTo>
                    <a:cubicBezTo>
                      <a:pt x="239482" y="184649"/>
                      <a:pt x="240884" y="181490"/>
                      <a:pt x="240583" y="178255"/>
                    </a:cubicBezTo>
                    <a:cubicBezTo>
                      <a:pt x="239934" y="171165"/>
                      <a:pt x="247099" y="165996"/>
                      <a:pt x="253601" y="168853"/>
                    </a:cubicBezTo>
                    <a:lnTo>
                      <a:pt x="276032" y="178739"/>
                    </a:lnTo>
                    <a:cubicBezTo>
                      <a:pt x="290619" y="185163"/>
                      <a:pt x="307560" y="182760"/>
                      <a:pt x="319793" y="172541"/>
                    </a:cubicBezTo>
                    <a:cubicBezTo>
                      <a:pt x="331394" y="162852"/>
                      <a:pt x="336915" y="147645"/>
                      <a:pt x="334230" y="132755"/>
                    </a:cubicBezTo>
                    <a:close/>
                  </a:path>
                </a:pathLst>
              </a:custGeom>
              <a:solidFill>
                <a:schemeClr val="accent5">
                  <a:lumMod val="75000"/>
                </a:schemeClr>
              </a:solidFill>
              <a:ln w="6350" cap="rnd">
                <a:solidFill>
                  <a:schemeClr val="bg1">
                    <a:lumMod val="50000"/>
                  </a:schemeClr>
                </a:solidFill>
                <a:prstDash val="solid"/>
                <a:round/>
              </a:ln>
            </p:spPr>
            <p:txBody>
              <a:bodyPr/>
              <a:lstStyle/>
              <a:p>
                <a:endParaRPr lang="en-US"/>
              </a:p>
            </p:txBody>
          </p:sp>
          <p:sp>
            <p:nvSpPr>
              <p:cNvPr id="3235" name="Freeform 3234">
                <a:extLst>
                  <a:ext uri="{FF2B5EF4-FFF2-40B4-BE49-F238E27FC236}">
                    <a16:creationId xmlns:a16="http://schemas.microsoft.com/office/drawing/2014/main" id="{6A81D1F1-7108-64B3-2BF9-AC0AE70FDE6C}"/>
                  </a:ext>
                </a:extLst>
              </p:cNvPr>
              <p:cNvSpPr/>
              <p:nvPr/>
            </p:nvSpPr>
            <p:spPr>
              <a:xfrm>
                <a:off x="8420540" y="4571014"/>
                <a:ext cx="61372" cy="78577"/>
              </a:xfrm>
              <a:custGeom>
                <a:avLst/>
                <a:gdLst>
                  <a:gd name="csX0" fmla="*/ 0 w 69194"/>
                  <a:gd name="csY0" fmla="*/ 71073 h 88592"/>
                  <a:gd name="csX1" fmla="*/ 5415 w 69194"/>
                  <a:gd name="csY1" fmla="*/ 22913 h 88592"/>
                  <a:gd name="csX2" fmla="*/ 16156 w 69194"/>
                  <a:gd name="csY2" fmla="*/ 7887 h 88592"/>
                  <a:gd name="csX3" fmla="*/ 29099 w 69194"/>
                  <a:gd name="csY3" fmla="*/ 1796 h 88592"/>
                  <a:gd name="csX4" fmla="*/ 53280 w 69194"/>
                  <a:gd name="csY4" fmla="*/ 9127 h 88592"/>
                  <a:gd name="csX5" fmla="*/ 66464 w 69194"/>
                  <a:gd name="csY5" fmla="*/ 30970 h 88592"/>
                  <a:gd name="csX6" fmla="*/ 62829 w 69194"/>
                  <a:gd name="csY6" fmla="*/ 54929 h 88592"/>
                  <a:gd name="csX7" fmla="*/ 56267 w 69194"/>
                  <a:gd name="csY7" fmla="*/ 60749 h 88592"/>
                  <a:gd name="csX8" fmla="*/ 51651 w 69194"/>
                  <a:gd name="csY8" fmla="*/ 83090 h 88592"/>
                  <a:gd name="csX9" fmla="*/ 54230 w 69194"/>
                  <a:gd name="csY9" fmla="*/ 88593 h 88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9194" h="88592">
                    <a:moveTo>
                      <a:pt x="0" y="71073"/>
                    </a:moveTo>
                    <a:lnTo>
                      <a:pt x="5415" y="22913"/>
                    </a:lnTo>
                    <a:cubicBezTo>
                      <a:pt x="6140" y="16368"/>
                      <a:pt x="10212" y="10684"/>
                      <a:pt x="16156" y="7887"/>
                    </a:cubicBezTo>
                    <a:lnTo>
                      <a:pt x="29099" y="1796"/>
                    </a:lnTo>
                    <a:cubicBezTo>
                      <a:pt x="37848" y="-2316"/>
                      <a:pt x="48287" y="843"/>
                      <a:pt x="53280" y="9127"/>
                    </a:cubicBezTo>
                    <a:lnTo>
                      <a:pt x="66464" y="30970"/>
                    </a:lnTo>
                    <a:cubicBezTo>
                      <a:pt x="71186" y="38785"/>
                      <a:pt x="69662" y="48867"/>
                      <a:pt x="62829" y="54929"/>
                    </a:cubicBezTo>
                    <a:lnTo>
                      <a:pt x="56267" y="60749"/>
                    </a:lnTo>
                    <a:cubicBezTo>
                      <a:pt x="49961" y="66357"/>
                      <a:pt x="48076" y="75442"/>
                      <a:pt x="51651" y="83090"/>
                    </a:cubicBezTo>
                    <a:lnTo>
                      <a:pt x="54230" y="88593"/>
                    </a:lnTo>
                  </a:path>
                </a:pathLst>
              </a:custGeom>
              <a:noFill/>
              <a:ln w="6350" cap="rnd">
                <a:solidFill>
                  <a:schemeClr val="bg1">
                    <a:lumMod val="50000"/>
                  </a:schemeClr>
                </a:solidFill>
                <a:prstDash val="solid"/>
                <a:round/>
              </a:ln>
            </p:spPr>
            <p:txBody>
              <a:bodyPr/>
              <a:lstStyle/>
              <a:p>
                <a:endParaRPr lang="en-US"/>
              </a:p>
            </p:txBody>
          </p:sp>
          <p:sp>
            <p:nvSpPr>
              <p:cNvPr id="3236" name="Freeform 3235">
                <a:extLst>
                  <a:ext uri="{FF2B5EF4-FFF2-40B4-BE49-F238E27FC236}">
                    <a16:creationId xmlns:a16="http://schemas.microsoft.com/office/drawing/2014/main" id="{36046467-53A2-1C24-F784-B6DE8B0BF748}"/>
                  </a:ext>
                </a:extLst>
              </p:cNvPr>
              <p:cNvSpPr/>
              <p:nvPr/>
            </p:nvSpPr>
            <p:spPr>
              <a:xfrm>
                <a:off x="8287757" y="4610238"/>
                <a:ext cx="147837" cy="123377"/>
              </a:xfrm>
              <a:custGeom>
                <a:avLst/>
                <a:gdLst>
                  <a:gd name="csX0" fmla="*/ 165848 w 166680"/>
                  <a:gd name="csY0" fmla="*/ 19005 h 139102"/>
                  <a:gd name="csX1" fmla="*/ 156375 w 166680"/>
                  <a:gd name="csY1" fmla="*/ 548 h 139102"/>
                  <a:gd name="csX2" fmla="*/ 139661 w 166680"/>
                  <a:gd name="csY2" fmla="*/ 8121 h 139102"/>
                  <a:gd name="csX3" fmla="*/ 136930 w 166680"/>
                  <a:gd name="csY3" fmla="*/ 13880 h 139102"/>
                  <a:gd name="csX4" fmla="*/ 136659 w 166680"/>
                  <a:gd name="csY4" fmla="*/ 11976 h 139102"/>
                  <a:gd name="csX5" fmla="*/ 118210 w 166680"/>
                  <a:gd name="csY5" fmla="*/ 1228 h 139102"/>
                  <a:gd name="csX6" fmla="*/ 86969 w 166680"/>
                  <a:gd name="csY6" fmla="*/ 13502 h 139102"/>
                  <a:gd name="csX7" fmla="*/ 63497 w 166680"/>
                  <a:gd name="csY7" fmla="*/ 18733 h 139102"/>
                  <a:gd name="csX8" fmla="*/ 12767 w 166680"/>
                  <a:gd name="csY8" fmla="*/ 21952 h 139102"/>
                  <a:gd name="csX9" fmla="*/ 955 w 166680"/>
                  <a:gd name="csY9" fmla="*/ 40560 h 139102"/>
                  <a:gd name="csX10" fmla="*/ 7246 w 166680"/>
                  <a:gd name="csY10" fmla="*/ 56614 h 139102"/>
                  <a:gd name="csX11" fmla="*/ 13898 w 166680"/>
                  <a:gd name="csY11" fmla="*/ 120359 h 139102"/>
                  <a:gd name="csX12" fmla="*/ 13415 w 166680"/>
                  <a:gd name="csY12" fmla="*/ 123216 h 139102"/>
                  <a:gd name="csX13" fmla="*/ 26841 w 166680"/>
                  <a:gd name="csY13" fmla="*/ 139103 h 139102"/>
                  <a:gd name="csX14" fmla="*/ 73151 w 166680"/>
                  <a:gd name="csY14" fmla="*/ 129700 h 139102"/>
                  <a:gd name="csX15" fmla="*/ 138786 w 166680"/>
                  <a:gd name="csY15" fmla="*/ 101932 h 139102"/>
                  <a:gd name="csX16" fmla="*/ 158879 w 166680"/>
                  <a:gd name="csY16" fmla="*/ 89416 h 139102"/>
                  <a:gd name="csX17" fmla="*/ 148516 w 166680"/>
                  <a:gd name="csY17" fmla="*/ 66167 h 139102"/>
                  <a:gd name="csX18" fmla="*/ 150205 w 166680"/>
                  <a:gd name="csY18" fmla="*/ 62902 h 139102"/>
                  <a:gd name="csX19" fmla="*/ 165848 w 166680"/>
                  <a:gd name="csY19" fmla="*/ 18990 h 1391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66680" h="139102">
                    <a:moveTo>
                      <a:pt x="165848" y="19005"/>
                    </a:moveTo>
                    <a:cubicBezTo>
                      <a:pt x="168609" y="11265"/>
                      <a:pt x="164264" y="2800"/>
                      <a:pt x="156375" y="548"/>
                    </a:cubicBezTo>
                    <a:cubicBezTo>
                      <a:pt x="149707" y="-1357"/>
                      <a:pt x="142632" y="1833"/>
                      <a:pt x="139661" y="8121"/>
                    </a:cubicBezTo>
                    <a:lnTo>
                      <a:pt x="136930" y="13880"/>
                    </a:lnTo>
                    <a:lnTo>
                      <a:pt x="136659" y="11976"/>
                    </a:lnTo>
                    <a:cubicBezTo>
                      <a:pt x="135407" y="3269"/>
                      <a:pt x="126386" y="-1992"/>
                      <a:pt x="118210" y="1228"/>
                    </a:cubicBezTo>
                    <a:lnTo>
                      <a:pt x="86969" y="13502"/>
                    </a:lnTo>
                    <a:cubicBezTo>
                      <a:pt x="79457" y="16450"/>
                      <a:pt x="71537" y="18219"/>
                      <a:pt x="63497" y="18733"/>
                    </a:cubicBezTo>
                    <a:lnTo>
                      <a:pt x="12767" y="21952"/>
                    </a:lnTo>
                    <a:cubicBezTo>
                      <a:pt x="3550" y="22542"/>
                      <a:pt x="-2424" y="31944"/>
                      <a:pt x="955" y="40560"/>
                    </a:cubicBezTo>
                    <a:lnTo>
                      <a:pt x="7246" y="56614"/>
                    </a:lnTo>
                    <a:cubicBezTo>
                      <a:pt x="15180" y="76869"/>
                      <a:pt x="17488" y="98909"/>
                      <a:pt x="13898" y="120359"/>
                    </a:cubicBezTo>
                    <a:lnTo>
                      <a:pt x="13415" y="123216"/>
                    </a:lnTo>
                    <a:cubicBezTo>
                      <a:pt x="12028" y="131530"/>
                      <a:pt x="18424" y="139103"/>
                      <a:pt x="26841" y="139103"/>
                    </a:cubicBezTo>
                    <a:cubicBezTo>
                      <a:pt x="42755" y="139103"/>
                      <a:pt x="58489" y="135913"/>
                      <a:pt x="73151" y="129700"/>
                    </a:cubicBezTo>
                    <a:lnTo>
                      <a:pt x="138786" y="101932"/>
                    </a:lnTo>
                    <a:lnTo>
                      <a:pt x="158879" y="89416"/>
                    </a:lnTo>
                    <a:lnTo>
                      <a:pt x="148516" y="66167"/>
                    </a:lnTo>
                    <a:cubicBezTo>
                      <a:pt x="149209" y="65170"/>
                      <a:pt x="149783" y="64081"/>
                      <a:pt x="150205" y="62902"/>
                    </a:cubicBezTo>
                    <a:lnTo>
                      <a:pt x="165848" y="18990"/>
                    </a:lnTo>
                    <a:close/>
                  </a:path>
                </a:pathLst>
              </a:custGeom>
              <a:solidFill>
                <a:schemeClr val="accent5">
                  <a:lumMod val="75000"/>
                </a:schemeClr>
              </a:solidFill>
              <a:ln w="6350" cap="rnd">
                <a:solidFill>
                  <a:schemeClr val="bg1">
                    <a:lumMod val="50000"/>
                  </a:schemeClr>
                </a:solidFill>
                <a:prstDash val="solid"/>
                <a:round/>
              </a:ln>
            </p:spPr>
            <p:txBody>
              <a:bodyPr/>
              <a:lstStyle/>
              <a:p>
                <a:endParaRPr lang="en-US"/>
              </a:p>
            </p:txBody>
          </p:sp>
          <p:sp>
            <p:nvSpPr>
              <p:cNvPr id="3237" name="Freeform 3236">
                <a:extLst>
                  <a:ext uri="{FF2B5EF4-FFF2-40B4-BE49-F238E27FC236}">
                    <a16:creationId xmlns:a16="http://schemas.microsoft.com/office/drawing/2014/main" id="{C27FF36E-4A54-074A-1811-CA6323E5083F}"/>
                  </a:ext>
                </a:extLst>
              </p:cNvPr>
              <p:cNvSpPr/>
              <p:nvPr/>
            </p:nvSpPr>
            <p:spPr>
              <a:xfrm>
                <a:off x="8371116" y="4610227"/>
                <a:ext cx="64465" cy="81478"/>
              </a:xfrm>
              <a:custGeom>
                <a:avLst/>
                <a:gdLst>
                  <a:gd name="csX0" fmla="*/ 34182 w 72681"/>
                  <a:gd name="csY0" fmla="*/ 32336 h 91863"/>
                  <a:gd name="csX1" fmla="*/ 45662 w 72681"/>
                  <a:gd name="csY1" fmla="*/ 8120 h 91863"/>
                  <a:gd name="csX2" fmla="*/ 62376 w 72681"/>
                  <a:gd name="csY2" fmla="*/ 547 h 91863"/>
                  <a:gd name="csX3" fmla="*/ 62376 w 72681"/>
                  <a:gd name="csY3" fmla="*/ 547 h 91863"/>
                  <a:gd name="csX4" fmla="*/ 71849 w 72681"/>
                  <a:gd name="csY4" fmla="*/ 19003 h 91863"/>
                  <a:gd name="csX5" fmla="*/ 56206 w 72681"/>
                  <a:gd name="csY5" fmla="*/ 62916 h 91863"/>
                  <a:gd name="csX6" fmla="*/ 43942 w 72681"/>
                  <a:gd name="csY6" fmla="*/ 72318 h 91863"/>
                  <a:gd name="csX7" fmla="*/ 36234 w 72681"/>
                  <a:gd name="csY7" fmla="*/ 72923 h 91863"/>
                  <a:gd name="csX8" fmla="*/ 23382 w 72681"/>
                  <a:gd name="csY8" fmla="*/ 77170 h 91863"/>
                  <a:gd name="csX9" fmla="*/ 0 w 72681"/>
                  <a:gd name="csY9" fmla="*/ 91863 h 91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2681" h="91863">
                    <a:moveTo>
                      <a:pt x="34182" y="32336"/>
                    </a:moveTo>
                    <a:lnTo>
                      <a:pt x="45662" y="8120"/>
                    </a:lnTo>
                    <a:cubicBezTo>
                      <a:pt x="48634" y="1846"/>
                      <a:pt x="55708" y="-1358"/>
                      <a:pt x="62376" y="547"/>
                    </a:cubicBezTo>
                    <a:lnTo>
                      <a:pt x="62376" y="547"/>
                    </a:lnTo>
                    <a:cubicBezTo>
                      <a:pt x="70265" y="2799"/>
                      <a:pt x="74610" y="11264"/>
                      <a:pt x="71849" y="19003"/>
                    </a:cubicBezTo>
                    <a:lnTo>
                      <a:pt x="56206" y="62916"/>
                    </a:lnTo>
                    <a:cubicBezTo>
                      <a:pt x="54321" y="68191"/>
                      <a:pt x="49524" y="71880"/>
                      <a:pt x="43942" y="72318"/>
                    </a:cubicBezTo>
                    <a:lnTo>
                      <a:pt x="36234" y="72923"/>
                    </a:lnTo>
                    <a:cubicBezTo>
                      <a:pt x="31678" y="73286"/>
                      <a:pt x="27258" y="74737"/>
                      <a:pt x="23382" y="77170"/>
                    </a:cubicBezTo>
                    <a:lnTo>
                      <a:pt x="0" y="91863"/>
                    </a:lnTo>
                  </a:path>
                </a:pathLst>
              </a:custGeom>
              <a:noFill/>
              <a:ln w="6350" cap="rnd">
                <a:solidFill>
                  <a:schemeClr val="bg1">
                    <a:lumMod val="50000"/>
                  </a:schemeClr>
                </a:solidFill>
                <a:prstDash val="solid"/>
                <a:round/>
              </a:ln>
            </p:spPr>
            <p:txBody>
              <a:bodyPr/>
              <a:lstStyle/>
              <a:p>
                <a:endParaRPr lang="en-US"/>
              </a:p>
            </p:txBody>
          </p:sp>
          <p:sp>
            <p:nvSpPr>
              <p:cNvPr id="3238" name="Freeform 3237">
                <a:extLst>
                  <a:ext uri="{FF2B5EF4-FFF2-40B4-BE49-F238E27FC236}">
                    <a16:creationId xmlns:a16="http://schemas.microsoft.com/office/drawing/2014/main" id="{E7260B1F-CF29-B53F-95D4-766232F872F3}"/>
                  </a:ext>
                </a:extLst>
              </p:cNvPr>
              <p:cNvSpPr/>
              <p:nvPr/>
            </p:nvSpPr>
            <p:spPr>
              <a:xfrm>
                <a:off x="8335097" y="4673729"/>
                <a:ext cx="283284" cy="448133"/>
              </a:xfrm>
              <a:custGeom>
                <a:avLst/>
                <a:gdLst>
                  <a:gd name="csX0" fmla="*/ 53010 w 319391"/>
                  <a:gd name="csY0" fmla="*/ 265814 h 505251"/>
                  <a:gd name="csX1" fmla="*/ 37955 w 319391"/>
                  <a:gd name="csY1" fmla="*/ 262670 h 505251"/>
                  <a:gd name="csX2" fmla="*/ 982 w 319391"/>
                  <a:gd name="csY2" fmla="*/ 206301 h 505251"/>
                  <a:gd name="csX3" fmla="*/ 10169 w 319391"/>
                  <a:gd name="csY3" fmla="*/ 161527 h 505251"/>
                  <a:gd name="csX4" fmla="*/ 10727 w 319391"/>
                  <a:gd name="csY4" fmla="*/ 159774 h 505251"/>
                  <a:gd name="csX5" fmla="*/ 60462 w 319391"/>
                  <a:gd name="csY5" fmla="*/ 44906 h 505251"/>
                  <a:gd name="csX6" fmla="*/ 62453 w 319391"/>
                  <a:gd name="csY6" fmla="*/ 42034 h 505251"/>
                  <a:gd name="csX7" fmla="*/ 92185 w 319391"/>
                  <a:gd name="csY7" fmla="*/ 13419 h 505251"/>
                  <a:gd name="csX8" fmla="*/ 119308 w 319391"/>
                  <a:gd name="csY8" fmla="*/ 10608 h 505251"/>
                  <a:gd name="csX9" fmla="*/ 120681 w 319391"/>
                  <a:gd name="csY9" fmla="*/ 11469 h 505251"/>
                  <a:gd name="csX10" fmla="*/ 130003 w 319391"/>
                  <a:gd name="csY10" fmla="*/ 11530 h 505251"/>
                  <a:gd name="csX11" fmla="*/ 143640 w 319391"/>
                  <a:gd name="csY11" fmla="*/ 3231 h 505251"/>
                  <a:gd name="csX12" fmla="*/ 171637 w 319391"/>
                  <a:gd name="csY12" fmla="*/ 7358 h 505251"/>
                  <a:gd name="csX13" fmla="*/ 184188 w 319391"/>
                  <a:gd name="csY13" fmla="*/ 21325 h 505251"/>
                  <a:gd name="csX14" fmla="*/ 186466 w 319391"/>
                  <a:gd name="csY14" fmla="*/ 27281 h 505251"/>
                  <a:gd name="csX15" fmla="*/ 186466 w 319391"/>
                  <a:gd name="csY15" fmla="*/ 70090 h 505251"/>
                  <a:gd name="csX16" fmla="*/ 183554 w 319391"/>
                  <a:gd name="csY16" fmla="*/ 77436 h 505251"/>
                  <a:gd name="csX17" fmla="*/ 183554 w 319391"/>
                  <a:gd name="csY17" fmla="*/ 77436 h 505251"/>
                  <a:gd name="csX18" fmla="*/ 188970 w 319391"/>
                  <a:gd name="csY18" fmla="*/ 92386 h 505251"/>
                  <a:gd name="csX19" fmla="*/ 210436 w 319391"/>
                  <a:gd name="csY19" fmla="*/ 94925 h 505251"/>
                  <a:gd name="csX20" fmla="*/ 212472 w 319391"/>
                  <a:gd name="csY20" fmla="*/ 94925 h 505251"/>
                  <a:gd name="csX21" fmla="*/ 262765 w 319391"/>
                  <a:gd name="csY21" fmla="*/ 89287 h 505251"/>
                  <a:gd name="csX22" fmla="*/ 271831 w 319391"/>
                  <a:gd name="csY22" fmla="*/ 94427 h 505251"/>
                  <a:gd name="csX23" fmla="*/ 285257 w 319391"/>
                  <a:gd name="csY23" fmla="*/ 123782 h 505251"/>
                  <a:gd name="csX24" fmla="*/ 282843 w 319391"/>
                  <a:gd name="csY24" fmla="*/ 134348 h 505251"/>
                  <a:gd name="csX25" fmla="*/ 261272 w 319391"/>
                  <a:gd name="csY25" fmla="*/ 152261 h 505251"/>
                  <a:gd name="csX26" fmla="*/ 258059 w 319391"/>
                  <a:gd name="csY26" fmla="*/ 159351 h 505251"/>
                  <a:gd name="csX27" fmla="*/ 258104 w 319391"/>
                  <a:gd name="csY27" fmla="*/ 160923 h 505251"/>
                  <a:gd name="csX28" fmla="*/ 268678 w 319391"/>
                  <a:gd name="csY28" fmla="*/ 169433 h 505251"/>
                  <a:gd name="csX29" fmla="*/ 287851 w 319391"/>
                  <a:gd name="csY29" fmla="*/ 165714 h 505251"/>
                  <a:gd name="csX30" fmla="*/ 298426 w 319391"/>
                  <a:gd name="csY30" fmla="*/ 174452 h 505251"/>
                  <a:gd name="csX31" fmla="*/ 298426 w 319391"/>
                  <a:gd name="csY31" fmla="*/ 236367 h 505251"/>
                  <a:gd name="csX32" fmla="*/ 298682 w 319391"/>
                  <a:gd name="csY32" fmla="*/ 238469 h 505251"/>
                  <a:gd name="csX33" fmla="*/ 309513 w 319391"/>
                  <a:gd name="csY33" fmla="*/ 283076 h 505251"/>
                  <a:gd name="csX34" fmla="*/ 309438 w 319391"/>
                  <a:gd name="csY34" fmla="*/ 287551 h 505251"/>
                  <a:gd name="csX35" fmla="*/ 300688 w 319391"/>
                  <a:gd name="csY35" fmla="*/ 319340 h 505251"/>
                  <a:gd name="csX36" fmla="*/ 301503 w 319391"/>
                  <a:gd name="csY36" fmla="*/ 326052 h 505251"/>
                  <a:gd name="csX37" fmla="*/ 318262 w 319391"/>
                  <a:gd name="csY37" fmla="*/ 356072 h 505251"/>
                  <a:gd name="csX38" fmla="*/ 319152 w 319391"/>
                  <a:gd name="csY38" fmla="*/ 362467 h 505251"/>
                  <a:gd name="csX39" fmla="*/ 308819 w 319391"/>
                  <a:gd name="csY39" fmla="*/ 406167 h 505251"/>
                  <a:gd name="csX40" fmla="*/ 308849 w 319391"/>
                  <a:gd name="csY40" fmla="*/ 410385 h 505251"/>
                  <a:gd name="csX41" fmla="*/ 318519 w 319391"/>
                  <a:gd name="csY41" fmla="*/ 449143 h 505251"/>
                  <a:gd name="csX42" fmla="*/ 315230 w 319391"/>
                  <a:gd name="csY42" fmla="*/ 458424 h 505251"/>
                  <a:gd name="csX43" fmla="*/ 303374 w 319391"/>
                  <a:gd name="csY43" fmla="*/ 467343 h 505251"/>
                  <a:gd name="csX44" fmla="*/ 298049 w 319391"/>
                  <a:gd name="csY44" fmla="*/ 469126 h 505251"/>
                  <a:gd name="csX45" fmla="*/ 286162 w 319391"/>
                  <a:gd name="csY45" fmla="*/ 469126 h 505251"/>
                  <a:gd name="csX46" fmla="*/ 277805 w 319391"/>
                  <a:gd name="csY46" fmla="*/ 475022 h 505251"/>
                  <a:gd name="csX47" fmla="*/ 270851 w 319391"/>
                  <a:gd name="csY47" fmla="*/ 494461 h 505251"/>
                  <a:gd name="csX48" fmla="*/ 266114 w 319391"/>
                  <a:gd name="csY48" fmla="*/ 499585 h 505251"/>
                  <a:gd name="csX49" fmla="*/ 255253 w 319391"/>
                  <a:gd name="csY49" fmla="*/ 504468 h 505251"/>
                  <a:gd name="csX50" fmla="*/ 242838 w 319391"/>
                  <a:gd name="csY50" fmla="*/ 497681 h 505251"/>
                  <a:gd name="csX51" fmla="*/ 242838 w 319391"/>
                  <a:gd name="csY51" fmla="*/ 497681 h 505251"/>
                  <a:gd name="csX52" fmla="*/ 240636 w 319391"/>
                  <a:gd name="csY52" fmla="*/ 493025 h 505251"/>
                  <a:gd name="csX53" fmla="*/ 224555 w 319391"/>
                  <a:gd name="csY53" fmla="*/ 475279 h 505251"/>
                  <a:gd name="csX54" fmla="*/ 222534 w 319391"/>
                  <a:gd name="csY54" fmla="*/ 467070 h 505251"/>
                  <a:gd name="csX55" fmla="*/ 236713 w 319391"/>
                  <a:gd name="csY55" fmla="*/ 412048 h 505251"/>
                  <a:gd name="csX56" fmla="*/ 233787 w 319391"/>
                  <a:gd name="csY56" fmla="*/ 402963 h 505251"/>
                  <a:gd name="csX57" fmla="*/ 137968 w 319391"/>
                  <a:gd name="csY57" fmla="*/ 323361 h 505251"/>
                  <a:gd name="csX58" fmla="*/ 136716 w 319391"/>
                  <a:gd name="csY58" fmla="*/ 322499 h 505251"/>
                  <a:gd name="csX59" fmla="*/ 79816 w 319391"/>
                  <a:gd name="csY59" fmla="*/ 289788 h 505251"/>
                  <a:gd name="csX60" fmla="*/ 78005 w 319391"/>
                  <a:gd name="csY60" fmla="*/ 288412 h 505251"/>
                  <a:gd name="csX61" fmla="*/ 57430 w 319391"/>
                  <a:gd name="csY61" fmla="*/ 268172 h 505251"/>
                  <a:gd name="csX62" fmla="*/ 53010 w 319391"/>
                  <a:gd name="csY62" fmla="*/ 265814 h 505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Lst>
                <a:rect l="l" t="t" r="r" b="b"/>
                <a:pathLst>
                  <a:path w="319391" h="505251">
                    <a:moveTo>
                      <a:pt x="53010" y="265814"/>
                    </a:moveTo>
                    <a:lnTo>
                      <a:pt x="37955" y="262670"/>
                    </a:lnTo>
                    <a:cubicBezTo>
                      <a:pt x="12235" y="257303"/>
                      <a:pt x="-4298" y="232090"/>
                      <a:pt x="982" y="206301"/>
                    </a:cubicBezTo>
                    <a:lnTo>
                      <a:pt x="10169" y="161527"/>
                    </a:lnTo>
                    <a:cubicBezTo>
                      <a:pt x="10289" y="160923"/>
                      <a:pt x="10470" y="160333"/>
                      <a:pt x="10727" y="159774"/>
                    </a:cubicBezTo>
                    <a:lnTo>
                      <a:pt x="60462" y="44906"/>
                    </a:lnTo>
                    <a:cubicBezTo>
                      <a:pt x="60929" y="43818"/>
                      <a:pt x="61608" y="42850"/>
                      <a:pt x="62453" y="42034"/>
                    </a:cubicBezTo>
                    <a:lnTo>
                      <a:pt x="92185" y="13419"/>
                    </a:lnTo>
                    <a:cubicBezTo>
                      <a:pt x="99517" y="6360"/>
                      <a:pt x="110679" y="5211"/>
                      <a:pt x="119308" y="10608"/>
                    </a:cubicBezTo>
                    <a:lnTo>
                      <a:pt x="120681" y="11469"/>
                    </a:lnTo>
                    <a:cubicBezTo>
                      <a:pt x="123532" y="13253"/>
                      <a:pt x="127137" y="13268"/>
                      <a:pt x="130003" y="11530"/>
                    </a:cubicBezTo>
                    <a:lnTo>
                      <a:pt x="143640" y="3231"/>
                    </a:lnTo>
                    <a:cubicBezTo>
                      <a:pt x="152751" y="-2317"/>
                      <a:pt x="164502" y="-578"/>
                      <a:pt x="171637" y="7358"/>
                    </a:cubicBezTo>
                    <a:lnTo>
                      <a:pt x="184188" y="21325"/>
                    </a:lnTo>
                    <a:cubicBezTo>
                      <a:pt x="185651" y="22957"/>
                      <a:pt x="186466" y="25074"/>
                      <a:pt x="186466" y="27281"/>
                    </a:cubicBezTo>
                    <a:lnTo>
                      <a:pt x="186466" y="70090"/>
                    </a:lnTo>
                    <a:cubicBezTo>
                      <a:pt x="186466" y="72826"/>
                      <a:pt x="185425" y="75441"/>
                      <a:pt x="183554" y="77436"/>
                    </a:cubicBezTo>
                    <a:lnTo>
                      <a:pt x="183554" y="77436"/>
                    </a:lnTo>
                    <a:cubicBezTo>
                      <a:pt x="178531" y="82757"/>
                      <a:pt x="181714" y="91539"/>
                      <a:pt x="188970" y="92386"/>
                    </a:cubicBezTo>
                    <a:lnTo>
                      <a:pt x="210436" y="94925"/>
                    </a:lnTo>
                    <a:cubicBezTo>
                      <a:pt x="211114" y="95001"/>
                      <a:pt x="211793" y="95001"/>
                      <a:pt x="212472" y="94925"/>
                    </a:cubicBezTo>
                    <a:lnTo>
                      <a:pt x="262765" y="89287"/>
                    </a:lnTo>
                    <a:cubicBezTo>
                      <a:pt x="266582" y="88864"/>
                      <a:pt x="270232" y="90935"/>
                      <a:pt x="271831" y="94427"/>
                    </a:cubicBezTo>
                    <a:lnTo>
                      <a:pt x="285257" y="123782"/>
                    </a:lnTo>
                    <a:cubicBezTo>
                      <a:pt x="286931" y="127440"/>
                      <a:pt x="285951" y="131779"/>
                      <a:pt x="282843" y="134348"/>
                    </a:cubicBezTo>
                    <a:lnTo>
                      <a:pt x="261272" y="152261"/>
                    </a:lnTo>
                    <a:cubicBezTo>
                      <a:pt x="259175" y="153999"/>
                      <a:pt x="257983" y="156615"/>
                      <a:pt x="258059" y="159351"/>
                    </a:cubicBezTo>
                    <a:lnTo>
                      <a:pt x="258104" y="160923"/>
                    </a:lnTo>
                    <a:cubicBezTo>
                      <a:pt x="258255" y="166425"/>
                      <a:pt x="263278" y="170476"/>
                      <a:pt x="268678" y="169433"/>
                    </a:cubicBezTo>
                    <a:lnTo>
                      <a:pt x="287851" y="165714"/>
                    </a:lnTo>
                    <a:cubicBezTo>
                      <a:pt x="293327" y="164656"/>
                      <a:pt x="298426" y="168859"/>
                      <a:pt x="298426" y="174452"/>
                    </a:cubicBezTo>
                    <a:lnTo>
                      <a:pt x="298426" y="236367"/>
                    </a:lnTo>
                    <a:cubicBezTo>
                      <a:pt x="298426" y="237078"/>
                      <a:pt x="298516" y="237788"/>
                      <a:pt x="298682" y="238469"/>
                    </a:cubicBezTo>
                    <a:lnTo>
                      <a:pt x="309513" y="283076"/>
                    </a:lnTo>
                    <a:cubicBezTo>
                      <a:pt x="309875" y="284543"/>
                      <a:pt x="309845" y="286085"/>
                      <a:pt x="309438" y="287551"/>
                    </a:cubicBezTo>
                    <a:lnTo>
                      <a:pt x="300688" y="319340"/>
                    </a:lnTo>
                    <a:cubicBezTo>
                      <a:pt x="300070" y="321592"/>
                      <a:pt x="300357" y="324011"/>
                      <a:pt x="301503" y="326052"/>
                    </a:cubicBezTo>
                    <a:lnTo>
                      <a:pt x="318262" y="356072"/>
                    </a:lnTo>
                    <a:cubicBezTo>
                      <a:pt x="319348" y="358022"/>
                      <a:pt x="319665" y="360305"/>
                      <a:pt x="319152" y="362467"/>
                    </a:cubicBezTo>
                    <a:lnTo>
                      <a:pt x="308819" y="406167"/>
                    </a:lnTo>
                    <a:cubicBezTo>
                      <a:pt x="308487" y="407558"/>
                      <a:pt x="308502" y="408994"/>
                      <a:pt x="308849" y="410385"/>
                    </a:cubicBezTo>
                    <a:lnTo>
                      <a:pt x="318519" y="449143"/>
                    </a:lnTo>
                    <a:cubicBezTo>
                      <a:pt x="319379" y="452619"/>
                      <a:pt x="318096" y="456277"/>
                      <a:pt x="315230" y="458424"/>
                    </a:cubicBezTo>
                    <a:lnTo>
                      <a:pt x="303374" y="467343"/>
                    </a:lnTo>
                    <a:cubicBezTo>
                      <a:pt x="301835" y="468491"/>
                      <a:pt x="299964" y="469126"/>
                      <a:pt x="298049" y="469126"/>
                    </a:cubicBezTo>
                    <a:lnTo>
                      <a:pt x="286162" y="469126"/>
                    </a:lnTo>
                    <a:cubicBezTo>
                      <a:pt x="282406" y="469126"/>
                      <a:pt x="279057" y="471484"/>
                      <a:pt x="277805" y="475022"/>
                    </a:cubicBezTo>
                    <a:lnTo>
                      <a:pt x="270851" y="494461"/>
                    </a:lnTo>
                    <a:cubicBezTo>
                      <a:pt x="270036" y="496743"/>
                      <a:pt x="268331" y="498588"/>
                      <a:pt x="266114" y="499585"/>
                    </a:cubicBezTo>
                    <a:lnTo>
                      <a:pt x="255253" y="504468"/>
                    </a:lnTo>
                    <a:cubicBezTo>
                      <a:pt x="249898" y="506871"/>
                      <a:pt x="243713" y="503500"/>
                      <a:pt x="242838" y="497681"/>
                    </a:cubicBezTo>
                    <a:lnTo>
                      <a:pt x="242838" y="497681"/>
                    </a:lnTo>
                    <a:cubicBezTo>
                      <a:pt x="242581" y="495942"/>
                      <a:pt x="241812" y="494325"/>
                      <a:pt x="240636" y="493025"/>
                    </a:cubicBezTo>
                    <a:lnTo>
                      <a:pt x="224555" y="475279"/>
                    </a:lnTo>
                    <a:cubicBezTo>
                      <a:pt x="222549" y="473056"/>
                      <a:pt x="221779" y="469973"/>
                      <a:pt x="222534" y="467070"/>
                    </a:cubicBezTo>
                    <a:lnTo>
                      <a:pt x="236713" y="412048"/>
                    </a:lnTo>
                    <a:cubicBezTo>
                      <a:pt x="237573" y="408707"/>
                      <a:pt x="236427" y="405170"/>
                      <a:pt x="233787" y="402963"/>
                    </a:cubicBezTo>
                    <a:lnTo>
                      <a:pt x="137968" y="323361"/>
                    </a:lnTo>
                    <a:cubicBezTo>
                      <a:pt x="137576" y="323028"/>
                      <a:pt x="137153" y="322741"/>
                      <a:pt x="136716" y="322499"/>
                    </a:cubicBezTo>
                    <a:lnTo>
                      <a:pt x="79816" y="289788"/>
                    </a:lnTo>
                    <a:cubicBezTo>
                      <a:pt x="79152" y="289410"/>
                      <a:pt x="78549" y="288957"/>
                      <a:pt x="78005" y="288412"/>
                    </a:cubicBezTo>
                    <a:lnTo>
                      <a:pt x="57430" y="268172"/>
                    </a:lnTo>
                    <a:cubicBezTo>
                      <a:pt x="56208" y="266978"/>
                      <a:pt x="54684" y="266161"/>
                      <a:pt x="53010" y="265814"/>
                    </a:cubicBezTo>
                    <a:close/>
                  </a:path>
                </a:pathLst>
              </a:custGeom>
              <a:solidFill>
                <a:schemeClr val="accent2"/>
              </a:solidFill>
              <a:ln w="6350" cap="rnd">
                <a:solidFill>
                  <a:schemeClr val="bg1">
                    <a:lumMod val="50000"/>
                  </a:schemeClr>
                </a:solidFill>
                <a:prstDash val="solid"/>
                <a:round/>
              </a:ln>
            </p:spPr>
            <p:txBody>
              <a:bodyPr/>
              <a:lstStyle/>
              <a:p>
                <a:endParaRPr lang="en-US"/>
              </a:p>
            </p:txBody>
          </p:sp>
          <p:sp>
            <p:nvSpPr>
              <p:cNvPr id="3239" name="Freeform 3238">
                <a:extLst>
                  <a:ext uri="{FF2B5EF4-FFF2-40B4-BE49-F238E27FC236}">
                    <a16:creationId xmlns:a16="http://schemas.microsoft.com/office/drawing/2014/main" id="{CC97E833-D1EE-6F67-22AA-98D3696ADB6F}"/>
                  </a:ext>
                </a:extLst>
              </p:cNvPr>
              <p:cNvSpPr/>
              <p:nvPr/>
            </p:nvSpPr>
            <p:spPr>
              <a:xfrm>
                <a:off x="8452236" y="4699883"/>
                <a:ext cx="20053" cy="46309"/>
              </a:xfrm>
              <a:custGeom>
                <a:avLst/>
                <a:gdLst>
                  <a:gd name="csX0" fmla="*/ 0 w 22609"/>
                  <a:gd name="csY0" fmla="*/ 0 h 52211"/>
                  <a:gd name="csX1" fmla="*/ 22522 w 22609"/>
                  <a:gd name="csY1" fmla="*/ 52211 h 52211"/>
                </a:gdLst>
                <a:ahLst/>
                <a:cxnLst>
                  <a:cxn ang="0">
                    <a:pos x="csX0" y="csY0"/>
                  </a:cxn>
                  <a:cxn ang="0">
                    <a:pos x="csX1" y="csY1"/>
                  </a:cxn>
                </a:cxnLst>
                <a:rect l="l" t="t" r="r" b="b"/>
                <a:pathLst>
                  <a:path w="22609" h="52211">
                    <a:moveTo>
                      <a:pt x="0" y="0"/>
                    </a:moveTo>
                    <a:cubicBezTo>
                      <a:pt x="0" y="0"/>
                      <a:pt x="24241" y="15963"/>
                      <a:pt x="22522" y="52211"/>
                    </a:cubicBezTo>
                  </a:path>
                </a:pathLst>
              </a:custGeom>
              <a:noFill/>
              <a:ln w="6350" cap="rnd">
                <a:solidFill>
                  <a:schemeClr val="bg1">
                    <a:lumMod val="50000"/>
                  </a:schemeClr>
                </a:solidFill>
                <a:prstDash val="solid"/>
                <a:round/>
              </a:ln>
            </p:spPr>
            <p:txBody>
              <a:bodyPr/>
              <a:lstStyle/>
              <a:p>
                <a:endParaRPr lang="en-US"/>
              </a:p>
            </p:txBody>
          </p:sp>
          <p:sp>
            <p:nvSpPr>
              <p:cNvPr id="3240" name="Freeform 3239">
                <a:extLst>
                  <a:ext uri="{FF2B5EF4-FFF2-40B4-BE49-F238E27FC236}">
                    <a16:creationId xmlns:a16="http://schemas.microsoft.com/office/drawing/2014/main" id="{6411388C-0D67-5A81-D7C3-29194EAEB561}"/>
                  </a:ext>
                </a:extLst>
              </p:cNvPr>
              <p:cNvSpPr/>
              <p:nvPr/>
            </p:nvSpPr>
            <p:spPr>
              <a:xfrm>
                <a:off x="8469549" y="4746179"/>
                <a:ext cx="26358" cy="54714"/>
              </a:xfrm>
              <a:custGeom>
                <a:avLst/>
                <a:gdLst>
                  <a:gd name="csX0" fmla="*/ 29717 w 29717"/>
                  <a:gd name="csY0" fmla="*/ 0 h 61688"/>
                  <a:gd name="csX1" fmla="*/ 13954 w 29717"/>
                  <a:gd name="csY1" fmla="*/ 37533 h 61688"/>
                  <a:gd name="csX2" fmla="*/ 0 w 29717"/>
                  <a:gd name="csY2" fmla="*/ 61689 h 61688"/>
                </a:gdLst>
                <a:ahLst/>
                <a:cxnLst>
                  <a:cxn ang="0">
                    <a:pos x="csX0" y="csY0"/>
                  </a:cxn>
                  <a:cxn ang="0">
                    <a:pos x="csX1" y="csY1"/>
                  </a:cxn>
                  <a:cxn ang="0">
                    <a:pos x="csX2" y="csY2"/>
                  </a:cxn>
                </a:cxnLst>
                <a:rect l="l" t="t" r="r" b="b"/>
                <a:pathLst>
                  <a:path w="29717" h="61688">
                    <a:moveTo>
                      <a:pt x="29717" y="0"/>
                    </a:moveTo>
                    <a:cubicBezTo>
                      <a:pt x="29717" y="0"/>
                      <a:pt x="12400" y="22432"/>
                      <a:pt x="13954" y="37533"/>
                    </a:cubicBezTo>
                    <a:cubicBezTo>
                      <a:pt x="15507" y="52634"/>
                      <a:pt x="9051" y="59104"/>
                      <a:pt x="0" y="61689"/>
                    </a:cubicBezTo>
                  </a:path>
                </a:pathLst>
              </a:custGeom>
              <a:solidFill>
                <a:srgbClr val="FFD245"/>
              </a:solidFill>
              <a:ln w="6350" cap="rnd">
                <a:solidFill>
                  <a:schemeClr val="bg1">
                    <a:lumMod val="50000"/>
                  </a:schemeClr>
                </a:solidFill>
                <a:prstDash val="solid"/>
                <a:round/>
              </a:ln>
            </p:spPr>
            <p:txBody>
              <a:bodyPr/>
              <a:lstStyle/>
              <a:p>
                <a:endParaRPr lang="en-US"/>
              </a:p>
            </p:txBody>
          </p:sp>
          <p:sp>
            <p:nvSpPr>
              <p:cNvPr id="3241" name="Freeform 3240">
                <a:extLst>
                  <a:ext uri="{FF2B5EF4-FFF2-40B4-BE49-F238E27FC236}">
                    <a16:creationId xmlns:a16="http://schemas.microsoft.com/office/drawing/2014/main" id="{F3B8B8A1-FF74-F516-E9C3-DD46B6B5A750}"/>
                  </a:ext>
                </a:extLst>
              </p:cNvPr>
              <p:cNvSpPr/>
              <p:nvPr/>
            </p:nvSpPr>
            <p:spPr>
              <a:xfrm>
                <a:off x="8410024" y="4786387"/>
                <a:ext cx="124054" cy="133147"/>
              </a:xfrm>
              <a:custGeom>
                <a:avLst/>
                <a:gdLst>
                  <a:gd name="csX0" fmla="*/ 6968 w 139866"/>
                  <a:gd name="csY0" fmla="*/ 0 h 150118"/>
                  <a:gd name="csX1" fmla="*/ 5098 w 139866"/>
                  <a:gd name="csY1" fmla="*/ 40965 h 150118"/>
                  <a:gd name="csX2" fmla="*/ 38254 w 139866"/>
                  <a:gd name="csY2" fmla="*/ 82821 h 150118"/>
                  <a:gd name="csX3" fmla="*/ 87341 w 139866"/>
                  <a:gd name="csY3" fmla="*/ 101369 h 150118"/>
                  <a:gd name="csX4" fmla="*/ 139866 w 139866"/>
                  <a:gd name="csY4" fmla="*/ 150119 h 150118"/>
                </a:gdLst>
                <a:ahLst/>
                <a:cxnLst>
                  <a:cxn ang="0">
                    <a:pos x="csX0" y="csY0"/>
                  </a:cxn>
                  <a:cxn ang="0">
                    <a:pos x="csX1" y="csY1"/>
                  </a:cxn>
                  <a:cxn ang="0">
                    <a:pos x="csX2" y="csY2"/>
                  </a:cxn>
                  <a:cxn ang="0">
                    <a:pos x="csX3" y="csY3"/>
                  </a:cxn>
                  <a:cxn ang="0">
                    <a:pos x="csX4" y="csY4"/>
                  </a:cxn>
                </a:cxnLst>
                <a:rect l="l" t="t" r="r" b="b"/>
                <a:pathLst>
                  <a:path w="139866" h="150118">
                    <a:moveTo>
                      <a:pt x="6968" y="0"/>
                    </a:moveTo>
                    <a:cubicBezTo>
                      <a:pt x="6968" y="0"/>
                      <a:pt x="-7377" y="16371"/>
                      <a:pt x="5098" y="40965"/>
                    </a:cubicBezTo>
                    <a:cubicBezTo>
                      <a:pt x="17588" y="65559"/>
                      <a:pt x="36097" y="60812"/>
                      <a:pt x="38254" y="82821"/>
                    </a:cubicBezTo>
                    <a:cubicBezTo>
                      <a:pt x="40412" y="104831"/>
                      <a:pt x="57623" y="96622"/>
                      <a:pt x="87341" y="101369"/>
                    </a:cubicBezTo>
                    <a:cubicBezTo>
                      <a:pt x="117043" y="106115"/>
                      <a:pt x="130830" y="125525"/>
                      <a:pt x="139866" y="150119"/>
                    </a:cubicBezTo>
                  </a:path>
                </a:pathLst>
              </a:custGeom>
              <a:solidFill>
                <a:schemeClr val="accent2"/>
              </a:solidFill>
              <a:ln w="6350" cap="rnd">
                <a:solidFill>
                  <a:schemeClr val="bg1">
                    <a:lumMod val="50000"/>
                  </a:schemeClr>
                </a:solidFill>
                <a:prstDash val="solid"/>
                <a:round/>
              </a:ln>
            </p:spPr>
            <p:txBody>
              <a:bodyPr/>
              <a:lstStyle/>
              <a:p>
                <a:endParaRPr lang="en-US"/>
              </a:p>
            </p:txBody>
          </p:sp>
        </p:grpSp>
      </p:grpSp>
      <p:sp>
        <p:nvSpPr>
          <p:cNvPr id="4" name="TextBox 3">
            <a:extLst>
              <a:ext uri="{FF2B5EF4-FFF2-40B4-BE49-F238E27FC236}">
                <a16:creationId xmlns:a16="http://schemas.microsoft.com/office/drawing/2014/main" id="{2D26D1D0-F48D-02B5-8DBC-3B5D27D1660F}"/>
              </a:ext>
            </a:extLst>
          </p:cNvPr>
          <p:cNvSpPr txBox="1"/>
          <p:nvPr/>
        </p:nvSpPr>
        <p:spPr>
          <a:xfrm>
            <a:off x="8910982" y="1835231"/>
            <a:ext cx="939295" cy="253916"/>
          </a:xfrm>
          <a:prstGeom prst="rect">
            <a:avLst/>
          </a:prstGeom>
          <a:noFill/>
        </p:spPr>
        <p:txBody>
          <a:bodyPr wrap="square" rtlCol="0" anchor="ctr" anchorCtr="0">
            <a:spAutoFit/>
          </a:bodyPr>
          <a:lstStyle/>
          <a:p>
            <a:pPr algn="ctr"/>
            <a:r>
              <a:rPr lang="en-US" sz="1050" b="1"/>
              <a:t>Spinal cord</a:t>
            </a:r>
          </a:p>
        </p:txBody>
      </p:sp>
      <p:sp>
        <p:nvSpPr>
          <p:cNvPr id="8" name="TextBox 7">
            <a:extLst>
              <a:ext uri="{FF2B5EF4-FFF2-40B4-BE49-F238E27FC236}">
                <a16:creationId xmlns:a16="http://schemas.microsoft.com/office/drawing/2014/main" id="{144622FD-44FD-69FA-C2E7-019B996C5984}"/>
              </a:ext>
            </a:extLst>
          </p:cNvPr>
          <p:cNvSpPr txBox="1"/>
          <p:nvPr/>
        </p:nvSpPr>
        <p:spPr>
          <a:xfrm>
            <a:off x="10017538" y="1828607"/>
            <a:ext cx="1146746" cy="253916"/>
          </a:xfrm>
          <a:prstGeom prst="rect">
            <a:avLst/>
          </a:prstGeom>
          <a:noFill/>
        </p:spPr>
        <p:txBody>
          <a:bodyPr wrap="square" rtlCol="0" anchor="ctr" anchorCtr="0">
            <a:spAutoFit/>
          </a:bodyPr>
          <a:lstStyle/>
          <a:p>
            <a:pPr algn="ctr"/>
            <a:r>
              <a:rPr lang="en-US" sz="1050" b="1" dirty="0"/>
              <a:t>Spinal nerves</a:t>
            </a:r>
          </a:p>
        </p:txBody>
      </p:sp>
      <p:sp>
        <p:nvSpPr>
          <p:cNvPr id="9" name="TextBox 8">
            <a:extLst>
              <a:ext uri="{FF2B5EF4-FFF2-40B4-BE49-F238E27FC236}">
                <a16:creationId xmlns:a16="http://schemas.microsoft.com/office/drawing/2014/main" id="{CC18EC72-CF4B-8A8A-7D1A-EF06518095FB}"/>
              </a:ext>
            </a:extLst>
          </p:cNvPr>
          <p:cNvSpPr txBox="1"/>
          <p:nvPr/>
        </p:nvSpPr>
        <p:spPr>
          <a:xfrm>
            <a:off x="9049763" y="5375954"/>
            <a:ext cx="834682" cy="253916"/>
          </a:xfrm>
          <a:prstGeom prst="rect">
            <a:avLst/>
          </a:prstGeom>
          <a:noFill/>
        </p:spPr>
        <p:txBody>
          <a:bodyPr wrap="square" rtlCol="0" anchor="ctr" anchorCtr="0">
            <a:spAutoFit/>
          </a:bodyPr>
          <a:lstStyle/>
          <a:p>
            <a:r>
              <a:rPr lang="en-US" sz="1050"/>
              <a:t>Coccyx</a:t>
            </a:r>
          </a:p>
        </p:txBody>
      </p:sp>
      <p:sp>
        <p:nvSpPr>
          <p:cNvPr id="10" name="TextBox 9">
            <a:extLst>
              <a:ext uri="{FF2B5EF4-FFF2-40B4-BE49-F238E27FC236}">
                <a16:creationId xmlns:a16="http://schemas.microsoft.com/office/drawing/2014/main" id="{558CA372-3CCE-1429-4673-A7AF7F314744}"/>
              </a:ext>
            </a:extLst>
          </p:cNvPr>
          <p:cNvSpPr txBox="1"/>
          <p:nvPr/>
        </p:nvSpPr>
        <p:spPr>
          <a:xfrm>
            <a:off x="9848731" y="5390955"/>
            <a:ext cx="1733387" cy="253916"/>
          </a:xfrm>
          <a:prstGeom prst="rect">
            <a:avLst/>
          </a:prstGeom>
          <a:noFill/>
        </p:spPr>
        <p:txBody>
          <a:bodyPr wrap="square" rtlCol="0">
            <a:spAutoFit/>
          </a:bodyPr>
          <a:lstStyle/>
          <a:p>
            <a:pPr marL="134938" indent="-134938">
              <a:buClr>
                <a:schemeClr val="accent2"/>
              </a:buClr>
              <a:buFont typeface="Arial" panose="020B0604020202020204" pitchFamily="34" charset="0"/>
              <a:buChar char="•"/>
            </a:pPr>
            <a:r>
              <a:rPr lang="en-US" sz="1050" dirty="0">
                <a:latin typeface="+mj-lt"/>
              </a:rPr>
              <a:t>Coccygeal</a:t>
            </a:r>
          </a:p>
        </p:txBody>
      </p:sp>
      <p:cxnSp>
        <p:nvCxnSpPr>
          <p:cNvPr id="18" name="Straight Connector 17">
            <a:extLst>
              <a:ext uri="{FF2B5EF4-FFF2-40B4-BE49-F238E27FC236}">
                <a16:creationId xmlns:a16="http://schemas.microsoft.com/office/drawing/2014/main" id="{2077FF0E-6FEB-83A0-4141-F015DB2C76D9}"/>
              </a:ext>
            </a:extLst>
          </p:cNvPr>
          <p:cNvCxnSpPr>
            <a:cxnSpLocks/>
            <a:stCxn id="9" idx="1"/>
          </p:cNvCxnSpPr>
          <p:nvPr/>
        </p:nvCxnSpPr>
        <p:spPr>
          <a:xfrm flipH="1" flipV="1">
            <a:off x="8475671" y="5339207"/>
            <a:ext cx="574092" cy="163705"/>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3CEA6B3-7A81-83E2-EB07-10D505839497}"/>
              </a:ext>
            </a:extLst>
          </p:cNvPr>
          <p:cNvSpPr txBox="1"/>
          <p:nvPr/>
        </p:nvSpPr>
        <p:spPr>
          <a:xfrm>
            <a:off x="8062914" y="5763812"/>
            <a:ext cx="3643061" cy="507831"/>
          </a:xfrm>
          <a:prstGeom prst="rect">
            <a:avLst/>
          </a:prstGeom>
          <a:noFill/>
        </p:spPr>
        <p:txBody>
          <a:bodyPr wrap="square">
            <a:spAutoFit/>
          </a:bodyPr>
          <a:lstStyle/>
          <a:p>
            <a:pPr algn="r"/>
            <a:r>
              <a:rPr lang="en-US" sz="900" dirty="0"/>
              <a:t>This work is adapted from ‘Foundations of Neuroscience’ by Henley, used under CC-BY. This work is licensed under Creative Commons license CC-BY-NC-SA by the Lundbeck Foundation.</a:t>
            </a:r>
            <a:endParaRPr lang="en-GB" sz="900" dirty="0"/>
          </a:p>
        </p:txBody>
      </p:sp>
      <p:sp>
        <p:nvSpPr>
          <p:cNvPr id="6" name="TextBox 5">
            <a:extLst>
              <a:ext uri="{FF2B5EF4-FFF2-40B4-BE49-F238E27FC236}">
                <a16:creationId xmlns:a16="http://schemas.microsoft.com/office/drawing/2014/main" id="{E569E5DC-EAAF-E000-776C-42D50166B7FF}"/>
              </a:ext>
            </a:extLst>
          </p:cNvPr>
          <p:cNvSpPr txBox="1"/>
          <p:nvPr/>
        </p:nvSpPr>
        <p:spPr>
          <a:xfrm>
            <a:off x="10297250" y="2121515"/>
            <a:ext cx="1515313" cy="1302793"/>
          </a:xfrm>
          <a:prstGeom prst="rect">
            <a:avLst/>
          </a:prstGeom>
          <a:noFill/>
        </p:spPr>
        <p:txBody>
          <a:bodyPr wrap="square" rtlCol="0">
            <a:spAutoFit/>
          </a:bodyPr>
          <a:lstStyle/>
          <a:p>
            <a:pPr>
              <a:lnSpc>
                <a:spcPts val="1600"/>
              </a:lnSpc>
              <a:buClr>
                <a:schemeClr val="accent2"/>
              </a:buClr>
            </a:pPr>
            <a:r>
              <a:rPr lang="en-US" sz="1050" dirty="0">
                <a:latin typeface="+mj-lt"/>
              </a:rPr>
              <a:t>Head &amp; neck</a:t>
            </a:r>
          </a:p>
          <a:p>
            <a:pPr>
              <a:lnSpc>
                <a:spcPts val="1600"/>
              </a:lnSpc>
              <a:buClr>
                <a:schemeClr val="accent2"/>
              </a:buClr>
            </a:pPr>
            <a:r>
              <a:rPr lang="en-US" sz="1050" dirty="0">
                <a:latin typeface="+mj-lt"/>
              </a:rPr>
              <a:t>Diaphragm</a:t>
            </a:r>
          </a:p>
          <a:p>
            <a:pPr>
              <a:lnSpc>
                <a:spcPts val="1600"/>
              </a:lnSpc>
              <a:buClr>
                <a:schemeClr val="accent2"/>
              </a:buClr>
            </a:pPr>
            <a:r>
              <a:rPr lang="en-US" sz="1050" dirty="0">
                <a:latin typeface="+mj-lt"/>
              </a:rPr>
              <a:t>Deltoids &amp; biceps</a:t>
            </a:r>
          </a:p>
          <a:p>
            <a:pPr>
              <a:lnSpc>
                <a:spcPts val="1600"/>
              </a:lnSpc>
              <a:buClr>
                <a:schemeClr val="accent2"/>
              </a:buClr>
            </a:pPr>
            <a:r>
              <a:rPr lang="en-US" sz="1050" dirty="0">
                <a:latin typeface="+mj-lt"/>
              </a:rPr>
              <a:t>Wrist extenders</a:t>
            </a:r>
          </a:p>
          <a:p>
            <a:pPr>
              <a:lnSpc>
                <a:spcPts val="1600"/>
              </a:lnSpc>
              <a:buClr>
                <a:schemeClr val="accent2"/>
              </a:buClr>
            </a:pPr>
            <a:r>
              <a:rPr lang="en-US" sz="1050" dirty="0">
                <a:latin typeface="+mj-lt"/>
              </a:rPr>
              <a:t>Triceps</a:t>
            </a:r>
          </a:p>
          <a:p>
            <a:pPr>
              <a:lnSpc>
                <a:spcPts val="1600"/>
              </a:lnSpc>
              <a:buClr>
                <a:schemeClr val="accent2"/>
              </a:buClr>
            </a:pPr>
            <a:r>
              <a:rPr lang="en-US" sz="1050" dirty="0">
                <a:latin typeface="+mj-lt"/>
              </a:rPr>
              <a:t>Hands</a:t>
            </a:r>
            <a:endParaRPr lang="en-GB" sz="1050" dirty="0">
              <a:latin typeface="+mj-lt"/>
            </a:endParaRPr>
          </a:p>
        </p:txBody>
      </p:sp>
    </p:spTree>
    <p:extLst>
      <p:ext uri="{BB962C8B-B14F-4D97-AF65-F5344CB8AC3E}">
        <p14:creationId xmlns:p14="http://schemas.microsoft.com/office/powerpoint/2010/main" val="298662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164057-14E9-4371-BF0C-9FCA68D38CD4}">
  <ds:schemaRefs>
    <ds:schemaRef ds:uri="http://schemas.microsoft.com/sharepoint/v3/contenttype/forms"/>
  </ds:schemaRefs>
</ds:datastoreItem>
</file>

<file path=customXml/itemProps3.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7751</TotalTime>
  <Words>682</Words>
  <Application>Microsoft Office PowerPoint</Application>
  <PresentationFormat>Widescreen</PresentationFormat>
  <Paragraphs>56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The spinal cord – structure (I)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43</cp:revision>
  <dcterms:created xsi:type="dcterms:W3CDTF">2024-10-28T13:51:27Z</dcterms:created>
  <dcterms:modified xsi:type="dcterms:W3CDTF">2026-05-07T00:51:44Z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