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1037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6900"/>
            <a:ext cx="5486400" cy="3600450"/>
          </a:xfrm>
        </p:spPr>
        <p:txBody>
          <a:bodyPr/>
          <a:lstStyle/>
          <a:p>
            <a:r>
              <a:rPr lang="en-GB" dirty="0"/>
              <a:t>The grey matter is located centrally in the spinal cord, forming a butterfly shape when viewed in cross section.</a:t>
            </a:r>
            <a:r>
              <a:rPr lang="en-GB" baseline="30000" dirty="0"/>
              <a:t>4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GB" dirty="0"/>
              <a:t>Hedges V. Spinal cord structure. In: Introduction to Neuroscience. Available at: https://openbooks.lib.msu.edu/introneuroscience1/. Accessed December 2025.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US" dirty="0"/>
              <a:t>Mercadante AA, Tadi P. Neuroanatomy, gray matter. [Updated 2023 Jul]. </a:t>
            </a:r>
            <a:r>
              <a:rPr lang="en-GB" dirty="0"/>
              <a:t>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https://www.ncbi.nlm.nih.gov/books/NBK553239/.</a:t>
            </a:r>
            <a:r>
              <a:rPr lang="en-US" dirty="0"/>
              <a:t> 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dirty="0"/>
              <a:t>Spinal cord. In: Lumen Learning Anatomy. https://courses.lumenlearning.com/suny-dutchess-anatomy-physiology/chapter/spinal-cord/. </a:t>
            </a:r>
            <a:r>
              <a:rPr lang="en-GB" dirty="0"/>
              <a:t>Accessed December 2025.</a:t>
            </a:r>
            <a:endParaRPr lang="en-US" dirty="0"/>
          </a:p>
          <a:p>
            <a:pPr marL="228600" indent="-228600">
              <a:buFont typeface="+mj-lt"/>
              <a:buAutoNum type="arabicPeriod"/>
              <a:defRPr/>
            </a:pPr>
            <a:r>
              <a:rPr lang="en-GB" dirty="0"/>
              <a:t>Siebert JR, Kennedy K, Osterhout DJ. Neurons are not all the same: diversity in neuronal populations and their intrinsic responses to spinal cord injury. ASN Neuro 2025; 17 (1): 2440299.</a:t>
            </a:r>
          </a:p>
          <a:p>
            <a:pPr marL="228600" lvl="0" indent="-228600">
              <a:buFont typeface="+mj-lt"/>
              <a:buAutoNum type="arabicPeriod"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37C2873-EBE5-CF42-9E30-7832FC02D1D9}" type="slidenum">
              <a:rPr lang="da-DK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da-DK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2FCD9323-3C15-BA85-6313-27F9FD853F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612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roup 122">
            <a:extLst>
              <a:ext uri="{FF2B5EF4-FFF2-40B4-BE49-F238E27FC236}">
                <a16:creationId xmlns:a16="http://schemas.microsoft.com/office/drawing/2014/main" id="{40CA5CF8-9592-9A02-857A-99F8FDBB5AC7}"/>
              </a:ext>
            </a:extLst>
          </p:cNvPr>
          <p:cNvGrpSpPr>
            <a:grpSpLocks noChangeAspect="1"/>
          </p:cNvGrpSpPr>
          <p:nvPr/>
        </p:nvGrpSpPr>
        <p:grpSpPr>
          <a:xfrm>
            <a:off x="6355454" y="2726412"/>
            <a:ext cx="4513951" cy="2012400"/>
            <a:chOff x="5598850" y="2811050"/>
            <a:chExt cx="4522569" cy="2016242"/>
          </a:xfrm>
        </p:grpSpPr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95868F81-DD2E-AC61-A82F-96AC13BC49D5}"/>
                </a:ext>
              </a:extLst>
            </p:cNvPr>
            <p:cNvGrpSpPr/>
            <p:nvPr/>
          </p:nvGrpSpPr>
          <p:grpSpPr>
            <a:xfrm>
              <a:off x="5598850" y="2811050"/>
              <a:ext cx="4522569" cy="2016242"/>
              <a:chOff x="426775" y="2931700"/>
              <a:chExt cx="4522569" cy="2016242"/>
            </a:xfrm>
          </p:grpSpPr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16003D68-70D8-9D58-6B8B-DE45E381E78C}"/>
                  </a:ext>
                </a:extLst>
              </p:cNvPr>
              <p:cNvSpPr/>
              <p:nvPr/>
            </p:nvSpPr>
            <p:spPr>
              <a:xfrm>
                <a:off x="850437" y="3421539"/>
                <a:ext cx="385092" cy="372780"/>
              </a:xfrm>
              <a:custGeom>
                <a:avLst/>
                <a:gdLst>
                  <a:gd name="connsiteX0" fmla="*/ 619697 w 619696"/>
                  <a:gd name="connsiteY0" fmla="*/ 299942 h 599884"/>
                  <a:gd name="connsiteX1" fmla="*/ 309848 w 619696"/>
                  <a:gd name="connsiteY1" fmla="*/ 599884 h 599884"/>
                  <a:gd name="connsiteX2" fmla="*/ 0 w 619696"/>
                  <a:gd name="connsiteY2" fmla="*/ 299942 h 599884"/>
                  <a:gd name="connsiteX3" fmla="*/ 309848 w 619696"/>
                  <a:gd name="connsiteY3" fmla="*/ 0 h 599884"/>
                  <a:gd name="connsiteX4" fmla="*/ 619697 w 619696"/>
                  <a:gd name="connsiteY4" fmla="*/ 299942 h 599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9696" h="599884">
                    <a:moveTo>
                      <a:pt x="619697" y="299942"/>
                    </a:moveTo>
                    <a:cubicBezTo>
                      <a:pt x="619697" y="465596"/>
                      <a:pt x="480973" y="599884"/>
                      <a:pt x="309848" y="599884"/>
                    </a:cubicBezTo>
                    <a:cubicBezTo>
                      <a:pt x="138724" y="599884"/>
                      <a:pt x="0" y="465596"/>
                      <a:pt x="0" y="299942"/>
                    </a:cubicBezTo>
                    <a:cubicBezTo>
                      <a:pt x="0" y="134289"/>
                      <a:pt x="138724" y="0"/>
                      <a:pt x="309848" y="0"/>
                    </a:cubicBezTo>
                    <a:cubicBezTo>
                      <a:pt x="480973" y="0"/>
                      <a:pt x="619697" y="134289"/>
                      <a:pt x="619697" y="299942"/>
                    </a:cubicBezTo>
                    <a:close/>
                  </a:path>
                </a:pathLst>
              </a:custGeom>
              <a:solidFill>
                <a:srgbClr val="D8D8D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3486AAF0-AEBD-5015-4136-DB9AED05FDA4}"/>
                  </a:ext>
                </a:extLst>
              </p:cNvPr>
              <p:cNvSpPr/>
              <p:nvPr/>
            </p:nvSpPr>
            <p:spPr>
              <a:xfrm>
                <a:off x="845110" y="3416212"/>
                <a:ext cx="395746" cy="383435"/>
              </a:xfrm>
              <a:custGeom>
                <a:avLst/>
                <a:gdLst>
                  <a:gd name="connsiteX0" fmla="*/ 318421 w 636841"/>
                  <a:gd name="connsiteY0" fmla="*/ 617030 h 617029"/>
                  <a:gd name="connsiteX1" fmla="*/ 0 w 636841"/>
                  <a:gd name="connsiteY1" fmla="*/ 308515 h 617029"/>
                  <a:gd name="connsiteX2" fmla="*/ 318421 w 636841"/>
                  <a:gd name="connsiteY2" fmla="*/ 0 h 617029"/>
                  <a:gd name="connsiteX3" fmla="*/ 636842 w 636841"/>
                  <a:gd name="connsiteY3" fmla="*/ 308515 h 617029"/>
                  <a:gd name="connsiteX4" fmla="*/ 318421 w 636841"/>
                  <a:gd name="connsiteY4" fmla="*/ 617030 h 617029"/>
                  <a:gd name="connsiteX5" fmla="*/ 318421 w 636841"/>
                  <a:gd name="connsiteY5" fmla="*/ 17240 h 617029"/>
                  <a:gd name="connsiteX6" fmla="*/ 17145 w 636841"/>
                  <a:gd name="connsiteY6" fmla="*/ 308610 h 617029"/>
                  <a:gd name="connsiteX7" fmla="*/ 318421 w 636841"/>
                  <a:gd name="connsiteY7" fmla="*/ 599980 h 617029"/>
                  <a:gd name="connsiteX8" fmla="*/ 619697 w 636841"/>
                  <a:gd name="connsiteY8" fmla="*/ 308610 h 617029"/>
                  <a:gd name="connsiteX9" fmla="*/ 318421 w 636841"/>
                  <a:gd name="connsiteY9" fmla="*/ 17240 h 617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6841" h="617029">
                    <a:moveTo>
                      <a:pt x="318421" y="617030"/>
                    </a:moveTo>
                    <a:cubicBezTo>
                      <a:pt x="142875" y="617030"/>
                      <a:pt x="0" y="478631"/>
                      <a:pt x="0" y="308515"/>
                    </a:cubicBezTo>
                    <a:cubicBezTo>
                      <a:pt x="0" y="138398"/>
                      <a:pt x="142875" y="0"/>
                      <a:pt x="318421" y="0"/>
                    </a:cubicBezTo>
                    <a:cubicBezTo>
                      <a:pt x="493967" y="0"/>
                      <a:pt x="636842" y="138398"/>
                      <a:pt x="636842" y="308515"/>
                    </a:cubicBezTo>
                    <a:cubicBezTo>
                      <a:pt x="636842" y="478631"/>
                      <a:pt x="493967" y="617030"/>
                      <a:pt x="318421" y="617030"/>
                    </a:cubicBezTo>
                    <a:close/>
                    <a:moveTo>
                      <a:pt x="318421" y="17240"/>
                    </a:moveTo>
                    <a:cubicBezTo>
                      <a:pt x="152305" y="17240"/>
                      <a:pt x="17145" y="147923"/>
                      <a:pt x="17145" y="308610"/>
                    </a:cubicBezTo>
                    <a:cubicBezTo>
                      <a:pt x="17145" y="469297"/>
                      <a:pt x="152305" y="599980"/>
                      <a:pt x="318421" y="599980"/>
                    </a:cubicBezTo>
                    <a:cubicBezTo>
                      <a:pt x="484537" y="599980"/>
                      <a:pt x="619697" y="469297"/>
                      <a:pt x="619697" y="308610"/>
                    </a:cubicBezTo>
                    <a:cubicBezTo>
                      <a:pt x="619697" y="147923"/>
                      <a:pt x="484537" y="17240"/>
                      <a:pt x="318421" y="17240"/>
                    </a:cubicBez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BDD03B89-78E3-DE33-2AF0-2118139F45C1}"/>
                  </a:ext>
                </a:extLst>
              </p:cNvPr>
              <p:cNvSpPr/>
              <p:nvPr/>
            </p:nvSpPr>
            <p:spPr>
              <a:xfrm rot="20642401">
                <a:off x="4122803" y="3360254"/>
                <a:ext cx="372780" cy="385092"/>
              </a:xfrm>
              <a:custGeom>
                <a:avLst/>
                <a:gdLst>
                  <a:gd name="connsiteX0" fmla="*/ 599884 w 599884"/>
                  <a:gd name="connsiteY0" fmla="*/ 309848 h 619696"/>
                  <a:gd name="connsiteX1" fmla="*/ 299942 w 599884"/>
                  <a:gd name="connsiteY1" fmla="*/ 619697 h 619696"/>
                  <a:gd name="connsiteX2" fmla="*/ 0 w 599884"/>
                  <a:gd name="connsiteY2" fmla="*/ 309848 h 619696"/>
                  <a:gd name="connsiteX3" fmla="*/ 299942 w 599884"/>
                  <a:gd name="connsiteY3" fmla="*/ 0 h 619696"/>
                  <a:gd name="connsiteX4" fmla="*/ 599884 w 599884"/>
                  <a:gd name="connsiteY4" fmla="*/ 309848 h 619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884" h="619696">
                    <a:moveTo>
                      <a:pt x="599884" y="309848"/>
                    </a:moveTo>
                    <a:cubicBezTo>
                      <a:pt x="599884" y="480973"/>
                      <a:pt x="465595" y="619697"/>
                      <a:pt x="299942" y="619697"/>
                    </a:cubicBezTo>
                    <a:cubicBezTo>
                      <a:pt x="134289" y="619697"/>
                      <a:pt x="0" y="480973"/>
                      <a:pt x="0" y="309848"/>
                    </a:cubicBezTo>
                    <a:cubicBezTo>
                      <a:pt x="0" y="138724"/>
                      <a:pt x="134289" y="0"/>
                      <a:pt x="299942" y="0"/>
                    </a:cubicBezTo>
                    <a:cubicBezTo>
                      <a:pt x="465595" y="0"/>
                      <a:pt x="599884" y="138724"/>
                      <a:pt x="599884" y="309848"/>
                    </a:cubicBezTo>
                    <a:close/>
                  </a:path>
                </a:pathLst>
              </a:custGeom>
              <a:solidFill>
                <a:srgbClr val="D8D8D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C058C76B-E2C7-707C-EAA8-3B723792B3F5}"/>
                  </a:ext>
                </a:extLst>
              </p:cNvPr>
              <p:cNvSpPr/>
              <p:nvPr/>
            </p:nvSpPr>
            <p:spPr>
              <a:xfrm>
                <a:off x="4117874" y="3356197"/>
                <a:ext cx="382692" cy="393138"/>
              </a:xfrm>
              <a:custGeom>
                <a:avLst/>
                <a:gdLst>
                  <a:gd name="connsiteX0" fmla="*/ 313161 w 615834"/>
                  <a:gd name="connsiteY0" fmla="*/ 632645 h 632644"/>
                  <a:gd name="connsiteX1" fmla="*/ 12647 w 615834"/>
                  <a:gd name="connsiteY1" fmla="*/ 400806 h 632644"/>
                  <a:gd name="connsiteX2" fmla="*/ 220674 w 615834"/>
                  <a:gd name="connsiteY2" fmla="*/ 11615 h 632644"/>
                  <a:gd name="connsiteX3" fmla="*/ 455084 w 615834"/>
                  <a:gd name="connsiteY3" fmla="*/ 41237 h 632644"/>
                  <a:gd name="connsiteX4" fmla="*/ 603102 w 615834"/>
                  <a:gd name="connsiteY4" fmla="*/ 231928 h 632644"/>
                  <a:gd name="connsiteX5" fmla="*/ 578337 w 615834"/>
                  <a:gd name="connsiteY5" fmla="*/ 472053 h 632644"/>
                  <a:gd name="connsiteX6" fmla="*/ 395076 w 615834"/>
                  <a:gd name="connsiteY6" fmla="*/ 621119 h 632644"/>
                  <a:gd name="connsiteX7" fmla="*/ 395076 w 615834"/>
                  <a:gd name="connsiteY7" fmla="*/ 621119 h 632644"/>
                  <a:gd name="connsiteX8" fmla="*/ 313161 w 615834"/>
                  <a:gd name="connsiteY8" fmla="*/ 632645 h 632644"/>
                  <a:gd name="connsiteX9" fmla="*/ 303160 w 615834"/>
                  <a:gd name="connsiteY9" fmla="*/ 14281 h 632644"/>
                  <a:gd name="connsiteX10" fmla="*/ 224674 w 615834"/>
                  <a:gd name="connsiteY10" fmla="*/ 25331 h 632644"/>
                  <a:gd name="connsiteX11" fmla="*/ 26459 w 615834"/>
                  <a:gd name="connsiteY11" fmla="*/ 396901 h 632644"/>
                  <a:gd name="connsiteX12" fmla="*/ 391171 w 615834"/>
                  <a:gd name="connsiteY12" fmla="*/ 607403 h 632644"/>
                  <a:gd name="connsiteX13" fmla="*/ 391171 w 615834"/>
                  <a:gd name="connsiteY13" fmla="*/ 607403 h 632644"/>
                  <a:gd name="connsiteX14" fmla="*/ 565764 w 615834"/>
                  <a:gd name="connsiteY14" fmla="*/ 465386 h 632644"/>
                  <a:gd name="connsiteX15" fmla="*/ 589386 w 615834"/>
                  <a:gd name="connsiteY15" fmla="*/ 235928 h 632644"/>
                  <a:gd name="connsiteX16" fmla="*/ 447940 w 615834"/>
                  <a:gd name="connsiteY16" fmla="*/ 53715 h 632644"/>
                  <a:gd name="connsiteX17" fmla="*/ 303160 w 615834"/>
                  <a:gd name="connsiteY17" fmla="*/ 14377 h 632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15834" h="632644">
                    <a:moveTo>
                      <a:pt x="313161" y="632645"/>
                    </a:moveTo>
                    <a:cubicBezTo>
                      <a:pt x="178287" y="632645"/>
                      <a:pt x="52653" y="540728"/>
                      <a:pt x="12647" y="400806"/>
                    </a:cubicBezTo>
                    <a:cubicBezTo>
                      <a:pt x="-35454" y="232785"/>
                      <a:pt x="57891" y="58192"/>
                      <a:pt x="220674" y="11615"/>
                    </a:cubicBezTo>
                    <a:cubicBezTo>
                      <a:pt x="299540" y="-10960"/>
                      <a:pt x="382789" y="-387"/>
                      <a:pt x="455084" y="41237"/>
                    </a:cubicBezTo>
                    <a:cubicBezTo>
                      <a:pt x="527283" y="82862"/>
                      <a:pt x="579766" y="150584"/>
                      <a:pt x="603102" y="231928"/>
                    </a:cubicBezTo>
                    <a:cubicBezTo>
                      <a:pt x="626343" y="313271"/>
                      <a:pt x="617580" y="398520"/>
                      <a:pt x="578337" y="472053"/>
                    </a:cubicBezTo>
                    <a:cubicBezTo>
                      <a:pt x="539094" y="545586"/>
                      <a:pt x="473943" y="598545"/>
                      <a:pt x="395076" y="621119"/>
                    </a:cubicBezTo>
                    <a:lnTo>
                      <a:pt x="395076" y="621119"/>
                    </a:lnTo>
                    <a:cubicBezTo>
                      <a:pt x="367834" y="628930"/>
                      <a:pt x="340308" y="632645"/>
                      <a:pt x="313161" y="632645"/>
                    </a:cubicBezTo>
                    <a:close/>
                    <a:moveTo>
                      <a:pt x="303160" y="14281"/>
                    </a:moveTo>
                    <a:cubicBezTo>
                      <a:pt x="276871" y="14281"/>
                      <a:pt x="250487" y="17901"/>
                      <a:pt x="224674" y="25331"/>
                    </a:cubicBezTo>
                    <a:cubicBezTo>
                      <a:pt x="69512" y="69717"/>
                      <a:pt x="-19452" y="236404"/>
                      <a:pt x="26459" y="396901"/>
                    </a:cubicBezTo>
                    <a:cubicBezTo>
                      <a:pt x="72369" y="557397"/>
                      <a:pt x="236009" y="651790"/>
                      <a:pt x="391171" y="607403"/>
                    </a:cubicBezTo>
                    <a:lnTo>
                      <a:pt x="391171" y="607403"/>
                    </a:lnTo>
                    <a:cubicBezTo>
                      <a:pt x="466323" y="585877"/>
                      <a:pt x="528331" y="535490"/>
                      <a:pt x="565764" y="465386"/>
                    </a:cubicBezTo>
                    <a:cubicBezTo>
                      <a:pt x="603293" y="395186"/>
                      <a:pt x="611675" y="313652"/>
                      <a:pt x="589386" y="235928"/>
                    </a:cubicBezTo>
                    <a:cubicBezTo>
                      <a:pt x="567098" y="158109"/>
                      <a:pt x="516901" y="93434"/>
                      <a:pt x="447940" y="53715"/>
                    </a:cubicBezTo>
                    <a:cubicBezTo>
                      <a:pt x="402792" y="27712"/>
                      <a:pt x="353166" y="14377"/>
                      <a:pt x="303160" y="14377"/>
                    </a:cubicBez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4BD5C695-219A-29F2-6FE3-D84E4A4791BE}"/>
                  </a:ext>
                </a:extLst>
              </p:cNvPr>
              <p:cNvSpPr/>
              <p:nvPr/>
            </p:nvSpPr>
            <p:spPr>
              <a:xfrm>
                <a:off x="1404001" y="3929215"/>
                <a:ext cx="2621566" cy="1018727"/>
              </a:xfrm>
              <a:custGeom>
                <a:avLst/>
                <a:gdLst>
                  <a:gd name="connsiteX0" fmla="*/ 4133539 w 4218666"/>
                  <a:gd name="connsiteY0" fmla="*/ 639604 h 1639352"/>
                  <a:gd name="connsiteX1" fmla="*/ 3501270 w 4218666"/>
                  <a:gd name="connsiteY1" fmla="*/ 1251299 h 1639352"/>
                  <a:gd name="connsiteX2" fmla="*/ 2823471 w 4218666"/>
                  <a:gd name="connsiteY2" fmla="*/ 1619060 h 1639352"/>
                  <a:gd name="connsiteX3" fmla="*/ 2294452 w 4218666"/>
                  <a:gd name="connsiteY3" fmla="*/ 1528096 h 1639352"/>
                  <a:gd name="connsiteX4" fmla="*/ 2116716 w 4218666"/>
                  <a:gd name="connsiteY4" fmla="*/ 1342168 h 1639352"/>
                  <a:gd name="connsiteX5" fmla="*/ 1732382 w 4218666"/>
                  <a:gd name="connsiteY5" fmla="*/ 1627346 h 1639352"/>
                  <a:gd name="connsiteX6" fmla="*/ 1182694 w 4218666"/>
                  <a:gd name="connsiteY6" fmla="*/ 1515809 h 1639352"/>
                  <a:gd name="connsiteX7" fmla="*/ 347923 w 4218666"/>
                  <a:gd name="connsiteY7" fmla="*/ 1019842 h 1639352"/>
                  <a:gd name="connsiteX8" fmla="*/ 9023 w 4218666"/>
                  <a:gd name="connsiteY8" fmla="*/ 362712 h 1639352"/>
                  <a:gd name="connsiteX9" fmla="*/ 165 w 4218666"/>
                  <a:gd name="connsiteY9" fmla="*/ 209740 h 1639352"/>
                  <a:gd name="connsiteX10" fmla="*/ 326301 w 4218666"/>
                  <a:gd name="connsiteY10" fmla="*/ 688848 h 1639352"/>
                  <a:gd name="connsiteX11" fmla="*/ 1161072 w 4218666"/>
                  <a:gd name="connsiteY11" fmla="*/ 1184719 h 1639352"/>
                  <a:gd name="connsiteX12" fmla="*/ 1710760 w 4218666"/>
                  <a:gd name="connsiteY12" fmla="*/ 1296257 h 1639352"/>
                  <a:gd name="connsiteX13" fmla="*/ 2095094 w 4218666"/>
                  <a:gd name="connsiteY13" fmla="*/ 1011079 h 1639352"/>
                  <a:gd name="connsiteX14" fmla="*/ 2272830 w 4218666"/>
                  <a:gd name="connsiteY14" fmla="*/ 1197102 h 1639352"/>
                  <a:gd name="connsiteX15" fmla="*/ 2801849 w 4218666"/>
                  <a:gd name="connsiteY15" fmla="*/ 1287970 h 1639352"/>
                  <a:gd name="connsiteX16" fmla="*/ 3479648 w 4218666"/>
                  <a:gd name="connsiteY16" fmla="*/ 920210 h 1639352"/>
                  <a:gd name="connsiteX17" fmla="*/ 4111917 w 4218666"/>
                  <a:gd name="connsiteY17" fmla="*/ 308610 h 1639352"/>
                  <a:gd name="connsiteX18" fmla="*/ 4197547 w 4218666"/>
                  <a:gd name="connsiteY18" fmla="*/ 0 h 1639352"/>
                  <a:gd name="connsiteX19" fmla="*/ 4133539 w 4218666"/>
                  <a:gd name="connsiteY19" fmla="*/ 639604 h 1639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18666" h="1639352">
                    <a:moveTo>
                      <a:pt x="4133539" y="639604"/>
                    </a:moveTo>
                    <a:cubicBezTo>
                      <a:pt x="4089343" y="738568"/>
                      <a:pt x="3918274" y="940308"/>
                      <a:pt x="3501270" y="1251299"/>
                    </a:cubicBezTo>
                    <a:cubicBezTo>
                      <a:pt x="3063405" y="1577721"/>
                      <a:pt x="2887764" y="1609820"/>
                      <a:pt x="2823471" y="1619060"/>
                    </a:cubicBezTo>
                    <a:cubicBezTo>
                      <a:pt x="2719457" y="1634204"/>
                      <a:pt x="2494858" y="1663446"/>
                      <a:pt x="2294452" y="1528096"/>
                    </a:cubicBezTo>
                    <a:cubicBezTo>
                      <a:pt x="2204155" y="1467136"/>
                      <a:pt x="2148529" y="1392841"/>
                      <a:pt x="2116716" y="1342168"/>
                    </a:cubicBezTo>
                    <a:cubicBezTo>
                      <a:pt x="2059661" y="1424273"/>
                      <a:pt x="1934216" y="1577340"/>
                      <a:pt x="1732382" y="1627346"/>
                    </a:cubicBezTo>
                    <a:cubicBezTo>
                      <a:pt x="1645514" y="1648873"/>
                      <a:pt x="1523213" y="1656493"/>
                      <a:pt x="1182694" y="1515809"/>
                    </a:cubicBezTo>
                    <a:cubicBezTo>
                      <a:pt x="808552" y="1361123"/>
                      <a:pt x="576523" y="1265206"/>
                      <a:pt x="347923" y="1019842"/>
                    </a:cubicBezTo>
                    <a:cubicBezTo>
                      <a:pt x="247910" y="912590"/>
                      <a:pt x="53315" y="691229"/>
                      <a:pt x="9023" y="362712"/>
                    </a:cubicBezTo>
                    <a:cubicBezTo>
                      <a:pt x="546" y="299752"/>
                      <a:pt x="-502" y="246602"/>
                      <a:pt x="165" y="209740"/>
                    </a:cubicBezTo>
                    <a:cubicBezTo>
                      <a:pt x="105512" y="435769"/>
                      <a:pt x="233242" y="591788"/>
                      <a:pt x="326301" y="688848"/>
                    </a:cubicBezTo>
                    <a:cubicBezTo>
                      <a:pt x="578238" y="951738"/>
                      <a:pt x="838746" y="1051465"/>
                      <a:pt x="1161072" y="1184719"/>
                    </a:cubicBezTo>
                    <a:cubicBezTo>
                      <a:pt x="1501496" y="1325499"/>
                      <a:pt x="1623892" y="1317784"/>
                      <a:pt x="1710760" y="1296257"/>
                    </a:cubicBezTo>
                    <a:cubicBezTo>
                      <a:pt x="1912595" y="1246346"/>
                      <a:pt x="2038039" y="1093184"/>
                      <a:pt x="2095094" y="1011079"/>
                    </a:cubicBezTo>
                    <a:cubicBezTo>
                      <a:pt x="2126812" y="1061847"/>
                      <a:pt x="2182533" y="1136142"/>
                      <a:pt x="2272830" y="1197102"/>
                    </a:cubicBezTo>
                    <a:cubicBezTo>
                      <a:pt x="2473236" y="1332357"/>
                      <a:pt x="2697741" y="1303115"/>
                      <a:pt x="2801849" y="1287970"/>
                    </a:cubicBezTo>
                    <a:cubicBezTo>
                      <a:pt x="2866143" y="1278636"/>
                      <a:pt x="3041783" y="1246632"/>
                      <a:pt x="3479648" y="920210"/>
                    </a:cubicBezTo>
                    <a:cubicBezTo>
                      <a:pt x="4028574" y="510921"/>
                      <a:pt x="4063530" y="415004"/>
                      <a:pt x="4111917" y="308610"/>
                    </a:cubicBezTo>
                    <a:cubicBezTo>
                      <a:pt x="4167829" y="185642"/>
                      <a:pt x="4188689" y="74009"/>
                      <a:pt x="4197547" y="0"/>
                    </a:cubicBezTo>
                    <a:cubicBezTo>
                      <a:pt x="4223931" y="143827"/>
                      <a:pt x="4245363" y="389287"/>
                      <a:pt x="4133539" y="639604"/>
                    </a:cubicBez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33" name="Graphic 8">
                <a:extLst>
                  <a:ext uri="{FF2B5EF4-FFF2-40B4-BE49-F238E27FC236}">
                    <a16:creationId xmlns:a16="http://schemas.microsoft.com/office/drawing/2014/main" id="{717D1DBE-AF7E-AA90-782A-B0F1ACCE9F35}"/>
                  </a:ext>
                </a:extLst>
              </p:cNvPr>
              <p:cNvGrpSpPr/>
              <p:nvPr/>
            </p:nvGrpSpPr>
            <p:grpSpPr>
              <a:xfrm>
                <a:off x="4835845" y="3755846"/>
                <a:ext cx="113499" cy="246409"/>
                <a:chOff x="9580063" y="3131152"/>
                <a:chExt cx="182644" cy="396525"/>
              </a:xfrm>
              <a:solidFill>
                <a:srgbClr val="8D7941"/>
              </a:solidFill>
            </p:grpSpPr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A163BC1A-A0E3-4A02-B5AE-914CD15573FB}"/>
                    </a:ext>
                  </a:extLst>
                </p:cNvPr>
                <p:cNvSpPr/>
                <p:nvPr/>
              </p:nvSpPr>
              <p:spPr>
                <a:xfrm>
                  <a:off x="9589115" y="3142011"/>
                  <a:ext cx="164630" cy="376428"/>
                </a:xfrm>
                <a:custGeom>
                  <a:avLst/>
                  <a:gdLst>
                    <a:gd name="connsiteX0" fmla="*/ 41421 w 164630"/>
                    <a:gd name="connsiteY0" fmla="*/ 376428 h 376428"/>
                    <a:gd name="connsiteX1" fmla="*/ 100381 w 164630"/>
                    <a:gd name="connsiteY1" fmla="*/ 355854 h 376428"/>
                    <a:gd name="connsiteX2" fmla="*/ 95999 w 164630"/>
                    <a:gd name="connsiteY2" fmla="*/ 27813 h 376428"/>
                    <a:gd name="connsiteX3" fmla="*/ 44945 w 164630"/>
                    <a:gd name="connsiteY3" fmla="*/ 0 h 376428"/>
                    <a:gd name="connsiteX4" fmla="*/ 82 w 164630"/>
                    <a:gd name="connsiteY4" fmla="*/ 183547 h 376428"/>
                    <a:gd name="connsiteX5" fmla="*/ 41421 w 164630"/>
                    <a:gd name="connsiteY5" fmla="*/ 376333 h 376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4630" h="376428">
                      <a:moveTo>
                        <a:pt x="41421" y="376428"/>
                      </a:moveTo>
                      <a:cubicBezTo>
                        <a:pt x="62661" y="375380"/>
                        <a:pt x="81902" y="369570"/>
                        <a:pt x="100381" y="355854"/>
                      </a:cubicBezTo>
                      <a:cubicBezTo>
                        <a:pt x="186010" y="291941"/>
                        <a:pt x="187534" y="105918"/>
                        <a:pt x="95999" y="27813"/>
                      </a:cubicBezTo>
                      <a:cubicBezTo>
                        <a:pt x="79902" y="14097"/>
                        <a:pt x="62852" y="5334"/>
                        <a:pt x="44945" y="0"/>
                      </a:cubicBezTo>
                      <a:cubicBezTo>
                        <a:pt x="23990" y="43053"/>
                        <a:pt x="1606" y="106108"/>
                        <a:pt x="82" y="183547"/>
                      </a:cubicBezTo>
                      <a:cubicBezTo>
                        <a:pt x="-1442" y="261175"/>
                        <a:pt x="18465" y="326708"/>
                        <a:pt x="41421" y="376333"/>
                      </a:cubicBez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0EB7CE0C-C56D-1E7F-AD99-7F46406BBCD4}"/>
                    </a:ext>
                  </a:extLst>
                </p:cNvPr>
                <p:cNvSpPr/>
                <p:nvPr/>
              </p:nvSpPr>
              <p:spPr>
                <a:xfrm>
                  <a:off x="9580063" y="3131152"/>
                  <a:ext cx="182644" cy="396525"/>
                </a:xfrm>
                <a:custGeom>
                  <a:avLst/>
                  <a:gdLst>
                    <a:gd name="connsiteX0" fmla="*/ 44853 w 182644"/>
                    <a:gd name="connsiteY0" fmla="*/ 396526 h 396525"/>
                    <a:gd name="connsiteX1" fmla="*/ 42282 w 182644"/>
                    <a:gd name="connsiteY1" fmla="*/ 391001 h 396525"/>
                    <a:gd name="connsiteX2" fmla="*/ 86 w 182644"/>
                    <a:gd name="connsiteY2" fmla="*/ 194215 h 396525"/>
                    <a:gd name="connsiteX3" fmla="*/ 45901 w 182644"/>
                    <a:gd name="connsiteY3" fmla="*/ 6858 h 396525"/>
                    <a:gd name="connsiteX4" fmla="*/ 49235 w 182644"/>
                    <a:gd name="connsiteY4" fmla="*/ 0 h 396525"/>
                    <a:gd name="connsiteX5" fmla="*/ 56569 w 182644"/>
                    <a:gd name="connsiteY5" fmla="*/ 2191 h 396525"/>
                    <a:gd name="connsiteX6" fmla="*/ 110862 w 182644"/>
                    <a:gd name="connsiteY6" fmla="*/ 31814 h 396525"/>
                    <a:gd name="connsiteX7" fmla="*/ 182490 w 182644"/>
                    <a:gd name="connsiteY7" fmla="*/ 218980 h 396525"/>
                    <a:gd name="connsiteX8" fmla="*/ 114767 w 182644"/>
                    <a:gd name="connsiteY8" fmla="*/ 373856 h 396525"/>
                    <a:gd name="connsiteX9" fmla="*/ 50854 w 182644"/>
                    <a:gd name="connsiteY9" fmla="*/ 396145 h 396525"/>
                    <a:gd name="connsiteX10" fmla="*/ 44853 w 182644"/>
                    <a:gd name="connsiteY10" fmla="*/ 396431 h 396525"/>
                    <a:gd name="connsiteX11" fmla="*/ 58760 w 182644"/>
                    <a:gd name="connsiteY11" fmla="*/ 21908 h 396525"/>
                    <a:gd name="connsiteX12" fmla="*/ 18088 w 182644"/>
                    <a:gd name="connsiteY12" fmla="*/ 194691 h 396525"/>
                    <a:gd name="connsiteX13" fmla="*/ 55998 w 182644"/>
                    <a:gd name="connsiteY13" fmla="*/ 377952 h 396525"/>
                    <a:gd name="connsiteX14" fmla="*/ 104004 w 182644"/>
                    <a:gd name="connsiteY14" fmla="*/ 359569 h 396525"/>
                    <a:gd name="connsiteX15" fmla="*/ 164487 w 182644"/>
                    <a:gd name="connsiteY15" fmla="*/ 218504 h 396525"/>
                    <a:gd name="connsiteX16" fmla="*/ 99146 w 182644"/>
                    <a:gd name="connsiteY16" fmla="*/ 45529 h 396525"/>
                    <a:gd name="connsiteX17" fmla="*/ 58665 w 182644"/>
                    <a:gd name="connsiteY17" fmla="*/ 21908 h 396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82644" h="396525">
                      <a:moveTo>
                        <a:pt x="44853" y="396526"/>
                      </a:moveTo>
                      <a:lnTo>
                        <a:pt x="42282" y="391001"/>
                      </a:lnTo>
                      <a:cubicBezTo>
                        <a:pt x="12945" y="327660"/>
                        <a:pt x="-1247" y="261461"/>
                        <a:pt x="86" y="194215"/>
                      </a:cubicBezTo>
                      <a:cubicBezTo>
                        <a:pt x="1324" y="129635"/>
                        <a:pt x="16755" y="66580"/>
                        <a:pt x="45901" y="6858"/>
                      </a:cubicBezTo>
                      <a:lnTo>
                        <a:pt x="49235" y="0"/>
                      </a:lnTo>
                      <a:lnTo>
                        <a:pt x="56569" y="2191"/>
                      </a:lnTo>
                      <a:cubicBezTo>
                        <a:pt x="76857" y="8287"/>
                        <a:pt x="94669" y="17907"/>
                        <a:pt x="110862" y="31814"/>
                      </a:cubicBezTo>
                      <a:cubicBezTo>
                        <a:pt x="157534" y="71628"/>
                        <a:pt x="184966" y="143351"/>
                        <a:pt x="182490" y="218980"/>
                      </a:cubicBezTo>
                      <a:cubicBezTo>
                        <a:pt x="180299" y="285941"/>
                        <a:pt x="154962" y="343853"/>
                        <a:pt x="114767" y="373856"/>
                      </a:cubicBezTo>
                      <a:cubicBezTo>
                        <a:pt x="95907" y="387858"/>
                        <a:pt x="75619" y="395002"/>
                        <a:pt x="50854" y="396145"/>
                      </a:cubicBezTo>
                      <a:lnTo>
                        <a:pt x="44853" y="396431"/>
                      </a:lnTo>
                      <a:close/>
                      <a:moveTo>
                        <a:pt x="58760" y="21908"/>
                      </a:moveTo>
                      <a:cubicBezTo>
                        <a:pt x="32947" y="77153"/>
                        <a:pt x="19327" y="135255"/>
                        <a:pt x="18088" y="194691"/>
                      </a:cubicBezTo>
                      <a:cubicBezTo>
                        <a:pt x="16850" y="257175"/>
                        <a:pt x="29614" y="318802"/>
                        <a:pt x="55998" y="377952"/>
                      </a:cubicBezTo>
                      <a:cubicBezTo>
                        <a:pt x="74381" y="376142"/>
                        <a:pt x="89716" y="370237"/>
                        <a:pt x="104004" y="359569"/>
                      </a:cubicBezTo>
                      <a:cubicBezTo>
                        <a:pt x="139818" y="332804"/>
                        <a:pt x="162488" y="280130"/>
                        <a:pt x="164487" y="218504"/>
                      </a:cubicBezTo>
                      <a:cubicBezTo>
                        <a:pt x="166773" y="148209"/>
                        <a:pt x="141818" y="81915"/>
                        <a:pt x="99146" y="45529"/>
                      </a:cubicBezTo>
                      <a:cubicBezTo>
                        <a:pt x="86859" y="35052"/>
                        <a:pt x="73524" y="27242"/>
                        <a:pt x="58665" y="21908"/>
                      </a:cubicBez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793A7806-D598-2EFC-81DA-811E7E05498F}"/>
                  </a:ext>
                </a:extLst>
              </p:cNvPr>
              <p:cNvSpPr/>
              <p:nvPr/>
            </p:nvSpPr>
            <p:spPr>
              <a:xfrm>
                <a:off x="3419617" y="3045948"/>
                <a:ext cx="1052319" cy="662960"/>
              </a:xfrm>
              <a:custGeom>
                <a:avLst/>
                <a:gdLst>
                  <a:gd name="connsiteX0" fmla="*/ 1693409 w 1693409"/>
                  <a:gd name="connsiteY0" fmla="*/ 917304 h 1066846"/>
                  <a:gd name="connsiteX1" fmla="*/ 1525865 w 1693409"/>
                  <a:gd name="connsiteY1" fmla="*/ 1066847 h 1066846"/>
                  <a:gd name="connsiteX2" fmla="*/ 912455 w 1693409"/>
                  <a:gd name="connsiteY2" fmla="*/ 485060 h 1066846"/>
                  <a:gd name="connsiteX3" fmla="*/ 788058 w 1693409"/>
                  <a:gd name="connsiteY3" fmla="*/ 372188 h 1066846"/>
                  <a:gd name="connsiteX4" fmla="*/ 783867 w 1693409"/>
                  <a:gd name="connsiteY4" fmla="*/ 369426 h 1066846"/>
                  <a:gd name="connsiteX5" fmla="*/ 678235 w 1693409"/>
                  <a:gd name="connsiteY5" fmla="*/ 317039 h 1066846"/>
                  <a:gd name="connsiteX6" fmla="*/ 559458 w 1693409"/>
                  <a:gd name="connsiteY6" fmla="*/ 289892 h 1066846"/>
                  <a:gd name="connsiteX7" fmla="*/ 557744 w 1693409"/>
                  <a:gd name="connsiteY7" fmla="*/ 289702 h 1066846"/>
                  <a:gd name="connsiteX8" fmla="*/ 402391 w 1693409"/>
                  <a:gd name="connsiteY8" fmla="*/ 309990 h 1066846"/>
                  <a:gd name="connsiteX9" fmla="*/ 253420 w 1693409"/>
                  <a:gd name="connsiteY9" fmla="*/ 421052 h 1066846"/>
                  <a:gd name="connsiteX10" fmla="*/ 253229 w 1693409"/>
                  <a:gd name="connsiteY10" fmla="*/ 421147 h 1066846"/>
                  <a:gd name="connsiteX11" fmla="*/ 213986 w 1693409"/>
                  <a:gd name="connsiteY11" fmla="*/ 433053 h 1066846"/>
                  <a:gd name="connsiteX12" fmla="*/ 117403 w 1693409"/>
                  <a:gd name="connsiteY12" fmla="*/ 405431 h 1066846"/>
                  <a:gd name="connsiteX13" fmla="*/ 110640 w 1693409"/>
                  <a:gd name="connsiteY13" fmla="*/ 401049 h 1066846"/>
                  <a:gd name="connsiteX14" fmla="*/ 1484 w 1693409"/>
                  <a:gd name="connsiteY14" fmla="*/ 201024 h 1066846"/>
                  <a:gd name="connsiteX15" fmla="*/ 59872 w 1693409"/>
                  <a:gd name="connsiteY15" fmla="*/ 100345 h 1066846"/>
                  <a:gd name="connsiteX16" fmla="*/ 60825 w 1693409"/>
                  <a:gd name="connsiteY16" fmla="*/ 99488 h 1066846"/>
                  <a:gd name="connsiteX17" fmla="*/ 127214 w 1693409"/>
                  <a:gd name="connsiteY17" fmla="*/ 53006 h 1066846"/>
                  <a:gd name="connsiteX18" fmla="*/ 751959 w 1693409"/>
                  <a:gd name="connsiteY18" fmla="*/ 105012 h 1066846"/>
                  <a:gd name="connsiteX19" fmla="*/ 916550 w 1693409"/>
                  <a:gd name="connsiteY19" fmla="*/ 212073 h 1066846"/>
                  <a:gd name="connsiteX20" fmla="*/ 1693409 w 1693409"/>
                  <a:gd name="connsiteY20" fmla="*/ 917304 h 1066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93409" h="1066846">
                    <a:moveTo>
                      <a:pt x="1693409" y="917304"/>
                    </a:moveTo>
                    <a:cubicBezTo>
                      <a:pt x="1693409" y="917304"/>
                      <a:pt x="1526246" y="1066180"/>
                      <a:pt x="1525865" y="1066847"/>
                    </a:cubicBezTo>
                    <a:cubicBezTo>
                      <a:pt x="1513482" y="1052559"/>
                      <a:pt x="927028" y="501157"/>
                      <a:pt x="912455" y="485060"/>
                    </a:cubicBezTo>
                    <a:cubicBezTo>
                      <a:pt x="877594" y="446674"/>
                      <a:pt x="838541" y="406383"/>
                      <a:pt x="788058" y="372188"/>
                    </a:cubicBezTo>
                    <a:cubicBezTo>
                      <a:pt x="786725" y="371236"/>
                      <a:pt x="785296" y="370283"/>
                      <a:pt x="783867" y="369426"/>
                    </a:cubicBezTo>
                    <a:cubicBezTo>
                      <a:pt x="753387" y="349138"/>
                      <a:pt x="718621" y="331136"/>
                      <a:pt x="678235" y="317039"/>
                    </a:cubicBezTo>
                    <a:cubicBezTo>
                      <a:pt x="655661" y="309133"/>
                      <a:pt x="612417" y="294845"/>
                      <a:pt x="559458" y="289892"/>
                    </a:cubicBezTo>
                    <a:cubicBezTo>
                      <a:pt x="558887" y="289797"/>
                      <a:pt x="558315" y="289702"/>
                      <a:pt x="557744" y="289702"/>
                    </a:cubicBezTo>
                    <a:cubicBezTo>
                      <a:pt x="510881" y="285511"/>
                      <a:pt x="456588" y="288654"/>
                      <a:pt x="402391" y="309990"/>
                    </a:cubicBezTo>
                    <a:cubicBezTo>
                      <a:pt x="317047" y="343709"/>
                      <a:pt x="295330" y="397049"/>
                      <a:pt x="253420" y="421052"/>
                    </a:cubicBezTo>
                    <a:cubicBezTo>
                      <a:pt x="253325" y="421052"/>
                      <a:pt x="253325" y="421147"/>
                      <a:pt x="253229" y="421147"/>
                    </a:cubicBezTo>
                    <a:cubicBezTo>
                      <a:pt x="242181" y="427529"/>
                      <a:pt x="229512" y="431815"/>
                      <a:pt x="213986" y="433053"/>
                    </a:cubicBezTo>
                    <a:cubicBezTo>
                      <a:pt x="183316" y="435530"/>
                      <a:pt x="149216" y="424862"/>
                      <a:pt x="117403" y="405431"/>
                    </a:cubicBezTo>
                    <a:cubicBezTo>
                      <a:pt x="115117" y="404097"/>
                      <a:pt x="112831" y="402573"/>
                      <a:pt x="110640" y="401049"/>
                    </a:cubicBezTo>
                    <a:cubicBezTo>
                      <a:pt x="44441" y="357806"/>
                      <a:pt x="-9756" y="277224"/>
                      <a:pt x="1484" y="201024"/>
                    </a:cubicBezTo>
                    <a:cubicBezTo>
                      <a:pt x="7770" y="158638"/>
                      <a:pt x="33107" y="125015"/>
                      <a:pt x="59872" y="100345"/>
                    </a:cubicBezTo>
                    <a:cubicBezTo>
                      <a:pt x="60158" y="100059"/>
                      <a:pt x="60539" y="99773"/>
                      <a:pt x="60825" y="99488"/>
                    </a:cubicBezTo>
                    <a:cubicBezTo>
                      <a:pt x="87590" y="75104"/>
                      <a:pt x="115403" y="59578"/>
                      <a:pt x="127214" y="53006"/>
                    </a:cubicBezTo>
                    <a:cubicBezTo>
                      <a:pt x="358290" y="-75391"/>
                      <a:pt x="695380" y="64721"/>
                      <a:pt x="751959" y="105012"/>
                    </a:cubicBezTo>
                    <a:cubicBezTo>
                      <a:pt x="783677" y="127682"/>
                      <a:pt x="853876" y="153590"/>
                      <a:pt x="916550" y="212073"/>
                    </a:cubicBezTo>
                    <a:cubicBezTo>
                      <a:pt x="1184870" y="462390"/>
                      <a:pt x="1693409" y="917304"/>
                      <a:pt x="1693409" y="917304"/>
                    </a:cubicBezTo>
                    <a:close/>
                  </a:path>
                </a:pathLst>
              </a:custGeom>
              <a:solidFill>
                <a:srgbClr val="D8D8D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B4E088FD-5D6F-3382-B3EF-507D15EC9E2C}"/>
                  </a:ext>
                </a:extLst>
              </p:cNvPr>
              <p:cNvSpPr/>
              <p:nvPr/>
            </p:nvSpPr>
            <p:spPr>
              <a:xfrm>
                <a:off x="3490931" y="3615979"/>
                <a:ext cx="1379653" cy="1142506"/>
              </a:xfrm>
              <a:custGeom>
                <a:avLst/>
                <a:gdLst>
                  <a:gd name="connsiteX0" fmla="*/ 1578650 w 2220159"/>
                  <a:gd name="connsiteY0" fmla="*/ 0 h 1838539"/>
                  <a:gd name="connsiteX1" fmla="*/ 1880784 w 2220159"/>
                  <a:gd name="connsiteY1" fmla="*/ 199739 h 1838539"/>
                  <a:gd name="connsiteX2" fmla="*/ 2220160 w 2220159"/>
                  <a:gd name="connsiteY2" fmla="*/ 231934 h 1838539"/>
                  <a:gd name="connsiteX3" fmla="*/ 2219493 w 2220159"/>
                  <a:gd name="connsiteY3" fmla="*/ 233458 h 1838539"/>
                  <a:gd name="connsiteX4" fmla="*/ 2175297 w 2220159"/>
                  <a:gd name="connsiteY4" fmla="*/ 415481 h 1838539"/>
                  <a:gd name="connsiteX5" fmla="*/ 2216635 w 2220159"/>
                  <a:gd name="connsiteY5" fmla="*/ 608267 h 1838539"/>
                  <a:gd name="connsiteX6" fmla="*/ 2202729 w 2220159"/>
                  <a:gd name="connsiteY6" fmla="*/ 608267 h 1838539"/>
                  <a:gd name="connsiteX7" fmla="*/ 2202633 w 2220159"/>
                  <a:gd name="connsiteY7" fmla="*/ 608267 h 1838539"/>
                  <a:gd name="connsiteX8" fmla="*/ 1876402 w 2220159"/>
                  <a:gd name="connsiteY8" fmla="*/ 583787 h 1838539"/>
                  <a:gd name="connsiteX9" fmla="*/ 1564077 w 2220159"/>
                  <a:gd name="connsiteY9" fmla="*/ 707803 h 1838539"/>
                  <a:gd name="connsiteX10" fmla="*/ 1520834 w 2220159"/>
                  <a:gd name="connsiteY10" fmla="*/ 743140 h 1838539"/>
                  <a:gd name="connsiteX11" fmla="*/ 1519119 w 2220159"/>
                  <a:gd name="connsiteY11" fmla="*/ 744665 h 1838539"/>
                  <a:gd name="connsiteX12" fmla="*/ 1329857 w 2220159"/>
                  <a:gd name="connsiteY12" fmla="*/ 1055751 h 1838539"/>
                  <a:gd name="connsiteX13" fmla="*/ 975051 w 2220159"/>
                  <a:gd name="connsiteY13" fmla="*/ 1532954 h 1838539"/>
                  <a:gd name="connsiteX14" fmla="*/ 957716 w 2220159"/>
                  <a:gd name="connsiteY14" fmla="*/ 1548575 h 1838539"/>
                  <a:gd name="connsiteX15" fmla="*/ 895994 w 2220159"/>
                  <a:gd name="connsiteY15" fmla="*/ 1599819 h 1838539"/>
                  <a:gd name="connsiteX16" fmla="*/ 397170 w 2220159"/>
                  <a:gd name="connsiteY16" fmla="*/ 1819751 h 1838539"/>
                  <a:gd name="connsiteX17" fmla="*/ 73700 w 2220159"/>
                  <a:gd name="connsiteY17" fmla="*/ 1807178 h 1838539"/>
                  <a:gd name="connsiteX18" fmla="*/ 73034 w 2220159"/>
                  <a:gd name="connsiteY18" fmla="*/ 1806797 h 1838539"/>
                  <a:gd name="connsiteX19" fmla="*/ 37029 w 2220159"/>
                  <a:gd name="connsiteY19" fmla="*/ 1775746 h 1838539"/>
                  <a:gd name="connsiteX20" fmla="*/ 69509 w 2220159"/>
                  <a:gd name="connsiteY20" fmla="*/ 1488758 h 1838539"/>
                  <a:gd name="connsiteX21" fmla="*/ 69605 w 2220159"/>
                  <a:gd name="connsiteY21" fmla="*/ 1488758 h 1838539"/>
                  <a:gd name="connsiteX22" fmla="*/ 97799 w 2220159"/>
                  <a:gd name="connsiteY22" fmla="*/ 1467803 h 1838539"/>
                  <a:gd name="connsiteX23" fmla="*/ 540330 w 2220159"/>
                  <a:gd name="connsiteY23" fmla="*/ 1499807 h 1838539"/>
                  <a:gd name="connsiteX24" fmla="*/ 813602 w 2220159"/>
                  <a:gd name="connsiteY24" fmla="*/ 1307783 h 1838539"/>
                  <a:gd name="connsiteX25" fmla="*/ 849036 w 2220159"/>
                  <a:gd name="connsiteY25" fmla="*/ 1277493 h 1838539"/>
                  <a:gd name="connsiteX26" fmla="*/ 861132 w 2220159"/>
                  <a:gd name="connsiteY26" fmla="*/ 1267016 h 1838539"/>
                  <a:gd name="connsiteX27" fmla="*/ 888945 w 2220159"/>
                  <a:gd name="connsiteY27" fmla="*/ 1242632 h 1838539"/>
                  <a:gd name="connsiteX28" fmla="*/ 905709 w 2220159"/>
                  <a:gd name="connsiteY28" fmla="*/ 1227487 h 1838539"/>
                  <a:gd name="connsiteX29" fmla="*/ 927045 w 2220159"/>
                  <a:gd name="connsiteY29" fmla="*/ 1207865 h 1838539"/>
                  <a:gd name="connsiteX30" fmla="*/ 927617 w 2220159"/>
                  <a:gd name="connsiteY30" fmla="*/ 1207389 h 1838539"/>
                  <a:gd name="connsiteX31" fmla="*/ 937999 w 2220159"/>
                  <a:gd name="connsiteY31" fmla="*/ 1197769 h 1838539"/>
                  <a:gd name="connsiteX32" fmla="*/ 947143 w 2220159"/>
                  <a:gd name="connsiteY32" fmla="*/ 1189101 h 1838539"/>
                  <a:gd name="connsiteX33" fmla="*/ 1091256 w 2220159"/>
                  <a:gd name="connsiteY33" fmla="*/ 1035749 h 1838539"/>
                  <a:gd name="connsiteX34" fmla="*/ 1377578 w 2220159"/>
                  <a:gd name="connsiteY34" fmla="*/ 615791 h 1838539"/>
                  <a:gd name="connsiteX35" fmla="*/ 1428822 w 2220159"/>
                  <a:gd name="connsiteY35" fmla="*/ 561880 h 1838539"/>
                  <a:gd name="connsiteX36" fmla="*/ 1437300 w 2220159"/>
                  <a:gd name="connsiteY36" fmla="*/ 553688 h 1838539"/>
                  <a:gd name="connsiteX37" fmla="*/ 1447301 w 2220159"/>
                  <a:gd name="connsiteY37" fmla="*/ 544163 h 1838539"/>
                  <a:gd name="connsiteX38" fmla="*/ 1449015 w 2220159"/>
                  <a:gd name="connsiteY38" fmla="*/ 542544 h 1838539"/>
                  <a:gd name="connsiteX39" fmla="*/ 1454159 w 2220159"/>
                  <a:gd name="connsiteY39" fmla="*/ 537686 h 1838539"/>
                  <a:gd name="connsiteX40" fmla="*/ 1455588 w 2220159"/>
                  <a:gd name="connsiteY40" fmla="*/ 536353 h 1838539"/>
                  <a:gd name="connsiteX41" fmla="*/ 1471876 w 2220159"/>
                  <a:gd name="connsiteY41" fmla="*/ 521780 h 1838539"/>
                  <a:gd name="connsiteX42" fmla="*/ 1669995 w 2220159"/>
                  <a:gd name="connsiteY42" fmla="*/ 377761 h 1838539"/>
                  <a:gd name="connsiteX43" fmla="*/ 1691998 w 2220159"/>
                  <a:gd name="connsiteY43" fmla="*/ 364998 h 1838539"/>
                  <a:gd name="connsiteX44" fmla="*/ 1694189 w 2220159"/>
                  <a:gd name="connsiteY44" fmla="*/ 363760 h 1838539"/>
                  <a:gd name="connsiteX45" fmla="*/ 1671710 w 2220159"/>
                  <a:gd name="connsiteY45" fmla="*/ 359759 h 1838539"/>
                  <a:gd name="connsiteX46" fmla="*/ 1671519 w 2220159"/>
                  <a:gd name="connsiteY46" fmla="*/ 359759 h 1838539"/>
                  <a:gd name="connsiteX47" fmla="*/ 1567602 w 2220159"/>
                  <a:gd name="connsiteY47" fmla="*/ 312515 h 1838539"/>
                  <a:gd name="connsiteX48" fmla="*/ 1411106 w 2220159"/>
                  <a:gd name="connsiteY48" fmla="*/ 149543 h 1838539"/>
                  <a:gd name="connsiteX49" fmla="*/ 1578650 w 2220159"/>
                  <a:gd name="connsiteY49" fmla="*/ 0 h 1838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2220159" h="1838539">
                    <a:moveTo>
                      <a:pt x="1578650" y="0"/>
                    </a:moveTo>
                    <a:cubicBezTo>
                      <a:pt x="1595224" y="22384"/>
                      <a:pt x="1854019" y="185833"/>
                      <a:pt x="1880784" y="199739"/>
                    </a:cubicBezTo>
                    <a:cubicBezTo>
                      <a:pt x="2010704" y="267176"/>
                      <a:pt x="2127291" y="204026"/>
                      <a:pt x="2220160" y="231934"/>
                    </a:cubicBezTo>
                    <a:cubicBezTo>
                      <a:pt x="2219874" y="232410"/>
                      <a:pt x="2219683" y="232886"/>
                      <a:pt x="2219493" y="233458"/>
                    </a:cubicBezTo>
                    <a:cubicBezTo>
                      <a:pt x="2198728" y="276415"/>
                      <a:pt x="2176820" y="338899"/>
                      <a:pt x="2175297" y="415481"/>
                    </a:cubicBezTo>
                    <a:cubicBezTo>
                      <a:pt x="2173773" y="493109"/>
                      <a:pt x="2193680" y="558736"/>
                      <a:pt x="2216635" y="608267"/>
                    </a:cubicBezTo>
                    <a:cubicBezTo>
                      <a:pt x="2212063" y="608457"/>
                      <a:pt x="2207396" y="608457"/>
                      <a:pt x="2202729" y="608267"/>
                    </a:cubicBezTo>
                    <a:lnTo>
                      <a:pt x="2202633" y="608267"/>
                    </a:lnTo>
                    <a:cubicBezTo>
                      <a:pt x="2131482" y="605695"/>
                      <a:pt x="2036613" y="561689"/>
                      <a:pt x="1876402" y="583787"/>
                    </a:cubicBezTo>
                    <a:cubicBezTo>
                      <a:pt x="1854685" y="586740"/>
                      <a:pt x="1698380" y="609790"/>
                      <a:pt x="1564077" y="707803"/>
                    </a:cubicBezTo>
                    <a:cubicBezTo>
                      <a:pt x="1547980" y="719519"/>
                      <a:pt x="1533693" y="731139"/>
                      <a:pt x="1520834" y="743140"/>
                    </a:cubicBezTo>
                    <a:cubicBezTo>
                      <a:pt x="1520262" y="743617"/>
                      <a:pt x="1519691" y="744188"/>
                      <a:pt x="1519119" y="744665"/>
                    </a:cubicBezTo>
                    <a:cubicBezTo>
                      <a:pt x="1433776" y="824103"/>
                      <a:pt x="1408153" y="912114"/>
                      <a:pt x="1329857" y="1055751"/>
                    </a:cubicBezTo>
                    <a:cubicBezTo>
                      <a:pt x="1273374" y="1159288"/>
                      <a:pt x="1163551" y="1360551"/>
                      <a:pt x="975051" y="1532954"/>
                    </a:cubicBezTo>
                    <a:cubicBezTo>
                      <a:pt x="969336" y="1538192"/>
                      <a:pt x="963526" y="1543526"/>
                      <a:pt x="957716" y="1548575"/>
                    </a:cubicBezTo>
                    <a:cubicBezTo>
                      <a:pt x="937999" y="1566100"/>
                      <a:pt x="917425" y="1583246"/>
                      <a:pt x="895994" y="1599819"/>
                    </a:cubicBezTo>
                    <a:cubicBezTo>
                      <a:pt x="804744" y="1670590"/>
                      <a:pt x="633389" y="1782794"/>
                      <a:pt x="397170" y="1819751"/>
                    </a:cubicBezTo>
                    <a:cubicBezTo>
                      <a:pt x="293633" y="1836039"/>
                      <a:pt x="156759" y="1857470"/>
                      <a:pt x="73700" y="1807178"/>
                    </a:cubicBezTo>
                    <a:cubicBezTo>
                      <a:pt x="73510" y="1807178"/>
                      <a:pt x="73224" y="1807083"/>
                      <a:pt x="73034" y="1806797"/>
                    </a:cubicBezTo>
                    <a:cubicBezTo>
                      <a:pt x="59413" y="1798511"/>
                      <a:pt x="47317" y="1788224"/>
                      <a:pt x="37029" y="1775746"/>
                    </a:cubicBezTo>
                    <a:cubicBezTo>
                      <a:pt x="-25741" y="1699546"/>
                      <a:pt x="-4595" y="1557242"/>
                      <a:pt x="69509" y="1488758"/>
                    </a:cubicBezTo>
                    <a:lnTo>
                      <a:pt x="69605" y="1488758"/>
                    </a:lnTo>
                    <a:cubicBezTo>
                      <a:pt x="78273" y="1480566"/>
                      <a:pt x="87702" y="1473613"/>
                      <a:pt x="97799" y="1467803"/>
                    </a:cubicBezTo>
                    <a:cubicBezTo>
                      <a:pt x="215813" y="1400080"/>
                      <a:pt x="337543" y="1552289"/>
                      <a:pt x="540330" y="1499807"/>
                    </a:cubicBezTo>
                    <a:cubicBezTo>
                      <a:pt x="609863" y="1481709"/>
                      <a:pt x="677776" y="1423797"/>
                      <a:pt x="813602" y="1307783"/>
                    </a:cubicBezTo>
                    <a:cubicBezTo>
                      <a:pt x="825128" y="1297877"/>
                      <a:pt x="836939" y="1287875"/>
                      <a:pt x="849036" y="1277493"/>
                    </a:cubicBezTo>
                    <a:cubicBezTo>
                      <a:pt x="853036" y="1274159"/>
                      <a:pt x="857036" y="1270635"/>
                      <a:pt x="861132" y="1267016"/>
                    </a:cubicBezTo>
                    <a:cubicBezTo>
                      <a:pt x="870276" y="1259015"/>
                      <a:pt x="879516" y="1250918"/>
                      <a:pt x="888945" y="1242632"/>
                    </a:cubicBezTo>
                    <a:cubicBezTo>
                      <a:pt x="894469" y="1237583"/>
                      <a:pt x="900089" y="1232630"/>
                      <a:pt x="905709" y="1227487"/>
                    </a:cubicBezTo>
                    <a:cubicBezTo>
                      <a:pt x="912758" y="1221105"/>
                      <a:pt x="919902" y="1214628"/>
                      <a:pt x="927045" y="1207865"/>
                    </a:cubicBezTo>
                    <a:cubicBezTo>
                      <a:pt x="927236" y="1207675"/>
                      <a:pt x="927426" y="1207484"/>
                      <a:pt x="927617" y="1207389"/>
                    </a:cubicBezTo>
                    <a:cubicBezTo>
                      <a:pt x="931046" y="1204151"/>
                      <a:pt x="934475" y="1200912"/>
                      <a:pt x="937999" y="1197769"/>
                    </a:cubicBezTo>
                    <a:cubicBezTo>
                      <a:pt x="941047" y="1194911"/>
                      <a:pt x="944095" y="1191959"/>
                      <a:pt x="947143" y="1189101"/>
                    </a:cubicBezTo>
                    <a:cubicBezTo>
                      <a:pt x="993054" y="1145572"/>
                      <a:pt x="1041250" y="1095661"/>
                      <a:pt x="1091256" y="1035749"/>
                    </a:cubicBezTo>
                    <a:cubicBezTo>
                      <a:pt x="1257658" y="836295"/>
                      <a:pt x="1240704" y="769620"/>
                      <a:pt x="1377578" y="615791"/>
                    </a:cubicBezTo>
                    <a:cubicBezTo>
                      <a:pt x="1392437" y="599123"/>
                      <a:pt x="1409392" y="581025"/>
                      <a:pt x="1428822" y="561880"/>
                    </a:cubicBezTo>
                    <a:cubicBezTo>
                      <a:pt x="1431584" y="559213"/>
                      <a:pt x="1434442" y="556451"/>
                      <a:pt x="1437300" y="553688"/>
                    </a:cubicBezTo>
                    <a:cubicBezTo>
                      <a:pt x="1440633" y="550355"/>
                      <a:pt x="1443967" y="547211"/>
                      <a:pt x="1447301" y="544163"/>
                    </a:cubicBezTo>
                    <a:cubicBezTo>
                      <a:pt x="1447872" y="543497"/>
                      <a:pt x="1448444" y="542925"/>
                      <a:pt x="1449015" y="542544"/>
                    </a:cubicBezTo>
                    <a:cubicBezTo>
                      <a:pt x="1450730" y="540830"/>
                      <a:pt x="1452444" y="539306"/>
                      <a:pt x="1454159" y="537686"/>
                    </a:cubicBezTo>
                    <a:cubicBezTo>
                      <a:pt x="1454635" y="537305"/>
                      <a:pt x="1455111" y="536829"/>
                      <a:pt x="1455588" y="536353"/>
                    </a:cubicBezTo>
                    <a:cubicBezTo>
                      <a:pt x="1460922" y="531495"/>
                      <a:pt x="1466351" y="526637"/>
                      <a:pt x="1471876" y="521780"/>
                    </a:cubicBezTo>
                    <a:cubicBezTo>
                      <a:pt x="1523596" y="475774"/>
                      <a:pt x="1588652" y="426148"/>
                      <a:pt x="1669995" y="377761"/>
                    </a:cubicBezTo>
                    <a:cubicBezTo>
                      <a:pt x="1677139" y="373571"/>
                      <a:pt x="1684473" y="369284"/>
                      <a:pt x="1691998" y="364998"/>
                    </a:cubicBezTo>
                    <a:cubicBezTo>
                      <a:pt x="1692665" y="364617"/>
                      <a:pt x="1693427" y="364141"/>
                      <a:pt x="1694189" y="363760"/>
                    </a:cubicBezTo>
                    <a:cubicBezTo>
                      <a:pt x="1686664" y="362522"/>
                      <a:pt x="1679139" y="361188"/>
                      <a:pt x="1671710" y="359759"/>
                    </a:cubicBezTo>
                    <a:cubicBezTo>
                      <a:pt x="1671615" y="359759"/>
                      <a:pt x="1671615" y="359759"/>
                      <a:pt x="1671519" y="359759"/>
                    </a:cubicBezTo>
                    <a:cubicBezTo>
                      <a:pt x="1632181" y="352425"/>
                      <a:pt x="1567697" y="312515"/>
                      <a:pt x="1567602" y="312515"/>
                    </a:cubicBezTo>
                    <a:cubicBezTo>
                      <a:pt x="1558553" y="315659"/>
                      <a:pt x="1420250" y="146780"/>
                      <a:pt x="1411106" y="149543"/>
                    </a:cubicBezTo>
                    <a:lnTo>
                      <a:pt x="1578650" y="0"/>
                    </a:lnTo>
                    <a:close/>
                  </a:path>
                </a:pathLst>
              </a:custGeom>
              <a:solidFill>
                <a:srgbClr val="D8D8D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A0C74471-3742-90FA-37FF-AED862856EC3}"/>
                  </a:ext>
                </a:extLst>
              </p:cNvPr>
              <p:cNvSpPr/>
              <p:nvPr/>
            </p:nvSpPr>
            <p:spPr>
              <a:xfrm>
                <a:off x="3414599" y="3043048"/>
                <a:ext cx="1462674" cy="1722407"/>
              </a:xfrm>
              <a:custGeom>
                <a:avLst/>
                <a:gdLst>
                  <a:gd name="connsiteX0" fmla="*/ 1008257 w 2353758"/>
                  <a:gd name="connsiteY0" fmla="*/ 280176 h 2771725"/>
                  <a:gd name="connsiteX1" fmla="*/ 764702 w 2353758"/>
                  <a:gd name="connsiteY1" fmla="*/ 103868 h 2771725"/>
                  <a:gd name="connsiteX2" fmla="*/ 513433 w 2353758"/>
                  <a:gd name="connsiteY2" fmla="*/ 18238 h 2771725"/>
                  <a:gd name="connsiteX3" fmla="*/ 131957 w 2353758"/>
                  <a:gd name="connsiteY3" fmla="*/ 52147 h 2771725"/>
                  <a:gd name="connsiteX4" fmla="*/ 68996 w 2353758"/>
                  <a:gd name="connsiteY4" fmla="*/ 95200 h 2771725"/>
                  <a:gd name="connsiteX5" fmla="*/ 68044 w 2353758"/>
                  <a:gd name="connsiteY5" fmla="*/ 96058 h 2771725"/>
                  <a:gd name="connsiteX6" fmla="*/ 1559 w 2353758"/>
                  <a:gd name="connsiteY6" fmla="*/ 206738 h 2771725"/>
                  <a:gd name="connsiteX7" fmla="*/ 64710 w 2353758"/>
                  <a:gd name="connsiteY7" fmla="*/ 373521 h 2771725"/>
                  <a:gd name="connsiteX8" fmla="*/ 213967 w 2353758"/>
                  <a:gd name="connsiteY8" fmla="*/ 449340 h 2771725"/>
                  <a:gd name="connsiteX9" fmla="*/ 223777 w 2353758"/>
                  <a:gd name="connsiteY9" fmla="*/ 448959 h 2771725"/>
                  <a:gd name="connsiteX10" fmla="*/ 307788 w 2353758"/>
                  <a:gd name="connsiteY10" fmla="*/ 396095 h 2771725"/>
                  <a:gd name="connsiteX11" fmla="*/ 408562 w 2353758"/>
                  <a:gd name="connsiteY11" fmla="*/ 320371 h 2771725"/>
                  <a:gd name="connsiteX12" fmla="*/ 684311 w 2353758"/>
                  <a:gd name="connsiteY12" fmla="*/ 332468 h 2771725"/>
                  <a:gd name="connsiteX13" fmla="*/ 914816 w 2353758"/>
                  <a:gd name="connsiteY13" fmla="*/ 498013 h 2771725"/>
                  <a:gd name="connsiteX14" fmla="*/ 952535 w 2353758"/>
                  <a:gd name="connsiteY14" fmla="*/ 540685 h 2771725"/>
                  <a:gd name="connsiteX15" fmla="*/ 961965 w 2353758"/>
                  <a:gd name="connsiteY15" fmla="*/ 527064 h 2771725"/>
                  <a:gd name="connsiteX16" fmla="*/ 928151 w 2353758"/>
                  <a:gd name="connsiteY16" fmla="*/ 486011 h 2771725"/>
                  <a:gd name="connsiteX17" fmla="*/ 796230 w 2353758"/>
                  <a:gd name="connsiteY17" fmla="*/ 367901 h 2771725"/>
                  <a:gd name="connsiteX18" fmla="*/ 792039 w 2353758"/>
                  <a:gd name="connsiteY18" fmla="*/ 365139 h 2771725"/>
                  <a:gd name="connsiteX19" fmla="*/ 690121 w 2353758"/>
                  <a:gd name="connsiteY19" fmla="*/ 315514 h 2771725"/>
                  <a:gd name="connsiteX20" fmla="*/ 567630 w 2353758"/>
                  <a:gd name="connsiteY20" fmla="*/ 285605 h 2771725"/>
                  <a:gd name="connsiteX21" fmla="*/ 565916 w 2353758"/>
                  <a:gd name="connsiteY21" fmla="*/ 285415 h 2771725"/>
                  <a:gd name="connsiteX22" fmla="*/ 401990 w 2353758"/>
                  <a:gd name="connsiteY22" fmla="*/ 303703 h 2771725"/>
                  <a:gd name="connsiteX23" fmla="*/ 294262 w 2353758"/>
                  <a:gd name="connsiteY23" fmla="*/ 384284 h 2771725"/>
                  <a:gd name="connsiteX24" fmla="*/ 261592 w 2353758"/>
                  <a:gd name="connsiteY24" fmla="*/ 416765 h 2771725"/>
                  <a:gd name="connsiteX25" fmla="*/ 261401 w 2353758"/>
                  <a:gd name="connsiteY25" fmla="*/ 416860 h 2771725"/>
                  <a:gd name="connsiteX26" fmla="*/ 222253 w 2353758"/>
                  <a:gd name="connsiteY26" fmla="*/ 431052 h 2771725"/>
                  <a:gd name="connsiteX27" fmla="*/ 125574 w 2353758"/>
                  <a:gd name="connsiteY27" fmla="*/ 401143 h 2771725"/>
                  <a:gd name="connsiteX28" fmla="*/ 118812 w 2353758"/>
                  <a:gd name="connsiteY28" fmla="*/ 396762 h 2771725"/>
                  <a:gd name="connsiteX29" fmla="*/ 77855 w 2353758"/>
                  <a:gd name="connsiteY29" fmla="*/ 361234 h 2771725"/>
                  <a:gd name="connsiteX30" fmla="*/ 19371 w 2353758"/>
                  <a:gd name="connsiteY30" fmla="*/ 209310 h 2771725"/>
                  <a:gd name="connsiteX31" fmla="*/ 140624 w 2353758"/>
                  <a:gd name="connsiteY31" fmla="*/ 67864 h 2771725"/>
                  <a:gd name="connsiteX32" fmla="*/ 757273 w 2353758"/>
                  <a:gd name="connsiteY32" fmla="*/ 120156 h 2771725"/>
                  <a:gd name="connsiteX33" fmla="*/ 995398 w 2353758"/>
                  <a:gd name="connsiteY33" fmla="*/ 292654 h 2771725"/>
                  <a:gd name="connsiteX34" fmla="*/ 1084457 w 2353758"/>
                  <a:gd name="connsiteY34" fmla="*/ 379807 h 2771725"/>
                  <a:gd name="connsiteX35" fmla="*/ 1098267 w 2353758"/>
                  <a:gd name="connsiteY35" fmla="*/ 367996 h 2771725"/>
                  <a:gd name="connsiteX36" fmla="*/ 1008257 w 2353758"/>
                  <a:gd name="connsiteY36" fmla="*/ 280176 h 2771725"/>
                  <a:gd name="connsiteX37" fmla="*/ 2305181 w 2353758"/>
                  <a:gd name="connsiteY37" fmla="*/ 1339928 h 2771725"/>
                  <a:gd name="connsiteX38" fmla="*/ 2349186 w 2353758"/>
                  <a:gd name="connsiteY38" fmla="*/ 1160096 h 2771725"/>
                  <a:gd name="connsiteX39" fmla="*/ 2353758 w 2353758"/>
                  <a:gd name="connsiteY39" fmla="*/ 1150666 h 2771725"/>
                  <a:gd name="connsiteX40" fmla="*/ 2343661 w 2353758"/>
                  <a:gd name="connsiteY40" fmla="*/ 1147618 h 2771725"/>
                  <a:gd name="connsiteX41" fmla="*/ 2339566 w 2353758"/>
                  <a:gd name="connsiteY41" fmla="*/ 1146475 h 2771725"/>
                  <a:gd name="connsiteX42" fmla="*/ 2217074 w 2353758"/>
                  <a:gd name="connsiteY42" fmla="*/ 1143427 h 2771725"/>
                  <a:gd name="connsiteX43" fmla="*/ 2005810 w 2353758"/>
                  <a:gd name="connsiteY43" fmla="*/ 1116090 h 2771725"/>
                  <a:gd name="connsiteX44" fmla="*/ 1997618 w 2353758"/>
                  <a:gd name="connsiteY44" fmla="*/ 1131997 h 2771725"/>
                  <a:gd name="connsiteX45" fmla="*/ 2218693 w 2353758"/>
                  <a:gd name="connsiteY45" fmla="*/ 1161334 h 2771725"/>
                  <a:gd name="connsiteX46" fmla="*/ 2328326 w 2353758"/>
                  <a:gd name="connsiteY46" fmla="*/ 1162191 h 2771725"/>
                  <a:gd name="connsiteX47" fmla="*/ 2287273 w 2353758"/>
                  <a:gd name="connsiteY47" fmla="*/ 1339642 h 2771725"/>
                  <a:gd name="connsiteX48" fmla="*/ 2322707 w 2353758"/>
                  <a:gd name="connsiteY48" fmla="*/ 1521284 h 2771725"/>
                  <a:gd name="connsiteX49" fmla="*/ 2322802 w 2353758"/>
                  <a:gd name="connsiteY49" fmla="*/ 1521284 h 2771725"/>
                  <a:gd name="connsiteX50" fmla="*/ 2323754 w 2353758"/>
                  <a:gd name="connsiteY50" fmla="*/ 1523665 h 2771725"/>
                  <a:gd name="connsiteX51" fmla="*/ 2249364 w 2353758"/>
                  <a:gd name="connsiteY51" fmla="*/ 1512330 h 2771725"/>
                  <a:gd name="connsiteX52" fmla="*/ 1996189 w 2353758"/>
                  <a:gd name="connsiteY52" fmla="*/ 1499186 h 2771725"/>
                  <a:gd name="connsiteX53" fmla="*/ 1679769 w 2353758"/>
                  <a:gd name="connsiteY53" fmla="*/ 1624820 h 2771725"/>
                  <a:gd name="connsiteX54" fmla="*/ 1640907 w 2353758"/>
                  <a:gd name="connsiteY54" fmla="*/ 1656157 h 2771725"/>
                  <a:gd name="connsiteX55" fmla="*/ 1639193 w 2353758"/>
                  <a:gd name="connsiteY55" fmla="*/ 1657682 h 2771725"/>
                  <a:gd name="connsiteX56" fmla="*/ 1498984 w 2353758"/>
                  <a:gd name="connsiteY56" fmla="*/ 1866660 h 2771725"/>
                  <a:gd name="connsiteX57" fmla="*/ 1442883 w 2353758"/>
                  <a:gd name="connsiteY57" fmla="*/ 1975817 h 2771725"/>
                  <a:gd name="connsiteX58" fmla="*/ 1095125 w 2353758"/>
                  <a:gd name="connsiteY58" fmla="*/ 2445971 h 2771725"/>
                  <a:gd name="connsiteX59" fmla="*/ 1077789 w 2353758"/>
                  <a:gd name="connsiteY59" fmla="*/ 2461592 h 2771725"/>
                  <a:gd name="connsiteX60" fmla="*/ 1011400 w 2353758"/>
                  <a:gd name="connsiteY60" fmla="*/ 2517027 h 2771725"/>
                  <a:gd name="connsiteX61" fmla="*/ 516671 w 2353758"/>
                  <a:gd name="connsiteY61" fmla="*/ 2735245 h 2771725"/>
                  <a:gd name="connsiteX62" fmla="*/ 193774 w 2353758"/>
                  <a:gd name="connsiteY62" fmla="*/ 2720195 h 2771725"/>
                  <a:gd name="connsiteX63" fmla="*/ 193107 w 2353758"/>
                  <a:gd name="connsiteY63" fmla="*/ 2719814 h 2771725"/>
                  <a:gd name="connsiteX64" fmla="*/ 164913 w 2353758"/>
                  <a:gd name="connsiteY64" fmla="*/ 2694383 h 2771725"/>
                  <a:gd name="connsiteX65" fmla="*/ 133957 w 2353758"/>
                  <a:gd name="connsiteY65" fmla="*/ 2540744 h 2771725"/>
                  <a:gd name="connsiteX66" fmla="*/ 223206 w 2353758"/>
                  <a:gd name="connsiteY66" fmla="*/ 2399870 h 2771725"/>
                  <a:gd name="connsiteX67" fmla="*/ 286261 w 2353758"/>
                  <a:gd name="connsiteY67" fmla="*/ 2383201 h 2771725"/>
                  <a:gd name="connsiteX68" fmla="*/ 399514 w 2353758"/>
                  <a:gd name="connsiteY68" fmla="*/ 2409014 h 2771725"/>
                  <a:gd name="connsiteX69" fmla="*/ 663452 w 2353758"/>
                  <a:gd name="connsiteY69" fmla="*/ 2432731 h 2771725"/>
                  <a:gd name="connsiteX70" fmla="*/ 940343 w 2353758"/>
                  <a:gd name="connsiteY70" fmla="*/ 2238897 h 2771725"/>
                  <a:gd name="connsiteX71" fmla="*/ 1219045 w 2353758"/>
                  <a:gd name="connsiteY71" fmla="*/ 1965815 h 2771725"/>
                  <a:gd name="connsiteX72" fmla="*/ 1376302 w 2353758"/>
                  <a:gd name="connsiteY72" fmla="*/ 1733596 h 2771725"/>
                  <a:gd name="connsiteX73" fmla="*/ 1505176 w 2353758"/>
                  <a:gd name="connsiteY73" fmla="*/ 1546048 h 2771725"/>
                  <a:gd name="connsiteX74" fmla="*/ 1819596 w 2353758"/>
                  <a:gd name="connsiteY74" fmla="*/ 1295827 h 2771725"/>
                  <a:gd name="connsiteX75" fmla="*/ 1838932 w 2353758"/>
                  <a:gd name="connsiteY75" fmla="*/ 1284778 h 2771725"/>
                  <a:gd name="connsiteX76" fmla="*/ 1817310 w 2353758"/>
                  <a:gd name="connsiteY76" fmla="*/ 1279348 h 2771725"/>
                  <a:gd name="connsiteX77" fmla="*/ 1812071 w 2353758"/>
                  <a:gd name="connsiteY77" fmla="*/ 1278015 h 2771725"/>
                  <a:gd name="connsiteX78" fmla="*/ 1791783 w 2353758"/>
                  <a:gd name="connsiteY78" fmla="*/ 1272776 h 2771725"/>
                  <a:gd name="connsiteX79" fmla="*/ 1791593 w 2353758"/>
                  <a:gd name="connsiteY79" fmla="*/ 1272776 h 2771725"/>
                  <a:gd name="connsiteX80" fmla="*/ 1751111 w 2353758"/>
                  <a:gd name="connsiteY80" fmla="*/ 1255536 h 2771725"/>
                  <a:gd name="connsiteX81" fmla="*/ 1699581 w 2353758"/>
                  <a:gd name="connsiteY81" fmla="*/ 1228294 h 2771725"/>
                  <a:gd name="connsiteX82" fmla="*/ 1684436 w 2353758"/>
                  <a:gd name="connsiteY82" fmla="*/ 1238486 h 2771725"/>
                  <a:gd name="connsiteX83" fmla="*/ 1790068 w 2353758"/>
                  <a:gd name="connsiteY83" fmla="*/ 1290683 h 2771725"/>
                  <a:gd name="connsiteX84" fmla="*/ 1791783 w 2353758"/>
                  <a:gd name="connsiteY84" fmla="*/ 1291160 h 2771725"/>
                  <a:gd name="connsiteX85" fmla="*/ 1591948 w 2353758"/>
                  <a:gd name="connsiteY85" fmla="*/ 1434701 h 2771725"/>
                  <a:gd name="connsiteX86" fmla="*/ 1575661 w 2353758"/>
                  <a:gd name="connsiteY86" fmla="*/ 1449275 h 2771725"/>
                  <a:gd name="connsiteX87" fmla="*/ 1574232 w 2353758"/>
                  <a:gd name="connsiteY87" fmla="*/ 1450608 h 2771725"/>
                  <a:gd name="connsiteX88" fmla="*/ 1569089 w 2353758"/>
                  <a:gd name="connsiteY88" fmla="*/ 1455466 h 2771725"/>
                  <a:gd name="connsiteX89" fmla="*/ 1567374 w 2353758"/>
                  <a:gd name="connsiteY89" fmla="*/ 1457085 h 2771725"/>
                  <a:gd name="connsiteX90" fmla="*/ 1557373 w 2353758"/>
                  <a:gd name="connsiteY90" fmla="*/ 1466610 h 2771725"/>
                  <a:gd name="connsiteX91" fmla="*/ 1548896 w 2353758"/>
                  <a:gd name="connsiteY91" fmla="*/ 1474802 h 2771725"/>
                  <a:gd name="connsiteX92" fmla="*/ 1491746 w 2353758"/>
                  <a:gd name="connsiteY92" fmla="*/ 1533952 h 2771725"/>
                  <a:gd name="connsiteX93" fmla="*/ 1360586 w 2353758"/>
                  <a:gd name="connsiteY93" fmla="*/ 1724833 h 2771725"/>
                  <a:gd name="connsiteX94" fmla="*/ 1205234 w 2353758"/>
                  <a:gd name="connsiteY94" fmla="*/ 1954195 h 2771725"/>
                  <a:gd name="connsiteX95" fmla="*/ 1067216 w 2353758"/>
                  <a:gd name="connsiteY95" fmla="*/ 2102023 h 2771725"/>
                  <a:gd name="connsiteX96" fmla="*/ 1058072 w 2353758"/>
                  <a:gd name="connsiteY96" fmla="*/ 2110691 h 2771725"/>
                  <a:gd name="connsiteX97" fmla="*/ 1047690 w 2353758"/>
                  <a:gd name="connsiteY97" fmla="*/ 2120311 h 2771725"/>
                  <a:gd name="connsiteX98" fmla="*/ 1047118 w 2353758"/>
                  <a:gd name="connsiteY98" fmla="*/ 2120787 h 2771725"/>
                  <a:gd name="connsiteX99" fmla="*/ 1025782 w 2353758"/>
                  <a:gd name="connsiteY99" fmla="*/ 2140409 h 2771725"/>
                  <a:gd name="connsiteX100" fmla="*/ 1009018 w 2353758"/>
                  <a:gd name="connsiteY100" fmla="*/ 2155553 h 2771725"/>
                  <a:gd name="connsiteX101" fmla="*/ 981205 w 2353758"/>
                  <a:gd name="connsiteY101" fmla="*/ 2179937 h 2771725"/>
                  <a:gd name="connsiteX102" fmla="*/ 969108 w 2353758"/>
                  <a:gd name="connsiteY102" fmla="*/ 2190415 h 2771725"/>
                  <a:gd name="connsiteX103" fmla="*/ 928723 w 2353758"/>
                  <a:gd name="connsiteY103" fmla="*/ 2225181 h 2771725"/>
                  <a:gd name="connsiteX104" fmla="*/ 658975 w 2353758"/>
                  <a:gd name="connsiteY104" fmla="*/ 2415300 h 2771725"/>
                  <a:gd name="connsiteX105" fmla="*/ 405038 w 2353758"/>
                  <a:gd name="connsiteY105" fmla="*/ 2391869 h 2771725"/>
                  <a:gd name="connsiteX106" fmla="*/ 214252 w 2353758"/>
                  <a:gd name="connsiteY106" fmla="*/ 2384153 h 2771725"/>
                  <a:gd name="connsiteX107" fmla="*/ 189678 w 2353758"/>
                  <a:gd name="connsiteY107" fmla="*/ 2401584 h 2771725"/>
                  <a:gd name="connsiteX108" fmla="*/ 189583 w 2353758"/>
                  <a:gd name="connsiteY108" fmla="*/ 2401584 h 2771725"/>
                  <a:gd name="connsiteX109" fmla="*/ 116336 w 2353758"/>
                  <a:gd name="connsiteY109" fmla="*/ 2537506 h 2771725"/>
                  <a:gd name="connsiteX110" fmla="*/ 151007 w 2353758"/>
                  <a:gd name="connsiteY110" fmla="*/ 2705622 h 2771725"/>
                  <a:gd name="connsiteX111" fmla="*/ 337601 w 2353758"/>
                  <a:gd name="connsiteY111" fmla="*/ 2771725 h 2771725"/>
                  <a:gd name="connsiteX112" fmla="*/ 519434 w 2353758"/>
                  <a:gd name="connsiteY112" fmla="*/ 2752866 h 2771725"/>
                  <a:gd name="connsiteX113" fmla="*/ 825853 w 2353758"/>
                  <a:gd name="connsiteY113" fmla="*/ 2654663 h 2771725"/>
                  <a:gd name="connsiteX114" fmla="*/ 1022449 w 2353758"/>
                  <a:gd name="connsiteY114" fmla="*/ 2531029 h 2771725"/>
                  <a:gd name="connsiteX115" fmla="*/ 1458598 w 2353758"/>
                  <a:gd name="connsiteY115" fmla="*/ 1984294 h 2771725"/>
                  <a:gd name="connsiteX116" fmla="*/ 1515082 w 2353758"/>
                  <a:gd name="connsiteY116" fmla="*/ 1874566 h 2771725"/>
                  <a:gd name="connsiteX117" fmla="*/ 1690342 w 2353758"/>
                  <a:gd name="connsiteY117" fmla="*/ 1639203 h 2771725"/>
                  <a:gd name="connsiteX118" fmla="*/ 1998571 w 2353758"/>
                  <a:gd name="connsiteY118" fmla="*/ 1516807 h 2771725"/>
                  <a:gd name="connsiteX119" fmla="*/ 2245935 w 2353758"/>
                  <a:gd name="connsiteY119" fmla="*/ 1529856 h 2771725"/>
                  <a:gd name="connsiteX120" fmla="*/ 2337947 w 2353758"/>
                  <a:gd name="connsiteY120" fmla="*/ 1541477 h 2771725"/>
                  <a:gd name="connsiteX121" fmla="*/ 2351282 w 2353758"/>
                  <a:gd name="connsiteY121" fmla="*/ 1540810 h 2771725"/>
                  <a:gd name="connsiteX122" fmla="*/ 2345662 w 2353758"/>
                  <a:gd name="connsiteY122" fmla="*/ 1528713 h 2771725"/>
                  <a:gd name="connsiteX123" fmla="*/ 2305181 w 2353758"/>
                  <a:gd name="connsiteY123" fmla="*/ 1339832 h 2771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</a:cxnLst>
                <a:rect l="l" t="t" r="r" b="b"/>
                <a:pathLst>
                  <a:path w="2353758" h="2771725">
                    <a:moveTo>
                      <a:pt x="1008257" y="280176"/>
                    </a:moveTo>
                    <a:cubicBezTo>
                      <a:pt x="948821" y="218263"/>
                      <a:pt x="897481" y="164733"/>
                      <a:pt x="764702" y="103868"/>
                    </a:cubicBezTo>
                    <a:cubicBezTo>
                      <a:pt x="732317" y="89009"/>
                      <a:pt x="633829" y="43861"/>
                      <a:pt x="513433" y="18238"/>
                    </a:cubicBezTo>
                    <a:cubicBezTo>
                      <a:pt x="359699" y="-14528"/>
                      <a:pt x="231398" y="-3098"/>
                      <a:pt x="131957" y="52147"/>
                    </a:cubicBezTo>
                    <a:cubicBezTo>
                      <a:pt x="107667" y="65673"/>
                      <a:pt x="86618" y="80056"/>
                      <a:pt x="68996" y="95200"/>
                    </a:cubicBezTo>
                    <a:cubicBezTo>
                      <a:pt x="68711" y="95486"/>
                      <a:pt x="68330" y="95772"/>
                      <a:pt x="68044" y="96058"/>
                    </a:cubicBezTo>
                    <a:cubicBezTo>
                      <a:pt x="29753" y="129205"/>
                      <a:pt x="7560" y="166257"/>
                      <a:pt x="1559" y="206738"/>
                    </a:cubicBezTo>
                    <a:cubicBezTo>
                      <a:pt x="-6442" y="261412"/>
                      <a:pt x="16608" y="322181"/>
                      <a:pt x="64710" y="373521"/>
                    </a:cubicBezTo>
                    <a:cubicBezTo>
                      <a:pt x="109287" y="420955"/>
                      <a:pt x="165580" y="449340"/>
                      <a:pt x="213967" y="449340"/>
                    </a:cubicBezTo>
                    <a:cubicBezTo>
                      <a:pt x="217300" y="449340"/>
                      <a:pt x="220539" y="449245"/>
                      <a:pt x="223777" y="448959"/>
                    </a:cubicBezTo>
                    <a:cubicBezTo>
                      <a:pt x="264258" y="445625"/>
                      <a:pt x="284452" y="422670"/>
                      <a:pt x="307788" y="396095"/>
                    </a:cubicBezTo>
                    <a:cubicBezTo>
                      <a:pt x="330457" y="370282"/>
                      <a:pt x="356175" y="341041"/>
                      <a:pt x="408562" y="320371"/>
                    </a:cubicBezTo>
                    <a:cubicBezTo>
                      <a:pt x="521529" y="275699"/>
                      <a:pt x="644021" y="318467"/>
                      <a:pt x="684311" y="332468"/>
                    </a:cubicBezTo>
                    <a:cubicBezTo>
                      <a:pt x="792706" y="370282"/>
                      <a:pt x="860142" y="437815"/>
                      <a:pt x="914816" y="498013"/>
                    </a:cubicBezTo>
                    <a:cubicBezTo>
                      <a:pt x="927675" y="512014"/>
                      <a:pt x="940343" y="526207"/>
                      <a:pt x="952535" y="540685"/>
                    </a:cubicBezTo>
                    <a:cubicBezTo>
                      <a:pt x="955298" y="535827"/>
                      <a:pt x="959012" y="531827"/>
                      <a:pt x="961965" y="527064"/>
                    </a:cubicBezTo>
                    <a:cubicBezTo>
                      <a:pt x="962346" y="526397"/>
                      <a:pt x="939677" y="498680"/>
                      <a:pt x="928151" y="486011"/>
                    </a:cubicBezTo>
                    <a:cubicBezTo>
                      <a:pt x="892147" y="446387"/>
                      <a:pt x="850808" y="403715"/>
                      <a:pt x="796230" y="367901"/>
                    </a:cubicBezTo>
                    <a:cubicBezTo>
                      <a:pt x="794896" y="366949"/>
                      <a:pt x="793467" y="365996"/>
                      <a:pt x="792039" y="365139"/>
                    </a:cubicBezTo>
                    <a:cubicBezTo>
                      <a:pt x="762321" y="346089"/>
                      <a:pt x="728793" y="329039"/>
                      <a:pt x="690121" y="315514"/>
                    </a:cubicBezTo>
                    <a:cubicBezTo>
                      <a:pt x="668214" y="307894"/>
                      <a:pt x="622970" y="292082"/>
                      <a:pt x="567630" y="285605"/>
                    </a:cubicBezTo>
                    <a:cubicBezTo>
                      <a:pt x="567059" y="285510"/>
                      <a:pt x="566487" y="285415"/>
                      <a:pt x="565916" y="285415"/>
                    </a:cubicBezTo>
                    <a:cubicBezTo>
                      <a:pt x="516005" y="279604"/>
                      <a:pt x="458093" y="281510"/>
                      <a:pt x="401990" y="303703"/>
                    </a:cubicBezTo>
                    <a:cubicBezTo>
                      <a:pt x="345507" y="325896"/>
                      <a:pt x="317123" y="358281"/>
                      <a:pt x="294262" y="384284"/>
                    </a:cubicBezTo>
                    <a:cubicBezTo>
                      <a:pt x="282737" y="397333"/>
                      <a:pt x="272927" y="408573"/>
                      <a:pt x="261592" y="416765"/>
                    </a:cubicBezTo>
                    <a:cubicBezTo>
                      <a:pt x="261496" y="416765"/>
                      <a:pt x="261496" y="416860"/>
                      <a:pt x="261401" y="416860"/>
                    </a:cubicBezTo>
                    <a:cubicBezTo>
                      <a:pt x="250638" y="424670"/>
                      <a:pt x="238446" y="429718"/>
                      <a:pt x="222253" y="431052"/>
                    </a:cubicBezTo>
                    <a:cubicBezTo>
                      <a:pt x="192916" y="433528"/>
                      <a:pt x="158246" y="422384"/>
                      <a:pt x="125574" y="401143"/>
                    </a:cubicBezTo>
                    <a:cubicBezTo>
                      <a:pt x="123289" y="399810"/>
                      <a:pt x="121003" y="398286"/>
                      <a:pt x="118812" y="396762"/>
                    </a:cubicBezTo>
                    <a:cubicBezTo>
                      <a:pt x="104429" y="386666"/>
                      <a:pt x="90523" y="374759"/>
                      <a:pt x="77855" y="361234"/>
                    </a:cubicBezTo>
                    <a:cubicBezTo>
                      <a:pt x="34039" y="314656"/>
                      <a:pt x="12227" y="257887"/>
                      <a:pt x="19371" y="209310"/>
                    </a:cubicBezTo>
                    <a:cubicBezTo>
                      <a:pt x="27182" y="155779"/>
                      <a:pt x="68044" y="108250"/>
                      <a:pt x="140624" y="67864"/>
                    </a:cubicBezTo>
                    <a:cubicBezTo>
                      <a:pt x="338173" y="-41960"/>
                      <a:pt x="611731" y="53481"/>
                      <a:pt x="757273" y="120156"/>
                    </a:cubicBezTo>
                    <a:cubicBezTo>
                      <a:pt x="886908" y="179592"/>
                      <a:pt x="934723" y="229503"/>
                      <a:pt x="995398" y="292654"/>
                    </a:cubicBezTo>
                    <a:cubicBezTo>
                      <a:pt x="1021211" y="319514"/>
                      <a:pt x="1048547" y="347994"/>
                      <a:pt x="1084457" y="379807"/>
                    </a:cubicBezTo>
                    <a:cubicBezTo>
                      <a:pt x="1089029" y="375807"/>
                      <a:pt x="1093600" y="371806"/>
                      <a:pt x="1098267" y="367996"/>
                    </a:cubicBezTo>
                    <a:cubicBezTo>
                      <a:pt x="1061692" y="335993"/>
                      <a:pt x="1034260" y="307227"/>
                      <a:pt x="1008257" y="280176"/>
                    </a:cubicBezTo>
                    <a:close/>
                    <a:moveTo>
                      <a:pt x="2305181" y="1339928"/>
                    </a:moveTo>
                    <a:cubicBezTo>
                      <a:pt x="2306419" y="1278015"/>
                      <a:pt x="2321182" y="1217531"/>
                      <a:pt x="2349186" y="1160096"/>
                    </a:cubicBezTo>
                    <a:lnTo>
                      <a:pt x="2353758" y="1150666"/>
                    </a:lnTo>
                    <a:lnTo>
                      <a:pt x="2343661" y="1147618"/>
                    </a:lnTo>
                    <a:cubicBezTo>
                      <a:pt x="2342328" y="1147237"/>
                      <a:pt x="2340995" y="1146856"/>
                      <a:pt x="2339566" y="1146475"/>
                    </a:cubicBezTo>
                    <a:cubicBezTo>
                      <a:pt x="2301656" y="1136188"/>
                      <a:pt x="2260604" y="1139617"/>
                      <a:pt x="2217074" y="1143427"/>
                    </a:cubicBezTo>
                    <a:cubicBezTo>
                      <a:pt x="2153352" y="1148951"/>
                      <a:pt x="2005810" y="1116090"/>
                      <a:pt x="2005810" y="1116090"/>
                    </a:cubicBezTo>
                    <a:lnTo>
                      <a:pt x="1997618" y="1131997"/>
                    </a:lnTo>
                    <a:cubicBezTo>
                      <a:pt x="1997618" y="1131997"/>
                      <a:pt x="2152400" y="1166954"/>
                      <a:pt x="2218693" y="1161334"/>
                    </a:cubicBezTo>
                    <a:cubicBezTo>
                      <a:pt x="2257842" y="1157905"/>
                      <a:pt x="2295084" y="1154761"/>
                      <a:pt x="2328326" y="1162191"/>
                    </a:cubicBezTo>
                    <a:cubicBezTo>
                      <a:pt x="2302323" y="1218960"/>
                      <a:pt x="2288416" y="1278586"/>
                      <a:pt x="2287273" y="1339642"/>
                    </a:cubicBezTo>
                    <a:cubicBezTo>
                      <a:pt x="2286035" y="1401554"/>
                      <a:pt x="2297941" y="1462610"/>
                      <a:pt x="2322707" y="1521284"/>
                    </a:cubicBezTo>
                    <a:lnTo>
                      <a:pt x="2322802" y="1521284"/>
                    </a:lnTo>
                    <a:cubicBezTo>
                      <a:pt x="2323088" y="1522046"/>
                      <a:pt x="2323374" y="1522903"/>
                      <a:pt x="2323754" y="1523665"/>
                    </a:cubicBezTo>
                    <a:cubicBezTo>
                      <a:pt x="2301942" y="1522807"/>
                      <a:pt x="2277177" y="1517855"/>
                      <a:pt x="2249364" y="1512330"/>
                    </a:cubicBezTo>
                    <a:cubicBezTo>
                      <a:pt x="2186023" y="1499662"/>
                      <a:pt x="2107156" y="1483946"/>
                      <a:pt x="1996189" y="1499186"/>
                    </a:cubicBezTo>
                    <a:cubicBezTo>
                      <a:pt x="1966471" y="1503186"/>
                      <a:pt x="1811976" y="1528427"/>
                      <a:pt x="1679769" y="1624820"/>
                    </a:cubicBezTo>
                    <a:cubicBezTo>
                      <a:pt x="1665577" y="1635203"/>
                      <a:pt x="1652718" y="1645585"/>
                      <a:pt x="1640907" y="1656157"/>
                    </a:cubicBezTo>
                    <a:cubicBezTo>
                      <a:pt x="1640336" y="1656634"/>
                      <a:pt x="1639764" y="1657205"/>
                      <a:pt x="1639193" y="1657682"/>
                    </a:cubicBezTo>
                    <a:cubicBezTo>
                      <a:pt x="1572994" y="1717498"/>
                      <a:pt x="1540895" y="1782173"/>
                      <a:pt x="1498984" y="1866660"/>
                    </a:cubicBezTo>
                    <a:cubicBezTo>
                      <a:pt x="1483078" y="1898855"/>
                      <a:pt x="1464885" y="1935335"/>
                      <a:pt x="1442883" y="1975817"/>
                    </a:cubicBezTo>
                    <a:cubicBezTo>
                      <a:pt x="1387352" y="2077544"/>
                      <a:pt x="1279338" y="2275473"/>
                      <a:pt x="1095125" y="2445971"/>
                    </a:cubicBezTo>
                    <a:cubicBezTo>
                      <a:pt x="1089409" y="2451209"/>
                      <a:pt x="1083599" y="2456543"/>
                      <a:pt x="1077789" y="2461592"/>
                    </a:cubicBezTo>
                    <a:cubicBezTo>
                      <a:pt x="1056643" y="2480642"/>
                      <a:pt x="1034546" y="2499120"/>
                      <a:pt x="1011400" y="2517027"/>
                    </a:cubicBezTo>
                    <a:cubicBezTo>
                      <a:pt x="862619" y="2632375"/>
                      <a:pt x="691550" y="2707813"/>
                      <a:pt x="516671" y="2735245"/>
                    </a:cubicBezTo>
                    <a:cubicBezTo>
                      <a:pt x="411991" y="2751628"/>
                      <a:pt x="273117" y="2773345"/>
                      <a:pt x="193774" y="2720195"/>
                    </a:cubicBezTo>
                    <a:cubicBezTo>
                      <a:pt x="193583" y="2720195"/>
                      <a:pt x="193298" y="2720100"/>
                      <a:pt x="193107" y="2719814"/>
                    </a:cubicBezTo>
                    <a:cubicBezTo>
                      <a:pt x="182534" y="2712766"/>
                      <a:pt x="173105" y="2704384"/>
                      <a:pt x="164913" y="2694383"/>
                    </a:cubicBezTo>
                    <a:cubicBezTo>
                      <a:pt x="134623" y="2657616"/>
                      <a:pt x="123098" y="2600180"/>
                      <a:pt x="133957" y="2540744"/>
                    </a:cubicBezTo>
                    <a:cubicBezTo>
                      <a:pt x="145387" y="2477975"/>
                      <a:pt x="178819" y="2425301"/>
                      <a:pt x="223206" y="2399870"/>
                    </a:cubicBezTo>
                    <a:cubicBezTo>
                      <a:pt x="243971" y="2387963"/>
                      <a:pt x="264735" y="2383201"/>
                      <a:pt x="286261" y="2383201"/>
                    </a:cubicBezTo>
                    <a:cubicBezTo>
                      <a:pt x="320837" y="2383201"/>
                      <a:pt x="357413" y="2395202"/>
                      <a:pt x="399514" y="2409014"/>
                    </a:cubicBezTo>
                    <a:cubicBezTo>
                      <a:pt x="473142" y="2433112"/>
                      <a:pt x="556676" y="2460449"/>
                      <a:pt x="663452" y="2432731"/>
                    </a:cubicBezTo>
                    <a:cubicBezTo>
                      <a:pt x="735080" y="2414157"/>
                      <a:pt x="803659" y="2355578"/>
                      <a:pt x="940343" y="2238897"/>
                    </a:cubicBezTo>
                    <a:cubicBezTo>
                      <a:pt x="1023211" y="2168126"/>
                      <a:pt x="1117223" y="2087831"/>
                      <a:pt x="1219045" y="1965815"/>
                    </a:cubicBezTo>
                    <a:cubicBezTo>
                      <a:pt x="1304484" y="1863422"/>
                      <a:pt x="1342679" y="1794461"/>
                      <a:pt x="1376302" y="1733596"/>
                    </a:cubicBezTo>
                    <a:cubicBezTo>
                      <a:pt x="1408402" y="1675493"/>
                      <a:pt x="1438786" y="1620629"/>
                      <a:pt x="1505176" y="1546048"/>
                    </a:cubicBezTo>
                    <a:cubicBezTo>
                      <a:pt x="1590425" y="1450132"/>
                      <a:pt x="1696247" y="1366026"/>
                      <a:pt x="1819596" y="1295827"/>
                    </a:cubicBezTo>
                    <a:lnTo>
                      <a:pt x="1838932" y="1284778"/>
                    </a:lnTo>
                    <a:lnTo>
                      <a:pt x="1817310" y="1279348"/>
                    </a:lnTo>
                    <a:cubicBezTo>
                      <a:pt x="1815596" y="1278872"/>
                      <a:pt x="1813786" y="1278491"/>
                      <a:pt x="1812071" y="1278015"/>
                    </a:cubicBezTo>
                    <a:cubicBezTo>
                      <a:pt x="1805309" y="1276301"/>
                      <a:pt x="1798546" y="1274586"/>
                      <a:pt x="1791783" y="1272776"/>
                    </a:cubicBezTo>
                    <a:cubicBezTo>
                      <a:pt x="1791688" y="1272872"/>
                      <a:pt x="1791688" y="1272776"/>
                      <a:pt x="1791593" y="1272776"/>
                    </a:cubicBezTo>
                    <a:cubicBezTo>
                      <a:pt x="1776638" y="1268966"/>
                      <a:pt x="1764637" y="1263156"/>
                      <a:pt x="1751111" y="1255536"/>
                    </a:cubicBezTo>
                    <a:cubicBezTo>
                      <a:pt x="1733204" y="1245535"/>
                      <a:pt x="1699581" y="1228294"/>
                      <a:pt x="1699581" y="1228294"/>
                    </a:cubicBezTo>
                    <a:lnTo>
                      <a:pt x="1684436" y="1238486"/>
                    </a:lnTo>
                    <a:cubicBezTo>
                      <a:pt x="1684436" y="1238486"/>
                      <a:pt x="1743968" y="1278396"/>
                      <a:pt x="1790068" y="1290683"/>
                    </a:cubicBezTo>
                    <a:cubicBezTo>
                      <a:pt x="1790640" y="1290874"/>
                      <a:pt x="1791211" y="1290969"/>
                      <a:pt x="1791783" y="1291160"/>
                    </a:cubicBezTo>
                    <a:cubicBezTo>
                      <a:pt x="1718631" y="1334213"/>
                      <a:pt x="1651861" y="1382219"/>
                      <a:pt x="1591948" y="1434701"/>
                    </a:cubicBezTo>
                    <a:cubicBezTo>
                      <a:pt x="1586424" y="1439559"/>
                      <a:pt x="1580995" y="1444417"/>
                      <a:pt x="1575661" y="1449275"/>
                    </a:cubicBezTo>
                    <a:cubicBezTo>
                      <a:pt x="1575184" y="1449751"/>
                      <a:pt x="1574708" y="1450227"/>
                      <a:pt x="1574232" y="1450608"/>
                    </a:cubicBezTo>
                    <a:cubicBezTo>
                      <a:pt x="1572518" y="1452227"/>
                      <a:pt x="1570803" y="1453751"/>
                      <a:pt x="1569089" y="1455466"/>
                    </a:cubicBezTo>
                    <a:cubicBezTo>
                      <a:pt x="1568517" y="1455847"/>
                      <a:pt x="1567946" y="1456418"/>
                      <a:pt x="1567374" y="1457085"/>
                    </a:cubicBezTo>
                    <a:cubicBezTo>
                      <a:pt x="1564040" y="1460133"/>
                      <a:pt x="1560707" y="1463276"/>
                      <a:pt x="1557373" y="1466610"/>
                    </a:cubicBezTo>
                    <a:cubicBezTo>
                      <a:pt x="1554515" y="1469372"/>
                      <a:pt x="1551658" y="1472135"/>
                      <a:pt x="1548896" y="1474802"/>
                    </a:cubicBezTo>
                    <a:cubicBezTo>
                      <a:pt x="1528988" y="1493756"/>
                      <a:pt x="1509938" y="1513568"/>
                      <a:pt x="1491746" y="1533952"/>
                    </a:cubicBezTo>
                    <a:cubicBezTo>
                      <a:pt x="1424118" y="1610057"/>
                      <a:pt x="1393257" y="1665873"/>
                      <a:pt x="1360586" y="1724833"/>
                    </a:cubicBezTo>
                    <a:cubicBezTo>
                      <a:pt x="1325725" y="1787888"/>
                      <a:pt x="1289625" y="1853135"/>
                      <a:pt x="1205234" y="1954195"/>
                    </a:cubicBezTo>
                    <a:cubicBezTo>
                      <a:pt x="1157418" y="2011440"/>
                      <a:pt x="1111222" y="2059636"/>
                      <a:pt x="1067216" y="2102023"/>
                    </a:cubicBezTo>
                    <a:cubicBezTo>
                      <a:pt x="1064168" y="2104880"/>
                      <a:pt x="1061120" y="2107833"/>
                      <a:pt x="1058072" y="2110691"/>
                    </a:cubicBezTo>
                    <a:cubicBezTo>
                      <a:pt x="1054548" y="2113834"/>
                      <a:pt x="1051119" y="2117072"/>
                      <a:pt x="1047690" y="2120311"/>
                    </a:cubicBezTo>
                    <a:cubicBezTo>
                      <a:pt x="1047500" y="2120406"/>
                      <a:pt x="1047309" y="2120597"/>
                      <a:pt x="1047118" y="2120787"/>
                    </a:cubicBezTo>
                    <a:cubicBezTo>
                      <a:pt x="1039975" y="2127455"/>
                      <a:pt x="1032831" y="2134027"/>
                      <a:pt x="1025782" y="2140409"/>
                    </a:cubicBezTo>
                    <a:cubicBezTo>
                      <a:pt x="1020163" y="2145552"/>
                      <a:pt x="1014543" y="2150505"/>
                      <a:pt x="1009018" y="2155553"/>
                    </a:cubicBezTo>
                    <a:cubicBezTo>
                      <a:pt x="999589" y="2163935"/>
                      <a:pt x="990350" y="2172032"/>
                      <a:pt x="981205" y="2179937"/>
                    </a:cubicBezTo>
                    <a:cubicBezTo>
                      <a:pt x="977110" y="2183557"/>
                      <a:pt x="973109" y="2187081"/>
                      <a:pt x="969108" y="2190415"/>
                    </a:cubicBezTo>
                    <a:cubicBezTo>
                      <a:pt x="955392" y="2202416"/>
                      <a:pt x="941867" y="2213942"/>
                      <a:pt x="928723" y="2225181"/>
                    </a:cubicBezTo>
                    <a:cubicBezTo>
                      <a:pt x="794134" y="2340053"/>
                      <a:pt x="726507" y="2397774"/>
                      <a:pt x="658975" y="2415300"/>
                    </a:cubicBezTo>
                    <a:cubicBezTo>
                      <a:pt x="557248" y="2441589"/>
                      <a:pt x="476380" y="2415205"/>
                      <a:pt x="405038" y="2391869"/>
                    </a:cubicBezTo>
                    <a:cubicBezTo>
                      <a:pt x="335315" y="2369008"/>
                      <a:pt x="275022" y="2349292"/>
                      <a:pt x="214252" y="2384153"/>
                    </a:cubicBezTo>
                    <a:cubicBezTo>
                      <a:pt x="205680" y="2389106"/>
                      <a:pt x="197393" y="2394917"/>
                      <a:pt x="189678" y="2401584"/>
                    </a:cubicBezTo>
                    <a:lnTo>
                      <a:pt x="189583" y="2401584"/>
                    </a:lnTo>
                    <a:cubicBezTo>
                      <a:pt x="153197" y="2432826"/>
                      <a:pt x="126527" y="2481594"/>
                      <a:pt x="116336" y="2537506"/>
                    </a:cubicBezTo>
                    <a:cubicBezTo>
                      <a:pt x="104525" y="2601990"/>
                      <a:pt x="117478" y="2664855"/>
                      <a:pt x="151007" y="2705622"/>
                    </a:cubicBezTo>
                    <a:cubicBezTo>
                      <a:pt x="193012" y="2756676"/>
                      <a:pt x="262735" y="2771725"/>
                      <a:pt x="337601" y="2771725"/>
                    </a:cubicBezTo>
                    <a:cubicBezTo>
                      <a:pt x="399037" y="2771725"/>
                      <a:pt x="463903" y="2761534"/>
                      <a:pt x="519434" y="2752866"/>
                    </a:cubicBezTo>
                    <a:cubicBezTo>
                      <a:pt x="624589" y="2736388"/>
                      <a:pt x="727650" y="2703336"/>
                      <a:pt x="825853" y="2654663"/>
                    </a:cubicBezTo>
                    <a:cubicBezTo>
                      <a:pt x="894242" y="2620754"/>
                      <a:pt x="960346" y="2579225"/>
                      <a:pt x="1022449" y="2531029"/>
                    </a:cubicBezTo>
                    <a:cubicBezTo>
                      <a:pt x="1261431" y="2345767"/>
                      <a:pt x="1394591" y="2101642"/>
                      <a:pt x="1458598" y="1984294"/>
                    </a:cubicBezTo>
                    <a:cubicBezTo>
                      <a:pt x="1480792" y="1943527"/>
                      <a:pt x="1498984" y="1906856"/>
                      <a:pt x="1515082" y="1874566"/>
                    </a:cubicBezTo>
                    <a:cubicBezTo>
                      <a:pt x="1565374" y="1773125"/>
                      <a:pt x="1598616" y="1706069"/>
                      <a:pt x="1690342" y="1639203"/>
                    </a:cubicBezTo>
                    <a:cubicBezTo>
                      <a:pt x="1819025" y="1545286"/>
                      <a:pt x="1969710" y="1520807"/>
                      <a:pt x="1998571" y="1516807"/>
                    </a:cubicBezTo>
                    <a:cubicBezTo>
                      <a:pt x="2106585" y="1502043"/>
                      <a:pt x="2183832" y="1517473"/>
                      <a:pt x="2245935" y="1529856"/>
                    </a:cubicBezTo>
                    <a:cubicBezTo>
                      <a:pt x="2280701" y="1536809"/>
                      <a:pt x="2310801" y="1542810"/>
                      <a:pt x="2337947" y="1541477"/>
                    </a:cubicBezTo>
                    <a:lnTo>
                      <a:pt x="2351282" y="1540810"/>
                    </a:lnTo>
                    <a:lnTo>
                      <a:pt x="2345662" y="1528713"/>
                    </a:lnTo>
                    <a:cubicBezTo>
                      <a:pt x="2317563" y="1467944"/>
                      <a:pt x="2303847" y="1404412"/>
                      <a:pt x="2305181" y="1339832"/>
                    </a:cubicBez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37" name="Graphic 8">
                <a:extLst>
                  <a:ext uri="{FF2B5EF4-FFF2-40B4-BE49-F238E27FC236}">
                    <a16:creationId xmlns:a16="http://schemas.microsoft.com/office/drawing/2014/main" id="{94C4FE4C-2A27-210A-2FA2-020C0B1BE9BB}"/>
                  </a:ext>
                </a:extLst>
              </p:cNvPr>
              <p:cNvGrpSpPr/>
              <p:nvPr/>
            </p:nvGrpSpPr>
            <p:grpSpPr>
              <a:xfrm>
                <a:off x="426775" y="3762712"/>
                <a:ext cx="113499" cy="246409"/>
                <a:chOff x="2484917" y="3142201"/>
                <a:chExt cx="182644" cy="396525"/>
              </a:xfrm>
              <a:solidFill>
                <a:srgbClr val="8D7941"/>
              </a:solidFill>
            </p:grpSpPr>
            <p:sp>
              <p:nvSpPr>
                <p:cNvPr id="166" name="Freeform: Shape 165">
                  <a:extLst>
                    <a:ext uri="{FF2B5EF4-FFF2-40B4-BE49-F238E27FC236}">
                      <a16:creationId xmlns:a16="http://schemas.microsoft.com/office/drawing/2014/main" id="{497890A3-27D8-3685-9990-29695FAA419A}"/>
                    </a:ext>
                  </a:extLst>
                </p:cNvPr>
                <p:cNvSpPr/>
                <p:nvPr/>
              </p:nvSpPr>
              <p:spPr>
                <a:xfrm>
                  <a:off x="2493783" y="3152965"/>
                  <a:ext cx="164630" cy="376427"/>
                </a:xfrm>
                <a:custGeom>
                  <a:avLst/>
                  <a:gdLst>
                    <a:gd name="connsiteX0" fmla="*/ 123210 w 164630"/>
                    <a:gd name="connsiteY0" fmla="*/ 376428 h 376427"/>
                    <a:gd name="connsiteX1" fmla="*/ 64250 w 164630"/>
                    <a:gd name="connsiteY1" fmla="*/ 355854 h 376427"/>
                    <a:gd name="connsiteX2" fmla="*/ 68632 w 164630"/>
                    <a:gd name="connsiteY2" fmla="*/ 27813 h 376427"/>
                    <a:gd name="connsiteX3" fmla="*/ 119686 w 164630"/>
                    <a:gd name="connsiteY3" fmla="*/ 0 h 376427"/>
                    <a:gd name="connsiteX4" fmla="*/ 164549 w 164630"/>
                    <a:gd name="connsiteY4" fmla="*/ 183547 h 376427"/>
                    <a:gd name="connsiteX5" fmla="*/ 123210 w 164630"/>
                    <a:gd name="connsiteY5" fmla="*/ 376333 h 3764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4630" h="376427">
                      <a:moveTo>
                        <a:pt x="123210" y="376428"/>
                      </a:moveTo>
                      <a:cubicBezTo>
                        <a:pt x="101969" y="375380"/>
                        <a:pt x="82729" y="369570"/>
                        <a:pt x="64250" y="355854"/>
                      </a:cubicBezTo>
                      <a:cubicBezTo>
                        <a:pt x="-21379" y="291941"/>
                        <a:pt x="-22903" y="105918"/>
                        <a:pt x="68632" y="27813"/>
                      </a:cubicBezTo>
                      <a:cubicBezTo>
                        <a:pt x="84729" y="14097"/>
                        <a:pt x="101779" y="5334"/>
                        <a:pt x="119686" y="0"/>
                      </a:cubicBezTo>
                      <a:cubicBezTo>
                        <a:pt x="140641" y="43053"/>
                        <a:pt x="163025" y="106108"/>
                        <a:pt x="164549" y="183547"/>
                      </a:cubicBezTo>
                      <a:cubicBezTo>
                        <a:pt x="166073" y="261175"/>
                        <a:pt x="146165" y="326708"/>
                        <a:pt x="123210" y="376333"/>
                      </a:cubicBez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5DE06A9C-297A-3559-C231-FB4FC5721B15}"/>
                    </a:ext>
                  </a:extLst>
                </p:cNvPr>
                <p:cNvSpPr/>
                <p:nvPr/>
              </p:nvSpPr>
              <p:spPr>
                <a:xfrm>
                  <a:off x="2484917" y="3142201"/>
                  <a:ext cx="182644" cy="396525"/>
                </a:xfrm>
                <a:custGeom>
                  <a:avLst/>
                  <a:gdLst>
                    <a:gd name="connsiteX0" fmla="*/ 137696 w 182644"/>
                    <a:gd name="connsiteY0" fmla="*/ 396430 h 396525"/>
                    <a:gd name="connsiteX1" fmla="*/ 131695 w 182644"/>
                    <a:gd name="connsiteY1" fmla="*/ 396145 h 396525"/>
                    <a:gd name="connsiteX2" fmla="*/ 67877 w 182644"/>
                    <a:gd name="connsiteY2" fmla="*/ 373856 h 396525"/>
                    <a:gd name="connsiteX3" fmla="*/ 155 w 182644"/>
                    <a:gd name="connsiteY3" fmla="*/ 218980 h 396525"/>
                    <a:gd name="connsiteX4" fmla="*/ 71783 w 182644"/>
                    <a:gd name="connsiteY4" fmla="*/ 31813 h 396525"/>
                    <a:gd name="connsiteX5" fmla="*/ 126075 w 182644"/>
                    <a:gd name="connsiteY5" fmla="*/ 2191 h 396525"/>
                    <a:gd name="connsiteX6" fmla="*/ 133409 w 182644"/>
                    <a:gd name="connsiteY6" fmla="*/ 0 h 396525"/>
                    <a:gd name="connsiteX7" fmla="*/ 136743 w 182644"/>
                    <a:gd name="connsiteY7" fmla="*/ 6858 h 396525"/>
                    <a:gd name="connsiteX8" fmla="*/ 182558 w 182644"/>
                    <a:gd name="connsiteY8" fmla="*/ 194215 h 396525"/>
                    <a:gd name="connsiteX9" fmla="*/ 140363 w 182644"/>
                    <a:gd name="connsiteY9" fmla="*/ 391001 h 396525"/>
                    <a:gd name="connsiteX10" fmla="*/ 137791 w 182644"/>
                    <a:gd name="connsiteY10" fmla="*/ 396526 h 396525"/>
                    <a:gd name="connsiteX11" fmla="*/ 123789 w 182644"/>
                    <a:gd name="connsiteY11" fmla="*/ 21812 h 396525"/>
                    <a:gd name="connsiteX12" fmla="*/ 83308 w 182644"/>
                    <a:gd name="connsiteY12" fmla="*/ 45434 h 396525"/>
                    <a:gd name="connsiteX13" fmla="*/ 17966 w 182644"/>
                    <a:gd name="connsiteY13" fmla="*/ 218408 h 396525"/>
                    <a:gd name="connsiteX14" fmla="*/ 78450 w 182644"/>
                    <a:gd name="connsiteY14" fmla="*/ 359474 h 396525"/>
                    <a:gd name="connsiteX15" fmla="*/ 126456 w 182644"/>
                    <a:gd name="connsiteY15" fmla="*/ 377857 h 396525"/>
                    <a:gd name="connsiteX16" fmla="*/ 164366 w 182644"/>
                    <a:gd name="connsiteY16" fmla="*/ 194596 h 396525"/>
                    <a:gd name="connsiteX17" fmla="*/ 123694 w 182644"/>
                    <a:gd name="connsiteY17" fmla="*/ 21812 h 396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82644" h="396525">
                      <a:moveTo>
                        <a:pt x="137696" y="396430"/>
                      </a:moveTo>
                      <a:lnTo>
                        <a:pt x="131695" y="396145"/>
                      </a:lnTo>
                      <a:cubicBezTo>
                        <a:pt x="106930" y="394907"/>
                        <a:pt x="86642" y="387858"/>
                        <a:pt x="67877" y="373856"/>
                      </a:cubicBezTo>
                      <a:cubicBezTo>
                        <a:pt x="27682" y="343853"/>
                        <a:pt x="2345" y="286036"/>
                        <a:pt x="155" y="218980"/>
                      </a:cubicBezTo>
                      <a:cubicBezTo>
                        <a:pt x="-2322" y="143351"/>
                        <a:pt x="25110" y="71628"/>
                        <a:pt x="71783" y="31813"/>
                      </a:cubicBezTo>
                      <a:cubicBezTo>
                        <a:pt x="87975" y="18002"/>
                        <a:pt x="105787" y="8287"/>
                        <a:pt x="126075" y="2191"/>
                      </a:cubicBezTo>
                      <a:lnTo>
                        <a:pt x="133409" y="0"/>
                      </a:lnTo>
                      <a:lnTo>
                        <a:pt x="136743" y="6858"/>
                      </a:lnTo>
                      <a:cubicBezTo>
                        <a:pt x="165890" y="66580"/>
                        <a:pt x="181225" y="129635"/>
                        <a:pt x="182558" y="194215"/>
                      </a:cubicBezTo>
                      <a:cubicBezTo>
                        <a:pt x="183892" y="261461"/>
                        <a:pt x="169700" y="327660"/>
                        <a:pt x="140363" y="391001"/>
                      </a:cubicBezTo>
                      <a:lnTo>
                        <a:pt x="137791" y="396526"/>
                      </a:lnTo>
                      <a:close/>
                      <a:moveTo>
                        <a:pt x="123789" y="21812"/>
                      </a:moveTo>
                      <a:cubicBezTo>
                        <a:pt x="108930" y="27146"/>
                        <a:pt x="95595" y="34957"/>
                        <a:pt x="83308" y="45434"/>
                      </a:cubicBezTo>
                      <a:cubicBezTo>
                        <a:pt x="40731" y="81820"/>
                        <a:pt x="15680" y="148018"/>
                        <a:pt x="17966" y="218408"/>
                      </a:cubicBezTo>
                      <a:cubicBezTo>
                        <a:pt x="19967" y="280035"/>
                        <a:pt x="42636" y="332708"/>
                        <a:pt x="78450" y="359474"/>
                      </a:cubicBezTo>
                      <a:cubicBezTo>
                        <a:pt x="92738" y="370142"/>
                        <a:pt x="108168" y="376047"/>
                        <a:pt x="126456" y="377857"/>
                      </a:cubicBezTo>
                      <a:cubicBezTo>
                        <a:pt x="152840" y="318802"/>
                        <a:pt x="165604" y="257175"/>
                        <a:pt x="164366" y="194596"/>
                      </a:cubicBezTo>
                      <a:cubicBezTo>
                        <a:pt x="163223" y="135160"/>
                        <a:pt x="149507" y="77057"/>
                        <a:pt x="123694" y="21812"/>
                      </a:cubicBez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6DAC115E-90AA-1077-2FFE-21B552EA4D57}"/>
                  </a:ext>
                </a:extLst>
              </p:cNvPr>
              <p:cNvSpPr/>
              <p:nvPr/>
            </p:nvSpPr>
            <p:spPr>
              <a:xfrm>
                <a:off x="506600" y="3646640"/>
                <a:ext cx="1379615" cy="1121158"/>
              </a:xfrm>
              <a:custGeom>
                <a:avLst/>
                <a:gdLst>
                  <a:gd name="connsiteX0" fmla="*/ 2183130 w 2220099"/>
                  <a:gd name="connsiteY0" fmla="*/ 1741456 h 1804186"/>
                  <a:gd name="connsiteX1" fmla="*/ 1823085 w 2220099"/>
                  <a:gd name="connsiteY1" fmla="*/ 1785461 h 1804186"/>
                  <a:gd name="connsiteX2" fmla="*/ 1324261 w 2220099"/>
                  <a:gd name="connsiteY2" fmla="*/ 1565434 h 1804186"/>
                  <a:gd name="connsiteX3" fmla="*/ 890397 w 2220099"/>
                  <a:gd name="connsiteY3" fmla="*/ 1021461 h 1804186"/>
                  <a:gd name="connsiteX4" fmla="*/ 656177 w 2220099"/>
                  <a:gd name="connsiteY4" fmla="*/ 673418 h 1804186"/>
                  <a:gd name="connsiteX5" fmla="*/ 343757 w 2220099"/>
                  <a:gd name="connsiteY5" fmla="*/ 549402 h 1804186"/>
                  <a:gd name="connsiteX6" fmla="*/ 3619 w 2220099"/>
                  <a:gd name="connsiteY6" fmla="*/ 573976 h 1804186"/>
                  <a:gd name="connsiteX7" fmla="*/ 44958 w 2220099"/>
                  <a:gd name="connsiteY7" fmla="*/ 381191 h 1804186"/>
                  <a:gd name="connsiteX8" fmla="*/ 0 w 2220099"/>
                  <a:gd name="connsiteY8" fmla="*/ 197644 h 1804186"/>
                  <a:gd name="connsiteX9" fmla="*/ 339471 w 2220099"/>
                  <a:gd name="connsiteY9" fmla="*/ 165449 h 1804186"/>
                  <a:gd name="connsiteX10" fmla="*/ 388620 w 2220099"/>
                  <a:gd name="connsiteY10" fmla="*/ 129921 h 1804186"/>
                  <a:gd name="connsiteX11" fmla="*/ 561308 w 2220099"/>
                  <a:gd name="connsiteY11" fmla="*/ 0 h 1804186"/>
                  <a:gd name="connsiteX12" fmla="*/ 841248 w 2220099"/>
                  <a:gd name="connsiteY12" fmla="*/ 234410 h 1804186"/>
                  <a:gd name="connsiteX13" fmla="*/ 624269 w 2220099"/>
                  <a:gd name="connsiteY13" fmla="*/ 303943 h 1804186"/>
                  <a:gd name="connsiteX14" fmla="*/ 525875 w 2220099"/>
                  <a:gd name="connsiteY14" fmla="*/ 329375 h 1804186"/>
                  <a:gd name="connsiteX15" fmla="*/ 842582 w 2220099"/>
                  <a:gd name="connsiteY15" fmla="*/ 581406 h 1804186"/>
                  <a:gd name="connsiteX16" fmla="*/ 1128903 w 2220099"/>
                  <a:gd name="connsiteY16" fmla="*/ 1001459 h 1804186"/>
                  <a:gd name="connsiteX17" fmla="*/ 1406557 w 2220099"/>
                  <a:gd name="connsiteY17" fmla="*/ 1273493 h 1804186"/>
                  <a:gd name="connsiteX18" fmla="*/ 1679829 w 2220099"/>
                  <a:gd name="connsiteY18" fmla="*/ 1465421 h 1804186"/>
                  <a:gd name="connsiteX19" fmla="*/ 2122361 w 2220099"/>
                  <a:gd name="connsiteY19" fmla="*/ 1433417 h 1804186"/>
                  <a:gd name="connsiteX20" fmla="*/ 2183035 w 2220099"/>
                  <a:gd name="connsiteY20" fmla="*/ 1741456 h 1804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220099" h="1804186">
                    <a:moveTo>
                      <a:pt x="2183130" y="1741456"/>
                    </a:moveTo>
                    <a:cubicBezTo>
                      <a:pt x="2110073" y="1830324"/>
                      <a:pt x="1943862" y="1804416"/>
                      <a:pt x="1823085" y="1785461"/>
                    </a:cubicBezTo>
                    <a:cubicBezTo>
                      <a:pt x="1586865" y="1748504"/>
                      <a:pt x="1415510" y="1636205"/>
                      <a:pt x="1324261" y="1565434"/>
                    </a:cubicBezTo>
                    <a:cubicBezTo>
                      <a:pt x="1086612" y="1381220"/>
                      <a:pt x="954405" y="1138714"/>
                      <a:pt x="890397" y="1021461"/>
                    </a:cubicBezTo>
                    <a:cubicBezTo>
                      <a:pt x="799719" y="855250"/>
                      <a:pt x="779812" y="763619"/>
                      <a:pt x="656177" y="673418"/>
                    </a:cubicBezTo>
                    <a:cubicBezTo>
                      <a:pt x="521875" y="575501"/>
                      <a:pt x="365474" y="552450"/>
                      <a:pt x="343757" y="549402"/>
                    </a:cubicBezTo>
                    <a:cubicBezTo>
                      <a:pt x="172879" y="525971"/>
                      <a:pt x="76295" y="577501"/>
                      <a:pt x="3619" y="573976"/>
                    </a:cubicBezTo>
                    <a:cubicBezTo>
                      <a:pt x="26575" y="524351"/>
                      <a:pt x="46482" y="458819"/>
                      <a:pt x="44958" y="381191"/>
                    </a:cubicBezTo>
                    <a:cubicBezTo>
                      <a:pt x="43434" y="303657"/>
                      <a:pt x="21050" y="240697"/>
                      <a:pt x="0" y="197644"/>
                    </a:cubicBezTo>
                    <a:cubicBezTo>
                      <a:pt x="92964" y="169736"/>
                      <a:pt x="209550" y="232886"/>
                      <a:pt x="339471" y="165449"/>
                    </a:cubicBezTo>
                    <a:cubicBezTo>
                      <a:pt x="358140" y="155734"/>
                      <a:pt x="374237" y="143828"/>
                      <a:pt x="388620" y="129921"/>
                    </a:cubicBezTo>
                    <a:lnTo>
                      <a:pt x="561308" y="0"/>
                    </a:lnTo>
                    <a:lnTo>
                      <a:pt x="841248" y="234410"/>
                    </a:lnTo>
                    <a:lnTo>
                      <a:pt x="624269" y="303943"/>
                    </a:lnTo>
                    <a:cubicBezTo>
                      <a:pt x="592931" y="312325"/>
                      <a:pt x="560070" y="320707"/>
                      <a:pt x="525875" y="329375"/>
                    </a:cubicBezTo>
                    <a:cubicBezTo>
                      <a:pt x="681228" y="417767"/>
                      <a:pt x="780383" y="511588"/>
                      <a:pt x="842582" y="581406"/>
                    </a:cubicBezTo>
                    <a:cubicBezTo>
                      <a:pt x="979456" y="735235"/>
                      <a:pt x="962501" y="802005"/>
                      <a:pt x="1128903" y="1001459"/>
                    </a:cubicBezTo>
                    <a:cubicBezTo>
                      <a:pt x="1230249" y="1122902"/>
                      <a:pt x="1324166" y="1203103"/>
                      <a:pt x="1406557" y="1273493"/>
                    </a:cubicBezTo>
                    <a:cubicBezTo>
                      <a:pt x="1542383" y="1389412"/>
                      <a:pt x="1610296" y="1447419"/>
                      <a:pt x="1679829" y="1465421"/>
                    </a:cubicBezTo>
                    <a:cubicBezTo>
                      <a:pt x="1882616" y="1517999"/>
                      <a:pt x="2004346" y="1365790"/>
                      <a:pt x="2122361" y="1433417"/>
                    </a:cubicBezTo>
                    <a:cubicBezTo>
                      <a:pt x="2218563" y="1488662"/>
                      <a:pt x="2253234" y="1656207"/>
                      <a:pt x="2183035" y="1741456"/>
                    </a:cubicBezTo>
                    <a:close/>
                  </a:path>
                </a:pathLst>
              </a:custGeom>
              <a:solidFill>
                <a:srgbClr val="D8D8D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93E5AAC6-59A6-A442-4548-2733D9EAF3AC}"/>
                  </a:ext>
                </a:extLst>
              </p:cNvPr>
              <p:cNvSpPr/>
              <p:nvPr/>
            </p:nvSpPr>
            <p:spPr>
              <a:xfrm>
                <a:off x="1075893" y="3056574"/>
                <a:ext cx="879946" cy="519274"/>
              </a:xfrm>
              <a:custGeom>
                <a:avLst/>
                <a:gdLst>
                  <a:gd name="connsiteX0" fmla="*/ 1201960 w 1416023"/>
                  <a:gd name="connsiteY0" fmla="*/ 430907 h 835624"/>
                  <a:gd name="connsiteX1" fmla="*/ 1019747 w 1416023"/>
                  <a:gd name="connsiteY1" fmla="*/ 302987 h 835624"/>
                  <a:gd name="connsiteX2" fmla="*/ 737806 w 1416023"/>
                  <a:gd name="connsiteY2" fmla="*/ 314893 h 835624"/>
                  <a:gd name="connsiteX3" fmla="*/ 503587 w 1416023"/>
                  <a:gd name="connsiteY3" fmla="*/ 482914 h 835624"/>
                  <a:gd name="connsiteX4" fmla="*/ 361569 w 1416023"/>
                  <a:gd name="connsiteY4" fmla="*/ 657126 h 835624"/>
                  <a:gd name="connsiteX5" fmla="*/ 211550 w 1416023"/>
                  <a:gd name="connsiteY5" fmla="*/ 835625 h 835624"/>
                  <a:gd name="connsiteX6" fmla="*/ 0 w 1416023"/>
                  <a:gd name="connsiteY6" fmla="*/ 648649 h 835624"/>
                  <a:gd name="connsiteX7" fmla="*/ 664083 w 1416023"/>
                  <a:gd name="connsiteY7" fmla="*/ 102961 h 835624"/>
                  <a:gd name="connsiteX8" fmla="*/ 1288733 w 1416023"/>
                  <a:gd name="connsiteY8" fmla="*/ 50955 h 835624"/>
                  <a:gd name="connsiteX9" fmla="*/ 1414558 w 1416023"/>
                  <a:gd name="connsiteY9" fmla="*/ 198973 h 835624"/>
                  <a:gd name="connsiteX10" fmla="*/ 1201960 w 1416023"/>
                  <a:gd name="connsiteY10" fmla="*/ 430907 h 835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16023" h="835624">
                    <a:moveTo>
                      <a:pt x="1201960" y="430907"/>
                    </a:moveTo>
                    <a:cubicBezTo>
                      <a:pt x="1127760" y="424811"/>
                      <a:pt x="1127855" y="345563"/>
                      <a:pt x="1019747" y="302987"/>
                    </a:cubicBezTo>
                    <a:cubicBezTo>
                      <a:pt x="903637" y="257076"/>
                      <a:pt x="780574" y="300034"/>
                      <a:pt x="737806" y="314893"/>
                    </a:cubicBezTo>
                    <a:cubicBezTo>
                      <a:pt x="627888" y="353279"/>
                      <a:pt x="560260" y="420525"/>
                      <a:pt x="503587" y="482914"/>
                    </a:cubicBezTo>
                    <a:cubicBezTo>
                      <a:pt x="445865" y="546446"/>
                      <a:pt x="399669" y="604072"/>
                      <a:pt x="361569" y="657126"/>
                    </a:cubicBezTo>
                    <a:cubicBezTo>
                      <a:pt x="360045" y="655221"/>
                      <a:pt x="211550" y="835625"/>
                      <a:pt x="211550" y="835625"/>
                    </a:cubicBezTo>
                    <a:cubicBezTo>
                      <a:pt x="211550" y="835625"/>
                      <a:pt x="2572" y="650840"/>
                      <a:pt x="0" y="648649"/>
                    </a:cubicBezTo>
                    <a:cubicBezTo>
                      <a:pt x="266414" y="472531"/>
                      <a:pt x="421767" y="214023"/>
                      <a:pt x="664083" y="102961"/>
                    </a:cubicBezTo>
                    <a:cubicBezTo>
                      <a:pt x="727234" y="74005"/>
                      <a:pt x="1057751" y="-77537"/>
                      <a:pt x="1288733" y="50955"/>
                    </a:cubicBezTo>
                    <a:cubicBezTo>
                      <a:pt x="1312545" y="64195"/>
                      <a:pt x="1402080" y="113915"/>
                      <a:pt x="1414558" y="198973"/>
                    </a:cubicBezTo>
                    <a:cubicBezTo>
                      <a:pt x="1431417" y="313940"/>
                      <a:pt x="1299305" y="439004"/>
                      <a:pt x="1201960" y="430907"/>
                    </a:cubicBezTo>
                    <a:close/>
                  </a:path>
                </a:pathLst>
              </a:custGeom>
              <a:solidFill>
                <a:srgbClr val="D8D8D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FF9BA716-0F3C-C90C-34E3-588537A7B2F7}"/>
                  </a:ext>
                </a:extLst>
              </p:cNvPr>
              <p:cNvSpPr/>
              <p:nvPr/>
            </p:nvSpPr>
            <p:spPr>
              <a:xfrm>
                <a:off x="499083" y="3051217"/>
                <a:ext cx="1462694" cy="1722466"/>
              </a:xfrm>
              <a:custGeom>
                <a:avLst/>
                <a:gdLst>
                  <a:gd name="connsiteX0" fmla="*/ 2237518 w 2353790"/>
                  <a:gd name="connsiteY0" fmla="*/ 2537601 h 2771820"/>
                  <a:gd name="connsiteX1" fmla="*/ 2139601 w 2353790"/>
                  <a:gd name="connsiteY1" fmla="*/ 2384344 h 2771820"/>
                  <a:gd name="connsiteX2" fmla="*/ 1948720 w 2353790"/>
                  <a:gd name="connsiteY2" fmla="*/ 2391964 h 2771820"/>
                  <a:gd name="connsiteX3" fmla="*/ 1694878 w 2353790"/>
                  <a:gd name="connsiteY3" fmla="*/ 2415395 h 2771820"/>
                  <a:gd name="connsiteX4" fmla="*/ 1425131 w 2353790"/>
                  <a:gd name="connsiteY4" fmla="*/ 2225276 h 2771820"/>
                  <a:gd name="connsiteX5" fmla="*/ 1148524 w 2353790"/>
                  <a:gd name="connsiteY5" fmla="*/ 1954385 h 2771820"/>
                  <a:gd name="connsiteX6" fmla="*/ 993172 w 2353790"/>
                  <a:gd name="connsiteY6" fmla="*/ 1724928 h 2771820"/>
                  <a:gd name="connsiteX7" fmla="*/ 862013 w 2353790"/>
                  <a:gd name="connsiteY7" fmla="*/ 1534142 h 2771820"/>
                  <a:gd name="connsiteX8" fmla="*/ 562070 w 2353790"/>
                  <a:gd name="connsiteY8" fmla="*/ 1291255 h 2771820"/>
                  <a:gd name="connsiteX9" fmla="*/ 643128 w 2353790"/>
                  <a:gd name="connsiteY9" fmla="*/ 1267061 h 2771820"/>
                  <a:gd name="connsiteX10" fmla="*/ 636461 w 2353790"/>
                  <a:gd name="connsiteY10" fmla="*/ 1262108 h 2771820"/>
                  <a:gd name="connsiteX11" fmla="*/ 624650 w 2353790"/>
                  <a:gd name="connsiteY11" fmla="*/ 1253441 h 2771820"/>
                  <a:gd name="connsiteX12" fmla="*/ 536448 w 2353790"/>
                  <a:gd name="connsiteY12" fmla="*/ 1279349 h 2771820"/>
                  <a:gd name="connsiteX13" fmla="*/ 514826 w 2353790"/>
                  <a:gd name="connsiteY13" fmla="*/ 1284873 h 2771820"/>
                  <a:gd name="connsiteX14" fmla="*/ 534257 w 2353790"/>
                  <a:gd name="connsiteY14" fmla="*/ 1295827 h 2771820"/>
                  <a:gd name="connsiteX15" fmla="*/ 848677 w 2353790"/>
                  <a:gd name="connsiteY15" fmla="*/ 1546049 h 2771820"/>
                  <a:gd name="connsiteX16" fmla="*/ 977551 w 2353790"/>
                  <a:gd name="connsiteY16" fmla="*/ 1733596 h 2771820"/>
                  <a:gd name="connsiteX17" fmla="*/ 1134809 w 2353790"/>
                  <a:gd name="connsiteY17" fmla="*/ 1965815 h 2771820"/>
                  <a:gd name="connsiteX18" fmla="*/ 1413510 w 2353790"/>
                  <a:gd name="connsiteY18" fmla="*/ 2238897 h 2771820"/>
                  <a:gd name="connsiteX19" fmla="*/ 1690402 w 2353790"/>
                  <a:gd name="connsiteY19" fmla="*/ 2432826 h 2771820"/>
                  <a:gd name="connsiteX20" fmla="*/ 1954340 w 2353790"/>
                  <a:gd name="connsiteY20" fmla="*/ 2409014 h 2771820"/>
                  <a:gd name="connsiteX21" fmla="*/ 2130647 w 2353790"/>
                  <a:gd name="connsiteY21" fmla="*/ 2399870 h 2771820"/>
                  <a:gd name="connsiteX22" fmla="*/ 2219897 w 2353790"/>
                  <a:gd name="connsiteY22" fmla="*/ 2540840 h 2771820"/>
                  <a:gd name="connsiteX23" fmla="*/ 2188940 w 2353790"/>
                  <a:gd name="connsiteY23" fmla="*/ 2694383 h 2771820"/>
                  <a:gd name="connsiteX24" fmla="*/ 1837182 w 2353790"/>
                  <a:gd name="connsiteY24" fmla="*/ 2735245 h 2771820"/>
                  <a:gd name="connsiteX25" fmla="*/ 1342358 w 2353790"/>
                  <a:gd name="connsiteY25" fmla="*/ 2517027 h 2771820"/>
                  <a:gd name="connsiteX26" fmla="*/ 910971 w 2353790"/>
                  <a:gd name="connsiteY26" fmla="*/ 1975816 h 2771820"/>
                  <a:gd name="connsiteX27" fmla="*/ 854773 w 2353790"/>
                  <a:gd name="connsiteY27" fmla="*/ 1866660 h 2771820"/>
                  <a:gd name="connsiteX28" fmla="*/ 674084 w 2353790"/>
                  <a:gd name="connsiteY28" fmla="*/ 1624820 h 2771820"/>
                  <a:gd name="connsiteX29" fmla="*/ 357664 w 2353790"/>
                  <a:gd name="connsiteY29" fmla="*/ 1499186 h 2771820"/>
                  <a:gd name="connsiteX30" fmla="*/ 267843 w 2353790"/>
                  <a:gd name="connsiteY30" fmla="*/ 1492899 h 2771820"/>
                  <a:gd name="connsiteX31" fmla="*/ 104394 w 2353790"/>
                  <a:gd name="connsiteY31" fmla="*/ 1512330 h 2771820"/>
                  <a:gd name="connsiteX32" fmla="*/ 30099 w 2353790"/>
                  <a:gd name="connsiteY32" fmla="*/ 1523665 h 2771820"/>
                  <a:gd name="connsiteX33" fmla="*/ 66580 w 2353790"/>
                  <a:gd name="connsiteY33" fmla="*/ 1339642 h 2771820"/>
                  <a:gd name="connsiteX34" fmla="*/ 25432 w 2353790"/>
                  <a:gd name="connsiteY34" fmla="*/ 1162191 h 2771820"/>
                  <a:gd name="connsiteX35" fmla="*/ 135160 w 2353790"/>
                  <a:gd name="connsiteY35" fmla="*/ 1161334 h 2771820"/>
                  <a:gd name="connsiteX36" fmla="*/ 356235 w 2353790"/>
                  <a:gd name="connsiteY36" fmla="*/ 1131997 h 2771820"/>
                  <a:gd name="connsiteX37" fmla="*/ 409861 w 2353790"/>
                  <a:gd name="connsiteY37" fmla="*/ 1094849 h 2771820"/>
                  <a:gd name="connsiteX38" fmla="*/ 400717 w 2353790"/>
                  <a:gd name="connsiteY38" fmla="*/ 1088087 h 2771820"/>
                  <a:gd name="connsiteX39" fmla="*/ 395287 w 2353790"/>
                  <a:gd name="connsiteY39" fmla="*/ 1084943 h 2771820"/>
                  <a:gd name="connsiteX40" fmla="*/ 347948 w 2353790"/>
                  <a:gd name="connsiteY40" fmla="*/ 1116090 h 2771820"/>
                  <a:gd name="connsiteX41" fmla="*/ 136684 w 2353790"/>
                  <a:gd name="connsiteY41" fmla="*/ 1143427 h 2771820"/>
                  <a:gd name="connsiteX42" fmla="*/ 10096 w 2353790"/>
                  <a:gd name="connsiteY42" fmla="*/ 1147618 h 2771820"/>
                  <a:gd name="connsiteX43" fmla="*/ 0 w 2353790"/>
                  <a:gd name="connsiteY43" fmla="*/ 1150666 h 2771820"/>
                  <a:gd name="connsiteX44" fmla="*/ 4667 w 2353790"/>
                  <a:gd name="connsiteY44" fmla="*/ 1160191 h 2771820"/>
                  <a:gd name="connsiteX45" fmla="*/ 48673 w 2353790"/>
                  <a:gd name="connsiteY45" fmla="*/ 1340023 h 2771820"/>
                  <a:gd name="connsiteX46" fmla="*/ 8191 w 2353790"/>
                  <a:gd name="connsiteY46" fmla="*/ 1528808 h 2771820"/>
                  <a:gd name="connsiteX47" fmla="*/ 2572 w 2353790"/>
                  <a:gd name="connsiteY47" fmla="*/ 1540905 h 2771820"/>
                  <a:gd name="connsiteX48" fmla="*/ 15811 w 2353790"/>
                  <a:gd name="connsiteY48" fmla="*/ 1541572 h 2771820"/>
                  <a:gd name="connsiteX49" fmla="*/ 107918 w 2353790"/>
                  <a:gd name="connsiteY49" fmla="*/ 1529951 h 2771820"/>
                  <a:gd name="connsiteX50" fmla="*/ 355187 w 2353790"/>
                  <a:gd name="connsiteY50" fmla="*/ 1516997 h 2771820"/>
                  <a:gd name="connsiteX51" fmla="*/ 663512 w 2353790"/>
                  <a:gd name="connsiteY51" fmla="*/ 1639298 h 2771820"/>
                  <a:gd name="connsiteX52" fmla="*/ 838772 w 2353790"/>
                  <a:gd name="connsiteY52" fmla="*/ 1874661 h 2771820"/>
                  <a:gd name="connsiteX53" fmla="*/ 895255 w 2353790"/>
                  <a:gd name="connsiteY53" fmla="*/ 1984484 h 2771820"/>
                  <a:gd name="connsiteX54" fmla="*/ 1331405 w 2353790"/>
                  <a:gd name="connsiteY54" fmla="*/ 2531219 h 2771820"/>
                  <a:gd name="connsiteX55" fmla="*/ 1528001 w 2353790"/>
                  <a:gd name="connsiteY55" fmla="*/ 2654854 h 2771820"/>
                  <a:gd name="connsiteX56" fmla="*/ 1834420 w 2353790"/>
                  <a:gd name="connsiteY56" fmla="*/ 2752961 h 2771820"/>
                  <a:gd name="connsiteX57" fmla="*/ 2016252 w 2353790"/>
                  <a:gd name="connsiteY57" fmla="*/ 2771821 h 2771820"/>
                  <a:gd name="connsiteX58" fmla="*/ 2202751 w 2353790"/>
                  <a:gd name="connsiteY58" fmla="*/ 2705813 h 2771820"/>
                  <a:gd name="connsiteX59" fmla="*/ 2237518 w 2353790"/>
                  <a:gd name="connsiteY59" fmla="*/ 2537601 h 2771820"/>
                  <a:gd name="connsiteX60" fmla="*/ 2352199 w 2353790"/>
                  <a:gd name="connsiteY60" fmla="*/ 206738 h 2771820"/>
                  <a:gd name="connsiteX61" fmla="*/ 2221897 w 2353790"/>
                  <a:gd name="connsiteY61" fmla="*/ 52147 h 2771820"/>
                  <a:gd name="connsiteX62" fmla="*/ 1840325 w 2353790"/>
                  <a:gd name="connsiteY62" fmla="*/ 18238 h 2771820"/>
                  <a:gd name="connsiteX63" fmla="*/ 1589056 w 2353790"/>
                  <a:gd name="connsiteY63" fmla="*/ 103868 h 2771820"/>
                  <a:gd name="connsiteX64" fmla="*/ 1345502 w 2353790"/>
                  <a:gd name="connsiteY64" fmla="*/ 280271 h 2771820"/>
                  <a:gd name="connsiteX65" fmla="*/ 1124617 w 2353790"/>
                  <a:gd name="connsiteY65" fmla="*/ 485344 h 2771820"/>
                  <a:gd name="connsiteX66" fmla="*/ 1125379 w 2353790"/>
                  <a:gd name="connsiteY66" fmla="*/ 486011 h 2771820"/>
                  <a:gd name="connsiteX67" fmla="*/ 1137095 w 2353790"/>
                  <a:gd name="connsiteY67" fmla="*/ 496489 h 2771820"/>
                  <a:gd name="connsiteX68" fmla="*/ 1358456 w 2353790"/>
                  <a:gd name="connsiteY68" fmla="*/ 292749 h 2771820"/>
                  <a:gd name="connsiteX69" fmla="*/ 1596581 w 2353790"/>
                  <a:gd name="connsiteY69" fmla="*/ 120251 h 2771820"/>
                  <a:gd name="connsiteX70" fmla="*/ 2213229 w 2353790"/>
                  <a:gd name="connsiteY70" fmla="*/ 67959 h 2771820"/>
                  <a:gd name="connsiteX71" fmla="*/ 2334482 w 2353790"/>
                  <a:gd name="connsiteY71" fmla="*/ 209405 h 2771820"/>
                  <a:gd name="connsiteX72" fmla="*/ 2275999 w 2353790"/>
                  <a:gd name="connsiteY72" fmla="*/ 361329 h 2771820"/>
                  <a:gd name="connsiteX73" fmla="*/ 2131505 w 2353790"/>
                  <a:gd name="connsiteY73" fmla="*/ 431242 h 2771820"/>
                  <a:gd name="connsiteX74" fmla="*/ 2059591 w 2353790"/>
                  <a:gd name="connsiteY74" fmla="*/ 384380 h 2771820"/>
                  <a:gd name="connsiteX75" fmla="*/ 1951863 w 2353790"/>
                  <a:gd name="connsiteY75" fmla="*/ 303798 h 2771820"/>
                  <a:gd name="connsiteX76" fmla="*/ 1663637 w 2353790"/>
                  <a:gd name="connsiteY76" fmla="*/ 315704 h 2771820"/>
                  <a:gd name="connsiteX77" fmla="*/ 1425702 w 2353790"/>
                  <a:gd name="connsiteY77" fmla="*/ 486107 h 2771820"/>
                  <a:gd name="connsiteX78" fmla="*/ 1285399 w 2353790"/>
                  <a:gd name="connsiteY78" fmla="*/ 660128 h 2771820"/>
                  <a:gd name="connsiteX79" fmla="*/ 1289780 w 2353790"/>
                  <a:gd name="connsiteY79" fmla="*/ 665843 h 2771820"/>
                  <a:gd name="connsiteX80" fmla="*/ 1296829 w 2353790"/>
                  <a:gd name="connsiteY80" fmla="*/ 675082 h 2771820"/>
                  <a:gd name="connsiteX81" fmla="*/ 1438942 w 2353790"/>
                  <a:gd name="connsiteY81" fmla="*/ 498203 h 2771820"/>
                  <a:gd name="connsiteX82" fmla="*/ 1669637 w 2353790"/>
                  <a:gd name="connsiteY82" fmla="*/ 332563 h 2771820"/>
                  <a:gd name="connsiteX83" fmla="*/ 1945291 w 2353790"/>
                  <a:gd name="connsiteY83" fmla="*/ 320467 h 2771820"/>
                  <a:gd name="connsiteX84" fmla="*/ 2046065 w 2353790"/>
                  <a:gd name="connsiteY84" fmla="*/ 396286 h 2771820"/>
                  <a:gd name="connsiteX85" fmla="*/ 2130076 w 2353790"/>
                  <a:gd name="connsiteY85" fmla="*/ 449054 h 2771820"/>
                  <a:gd name="connsiteX86" fmla="*/ 2289048 w 2353790"/>
                  <a:gd name="connsiteY86" fmla="*/ 373616 h 2771820"/>
                  <a:gd name="connsiteX87" fmla="*/ 2352199 w 2353790"/>
                  <a:gd name="connsiteY87" fmla="*/ 206834 h 2771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2353790" h="2771820">
                    <a:moveTo>
                      <a:pt x="2237518" y="2537601"/>
                    </a:moveTo>
                    <a:cubicBezTo>
                      <a:pt x="2225135" y="2469688"/>
                      <a:pt x="2188464" y="2412347"/>
                      <a:pt x="2139601" y="2384344"/>
                    </a:cubicBezTo>
                    <a:cubicBezTo>
                      <a:pt x="2078736" y="2349482"/>
                      <a:pt x="2018538" y="2369104"/>
                      <a:pt x="1948720" y="2391964"/>
                    </a:cubicBezTo>
                    <a:cubicBezTo>
                      <a:pt x="1877378" y="2415300"/>
                      <a:pt x="1796510" y="2441780"/>
                      <a:pt x="1694878" y="2415395"/>
                    </a:cubicBezTo>
                    <a:cubicBezTo>
                      <a:pt x="1627251" y="2397869"/>
                      <a:pt x="1559719" y="2340243"/>
                      <a:pt x="1425131" y="2225276"/>
                    </a:cubicBezTo>
                    <a:cubicBezTo>
                      <a:pt x="1342739" y="2154887"/>
                      <a:pt x="1249394" y="2075258"/>
                      <a:pt x="1148524" y="1954385"/>
                    </a:cubicBezTo>
                    <a:cubicBezTo>
                      <a:pt x="1064228" y="1853230"/>
                      <a:pt x="1028128" y="1788079"/>
                      <a:pt x="993172" y="1724928"/>
                    </a:cubicBezTo>
                    <a:cubicBezTo>
                      <a:pt x="960596" y="1665968"/>
                      <a:pt x="929735" y="1610247"/>
                      <a:pt x="862013" y="1534142"/>
                    </a:cubicBezTo>
                    <a:cubicBezTo>
                      <a:pt x="779907" y="1441750"/>
                      <a:pt x="679037" y="1360120"/>
                      <a:pt x="562070" y="1291255"/>
                    </a:cubicBezTo>
                    <a:cubicBezTo>
                      <a:pt x="585788" y="1284968"/>
                      <a:pt x="614267" y="1276300"/>
                      <a:pt x="643128" y="1267061"/>
                    </a:cubicBezTo>
                    <a:lnTo>
                      <a:pt x="636461" y="1262108"/>
                    </a:lnTo>
                    <a:lnTo>
                      <a:pt x="624650" y="1253441"/>
                    </a:lnTo>
                    <a:cubicBezTo>
                      <a:pt x="591407" y="1263918"/>
                      <a:pt x="559975" y="1273443"/>
                      <a:pt x="536448" y="1279349"/>
                    </a:cubicBezTo>
                    <a:lnTo>
                      <a:pt x="514826" y="1284873"/>
                    </a:lnTo>
                    <a:lnTo>
                      <a:pt x="534257" y="1295827"/>
                    </a:lnTo>
                    <a:cubicBezTo>
                      <a:pt x="657606" y="1366026"/>
                      <a:pt x="763429" y="1450227"/>
                      <a:pt x="848677" y="1546049"/>
                    </a:cubicBezTo>
                    <a:cubicBezTo>
                      <a:pt x="915067" y="1620629"/>
                      <a:pt x="945356" y="1675493"/>
                      <a:pt x="977551" y="1733596"/>
                    </a:cubicBezTo>
                    <a:cubicBezTo>
                      <a:pt x="1011174" y="1794461"/>
                      <a:pt x="1049369" y="1863422"/>
                      <a:pt x="1134809" y="1965815"/>
                    </a:cubicBezTo>
                    <a:cubicBezTo>
                      <a:pt x="1236631" y="2087926"/>
                      <a:pt x="1330547" y="2168126"/>
                      <a:pt x="1413510" y="2238897"/>
                    </a:cubicBezTo>
                    <a:cubicBezTo>
                      <a:pt x="1550194" y="2355674"/>
                      <a:pt x="1618774" y="2414252"/>
                      <a:pt x="1690402" y="2432826"/>
                    </a:cubicBezTo>
                    <a:cubicBezTo>
                      <a:pt x="1797177" y="2460449"/>
                      <a:pt x="1880616" y="2433112"/>
                      <a:pt x="1954340" y="2409014"/>
                    </a:cubicBezTo>
                    <a:cubicBezTo>
                      <a:pt x="2022729" y="2386630"/>
                      <a:pt x="2076736" y="2369009"/>
                      <a:pt x="2130647" y="2399870"/>
                    </a:cubicBezTo>
                    <a:cubicBezTo>
                      <a:pt x="2175034" y="2425301"/>
                      <a:pt x="2208371" y="2478070"/>
                      <a:pt x="2219897" y="2540840"/>
                    </a:cubicBezTo>
                    <a:cubicBezTo>
                      <a:pt x="2230755" y="2600180"/>
                      <a:pt x="2219134" y="2657616"/>
                      <a:pt x="2188940" y="2694383"/>
                    </a:cubicBezTo>
                    <a:cubicBezTo>
                      <a:pt x="2119027" y="2779346"/>
                      <a:pt x="1956149" y="2753914"/>
                      <a:pt x="1837182" y="2735245"/>
                    </a:cubicBezTo>
                    <a:cubicBezTo>
                      <a:pt x="1662303" y="2707908"/>
                      <a:pt x="1491139" y="2632375"/>
                      <a:pt x="1342358" y="2517027"/>
                    </a:cubicBezTo>
                    <a:cubicBezTo>
                      <a:pt x="1106329" y="2333957"/>
                      <a:pt x="974407" y="2092117"/>
                      <a:pt x="910971" y="1975816"/>
                    </a:cubicBezTo>
                    <a:cubicBezTo>
                      <a:pt x="888873" y="1935431"/>
                      <a:pt x="870775" y="1898854"/>
                      <a:pt x="854773" y="1866660"/>
                    </a:cubicBezTo>
                    <a:cubicBezTo>
                      <a:pt x="805148" y="1766552"/>
                      <a:pt x="769334" y="1694258"/>
                      <a:pt x="674084" y="1624820"/>
                    </a:cubicBezTo>
                    <a:cubicBezTo>
                      <a:pt x="541877" y="1528427"/>
                      <a:pt x="387287" y="1503281"/>
                      <a:pt x="357664" y="1499186"/>
                    </a:cubicBezTo>
                    <a:cubicBezTo>
                      <a:pt x="325088" y="1494709"/>
                      <a:pt x="295370" y="1492899"/>
                      <a:pt x="267843" y="1492899"/>
                    </a:cubicBezTo>
                    <a:cubicBezTo>
                      <a:pt x="201739" y="1492899"/>
                      <a:pt x="149161" y="1503377"/>
                      <a:pt x="104394" y="1512330"/>
                    </a:cubicBezTo>
                    <a:cubicBezTo>
                      <a:pt x="76581" y="1517950"/>
                      <a:pt x="51911" y="1522808"/>
                      <a:pt x="30099" y="1523665"/>
                    </a:cubicBezTo>
                    <a:cubicBezTo>
                      <a:pt x="55531" y="1464229"/>
                      <a:pt x="67818" y="1402412"/>
                      <a:pt x="66580" y="1339642"/>
                    </a:cubicBezTo>
                    <a:cubicBezTo>
                      <a:pt x="65341" y="1278587"/>
                      <a:pt x="51530" y="1218960"/>
                      <a:pt x="25432" y="1162191"/>
                    </a:cubicBezTo>
                    <a:cubicBezTo>
                      <a:pt x="58769" y="1154762"/>
                      <a:pt x="96012" y="1157905"/>
                      <a:pt x="135160" y="1161334"/>
                    </a:cubicBezTo>
                    <a:cubicBezTo>
                      <a:pt x="201359" y="1167049"/>
                      <a:pt x="276416" y="1173431"/>
                      <a:pt x="356235" y="1131997"/>
                    </a:cubicBezTo>
                    <a:cubicBezTo>
                      <a:pt x="378143" y="1120662"/>
                      <a:pt x="395478" y="1108279"/>
                      <a:pt x="409861" y="1094849"/>
                    </a:cubicBezTo>
                    <a:lnTo>
                      <a:pt x="400717" y="1088087"/>
                    </a:lnTo>
                    <a:lnTo>
                      <a:pt x="395287" y="1084943"/>
                    </a:lnTo>
                    <a:cubicBezTo>
                      <a:pt x="382524" y="1096469"/>
                      <a:pt x="366998" y="1106184"/>
                      <a:pt x="347948" y="1116090"/>
                    </a:cubicBezTo>
                    <a:cubicBezTo>
                      <a:pt x="272796" y="1155143"/>
                      <a:pt x="200501" y="1148951"/>
                      <a:pt x="136684" y="1143427"/>
                    </a:cubicBezTo>
                    <a:cubicBezTo>
                      <a:pt x="91726" y="1139617"/>
                      <a:pt x="49244" y="1135902"/>
                      <a:pt x="10096" y="1147618"/>
                    </a:cubicBezTo>
                    <a:lnTo>
                      <a:pt x="0" y="1150666"/>
                    </a:lnTo>
                    <a:lnTo>
                      <a:pt x="4667" y="1160191"/>
                    </a:lnTo>
                    <a:cubicBezTo>
                      <a:pt x="32576" y="1217531"/>
                      <a:pt x="47435" y="1278015"/>
                      <a:pt x="48673" y="1340023"/>
                    </a:cubicBezTo>
                    <a:cubicBezTo>
                      <a:pt x="49911" y="1404507"/>
                      <a:pt x="36290" y="1468039"/>
                      <a:pt x="8191" y="1528808"/>
                    </a:cubicBezTo>
                    <a:lnTo>
                      <a:pt x="2572" y="1540905"/>
                    </a:lnTo>
                    <a:lnTo>
                      <a:pt x="15811" y="1541572"/>
                    </a:lnTo>
                    <a:cubicBezTo>
                      <a:pt x="43053" y="1542905"/>
                      <a:pt x="73152" y="1536904"/>
                      <a:pt x="107918" y="1529951"/>
                    </a:cubicBezTo>
                    <a:cubicBezTo>
                      <a:pt x="170021" y="1517569"/>
                      <a:pt x="247174" y="1502138"/>
                      <a:pt x="355187" y="1516997"/>
                    </a:cubicBezTo>
                    <a:cubicBezTo>
                      <a:pt x="384143" y="1520903"/>
                      <a:pt x="534829" y="1545477"/>
                      <a:pt x="663512" y="1639298"/>
                    </a:cubicBezTo>
                    <a:cubicBezTo>
                      <a:pt x="755237" y="1706164"/>
                      <a:pt x="788480" y="1773220"/>
                      <a:pt x="838772" y="1874661"/>
                    </a:cubicBezTo>
                    <a:cubicBezTo>
                      <a:pt x="854773" y="1907046"/>
                      <a:pt x="872966" y="1943622"/>
                      <a:pt x="895255" y="1984484"/>
                    </a:cubicBezTo>
                    <a:cubicBezTo>
                      <a:pt x="959263" y="2101737"/>
                      <a:pt x="1092422" y="2345863"/>
                      <a:pt x="1331405" y="2531219"/>
                    </a:cubicBezTo>
                    <a:cubicBezTo>
                      <a:pt x="1393508" y="2579321"/>
                      <a:pt x="1459611" y="2620945"/>
                      <a:pt x="1528001" y="2654854"/>
                    </a:cubicBezTo>
                    <a:cubicBezTo>
                      <a:pt x="1626203" y="2703526"/>
                      <a:pt x="1729264" y="2736483"/>
                      <a:pt x="1834420" y="2752961"/>
                    </a:cubicBezTo>
                    <a:cubicBezTo>
                      <a:pt x="1889951" y="2761629"/>
                      <a:pt x="1954816" y="2771821"/>
                      <a:pt x="2016252" y="2771821"/>
                    </a:cubicBezTo>
                    <a:cubicBezTo>
                      <a:pt x="2091023" y="2771821"/>
                      <a:pt x="2160842" y="2756771"/>
                      <a:pt x="2202751" y="2705813"/>
                    </a:cubicBezTo>
                    <a:cubicBezTo>
                      <a:pt x="2236375" y="2665046"/>
                      <a:pt x="2249329" y="2602085"/>
                      <a:pt x="2237518" y="2537601"/>
                    </a:cubicBezTo>
                    <a:close/>
                    <a:moveTo>
                      <a:pt x="2352199" y="206738"/>
                    </a:moveTo>
                    <a:cubicBezTo>
                      <a:pt x="2343531" y="147397"/>
                      <a:pt x="2299621" y="95486"/>
                      <a:pt x="2221897" y="52147"/>
                    </a:cubicBezTo>
                    <a:cubicBezTo>
                      <a:pt x="2122456" y="-3098"/>
                      <a:pt x="1994059" y="-14528"/>
                      <a:pt x="1840325" y="18238"/>
                    </a:cubicBezTo>
                    <a:cubicBezTo>
                      <a:pt x="1720024" y="43861"/>
                      <a:pt x="1621441" y="89009"/>
                      <a:pt x="1589056" y="103868"/>
                    </a:cubicBezTo>
                    <a:cubicBezTo>
                      <a:pt x="1456373" y="164733"/>
                      <a:pt x="1405033" y="218263"/>
                      <a:pt x="1345502" y="280271"/>
                    </a:cubicBezTo>
                    <a:cubicBezTo>
                      <a:pt x="1293876" y="334183"/>
                      <a:pt x="1247203" y="404668"/>
                      <a:pt x="1124617" y="485344"/>
                    </a:cubicBezTo>
                    <a:cubicBezTo>
                      <a:pt x="1126808" y="487154"/>
                      <a:pt x="1123283" y="484106"/>
                      <a:pt x="1125379" y="486011"/>
                    </a:cubicBezTo>
                    <a:cubicBezTo>
                      <a:pt x="1127951" y="488202"/>
                      <a:pt x="1134618" y="494203"/>
                      <a:pt x="1137095" y="496489"/>
                    </a:cubicBezTo>
                    <a:cubicBezTo>
                      <a:pt x="1258538" y="416002"/>
                      <a:pt x="1306640" y="346756"/>
                      <a:pt x="1358456" y="292749"/>
                    </a:cubicBezTo>
                    <a:cubicBezTo>
                      <a:pt x="1419035" y="229598"/>
                      <a:pt x="1466945" y="179687"/>
                      <a:pt x="1596581" y="120251"/>
                    </a:cubicBezTo>
                    <a:cubicBezTo>
                      <a:pt x="1742027" y="53576"/>
                      <a:pt x="2015585" y="-41864"/>
                      <a:pt x="2213229" y="67959"/>
                    </a:cubicBezTo>
                    <a:cubicBezTo>
                      <a:pt x="2285809" y="108345"/>
                      <a:pt x="2326576" y="155970"/>
                      <a:pt x="2334482" y="209405"/>
                    </a:cubicBezTo>
                    <a:cubicBezTo>
                      <a:pt x="2341626" y="257983"/>
                      <a:pt x="2319719" y="314752"/>
                      <a:pt x="2275999" y="361329"/>
                    </a:cubicBezTo>
                    <a:cubicBezTo>
                      <a:pt x="2232755" y="407525"/>
                      <a:pt x="2175986" y="434862"/>
                      <a:pt x="2131505" y="431242"/>
                    </a:cubicBezTo>
                    <a:cubicBezTo>
                      <a:pt x="2098262" y="428480"/>
                      <a:pt x="2081974" y="410002"/>
                      <a:pt x="2059591" y="384380"/>
                    </a:cubicBezTo>
                    <a:cubicBezTo>
                      <a:pt x="2036731" y="358376"/>
                      <a:pt x="2008251" y="326086"/>
                      <a:pt x="1951863" y="303798"/>
                    </a:cubicBezTo>
                    <a:cubicBezTo>
                      <a:pt x="1832610" y="256744"/>
                      <a:pt x="1705451" y="301036"/>
                      <a:pt x="1663637" y="315704"/>
                    </a:cubicBezTo>
                    <a:cubicBezTo>
                      <a:pt x="1551242" y="354852"/>
                      <a:pt x="1481899" y="424194"/>
                      <a:pt x="1425702" y="486107"/>
                    </a:cubicBezTo>
                    <a:cubicBezTo>
                      <a:pt x="1366457" y="551353"/>
                      <a:pt x="1321784" y="608407"/>
                      <a:pt x="1285399" y="660128"/>
                    </a:cubicBezTo>
                    <a:cubicBezTo>
                      <a:pt x="1286828" y="662033"/>
                      <a:pt x="1288256" y="663938"/>
                      <a:pt x="1289780" y="665843"/>
                    </a:cubicBezTo>
                    <a:cubicBezTo>
                      <a:pt x="1292162" y="668891"/>
                      <a:pt x="1294448" y="672034"/>
                      <a:pt x="1296829" y="675082"/>
                    </a:cubicBezTo>
                    <a:cubicBezTo>
                      <a:pt x="1333405" y="622695"/>
                      <a:pt x="1378649" y="564688"/>
                      <a:pt x="1438942" y="498203"/>
                    </a:cubicBezTo>
                    <a:cubicBezTo>
                      <a:pt x="1493711" y="437910"/>
                      <a:pt x="1561148" y="370473"/>
                      <a:pt x="1669637" y="332563"/>
                    </a:cubicBezTo>
                    <a:cubicBezTo>
                      <a:pt x="1709833" y="318562"/>
                      <a:pt x="1832229" y="275890"/>
                      <a:pt x="1945291" y="320467"/>
                    </a:cubicBezTo>
                    <a:cubicBezTo>
                      <a:pt x="1997678" y="341136"/>
                      <a:pt x="2023396" y="370378"/>
                      <a:pt x="2046065" y="396286"/>
                    </a:cubicBezTo>
                    <a:cubicBezTo>
                      <a:pt x="2069402" y="422765"/>
                      <a:pt x="2089499" y="445721"/>
                      <a:pt x="2130076" y="449054"/>
                    </a:cubicBezTo>
                    <a:cubicBezTo>
                      <a:pt x="2180463" y="453245"/>
                      <a:pt x="2241423" y="424384"/>
                      <a:pt x="2289048" y="373616"/>
                    </a:cubicBezTo>
                    <a:cubicBezTo>
                      <a:pt x="2337245" y="322372"/>
                      <a:pt x="2360295" y="261507"/>
                      <a:pt x="2352199" y="206834"/>
                    </a:cubicBez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884BB018-B1AA-351D-E1A0-C5A8161DDCF7}"/>
                  </a:ext>
                </a:extLst>
              </p:cNvPr>
              <p:cNvSpPr/>
              <p:nvPr/>
            </p:nvSpPr>
            <p:spPr>
              <a:xfrm>
                <a:off x="1403984" y="2931700"/>
                <a:ext cx="2593068" cy="1799485"/>
              </a:xfrm>
              <a:custGeom>
                <a:avLst/>
                <a:gdLst>
                  <a:gd name="connsiteX0" fmla="*/ 4172807 w 4172807"/>
                  <a:gd name="connsiteY0" fmla="*/ 1590357 h 2895760"/>
                  <a:gd name="connsiteX1" fmla="*/ 4103465 w 4172807"/>
                  <a:gd name="connsiteY1" fmla="*/ 1895633 h 2895760"/>
                  <a:gd name="connsiteX2" fmla="*/ 3469767 w 4172807"/>
                  <a:gd name="connsiteY2" fmla="*/ 2507615 h 2895760"/>
                  <a:gd name="connsiteX3" fmla="*/ 2790540 w 4172807"/>
                  <a:gd name="connsiteY3" fmla="*/ 2875566 h 2895760"/>
                  <a:gd name="connsiteX4" fmla="*/ 2260378 w 4172807"/>
                  <a:gd name="connsiteY4" fmla="*/ 2784602 h 2895760"/>
                  <a:gd name="connsiteX5" fmla="*/ 2082260 w 4172807"/>
                  <a:gd name="connsiteY5" fmla="*/ 2598483 h 2895760"/>
                  <a:gd name="connsiteX6" fmla="*/ 1697069 w 4172807"/>
                  <a:gd name="connsiteY6" fmla="*/ 2883757 h 2895760"/>
                  <a:gd name="connsiteX7" fmla="*/ 1146239 w 4172807"/>
                  <a:gd name="connsiteY7" fmla="*/ 2772124 h 2895760"/>
                  <a:gd name="connsiteX8" fmla="*/ 309658 w 4172807"/>
                  <a:gd name="connsiteY8" fmla="*/ 2275967 h 2895760"/>
                  <a:gd name="connsiteX9" fmla="*/ 0 w 4172807"/>
                  <a:gd name="connsiteY9" fmla="*/ 1796954 h 2895760"/>
                  <a:gd name="connsiteX10" fmla="*/ 4096 w 4172807"/>
                  <a:gd name="connsiteY10" fmla="*/ 1730470 h 2895760"/>
                  <a:gd name="connsiteX11" fmla="*/ 37243 w 4172807"/>
                  <a:gd name="connsiteY11" fmla="*/ 1432718 h 2895760"/>
                  <a:gd name="connsiteX12" fmla="*/ 140779 w 4172807"/>
                  <a:gd name="connsiteY12" fmla="*/ 1217739 h 2895760"/>
                  <a:gd name="connsiteX13" fmla="*/ 542544 w 4172807"/>
                  <a:gd name="connsiteY13" fmla="*/ 568610 h 2895760"/>
                  <a:gd name="connsiteX14" fmla="*/ 811721 w 4172807"/>
                  <a:gd name="connsiteY14" fmla="*/ 399065 h 2895760"/>
                  <a:gd name="connsiteX15" fmla="*/ 960787 w 4172807"/>
                  <a:gd name="connsiteY15" fmla="*/ 270859 h 2895760"/>
                  <a:gd name="connsiteX16" fmla="*/ 1296257 w 4172807"/>
                  <a:gd name="connsiteY16" fmla="*/ 138557 h 2895760"/>
                  <a:gd name="connsiteX17" fmla="*/ 1524000 w 4172807"/>
                  <a:gd name="connsiteY17" fmla="*/ 122078 h 2895760"/>
                  <a:gd name="connsiteX18" fmla="*/ 1871853 w 4172807"/>
                  <a:gd name="connsiteY18" fmla="*/ 6254 h 2895760"/>
                  <a:gd name="connsiteX19" fmla="*/ 2020919 w 4172807"/>
                  <a:gd name="connsiteY19" fmla="*/ 105505 h 2895760"/>
                  <a:gd name="connsiteX20" fmla="*/ 2107883 w 4172807"/>
                  <a:gd name="connsiteY20" fmla="*/ 262667 h 2895760"/>
                  <a:gd name="connsiteX21" fmla="*/ 2252853 w 4172807"/>
                  <a:gd name="connsiteY21" fmla="*/ 27019 h 2895760"/>
                  <a:gd name="connsiteX22" fmla="*/ 2451640 w 4172807"/>
                  <a:gd name="connsiteY22" fmla="*/ 2159 h 2895760"/>
                  <a:gd name="connsiteX23" fmla="*/ 2787110 w 4172807"/>
                  <a:gd name="connsiteY23" fmla="*/ 93122 h 2895760"/>
                  <a:gd name="connsiteX24" fmla="*/ 3188875 w 4172807"/>
                  <a:gd name="connsiteY24" fmla="*/ 308102 h 2895760"/>
                  <a:gd name="connsiteX25" fmla="*/ 3876390 w 4172807"/>
                  <a:gd name="connsiteY25" fmla="*/ 829119 h 2895760"/>
                  <a:gd name="connsiteX26" fmla="*/ 4166331 w 4172807"/>
                  <a:gd name="connsiteY26" fmla="*/ 1548638 h 2895760"/>
                  <a:gd name="connsiteX27" fmla="*/ 4172617 w 4172807"/>
                  <a:gd name="connsiteY27" fmla="*/ 1590357 h 2895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172807" h="2895760">
                    <a:moveTo>
                      <a:pt x="4172807" y="1590357"/>
                    </a:moveTo>
                    <a:cubicBezTo>
                      <a:pt x="4167187" y="1687893"/>
                      <a:pt x="4147661" y="1790382"/>
                      <a:pt x="4103465" y="1895633"/>
                    </a:cubicBezTo>
                    <a:cubicBezTo>
                      <a:pt x="4017836" y="2099659"/>
                      <a:pt x="3835146" y="2235676"/>
                      <a:pt x="3469767" y="2507615"/>
                    </a:cubicBezTo>
                    <a:cubicBezTo>
                      <a:pt x="3030950" y="2834227"/>
                      <a:pt x="2854928" y="2866231"/>
                      <a:pt x="2790540" y="2875566"/>
                    </a:cubicBezTo>
                    <a:cubicBezTo>
                      <a:pt x="2686241" y="2890710"/>
                      <a:pt x="2461165" y="2919952"/>
                      <a:pt x="2260378" y="2784602"/>
                    </a:cubicBezTo>
                    <a:cubicBezTo>
                      <a:pt x="2169890" y="2723642"/>
                      <a:pt x="2114074" y="2649347"/>
                      <a:pt x="2082260" y="2598483"/>
                    </a:cubicBezTo>
                    <a:cubicBezTo>
                      <a:pt x="2025110" y="2680589"/>
                      <a:pt x="1899380" y="2833846"/>
                      <a:pt x="1697069" y="2883757"/>
                    </a:cubicBezTo>
                    <a:cubicBezTo>
                      <a:pt x="1610011" y="2905284"/>
                      <a:pt x="1487424" y="2912903"/>
                      <a:pt x="1146239" y="2772124"/>
                    </a:cubicBezTo>
                    <a:cubicBezTo>
                      <a:pt x="771334" y="2617343"/>
                      <a:pt x="538829" y="2521426"/>
                      <a:pt x="309658" y="2275967"/>
                    </a:cubicBezTo>
                    <a:cubicBezTo>
                      <a:pt x="264986" y="2228056"/>
                      <a:pt x="74486" y="2024030"/>
                      <a:pt x="0" y="1796954"/>
                    </a:cubicBezTo>
                    <a:cubicBezTo>
                      <a:pt x="1238" y="1776952"/>
                      <a:pt x="2572" y="1754854"/>
                      <a:pt x="4096" y="1730470"/>
                    </a:cubicBezTo>
                    <a:cubicBezTo>
                      <a:pt x="16478" y="1531778"/>
                      <a:pt x="22289" y="1485773"/>
                      <a:pt x="37243" y="1432718"/>
                    </a:cubicBezTo>
                    <a:cubicBezTo>
                      <a:pt x="62865" y="1341564"/>
                      <a:pt x="100394" y="1283366"/>
                      <a:pt x="140779" y="1217739"/>
                    </a:cubicBezTo>
                    <a:cubicBezTo>
                      <a:pt x="433578" y="742061"/>
                      <a:pt x="392049" y="669480"/>
                      <a:pt x="542544" y="568610"/>
                    </a:cubicBezTo>
                    <a:cubicBezTo>
                      <a:pt x="620078" y="516604"/>
                      <a:pt x="687134" y="500221"/>
                      <a:pt x="811721" y="399065"/>
                    </a:cubicBezTo>
                    <a:cubicBezTo>
                      <a:pt x="892016" y="333914"/>
                      <a:pt x="894398" y="316579"/>
                      <a:pt x="960787" y="270859"/>
                    </a:cubicBezTo>
                    <a:cubicBezTo>
                      <a:pt x="1098804" y="175990"/>
                      <a:pt x="1235869" y="149510"/>
                      <a:pt x="1296257" y="138557"/>
                    </a:cubicBezTo>
                    <a:cubicBezTo>
                      <a:pt x="1429322" y="114363"/>
                      <a:pt x="1416177" y="145986"/>
                      <a:pt x="1524000" y="122078"/>
                    </a:cubicBezTo>
                    <a:cubicBezTo>
                      <a:pt x="1713167" y="79978"/>
                      <a:pt x="1758410" y="-18511"/>
                      <a:pt x="1871853" y="6254"/>
                    </a:cubicBezTo>
                    <a:cubicBezTo>
                      <a:pt x="1944148" y="22066"/>
                      <a:pt x="1994916" y="77120"/>
                      <a:pt x="2020919" y="105505"/>
                    </a:cubicBezTo>
                    <a:cubicBezTo>
                      <a:pt x="2075974" y="165322"/>
                      <a:pt x="2098453" y="228663"/>
                      <a:pt x="2107883" y="262667"/>
                    </a:cubicBezTo>
                    <a:cubicBezTo>
                      <a:pt x="2113026" y="229806"/>
                      <a:pt x="2138363" y="89598"/>
                      <a:pt x="2252853" y="27019"/>
                    </a:cubicBezTo>
                    <a:cubicBezTo>
                      <a:pt x="2269141" y="18161"/>
                      <a:pt x="2320671" y="-7557"/>
                      <a:pt x="2451640" y="2159"/>
                    </a:cubicBezTo>
                    <a:cubicBezTo>
                      <a:pt x="2600611" y="13303"/>
                      <a:pt x="2712720" y="59880"/>
                      <a:pt x="2787110" y="93122"/>
                    </a:cubicBezTo>
                    <a:cubicBezTo>
                      <a:pt x="3027331" y="200469"/>
                      <a:pt x="3188875" y="308102"/>
                      <a:pt x="3188875" y="308102"/>
                    </a:cubicBezTo>
                    <a:cubicBezTo>
                      <a:pt x="3605594" y="585851"/>
                      <a:pt x="3797522" y="727011"/>
                      <a:pt x="3876390" y="829119"/>
                    </a:cubicBezTo>
                    <a:cubicBezTo>
                      <a:pt x="4097084" y="1114964"/>
                      <a:pt x="4146423" y="1417002"/>
                      <a:pt x="4166331" y="1548638"/>
                    </a:cubicBezTo>
                    <a:cubicBezTo>
                      <a:pt x="4168426" y="1562258"/>
                      <a:pt x="4170522" y="1576165"/>
                      <a:pt x="4172617" y="1590357"/>
                    </a:cubicBezTo>
                    <a:close/>
                  </a:path>
                </a:pathLst>
              </a:custGeom>
              <a:solidFill>
                <a:srgbClr val="D8D8D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E4145831-107E-FC79-D7EB-30792FF96314}"/>
                  </a:ext>
                </a:extLst>
              </p:cNvPr>
              <p:cNvSpPr/>
              <p:nvPr/>
            </p:nvSpPr>
            <p:spPr>
              <a:xfrm>
                <a:off x="1406648" y="2931810"/>
                <a:ext cx="2609760" cy="1820919"/>
              </a:xfrm>
              <a:custGeom>
                <a:avLst/>
                <a:gdLst>
                  <a:gd name="connsiteX0" fmla="*/ 1615154 w 4199668"/>
                  <a:gd name="connsiteY0" fmla="*/ 2930158 h 2930252"/>
                  <a:gd name="connsiteX1" fmla="*/ 1529048 w 4199668"/>
                  <a:gd name="connsiteY1" fmla="*/ 2923014 h 2930252"/>
                  <a:gd name="connsiteX2" fmla="*/ 1155002 w 4199668"/>
                  <a:gd name="connsiteY2" fmla="*/ 2805190 h 2930252"/>
                  <a:gd name="connsiteX3" fmla="*/ 681228 w 4199668"/>
                  <a:gd name="connsiteY3" fmla="*/ 2590306 h 2930252"/>
                  <a:gd name="connsiteX4" fmla="*/ 313944 w 4199668"/>
                  <a:gd name="connsiteY4" fmla="*/ 2304937 h 2930252"/>
                  <a:gd name="connsiteX5" fmla="*/ 1048 w 4199668"/>
                  <a:gd name="connsiteY5" fmla="*/ 1819543 h 2930252"/>
                  <a:gd name="connsiteX6" fmla="*/ 0 w 4199668"/>
                  <a:gd name="connsiteY6" fmla="*/ 1816304 h 2930252"/>
                  <a:gd name="connsiteX7" fmla="*/ 1048 w 4199668"/>
                  <a:gd name="connsiteY7" fmla="*/ 1800017 h 2930252"/>
                  <a:gd name="connsiteX8" fmla="*/ 4382 w 4199668"/>
                  <a:gd name="connsiteY8" fmla="*/ 1746391 h 2930252"/>
                  <a:gd name="connsiteX9" fmla="*/ 38100 w 4199668"/>
                  <a:gd name="connsiteY9" fmla="*/ 1445115 h 2930252"/>
                  <a:gd name="connsiteX10" fmla="*/ 137446 w 4199668"/>
                  <a:gd name="connsiteY10" fmla="*/ 1235279 h 2930252"/>
                  <a:gd name="connsiteX11" fmla="*/ 143351 w 4199668"/>
                  <a:gd name="connsiteY11" fmla="*/ 1225659 h 2930252"/>
                  <a:gd name="connsiteX12" fmla="*/ 377095 w 4199668"/>
                  <a:gd name="connsiteY12" fmla="*/ 800939 h 2930252"/>
                  <a:gd name="connsiteX13" fmla="*/ 549497 w 4199668"/>
                  <a:gd name="connsiteY13" fmla="*/ 571292 h 2930252"/>
                  <a:gd name="connsiteX14" fmla="*/ 633032 w 4199668"/>
                  <a:gd name="connsiteY14" fmla="*/ 522809 h 2930252"/>
                  <a:gd name="connsiteX15" fmla="*/ 816769 w 4199668"/>
                  <a:gd name="connsiteY15" fmla="*/ 402890 h 2930252"/>
                  <a:gd name="connsiteX16" fmla="*/ 889445 w 4199668"/>
                  <a:gd name="connsiteY16" fmla="*/ 338119 h 2930252"/>
                  <a:gd name="connsiteX17" fmla="*/ 966597 w 4199668"/>
                  <a:gd name="connsiteY17" fmla="*/ 274016 h 2930252"/>
                  <a:gd name="connsiteX18" fmla="*/ 1308259 w 4199668"/>
                  <a:gd name="connsiteY18" fmla="*/ 138856 h 2930252"/>
                  <a:gd name="connsiteX19" fmla="*/ 1437037 w 4199668"/>
                  <a:gd name="connsiteY19" fmla="*/ 130379 h 2930252"/>
                  <a:gd name="connsiteX20" fmla="*/ 1534859 w 4199668"/>
                  <a:gd name="connsiteY20" fmla="*/ 122473 h 2930252"/>
                  <a:gd name="connsiteX21" fmla="*/ 1719263 w 4199668"/>
                  <a:gd name="connsiteY21" fmla="*/ 48369 h 2930252"/>
                  <a:gd name="connsiteX22" fmla="*/ 1889760 w 4199668"/>
                  <a:gd name="connsiteY22" fmla="*/ 6745 h 2930252"/>
                  <a:gd name="connsiteX23" fmla="*/ 2047875 w 4199668"/>
                  <a:gd name="connsiteY23" fmla="*/ 111329 h 2930252"/>
                  <a:gd name="connsiteX24" fmla="*/ 2117598 w 4199668"/>
                  <a:gd name="connsiteY24" fmla="*/ 217247 h 2930252"/>
                  <a:gd name="connsiteX25" fmla="*/ 2257520 w 4199668"/>
                  <a:gd name="connsiteY25" fmla="*/ 29224 h 2930252"/>
                  <a:gd name="connsiteX26" fmla="*/ 2465832 w 4199668"/>
                  <a:gd name="connsiteY26" fmla="*/ 2268 h 2930252"/>
                  <a:gd name="connsiteX27" fmla="*/ 2806541 w 4199668"/>
                  <a:gd name="connsiteY27" fmla="*/ 94660 h 2930252"/>
                  <a:gd name="connsiteX28" fmla="*/ 3210020 w 4199668"/>
                  <a:gd name="connsiteY28" fmla="*/ 311068 h 2930252"/>
                  <a:gd name="connsiteX29" fmla="*/ 3900297 w 4199668"/>
                  <a:gd name="connsiteY29" fmla="*/ 835706 h 2930252"/>
                  <a:gd name="connsiteX30" fmla="*/ 4193096 w 4199668"/>
                  <a:gd name="connsiteY30" fmla="*/ 1563130 h 2930252"/>
                  <a:gd name="connsiteX31" fmla="*/ 4199382 w 4199668"/>
                  <a:gd name="connsiteY31" fmla="*/ 1604849 h 2930252"/>
                  <a:gd name="connsiteX32" fmla="*/ 4199668 w 4199668"/>
                  <a:gd name="connsiteY32" fmla="*/ 1606659 h 2930252"/>
                  <a:gd name="connsiteX33" fmla="*/ 4199668 w 4199668"/>
                  <a:gd name="connsiteY33" fmla="*/ 1608469 h 2930252"/>
                  <a:gd name="connsiteX34" fmla="*/ 4128992 w 4199668"/>
                  <a:gd name="connsiteY34" fmla="*/ 1919555 h 2930252"/>
                  <a:gd name="connsiteX35" fmla="*/ 3490817 w 4199668"/>
                  <a:gd name="connsiteY35" fmla="*/ 2538680 h 2930252"/>
                  <a:gd name="connsiteX36" fmla="*/ 3008757 w 4199668"/>
                  <a:gd name="connsiteY36" fmla="*/ 2843385 h 2930252"/>
                  <a:gd name="connsiteX37" fmla="*/ 2804922 w 4199668"/>
                  <a:gd name="connsiteY37" fmla="*/ 2909870 h 2930252"/>
                  <a:gd name="connsiteX38" fmla="*/ 2572512 w 4199668"/>
                  <a:gd name="connsiteY38" fmla="*/ 2920919 h 2930252"/>
                  <a:gd name="connsiteX39" fmla="*/ 2263331 w 4199668"/>
                  <a:gd name="connsiteY39" fmla="*/ 2816048 h 2930252"/>
                  <a:gd name="connsiteX40" fmla="*/ 2094929 w 4199668"/>
                  <a:gd name="connsiteY40" fmla="*/ 2646980 h 2930252"/>
                  <a:gd name="connsiteX41" fmla="*/ 1715548 w 4199668"/>
                  <a:gd name="connsiteY41" fmla="*/ 2917775 h 2930252"/>
                  <a:gd name="connsiteX42" fmla="*/ 1614869 w 4199668"/>
                  <a:gd name="connsiteY42" fmla="*/ 2930253 h 2930252"/>
                  <a:gd name="connsiteX43" fmla="*/ 36100 w 4199668"/>
                  <a:gd name="connsiteY43" fmla="*/ 1811637 h 2930252"/>
                  <a:gd name="connsiteX44" fmla="*/ 340043 w 4199668"/>
                  <a:gd name="connsiteY44" fmla="*/ 2280458 h 2930252"/>
                  <a:gd name="connsiteX45" fmla="*/ 1168622 w 4199668"/>
                  <a:gd name="connsiteY45" fmla="*/ 2772138 h 2930252"/>
                  <a:gd name="connsiteX46" fmla="*/ 1707166 w 4199668"/>
                  <a:gd name="connsiteY46" fmla="*/ 2882914 h 2930252"/>
                  <a:gd name="connsiteX47" fmla="*/ 2081118 w 4199668"/>
                  <a:gd name="connsiteY47" fmla="*/ 2604974 h 2930252"/>
                  <a:gd name="connsiteX48" fmla="*/ 2096643 w 4199668"/>
                  <a:gd name="connsiteY48" fmla="*/ 2582686 h 2930252"/>
                  <a:gd name="connsiteX49" fmla="*/ 2111026 w 4199668"/>
                  <a:gd name="connsiteY49" fmla="*/ 2605736 h 2930252"/>
                  <a:gd name="connsiteX50" fmla="*/ 2283619 w 4199668"/>
                  <a:gd name="connsiteY50" fmla="*/ 2786330 h 2930252"/>
                  <a:gd name="connsiteX51" fmla="*/ 2799969 w 4199668"/>
                  <a:gd name="connsiteY51" fmla="*/ 2874341 h 2930252"/>
                  <a:gd name="connsiteX52" fmla="*/ 3469577 w 4199668"/>
                  <a:gd name="connsiteY52" fmla="*/ 2509915 h 2930252"/>
                  <a:gd name="connsiteX53" fmla="*/ 4096036 w 4199668"/>
                  <a:gd name="connsiteY53" fmla="*/ 1905744 h 2930252"/>
                  <a:gd name="connsiteX54" fmla="*/ 4163759 w 4199668"/>
                  <a:gd name="connsiteY54" fmla="*/ 1608278 h 2930252"/>
                  <a:gd name="connsiteX55" fmla="*/ 4157758 w 4199668"/>
                  <a:gd name="connsiteY55" fmla="*/ 1568464 h 2930252"/>
                  <a:gd name="connsiteX56" fmla="*/ 3872008 w 4199668"/>
                  <a:gd name="connsiteY56" fmla="*/ 857613 h 2930252"/>
                  <a:gd name="connsiteX57" fmla="*/ 3190208 w 4199668"/>
                  <a:gd name="connsiteY57" fmla="*/ 340882 h 2930252"/>
                  <a:gd name="connsiteX58" fmla="*/ 2791968 w 4199668"/>
                  <a:gd name="connsiteY58" fmla="*/ 127426 h 2930252"/>
                  <a:gd name="connsiteX59" fmla="*/ 2463165 w 4199668"/>
                  <a:gd name="connsiteY59" fmla="*/ 37987 h 2930252"/>
                  <a:gd name="connsiteX60" fmla="*/ 2274761 w 4199668"/>
                  <a:gd name="connsiteY60" fmla="*/ 60656 h 2930252"/>
                  <a:gd name="connsiteX61" fmla="*/ 2139220 w 4199668"/>
                  <a:gd name="connsiteY61" fmla="*/ 283255 h 2930252"/>
                  <a:gd name="connsiteX62" fmla="*/ 2126456 w 4199668"/>
                  <a:gd name="connsiteY62" fmla="*/ 365456 h 2930252"/>
                  <a:gd name="connsiteX63" fmla="*/ 2104263 w 4199668"/>
                  <a:gd name="connsiteY63" fmla="*/ 285256 h 2930252"/>
                  <a:gd name="connsiteX64" fmla="*/ 2021586 w 4199668"/>
                  <a:gd name="connsiteY64" fmla="*/ 135618 h 2930252"/>
                  <a:gd name="connsiteX65" fmla="*/ 1882140 w 4199668"/>
                  <a:gd name="connsiteY65" fmla="*/ 41797 h 2930252"/>
                  <a:gd name="connsiteX66" fmla="*/ 1736693 w 4199668"/>
                  <a:gd name="connsiteY66" fmla="*/ 79801 h 2930252"/>
                  <a:gd name="connsiteX67" fmla="*/ 1542764 w 4199668"/>
                  <a:gd name="connsiteY67" fmla="*/ 157525 h 2930252"/>
                  <a:gd name="connsiteX68" fmla="*/ 1434656 w 4199668"/>
                  <a:gd name="connsiteY68" fmla="*/ 166193 h 2930252"/>
                  <a:gd name="connsiteX69" fmla="*/ 1314831 w 4199668"/>
                  <a:gd name="connsiteY69" fmla="*/ 174194 h 2930252"/>
                  <a:gd name="connsiteX70" fmla="*/ 987076 w 4199668"/>
                  <a:gd name="connsiteY70" fmla="*/ 303544 h 2930252"/>
                  <a:gd name="connsiteX71" fmla="*/ 914495 w 4199668"/>
                  <a:gd name="connsiteY71" fmla="*/ 363932 h 2930252"/>
                  <a:gd name="connsiteX72" fmla="*/ 839438 w 4199668"/>
                  <a:gd name="connsiteY72" fmla="*/ 430798 h 2930252"/>
                  <a:gd name="connsiteX73" fmla="*/ 649986 w 4199668"/>
                  <a:gd name="connsiteY73" fmla="*/ 554527 h 2930252"/>
                  <a:gd name="connsiteX74" fmla="*/ 569500 w 4199668"/>
                  <a:gd name="connsiteY74" fmla="*/ 601200 h 2930252"/>
                  <a:gd name="connsiteX75" fmla="*/ 409289 w 4199668"/>
                  <a:gd name="connsiteY75" fmla="*/ 816846 h 2930252"/>
                  <a:gd name="connsiteX76" fmla="*/ 173831 w 4199668"/>
                  <a:gd name="connsiteY76" fmla="*/ 1244519 h 2930252"/>
                  <a:gd name="connsiteX77" fmla="*/ 167926 w 4199668"/>
                  <a:gd name="connsiteY77" fmla="*/ 1254139 h 2930252"/>
                  <a:gd name="connsiteX78" fmla="*/ 72581 w 4199668"/>
                  <a:gd name="connsiteY78" fmla="*/ 1454831 h 2930252"/>
                  <a:gd name="connsiteX79" fmla="*/ 40100 w 4199668"/>
                  <a:gd name="connsiteY79" fmla="*/ 1748677 h 2930252"/>
                  <a:gd name="connsiteX80" fmla="*/ 36767 w 4199668"/>
                  <a:gd name="connsiteY80" fmla="*/ 1802302 h 2930252"/>
                  <a:gd name="connsiteX81" fmla="*/ 36195 w 4199668"/>
                  <a:gd name="connsiteY81" fmla="*/ 1811732 h 2930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</a:cxnLst>
                <a:rect l="l" t="t" r="r" b="b"/>
                <a:pathLst>
                  <a:path w="4199668" h="2930252">
                    <a:moveTo>
                      <a:pt x="1615154" y="2930158"/>
                    </a:moveTo>
                    <a:cubicBezTo>
                      <a:pt x="1590389" y="2930158"/>
                      <a:pt x="1562100" y="2928158"/>
                      <a:pt x="1529048" y="2923014"/>
                    </a:cubicBezTo>
                    <a:cubicBezTo>
                      <a:pt x="1433227" y="2908155"/>
                      <a:pt x="1310831" y="2869674"/>
                      <a:pt x="1155002" y="2805190"/>
                    </a:cubicBezTo>
                    <a:cubicBezTo>
                      <a:pt x="965263" y="2726799"/>
                      <a:pt x="815435" y="2664791"/>
                      <a:pt x="681228" y="2590306"/>
                    </a:cubicBezTo>
                    <a:cubicBezTo>
                      <a:pt x="536258" y="2509820"/>
                      <a:pt x="423005" y="2421809"/>
                      <a:pt x="313944" y="2304937"/>
                    </a:cubicBezTo>
                    <a:cubicBezTo>
                      <a:pt x="117729" y="2094339"/>
                      <a:pt x="35433" y="1924699"/>
                      <a:pt x="1048" y="1819543"/>
                    </a:cubicBezTo>
                    <a:lnTo>
                      <a:pt x="0" y="1816304"/>
                    </a:lnTo>
                    <a:lnTo>
                      <a:pt x="1048" y="1800017"/>
                    </a:lnTo>
                    <a:cubicBezTo>
                      <a:pt x="2096" y="1783538"/>
                      <a:pt x="3143" y="1765631"/>
                      <a:pt x="4382" y="1746391"/>
                    </a:cubicBezTo>
                    <a:cubicBezTo>
                      <a:pt x="17050" y="1542461"/>
                      <a:pt x="22955" y="1498836"/>
                      <a:pt x="38100" y="1445115"/>
                    </a:cubicBezTo>
                    <a:cubicBezTo>
                      <a:pt x="63151" y="1356056"/>
                      <a:pt x="99251" y="1297382"/>
                      <a:pt x="137446" y="1235279"/>
                    </a:cubicBezTo>
                    <a:lnTo>
                      <a:pt x="143351" y="1225659"/>
                    </a:lnTo>
                    <a:cubicBezTo>
                      <a:pt x="269462" y="1020395"/>
                      <a:pt x="334232" y="888283"/>
                      <a:pt x="377095" y="800939"/>
                    </a:cubicBezTo>
                    <a:cubicBezTo>
                      <a:pt x="434340" y="684353"/>
                      <a:pt x="460439" y="631204"/>
                      <a:pt x="549497" y="571292"/>
                    </a:cubicBezTo>
                    <a:cubicBezTo>
                      <a:pt x="577882" y="552242"/>
                      <a:pt x="604647" y="537954"/>
                      <a:pt x="633032" y="522809"/>
                    </a:cubicBezTo>
                    <a:cubicBezTo>
                      <a:pt x="682276" y="496520"/>
                      <a:pt x="738188" y="466707"/>
                      <a:pt x="816769" y="402890"/>
                    </a:cubicBezTo>
                    <a:cubicBezTo>
                      <a:pt x="852202" y="374029"/>
                      <a:pt x="872014" y="354979"/>
                      <a:pt x="889445" y="338119"/>
                    </a:cubicBezTo>
                    <a:cubicBezTo>
                      <a:pt x="910685" y="317641"/>
                      <a:pt x="928973" y="299924"/>
                      <a:pt x="966597" y="274016"/>
                    </a:cubicBezTo>
                    <a:cubicBezTo>
                      <a:pt x="1110329" y="175051"/>
                      <a:pt x="1254157" y="148762"/>
                      <a:pt x="1308259" y="138856"/>
                    </a:cubicBezTo>
                    <a:cubicBezTo>
                      <a:pt x="1377887" y="126188"/>
                      <a:pt x="1409319" y="128379"/>
                      <a:pt x="1437037" y="130379"/>
                    </a:cubicBezTo>
                    <a:cubicBezTo>
                      <a:pt x="1462469" y="132189"/>
                      <a:pt x="1484376" y="133713"/>
                      <a:pt x="1534859" y="122473"/>
                    </a:cubicBezTo>
                    <a:cubicBezTo>
                      <a:pt x="1618679" y="103804"/>
                      <a:pt x="1672114" y="74372"/>
                      <a:pt x="1719263" y="48369"/>
                    </a:cubicBezTo>
                    <a:cubicBezTo>
                      <a:pt x="1776508" y="16841"/>
                      <a:pt x="1821656" y="-8114"/>
                      <a:pt x="1889760" y="6745"/>
                    </a:cubicBezTo>
                    <a:cubicBezTo>
                      <a:pt x="1967484" y="23794"/>
                      <a:pt x="2021777" y="82945"/>
                      <a:pt x="2047875" y="111329"/>
                    </a:cubicBezTo>
                    <a:cubicBezTo>
                      <a:pt x="2076450" y="142476"/>
                      <a:pt x="2100072" y="178385"/>
                      <a:pt x="2117598" y="217247"/>
                    </a:cubicBezTo>
                    <a:cubicBezTo>
                      <a:pt x="2136362" y="155144"/>
                      <a:pt x="2175796" y="74086"/>
                      <a:pt x="2257520" y="29224"/>
                    </a:cubicBezTo>
                    <a:cubicBezTo>
                      <a:pt x="2302860" y="4363"/>
                      <a:pt x="2372868" y="-4685"/>
                      <a:pt x="2465832" y="2268"/>
                    </a:cubicBezTo>
                    <a:cubicBezTo>
                      <a:pt x="2626900" y="14269"/>
                      <a:pt x="2748248" y="68657"/>
                      <a:pt x="2806541" y="94660"/>
                    </a:cubicBezTo>
                    <a:cubicBezTo>
                      <a:pt x="3044857" y="201340"/>
                      <a:pt x="3208401" y="309925"/>
                      <a:pt x="3210020" y="311068"/>
                    </a:cubicBezTo>
                    <a:cubicBezTo>
                      <a:pt x="3627025" y="589484"/>
                      <a:pt x="3820001" y="731597"/>
                      <a:pt x="3900297" y="835706"/>
                    </a:cubicBezTo>
                    <a:cubicBezTo>
                      <a:pt x="4127849" y="1130885"/>
                      <a:pt x="4175284" y="1444925"/>
                      <a:pt x="4193096" y="1563130"/>
                    </a:cubicBezTo>
                    <a:cubicBezTo>
                      <a:pt x="4195191" y="1576751"/>
                      <a:pt x="4197287" y="1590752"/>
                      <a:pt x="4199382" y="1604849"/>
                    </a:cubicBezTo>
                    <a:lnTo>
                      <a:pt x="4199668" y="1606659"/>
                    </a:lnTo>
                    <a:lnTo>
                      <a:pt x="4199668" y="1608469"/>
                    </a:lnTo>
                    <a:cubicBezTo>
                      <a:pt x="4193096" y="1719911"/>
                      <a:pt x="4170045" y="1821638"/>
                      <a:pt x="4128992" y="1919555"/>
                    </a:cubicBezTo>
                    <a:cubicBezTo>
                      <a:pt x="4041648" y="2128058"/>
                      <a:pt x="3857530" y="2265218"/>
                      <a:pt x="3490817" y="2538680"/>
                    </a:cubicBezTo>
                    <a:cubicBezTo>
                      <a:pt x="3302032" y="2679460"/>
                      <a:pt x="3139821" y="2781949"/>
                      <a:pt x="3008757" y="2843385"/>
                    </a:cubicBezTo>
                    <a:cubicBezTo>
                      <a:pt x="2894648" y="2896820"/>
                      <a:pt x="2831783" y="2905964"/>
                      <a:pt x="2804922" y="2909870"/>
                    </a:cubicBezTo>
                    <a:cubicBezTo>
                      <a:pt x="2758631" y="2916632"/>
                      <a:pt x="2672429" y="2929110"/>
                      <a:pt x="2572512" y="2920919"/>
                    </a:cubicBezTo>
                    <a:cubicBezTo>
                      <a:pt x="2456307" y="2911394"/>
                      <a:pt x="2352294" y="2876151"/>
                      <a:pt x="2263331" y="2816048"/>
                    </a:cubicBezTo>
                    <a:cubicBezTo>
                      <a:pt x="2197799" y="2771852"/>
                      <a:pt x="2141220" y="2714988"/>
                      <a:pt x="2094929" y="2646980"/>
                    </a:cubicBezTo>
                    <a:cubicBezTo>
                      <a:pt x="2018538" y="2750421"/>
                      <a:pt x="1894237" y="2873579"/>
                      <a:pt x="1715548" y="2917775"/>
                    </a:cubicBezTo>
                    <a:cubicBezTo>
                      <a:pt x="1688973" y="2924348"/>
                      <a:pt x="1657255" y="2930253"/>
                      <a:pt x="1614869" y="2930253"/>
                    </a:cubicBezTo>
                    <a:close/>
                    <a:moveTo>
                      <a:pt x="36100" y="1811637"/>
                    </a:moveTo>
                    <a:cubicBezTo>
                      <a:pt x="70009" y="1913650"/>
                      <a:pt x="150305" y="2076813"/>
                      <a:pt x="340043" y="2280458"/>
                    </a:cubicBezTo>
                    <a:cubicBezTo>
                      <a:pt x="566166" y="2523059"/>
                      <a:pt x="792956" y="2616785"/>
                      <a:pt x="1168622" y="2772138"/>
                    </a:cubicBezTo>
                    <a:cubicBezTo>
                      <a:pt x="1509332" y="2913013"/>
                      <a:pt x="1625251" y="2903202"/>
                      <a:pt x="1707166" y="2882914"/>
                    </a:cubicBezTo>
                    <a:cubicBezTo>
                      <a:pt x="1887569" y="2838337"/>
                      <a:pt x="2010061" y="2707082"/>
                      <a:pt x="2081118" y="2604974"/>
                    </a:cubicBezTo>
                    <a:lnTo>
                      <a:pt x="2096643" y="2582686"/>
                    </a:lnTo>
                    <a:lnTo>
                      <a:pt x="2111026" y="2605736"/>
                    </a:lnTo>
                    <a:cubicBezTo>
                      <a:pt x="2157127" y="2679460"/>
                      <a:pt x="2215229" y="2740229"/>
                      <a:pt x="2283619" y="2786330"/>
                    </a:cubicBezTo>
                    <a:cubicBezTo>
                      <a:pt x="2482406" y="2920538"/>
                      <a:pt x="2704910" y="2888153"/>
                      <a:pt x="2799969" y="2874341"/>
                    </a:cubicBezTo>
                    <a:cubicBezTo>
                      <a:pt x="2855500" y="2866245"/>
                      <a:pt x="3024473" y="2841766"/>
                      <a:pt x="3469577" y="2509915"/>
                    </a:cubicBezTo>
                    <a:cubicBezTo>
                      <a:pt x="3831051" y="2240453"/>
                      <a:pt x="4012502" y="2105198"/>
                      <a:pt x="4096036" y="1905744"/>
                    </a:cubicBezTo>
                    <a:cubicBezTo>
                      <a:pt x="4135279" y="1812209"/>
                      <a:pt x="4157377" y="1714863"/>
                      <a:pt x="4163759" y="1608278"/>
                    </a:cubicBezTo>
                    <a:cubicBezTo>
                      <a:pt x="4161758" y="1594753"/>
                      <a:pt x="4159758" y="1581513"/>
                      <a:pt x="4157758" y="1568464"/>
                    </a:cubicBezTo>
                    <a:cubicBezTo>
                      <a:pt x="4140232" y="1452735"/>
                      <a:pt x="4093845" y="1145459"/>
                      <a:pt x="3872008" y="857613"/>
                    </a:cubicBezTo>
                    <a:cubicBezTo>
                      <a:pt x="3774281" y="730740"/>
                      <a:pt x="3579019" y="600438"/>
                      <a:pt x="3190208" y="340882"/>
                    </a:cubicBezTo>
                    <a:cubicBezTo>
                      <a:pt x="3188589" y="339834"/>
                      <a:pt x="3027331" y="232773"/>
                      <a:pt x="2791968" y="127426"/>
                    </a:cubicBezTo>
                    <a:cubicBezTo>
                      <a:pt x="2735485" y="102185"/>
                      <a:pt x="2618042" y="49607"/>
                      <a:pt x="2463165" y="37987"/>
                    </a:cubicBezTo>
                    <a:cubicBezTo>
                      <a:pt x="2404110" y="33605"/>
                      <a:pt x="2323433" y="33891"/>
                      <a:pt x="2274761" y="60656"/>
                    </a:cubicBezTo>
                    <a:cubicBezTo>
                      <a:pt x="2175224" y="115234"/>
                      <a:pt x="2146840" y="234487"/>
                      <a:pt x="2139220" y="283255"/>
                    </a:cubicBezTo>
                    <a:lnTo>
                      <a:pt x="2126456" y="365456"/>
                    </a:lnTo>
                    <a:lnTo>
                      <a:pt x="2104263" y="285256"/>
                    </a:lnTo>
                    <a:cubicBezTo>
                      <a:pt x="2088833" y="229344"/>
                      <a:pt x="2060162" y="177623"/>
                      <a:pt x="2021586" y="135618"/>
                    </a:cubicBezTo>
                    <a:cubicBezTo>
                      <a:pt x="1996154" y="107900"/>
                      <a:pt x="1948815" y="56370"/>
                      <a:pt x="1882140" y="41797"/>
                    </a:cubicBezTo>
                    <a:cubicBezTo>
                      <a:pt x="1827276" y="29795"/>
                      <a:pt x="1791272" y="49702"/>
                      <a:pt x="1736693" y="79801"/>
                    </a:cubicBezTo>
                    <a:cubicBezTo>
                      <a:pt x="1689926" y="105614"/>
                      <a:pt x="1631633" y="137713"/>
                      <a:pt x="1542764" y="157525"/>
                    </a:cubicBezTo>
                    <a:cubicBezTo>
                      <a:pt x="1487234" y="169908"/>
                      <a:pt x="1461707" y="168098"/>
                      <a:pt x="1434656" y="166193"/>
                    </a:cubicBezTo>
                    <a:cubicBezTo>
                      <a:pt x="1407795" y="164288"/>
                      <a:pt x="1379982" y="162288"/>
                      <a:pt x="1314831" y="174194"/>
                    </a:cubicBezTo>
                    <a:cubicBezTo>
                      <a:pt x="1262729" y="183719"/>
                      <a:pt x="1124426" y="208960"/>
                      <a:pt x="987076" y="303544"/>
                    </a:cubicBezTo>
                    <a:cubicBezTo>
                      <a:pt x="951833" y="327832"/>
                      <a:pt x="935355" y="343739"/>
                      <a:pt x="914495" y="363932"/>
                    </a:cubicBezTo>
                    <a:cubicBezTo>
                      <a:pt x="896493" y="381268"/>
                      <a:pt x="876110" y="400984"/>
                      <a:pt x="839438" y="430798"/>
                    </a:cubicBezTo>
                    <a:cubicBezTo>
                      <a:pt x="758190" y="496806"/>
                      <a:pt x="700659" y="527476"/>
                      <a:pt x="649986" y="554527"/>
                    </a:cubicBezTo>
                    <a:cubicBezTo>
                      <a:pt x="622459" y="569196"/>
                      <a:pt x="596456" y="583102"/>
                      <a:pt x="569500" y="601200"/>
                    </a:cubicBezTo>
                    <a:cubicBezTo>
                      <a:pt x="488442" y="655683"/>
                      <a:pt x="466916" y="699593"/>
                      <a:pt x="409289" y="816846"/>
                    </a:cubicBezTo>
                    <a:cubicBezTo>
                      <a:pt x="366141" y="904857"/>
                      <a:pt x="300895" y="1037731"/>
                      <a:pt x="173831" y="1244519"/>
                    </a:cubicBezTo>
                    <a:lnTo>
                      <a:pt x="167926" y="1254139"/>
                    </a:lnTo>
                    <a:cubicBezTo>
                      <a:pt x="129445" y="1316623"/>
                      <a:pt x="96203" y="1370630"/>
                      <a:pt x="72581" y="1454831"/>
                    </a:cubicBezTo>
                    <a:cubicBezTo>
                      <a:pt x="58293" y="1505694"/>
                      <a:pt x="52578" y="1547985"/>
                      <a:pt x="40100" y="1748677"/>
                    </a:cubicBezTo>
                    <a:cubicBezTo>
                      <a:pt x="38862" y="1767917"/>
                      <a:pt x="37814" y="1785824"/>
                      <a:pt x="36767" y="1802302"/>
                    </a:cubicBezTo>
                    <a:lnTo>
                      <a:pt x="36195" y="1811732"/>
                    </a:lnTo>
                    <a:close/>
                  </a:path>
                </a:pathLst>
              </a:custGeom>
              <a:solidFill>
                <a:srgbClr val="C59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A2D0EC6F-2FE3-ECB4-2539-1A13482AEB44}"/>
                  </a:ext>
                </a:extLst>
              </p:cNvPr>
              <p:cNvSpPr/>
              <p:nvPr/>
            </p:nvSpPr>
            <p:spPr>
              <a:xfrm>
                <a:off x="1403570" y="2932579"/>
                <a:ext cx="2609760" cy="1820919"/>
              </a:xfrm>
              <a:custGeom>
                <a:avLst/>
                <a:gdLst>
                  <a:gd name="connsiteX0" fmla="*/ 1615154 w 4199667"/>
                  <a:gd name="connsiteY0" fmla="*/ 2930158 h 2930252"/>
                  <a:gd name="connsiteX1" fmla="*/ 1529048 w 4199667"/>
                  <a:gd name="connsiteY1" fmla="*/ 2923014 h 2930252"/>
                  <a:gd name="connsiteX2" fmla="*/ 1155002 w 4199667"/>
                  <a:gd name="connsiteY2" fmla="*/ 2805190 h 2930252"/>
                  <a:gd name="connsiteX3" fmla="*/ 681228 w 4199667"/>
                  <a:gd name="connsiteY3" fmla="*/ 2590306 h 2930252"/>
                  <a:gd name="connsiteX4" fmla="*/ 313944 w 4199667"/>
                  <a:gd name="connsiteY4" fmla="*/ 2304937 h 2930252"/>
                  <a:gd name="connsiteX5" fmla="*/ 1048 w 4199667"/>
                  <a:gd name="connsiteY5" fmla="*/ 1819543 h 2930252"/>
                  <a:gd name="connsiteX6" fmla="*/ 0 w 4199667"/>
                  <a:gd name="connsiteY6" fmla="*/ 1816304 h 2930252"/>
                  <a:gd name="connsiteX7" fmla="*/ 1048 w 4199667"/>
                  <a:gd name="connsiteY7" fmla="*/ 1800016 h 2930252"/>
                  <a:gd name="connsiteX8" fmla="*/ 4381 w 4199667"/>
                  <a:gd name="connsiteY8" fmla="*/ 1746391 h 2930252"/>
                  <a:gd name="connsiteX9" fmla="*/ 38100 w 4199667"/>
                  <a:gd name="connsiteY9" fmla="*/ 1445115 h 2930252"/>
                  <a:gd name="connsiteX10" fmla="*/ 137446 w 4199667"/>
                  <a:gd name="connsiteY10" fmla="*/ 1235279 h 2930252"/>
                  <a:gd name="connsiteX11" fmla="*/ 143351 w 4199667"/>
                  <a:gd name="connsiteY11" fmla="*/ 1225659 h 2930252"/>
                  <a:gd name="connsiteX12" fmla="*/ 377095 w 4199667"/>
                  <a:gd name="connsiteY12" fmla="*/ 800939 h 2930252"/>
                  <a:gd name="connsiteX13" fmla="*/ 549497 w 4199667"/>
                  <a:gd name="connsiteY13" fmla="*/ 571291 h 2930252"/>
                  <a:gd name="connsiteX14" fmla="*/ 633031 w 4199667"/>
                  <a:gd name="connsiteY14" fmla="*/ 522809 h 2930252"/>
                  <a:gd name="connsiteX15" fmla="*/ 816769 w 4199667"/>
                  <a:gd name="connsiteY15" fmla="*/ 402889 h 2930252"/>
                  <a:gd name="connsiteX16" fmla="*/ 889445 w 4199667"/>
                  <a:gd name="connsiteY16" fmla="*/ 338119 h 2930252"/>
                  <a:gd name="connsiteX17" fmla="*/ 966597 w 4199667"/>
                  <a:gd name="connsiteY17" fmla="*/ 274016 h 2930252"/>
                  <a:gd name="connsiteX18" fmla="*/ 1308259 w 4199667"/>
                  <a:gd name="connsiteY18" fmla="*/ 138856 h 2930252"/>
                  <a:gd name="connsiteX19" fmla="*/ 1437037 w 4199667"/>
                  <a:gd name="connsiteY19" fmla="*/ 130379 h 2930252"/>
                  <a:gd name="connsiteX20" fmla="*/ 1534858 w 4199667"/>
                  <a:gd name="connsiteY20" fmla="*/ 122473 h 2930252"/>
                  <a:gd name="connsiteX21" fmla="*/ 1719263 w 4199667"/>
                  <a:gd name="connsiteY21" fmla="*/ 48369 h 2930252"/>
                  <a:gd name="connsiteX22" fmla="*/ 1889760 w 4199667"/>
                  <a:gd name="connsiteY22" fmla="*/ 6745 h 2930252"/>
                  <a:gd name="connsiteX23" fmla="*/ 2047875 w 4199667"/>
                  <a:gd name="connsiteY23" fmla="*/ 111329 h 2930252"/>
                  <a:gd name="connsiteX24" fmla="*/ 2117598 w 4199667"/>
                  <a:gd name="connsiteY24" fmla="*/ 217247 h 2930252"/>
                  <a:gd name="connsiteX25" fmla="*/ 2257520 w 4199667"/>
                  <a:gd name="connsiteY25" fmla="*/ 29224 h 2930252"/>
                  <a:gd name="connsiteX26" fmla="*/ 2465832 w 4199667"/>
                  <a:gd name="connsiteY26" fmla="*/ 2268 h 2930252"/>
                  <a:gd name="connsiteX27" fmla="*/ 2806541 w 4199667"/>
                  <a:gd name="connsiteY27" fmla="*/ 94660 h 2930252"/>
                  <a:gd name="connsiteX28" fmla="*/ 3210020 w 4199667"/>
                  <a:gd name="connsiteY28" fmla="*/ 311068 h 2930252"/>
                  <a:gd name="connsiteX29" fmla="*/ 3900297 w 4199667"/>
                  <a:gd name="connsiteY29" fmla="*/ 835705 h 2930252"/>
                  <a:gd name="connsiteX30" fmla="*/ 4193096 w 4199667"/>
                  <a:gd name="connsiteY30" fmla="*/ 1563130 h 2930252"/>
                  <a:gd name="connsiteX31" fmla="*/ 4199382 w 4199667"/>
                  <a:gd name="connsiteY31" fmla="*/ 1604849 h 2930252"/>
                  <a:gd name="connsiteX32" fmla="*/ 4199668 w 4199667"/>
                  <a:gd name="connsiteY32" fmla="*/ 1606659 h 2930252"/>
                  <a:gd name="connsiteX33" fmla="*/ 4199668 w 4199667"/>
                  <a:gd name="connsiteY33" fmla="*/ 1608469 h 2930252"/>
                  <a:gd name="connsiteX34" fmla="*/ 4128993 w 4199667"/>
                  <a:gd name="connsiteY34" fmla="*/ 1919555 h 2930252"/>
                  <a:gd name="connsiteX35" fmla="*/ 3490818 w 4199667"/>
                  <a:gd name="connsiteY35" fmla="*/ 2538680 h 2930252"/>
                  <a:gd name="connsiteX36" fmla="*/ 3008757 w 4199667"/>
                  <a:gd name="connsiteY36" fmla="*/ 2843385 h 2930252"/>
                  <a:gd name="connsiteX37" fmla="*/ 2804922 w 4199667"/>
                  <a:gd name="connsiteY37" fmla="*/ 2909870 h 2930252"/>
                  <a:gd name="connsiteX38" fmla="*/ 2572512 w 4199667"/>
                  <a:gd name="connsiteY38" fmla="*/ 2920918 h 2930252"/>
                  <a:gd name="connsiteX39" fmla="*/ 2263331 w 4199667"/>
                  <a:gd name="connsiteY39" fmla="*/ 2816048 h 2930252"/>
                  <a:gd name="connsiteX40" fmla="*/ 2094929 w 4199667"/>
                  <a:gd name="connsiteY40" fmla="*/ 2646980 h 2930252"/>
                  <a:gd name="connsiteX41" fmla="*/ 1715548 w 4199667"/>
                  <a:gd name="connsiteY41" fmla="*/ 2917775 h 2930252"/>
                  <a:gd name="connsiteX42" fmla="*/ 1614869 w 4199667"/>
                  <a:gd name="connsiteY42" fmla="*/ 2930253 h 2930252"/>
                  <a:gd name="connsiteX43" fmla="*/ 36100 w 4199667"/>
                  <a:gd name="connsiteY43" fmla="*/ 1811637 h 2930252"/>
                  <a:gd name="connsiteX44" fmla="*/ 340042 w 4199667"/>
                  <a:gd name="connsiteY44" fmla="*/ 2280458 h 2930252"/>
                  <a:gd name="connsiteX45" fmla="*/ 1168622 w 4199667"/>
                  <a:gd name="connsiteY45" fmla="*/ 2772138 h 2930252"/>
                  <a:gd name="connsiteX46" fmla="*/ 1707166 w 4199667"/>
                  <a:gd name="connsiteY46" fmla="*/ 2882914 h 2930252"/>
                  <a:gd name="connsiteX47" fmla="*/ 2081117 w 4199667"/>
                  <a:gd name="connsiteY47" fmla="*/ 2604974 h 2930252"/>
                  <a:gd name="connsiteX48" fmla="*/ 2096643 w 4199667"/>
                  <a:gd name="connsiteY48" fmla="*/ 2582686 h 2930252"/>
                  <a:gd name="connsiteX49" fmla="*/ 2111026 w 4199667"/>
                  <a:gd name="connsiteY49" fmla="*/ 2605736 h 2930252"/>
                  <a:gd name="connsiteX50" fmla="*/ 2283619 w 4199667"/>
                  <a:gd name="connsiteY50" fmla="*/ 2786330 h 2930252"/>
                  <a:gd name="connsiteX51" fmla="*/ 2799969 w 4199667"/>
                  <a:gd name="connsiteY51" fmla="*/ 2874341 h 2930252"/>
                  <a:gd name="connsiteX52" fmla="*/ 3469576 w 4199667"/>
                  <a:gd name="connsiteY52" fmla="*/ 2509915 h 2930252"/>
                  <a:gd name="connsiteX53" fmla="*/ 4096036 w 4199667"/>
                  <a:gd name="connsiteY53" fmla="*/ 1905744 h 2930252"/>
                  <a:gd name="connsiteX54" fmla="*/ 4163758 w 4199667"/>
                  <a:gd name="connsiteY54" fmla="*/ 1608278 h 2930252"/>
                  <a:gd name="connsiteX55" fmla="*/ 4157758 w 4199667"/>
                  <a:gd name="connsiteY55" fmla="*/ 1568464 h 2930252"/>
                  <a:gd name="connsiteX56" fmla="*/ 3872008 w 4199667"/>
                  <a:gd name="connsiteY56" fmla="*/ 857613 h 2930252"/>
                  <a:gd name="connsiteX57" fmla="*/ 3190209 w 4199667"/>
                  <a:gd name="connsiteY57" fmla="*/ 340882 h 2930252"/>
                  <a:gd name="connsiteX58" fmla="*/ 2791968 w 4199667"/>
                  <a:gd name="connsiteY58" fmla="*/ 127426 h 2930252"/>
                  <a:gd name="connsiteX59" fmla="*/ 2463165 w 4199667"/>
                  <a:gd name="connsiteY59" fmla="*/ 37987 h 2930252"/>
                  <a:gd name="connsiteX60" fmla="*/ 2274761 w 4199667"/>
                  <a:gd name="connsiteY60" fmla="*/ 60656 h 2930252"/>
                  <a:gd name="connsiteX61" fmla="*/ 2139220 w 4199667"/>
                  <a:gd name="connsiteY61" fmla="*/ 283255 h 2930252"/>
                  <a:gd name="connsiteX62" fmla="*/ 2126456 w 4199667"/>
                  <a:gd name="connsiteY62" fmla="*/ 365456 h 2930252"/>
                  <a:gd name="connsiteX63" fmla="*/ 2104263 w 4199667"/>
                  <a:gd name="connsiteY63" fmla="*/ 285256 h 2930252"/>
                  <a:gd name="connsiteX64" fmla="*/ 2021586 w 4199667"/>
                  <a:gd name="connsiteY64" fmla="*/ 135618 h 2930252"/>
                  <a:gd name="connsiteX65" fmla="*/ 1882140 w 4199667"/>
                  <a:gd name="connsiteY65" fmla="*/ 41797 h 2930252"/>
                  <a:gd name="connsiteX66" fmla="*/ 1736693 w 4199667"/>
                  <a:gd name="connsiteY66" fmla="*/ 79801 h 2930252"/>
                  <a:gd name="connsiteX67" fmla="*/ 1542764 w 4199667"/>
                  <a:gd name="connsiteY67" fmla="*/ 157525 h 2930252"/>
                  <a:gd name="connsiteX68" fmla="*/ 1434656 w 4199667"/>
                  <a:gd name="connsiteY68" fmla="*/ 166193 h 2930252"/>
                  <a:gd name="connsiteX69" fmla="*/ 1314831 w 4199667"/>
                  <a:gd name="connsiteY69" fmla="*/ 174194 h 2930252"/>
                  <a:gd name="connsiteX70" fmla="*/ 987076 w 4199667"/>
                  <a:gd name="connsiteY70" fmla="*/ 303544 h 2930252"/>
                  <a:gd name="connsiteX71" fmla="*/ 914495 w 4199667"/>
                  <a:gd name="connsiteY71" fmla="*/ 363932 h 2930252"/>
                  <a:gd name="connsiteX72" fmla="*/ 839438 w 4199667"/>
                  <a:gd name="connsiteY72" fmla="*/ 430798 h 2930252"/>
                  <a:gd name="connsiteX73" fmla="*/ 649986 w 4199667"/>
                  <a:gd name="connsiteY73" fmla="*/ 554528 h 2930252"/>
                  <a:gd name="connsiteX74" fmla="*/ 569500 w 4199667"/>
                  <a:gd name="connsiteY74" fmla="*/ 601200 h 2930252"/>
                  <a:gd name="connsiteX75" fmla="*/ 409289 w 4199667"/>
                  <a:gd name="connsiteY75" fmla="*/ 816846 h 2930252"/>
                  <a:gd name="connsiteX76" fmla="*/ 173831 w 4199667"/>
                  <a:gd name="connsiteY76" fmla="*/ 1244519 h 2930252"/>
                  <a:gd name="connsiteX77" fmla="*/ 167926 w 4199667"/>
                  <a:gd name="connsiteY77" fmla="*/ 1254139 h 2930252"/>
                  <a:gd name="connsiteX78" fmla="*/ 72580 w 4199667"/>
                  <a:gd name="connsiteY78" fmla="*/ 1454831 h 2930252"/>
                  <a:gd name="connsiteX79" fmla="*/ 40100 w 4199667"/>
                  <a:gd name="connsiteY79" fmla="*/ 1748677 h 2930252"/>
                  <a:gd name="connsiteX80" fmla="*/ 36767 w 4199667"/>
                  <a:gd name="connsiteY80" fmla="*/ 1802303 h 2930252"/>
                  <a:gd name="connsiteX81" fmla="*/ 36195 w 4199667"/>
                  <a:gd name="connsiteY81" fmla="*/ 1811732 h 2930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</a:cxnLst>
                <a:rect l="l" t="t" r="r" b="b"/>
                <a:pathLst>
                  <a:path w="4199667" h="2930252">
                    <a:moveTo>
                      <a:pt x="1615154" y="2930158"/>
                    </a:moveTo>
                    <a:cubicBezTo>
                      <a:pt x="1590389" y="2930158"/>
                      <a:pt x="1562100" y="2928158"/>
                      <a:pt x="1529048" y="2923014"/>
                    </a:cubicBezTo>
                    <a:cubicBezTo>
                      <a:pt x="1433227" y="2908155"/>
                      <a:pt x="1310831" y="2869674"/>
                      <a:pt x="1155002" y="2805190"/>
                    </a:cubicBezTo>
                    <a:cubicBezTo>
                      <a:pt x="965263" y="2726799"/>
                      <a:pt x="815435" y="2664791"/>
                      <a:pt x="681228" y="2590306"/>
                    </a:cubicBezTo>
                    <a:cubicBezTo>
                      <a:pt x="536258" y="2509820"/>
                      <a:pt x="423005" y="2421809"/>
                      <a:pt x="313944" y="2304937"/>
                    </a:cubicBezTo>
                    <a:cubicBezTo>
                      <a:pt x="117729" y="2094339"/>
                      <a:pt x="35433" y="1924699"/>
                      <a:pt x="1048" y="1819543"/>
                    </a:cubicBezTo>
                    <a:lnTo>
                      <a:pt x="0" y="1816304"/>
                    </a:lnTo>
                    <a:lnTo>
                      <a:pt x="1048" y="1800016"/>
                    </a:lnTo>
                    <a:cubicBezTo>
                      <a:pt x="2096" y="1783538"/>
                      <a:pt x="3143" y="1765631"/>
                      <a:pt x="4381" y="1746391"/>
                    </a:cubicBezTo>
                    <a:cubicBezTo>
                      <a:pt x="17050" y="1542461"/>
                      <a:pt x="22955" y="1498836"/>
                      <a:pt x="38100" y="1445115"/>
                    </a:cubicBezTo>
                    <a:cubicBezTo>
                      <a:pt x="63151" y="1356056"/>
                      <a:pt x="99250" y="1297382"/>
                      <a:pt x="137446" y="1235279"/>
                    </a:cubicBezTo>
                    <a:lnTo>
                      <a:pt x="143351" y="1225659"/>
                    </a:lnTo>
                    <a:cubicBezTo>
                      <a:pt x="269462" y="1020395"/>
                      <a:pt x="334232" y="888284"/>
                      <a:pt x="377095" y="800939"/>
                    </a:cubicBezTo>
                    <a:cubicBezTo>
                      <a:pt x="434340" y="684353"/>
                      <a:pt x="460438" y="631204"/>
                      <a:pt x="549497" y="571291"/>
                    </a:cubicBezTo>
                    <a:cubicBezTo>
                      <a:pt x="577882" y="552241"/>
                      <a:pt x="604647" y="537954"/>
                      <a:pt x="633031" y="522809"/>
                    </a:cubicBezTo>
                    <a:cubicBezTo>
                      <a:pt x="682276" y="496520"/>
                      <a:pt x="738188" y="466707"/>
                      <a:pt x="816769" y="402889"/>
                    </a:cubicBezTo>
                    <a:cubicBezTo>
                      <a:pt x="852202" y="374029"/>
                      <a:pt x="872014" y="354979"/>
                      <a:pt x="889445" y="338119"/>
                    </a:cubicBezTo>
                    <a:cubicBezTo>
                      <a:pt x="910685" y="317641"/>
                      <a:pt x="928973" y="299924"/>
                      <a:pt x="966597" y="274016"/>
                    </a:cubicBezTo>
                    <a:cubicBezTo>
                      <a:pt x="1110329" y="175051"/>
                      <a:pt x="1254157" y="148762"/>
                      <a:pt x="1308259" y="138856"/>
                    </a:cubicBezTo>
                    <a:cubicBezTo>
                      <a:pt x="1377887" y="126188"/>
                      <a:pt x="1409319" y="128379"/>
                      <a:pt x="1437037" y="130379"/>
                    </a:cubicBezTo>
                    <a:cubicBezTo>
                      <a:pt x="1462469" y="132189"/>
                      <a:pt x="1484376" y="133713"/>
                      <a:pt x="1534858" y="122473"/>
                    </a:cubicBezTo>
                    <a:cubicBezTo>
                      <a:pt x="1618679" y="103804"/>
                      <a:pt x="1672114" y="74372"/>
                      <a:pt x="1719263" y="48369"/>
                    </a:cubicBezTo>
                    <a:cubicBezTo>
                      <a:pt x="1776508" y="16841"/>
                      <a:pt x="1821656" y="-8114"/>
                      <a:pt x="1889760" y="6745"/>
                    </a:cubicBezTo>
                    <a:cubicBezTo>
                      <a:pt x="1967484" y="23794"/>
                      <a:pt x="2021777" y="82945"/>
                      <a:pt x="2047875" y="111329"/>
                    </a:cubicBezTo>
                    <a:cubicBezTo>
                      <a:pt x="2076450" y="142476"/>
                      <a:pt x="2100072" y="178385"/>
                      <a:pt x="2117598" y="217247"/>
                    </a:cubicBezTo>
                    <a:cubicBezTo>
                      <a:pt x="2136362" y="155144"/>
                      <a:pt x="2175796" y="74086"/>
                      <a:pt x="2257520" y="29224"/>
                    </a:cubicBezTo>
                    <a:cubicBezTo>
                      <a:pt x="2302859" y="4363"/>
                      <a:pt x="2372868" y="-4685"/>
                      <a:pt x="2465832" y="2268"/>
                    </a:cubicBezTo>
                    <a:cubicBezTo>
                      <a:pt x="2626900" y="14269"/>
                      <a:pt x="2748248" y="68657"/>
                      <a:pt x="2806541" y="94660"/>
                    </a:cubicBezTo>
                    <a:cubicBezTo>
                      <a:pt x="3044857" y="201340"/>
                      <a:pt x="3208401" y="309925"/>
                      <a:pt x="3210020" y="311068"/>
                    </a:cubicBezTo>
                    <a:cubicBezTo>
                      <a:pt x="3627025" y="589484"/>
                      <a:pt x="3820002" y="731597"/>
                      <a:pt x="3900297" y="835705"/>
                    </a:cubicBezTo>
                    <a:cubicBezTo>
                      <a:pt x="4127850" y="1130885"/>
                      <a:pt x="4175284" y="1444924"/>
                      <a:pt x="4193096" y="1563130"/>
                    </a:cubicBezTo>
                    <a:cubicBezTo>
                      <a:pt x="4195191" y="1576750"/>
                      <a:pt x="4197287" y="1590752"/>
                      <a:pt x="4199382" y="1604849"/>
                    </a:cubicBezTo>
                    <a:lnTo>
                      <a:pt x="4199668" y="1606659"/>
                    </a:lnTo>
                    <a:lnTo>
                      <a:pt x="4199668" y="1608469"/>
                    </a:lnTo>
                    <a:cubicBezTo>
                      <a:pt x="4193096" y="1719911"/>
                      <a:pt x="4170045" y="1821638"/>
                      <a:pt x="4128993" y="1919555"/>
                    </a:cubicBezTo>
                    <a:cubicBezTo>
                      <a:pt x="4041648" y="2128058"/>
                      <a:pt x="3857530" y="2265218"/>
                      <a:pt x="3490818" y="2538680"/>
                    </a:cubicBezTo>
                    <a:cubicBezTo>
                      <a:pt x="3302032" y="2679460"/>
                      <a:pt x="3139821" y="2781949"/>
                      <a:pt x="3008757" y="2843385"/>
                    </a:cubicBezTo>
                    <a:cubicBezTo>
                      <a:pt x="2894648" y="2896820"/>
                      <a:pt x="2831783" y="2905964"/>
                      <a:pt x="2804922" y="2909870"/>
                    </a:cubicBezTo>
                    <a:cubicBezTo>
                      <a:pt x="2758631" y="2916632"/>
                      <a:pt x="2672429" y="2929110"/>
                      <a:pt x="2572512" y="2920918"/>
                    </a:cubicBezTo>
                    <a:cubicBezTo>
                      <a:pt x="2456307" y="2911393"/>
                      <a:pt x="2352294" y="2876151"/>
                      <a:pt x="2263331" y="2816048"/>
                    </a:cubicBezTo>
                    <a:cubicBezTo>
                      <a:pt x="2197799" y="2771852"/>
                      <a:pt x="2141220" y="2714988"/>
                      <a:pt x="2094929" y="2646980"/>
                    </a:cubicBezTo>
                    <a:cubicBezTo>
                      <a:pt x="2018538" y="2750421"/>
                      <a:pt x="1894237" y="2873579"/>
                      <a:pt x="1715548" y="2917775"/>
                    </a:cubicBezTo>
                    <a:cubicBezTo>
                      <a:pt x="1688973" y="2924348"/>
                      <a:pt x="1657255" y="2930253"/>
                      <a:pt x="1614869" y="2930253"/>
                    </a:cubicBezTo>
                    <a:close/>
                    <a:moveTo>
                      <a:pt x="36100" y="1811637"/>
                    </a:moveTo>
                    <a:cubicBezTo>
                      <a:pt x="70009" y="1913650"/>
                      <a:pt x="150304" y="2076813"/>
                      <a:pt x="340042" y="2280458"/>
                    </a:cubicBezTo>
                    <a:cubicBezTo>
                      <a:pt x="566166" y="2523059"/>
                      <a:pt x="792956" y="2616785"/>
                      <a:pt x="1168622" y="2772138"/>
                    </a:cubicBezTo>
                    <a:cubicBezTo>
                      <a:pt x="1509331" y="2913013"/>
                      <a:pt x="1625251" y="2903202"/>
                      <a:pt x="1707166" y="2882914"/>
                    </a:cubicBezTo>
                    <a:cubicBezTo>
                      <a:pt x="1887569" y="2838337"/>
                      <a:pt x="2010061" y="2707082"/>
                      <a:pt x="2081117" y="2604974"/>
                    </a:cubicBezTo>
                    <a:lnTo>
                      <a:pt x="2096643" y="2582686"/>
                    </a:lnTo>
                    <a:lnTo>
                      <a:pt x="2111026" y="2605736"/>
                    </a:lnTo>
                    <a:cubicBezTo>
                      <a:pt x="2157127" y="2679460"/>
                      <a:pt x="2215229" y="2740229"/>
                      <a:pt x="2283619" y="2786330"/>
                    </a:cubicBezTo>
                    <a:cubicBezTo>
                      <a:pt x="2482406" y="2920538"/>
                      <a:pt x="2704910" y="2888152"/>
                      <a:pt x="2799969" y="2874341"/>
                    </a:cubicBezTo>
                    <a:cubicBezTo>
                      <a:pt x="2855500" y="2866245"/>
                      <a:pt x="3024473" y="2841766"/>
                      <a:pt x="3469576" y="2509915"/>
                    </a:cubicBezTo>
                    <a:cubicBezTo>
                      <a:pt x="3831050" y="2240453"/>
                      <a:pt x="4012501" y="2105198"/>
                      <a:pt x="4096036" y="1905744"/>
                    </a:cubicBezTo>
                    <a:cubicBezTo>
                      <a:pt x="4135279" y="1812208"/>
                      <a:pt x="4157377" y="1714863"/>
                      <a:pt x="4163758" y="1608278"/>
                    </a:cubicBezTo>
                    <a:cubicBezTo>
                      <a:pt x="4161759" y="1594753"/>
                      <a:pt x="4159758" y="1581513"/>
                      <a:pt x="4157758" y="1568464"/>
                    </a:cubicBezTo>
                    <a:cubicBezTo>
                      <a:pt x="4140232" y="1452735"/>
                      <a:pt x="4093845" y="1145459"/>
                      <a:pt x="3872008" y="857613"/>
                    </a:cubicBezTo>
                    <a:cubicBezTo>
                      <a:pt x="3774281" y="730740"/>
                      <a:pt x="3579019" y="600438"/>
                      <a:pt x="3190209" y="340882"/>
                    </a:cubicBezTo>
                    <a:cubicBezTo>
                      <a:pt x="3188589" y="339834"/>
                      <a:pt x="3027331" y="232773"/>
                      <a:pt x="2791968" y="127426"/>
                    </a:cubicBezTo>
                    <a:cubicBezTo>
                      <a:pt x="2735485" y="102185"/>
                      <a:pt x="2618041" y="49607"/>
                      <a:pt x="2463165" y="37987"/>
                    </a:cubicBezTo>
                    <a:cubicBezTo>
                      <a:pt x="2404110" y="33605"/>
                      <a:pt x="2323433" y="33891"/>
                      <a:pt x="2274761" y="60656"/>
                    </a:cubicBezTo>
                    <a:cubicBezTo>
                      <a:pt x="2175224" y="115234"/>
                      <a:pt x="2146840" y="234487"/>
                      <a:pt x="2139220" y="283255"/>
                    </a:cubicBezTo>
                    <a:lnTo>
                      <a:pt x="2126456" y="365456"/>
                    </a:lnTo>
                    <a:lnTo>
                      <a:pt x="2104263" y="285256"/>
                    </a:lnTo>
                    <a:cubicBezTo>
                      <a:pt x="2088832" y="229344"/>
                      <a:pt x="2060162" y="177623"/>
                      <a:pt x="2021586" y="135618"/>
                    </a:cubicBezTo>
                    <a:cubicBezTo>
                      <a:pt x="1996154" y="107900"/>
                      <a:pt x="1948815" y="56370"/>
                      <a:pt x="1882140" y="41797"/>
                    </a:cubicBezTo>
                    <a:cubicBezTo>
                      <a:pt x="1827276" y="29795"/>
                      <a:pt x="1791272" y="49702"/>
                      <a:pt x="1736693" y="79801"/>
                    </a:cubicBezTo>
                    <a:cubicBezTo>
                      <a:pt x="1689925" y="105614"/>
                      <a:pt x="1631632" y="137713"/>
                      <a:pt x="1542764" y="157525"/>
                    </a:cubicBezTo>
                    <a:cubicBezTo>
                      <a:pt x="1487233" y="169908"/>
                      <a:pt x="1461706" y="168098"/>
                      <a:pt x="1434656" y="166193"/>
                    </a:cubicBezTo>
                    <a:cubicBezTo>
                      <a:pt x="1407795" y="164288"/>
                      <a:pt x="1379982" y="162288"/>
                      <a:pt x="1314831" y="174194"/>
                    </a:cubicBezTo>
                    <a:cubicBezTo>
                      <a:pt x="1262729" y="183719"/>
                      <a:pt x="1124426" y="208960"/>
                      <a:pt x="987076" y="303544"/>
                    </a:cubicBezTo>
                    <a:cubicBezTo>
                      <a:pt x="951833" y="327833"/>
                      <a:pt x="935355" y="343739"/>
                      <a:pt x="914495" y="363932"/>
                    </a:cubicBezTo>
                    <a:cubicBezTo>
                      <a:pt x="896493" y="381268"/>
                      <a:pt x="876110" y="400985"/>
                      <a:pt x="839438" y="430798"/>
                    </a:cubicBezTo>
                    <a:cubicBezTo>
                      <a:pt x="758190" y="496806"/>
                      <a:pt x="700659" y="527477"/>
                      <a:pt x="649986" y="554528"/>
                    </a:cubicBezTo>
                    <a:cubicBezTo>
                      <a:pt x="622459" y="569196"/>
                      <a:pt x="596455" y="583103"/>
                      <a:pt x="569500" y="601200"/>
                    </a:cubicBezTo>
                    <a:cubicBezTo>
                      <a:pt x="488442" y="655683"/>
                      <a:pt x="466915" y="699593"/>
                      <a:pt x="409289" y="816846"/>
                    </a:cubicBezTo>
                    <a:cubicBezTo>
                      <a:pt x="366141" y="904857"/>
                      <a:pt x="300895" y="1037731"/>
                      <a:pt x="173831" y="1244519"/>
                    </a:cubicBezTo>
                    <a:lnTo>
                      <a:pt x="167926" y="1254139"/>
                    </a:lnTo>
                    <a:cubicBezTo>
                      <a:pt x="129445" y="1316623"/>
                      <a:pt x="96202" y="1370629"/>
                      <a:pt x="72580" y="1454831"/>
                    </a:cubicBezTo>
                    <a:cubicBezTo>
                      <a:pt x="58293" y="1505694"/>
                      <a:pt x="52578" y="1547985"/>
                      <a:pt x="40100" y="1748677"/>
                    </a:cubicBezTo>
                    <a:cubicBezTo>
                      <a:pt x="38862" y="1767917"/>
                      <a:pt x="37814" y="1785824"/>
                      <a:pt x="36767" y="1802303"/>
                    </a:cubicBezTo>
                    <a:lnTo>
                      <a:pt x="36195" y="1811732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A92FF217-6A5E-5645-772D-85AC2D690FC1}"/>
                  </a:ext>
                </a:extLst>
              </p:cNvPr>
              <p:cNvSpPr/>
              <p:nvPr/>
            </p:nvSpPr>
            <p:spPr>
              <a:xfrm>
                <a:off x="1809983" y="3170890"/>
                <a:ext cx="1791797" cy="1390228"/>
              </a:xfrm>
              <a:custGeom>
                <a:avLst/>
                <a:gdLst>
                  <a:gd name="connsiteX0" fmla="*/ 412318 w 2883388"/>
                  <a:gd name="connsiteY0" fmla="*/ 1250217 h 2237177"/>
                  <a:gd name="connsiteX1" fmla="*/ 460420 w 2883388"/>
                  <a:gd name="connsiteY1" fmla="*/ 1113247 h 2237177"/>
                  <a:gd name="connsiteX2" fmla="*/ 408604 w 2883388"/>
                  <a:gd name="connsiteY2" fmla="*/ 939321 h 2237177"/>
                  <a:gd name="connsiteX3" fmla="*/ 323450 w 2883388"/>
                  <a:gd name="connsiteY3" fmla="*/ 813496 h 2237177"/>
                  <a:gd name="connsiteX4" fmla="*/ 131617 w 2883388"/>
                  <a:gd name="connsiteY4" fmla="*/ 306289 h 2237177"/>
                  <a:gd name="connsiteX5" fmla="*/ 73419 w 2883388"/>
                  <a:gd name="connsiteY5" fmla="*/ 100645 h 2237177"/>
                  <a:gd name="connsiteX6" fmla="*/ 151143 w 2883388"/>
                  <a:gd name="connsiteY6" fmla="*/ 48829 h 2237177"/>
                  <a:gd name="connsiteX7" fmla="*/ 306591 w 2883388"/>
                  <a:gd name="connsiteY7" fmla="*/ 178369 h 2237177"/>
                  <a:gd name="connsiteX8" fmla="*/ 697116 w 2883388"/>
                  <a:gd name="connsiteY8" fmla="*/ 724913 h 2237177"/>
                  <a:gd name="connsiteX9" fmla="*/ 830371 w 2883388"/>
                  <a:gd name="connsiteY9" fmla="*/ 972944 h 2237177"/>
                  <a:gd name="connsiteX10" fmla="*/ 1130218 w 2883388"/>
                  <a:gd name="connsiteY10" fmla="*/ 1183923 h 2237177"/>
                  <a:gd name="connsiteX11" fmla="*/ 1348626 w 2883388"/>
                  <a:gd name="connsiteY11" fmla="*/ 1306033 h 2237177"/>
                  <a:gd name="connsiteX12" fmla="*/ 1611421 w 2883388"/>
                  <a:gd name="connsiteY12" fmla="*/ 1283840 h 2237177"/>
                  <a:gd name="connsiteX13" fmla="*/ 1926031 w 2883388"/>
                  <a:gd name="connsiteY13" fmla="*/ 1143156 h 2237177"/>
                  <a:gd name="connsiteX14" fmla="*/ 2077765 w 2883388"/>
                  <a:gd name="connsiteY14" fmla="*/ 972849 h 2237177"/>
                  <a:gd name="connsiteX15" fmla="*/ 2232070 w 2883388"/>
                  <a:gd name="connsiteY15" fmla="*/ 712435 h 2237177"/>
                  <a:gd name="connsiteX16" fmla="*/ 2515153 w 2883388"/>
                  <a:gd name="connsiteY16" fmla="*/ 293240 h 2237177"/>
                  <a:gd name="connsiteX17" fmla="*/ 2608784 w 2883388"/>
                  <a:gd name="connsiteY17" fmla="*/ 251 h 2237177"/>
                  <a:gd name="connsiteX18" fmla="*/ 2883389 w 2883388"/>
                  <a:gd name="connsiteY18" fmla="*/ 188846 h 2237177"/>
                  <a:gd name="connsiteX19" fmla="*/ 2657552 w 2883388"/>
                  <a:gd name="connsiteY19" fmla="*/ 395158 h 2237177"/>
                  <a:gd name="connsiteX20" fmla="*/ 2418283 w 2883388"/>
                  <a:gd name="connsiteY20" fmla="*/ 965419 h 2237177"/>
                  <a:gd name="connsiteX21" fmla="*/ 2340464 w 2883388"/>
                  <a:gd name="connsiteY21" fmla="*/ 1171350 h 2237177"/>
                  <a:gd name="connsiteX22" fmla="*/ 2470004 w 2883388"/>
                  <a:gd name="connsiteY22" fmla="*/ 1400807 h 2237177"/>
                  <a:gd name="connsiteX23" fmla="*/ 2670029 w 2883388"/>
                  <a:gd name="connsiteY23" fmla="*/ 1565018 h 2237177"/>
                  <a:gd name="connsiteX24" fmla="*/ 2769947 w 2883388"/>
                  <a:gd name="connsiteY24" fmla="*/ 1805620 h 2237177"/>
                  <a:gd name="connsiteX25" fmla="*/ 2670029 w 2883388"/>
                  <a:gd name="connsiteY25" fmla="*/ 2016598 h 2237177"/>
                  <a:gd name="connsiteX26" fmla="*/ 2425713 w 2883388"/>
                  <a:gd name="connsiteY26" fmla="*/ 2157283 h 2237177"/>
                  <a:gd name="connsiteX27" fmla="*/ 2185112 w 2883388"/>
                  <a:gd name="connsiteY27" fmla="*/ 2223862 h 2237177"/>
                  <a:gd name="connsiteX28" fmla="*/ 1926031 w 2883388"/>
                  <a:gd name="connsiteY28" fmla="*/ 2205384 h 2237177"/>
                  <a:gd name="connsiteX29" fmla="*/ 1814970 w 2883388"/>
                  <a:gd name="connsiteY29" fmla="*/ 2016598 h 2237177"/>
                  <a:gd name="connsiteX30" fmla="*/ 1777918 w 2883388"/>
                  <a:gd name="connsiteY30" fmla="*/ 1824098 h 2237177"/>
                  <a:gd name="connsiteX31" fmla="*/ 1668571 w 2883388"/>
                  <a:gd name="connsiteY31" fmla="*/ 1695415 h 2237177"/>
                  <a:gd name="connsiteX32" fmla="*/ 1452163 w 2883388"/>
                  <a:gd name="connsiteY32" fmla="*/ 1676080 h 2237177"/>
                  <a:gd name="connsiteX33" fmla="*/ 1237469 w 2883388"/>
                  <a:gd name="connsiteY33" fmla="*/ 1713132 h 2237177"/>
                  <a:gd name="connsiteX34" fmla="*/ 1100500 w 2883388"/>
                  <a:gd name="connsiteY34" fmla="*/ 1975927 h 2237177"/>
                  <a:gd name="connsiteX35" fmla="*/ 970960 w 2883388"/>
                  <a:gd name="connsiteY35" fmla="*/ 2186905 h 2237177"/>
                  <a:gd name="connsiteX36" fmla="*/ 741503 w 2883388"/>
                  <a:gd name="connsiteY36" fmla="*/ 2220243 h 2237177"/>
                  <a:gd name="connsiteX37" fmla="*/ 460229 w 2883388"/>
                  <a:gd name="connsiteY37" fmla="*/ 2135089 h 2237177"/>
                  <a:gd name="connsiteX38" fmla="*/ 212198 w 2883388"/>
                  <a:gd name="connsiteY38" fmla="*/ 2035172 h 2237177"/>
                  <a:gd name="connsiteX39" fmla="*/ 76 w 2883388"/>
                  <a:gd name="connsiteY39" fmla="*/ 1747517 h 2237177"/>
                  <a:gd name="connsiteX40" fmla="*/ 308496 w 2883388"/>
                  <a:gd name="connsiteY40" fmla="*/ 1472626 h 2237177"/>
                  <a:gd name="connsiteX41" fmla="*/ 412223 w 2883388"/>
                  <a:gd name="connsiteY41" fmla="*/ 1250312 h 2237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883388" h="2237177">
                    <a:moveTo>
                      <a:pt x="412318" y="1250217"/>
                    </a:moveTo>
                    <a:cubicBezTo>
                      <a:pt x="435940" y="1209450"/>
                      <a:pt x="458229" y="1168969"/>
                      <a:pt x="460420" y="1113247"/>
                    </a:cubicBezTo>
                    <a:cubicBezTo>
                      <a:pt x="463182" y="1043334"/>
                      <a:pt x="432797" y="986089"/>
                      <a:pt x="408604" y="939321"/>
                    </a:cubicBezTo>
                    <a:cubicBezTo>
                      <a:pt x="391459" y="906079"/>
                      <a:pt x="386696" y="905412"/>
                      <a:pt x="323450" y="813496"/>
                    </a:cubicBezTo>
                    <a:cubicBezTo>
                      <a:pt x="268681" y="733867"/>
                      <a:pt x="141999" y="331150"/>
                      <a:pt x="131617" y="306289"/>
                    </a:cubicBezTo>
                    <a:cubicBezTo>
                      <a:pt x="116853" y="270952"/>
                      <a:pt x="21031" y="175797"/>
                      <a:pt x="73419" y="100645"/>
                    </a:cubicBezTo>
                    <a:cubicBezTo>
                      <a:pt x="78372" y="93501"/>
                      <a:pt x="107137" y="52258"/>
                      <a:pt x="151143" y="48829"/>
                    </a:cubicBezTo>
                    <a:cubicBezTo>
                      <a:pt x="192291" y="45590"/>
                      <a:pt x="230677" y="76546"/>
                      <a:pt x="306591" y="178369"/>
                    </a:cubicBezTo>
                    <a:cubicBezTo>
                      <a:pt x="393268" y="294478"/>
                      <a:pt x="676066" y="686146"/>
                      <a:pt x="697116" y="724913"/>
                    </a:cubicBezTo>
                    <a:cubicBezTo>
                      <a:pt x="819703" y="950275"/>
                      <a:pt x="800081" y="936368"/>
                      <a:pt x="830371" y="972944"/>
                    </a:cubicBezTo>
                    <a:cubicBezTo>
                      <a:pt x="858565" y="1007044"/>
                      <a:pt x="873519" y="1016569"/>
                      <a:pt x="1130218" y="1183923"/>
                    </a:cubicBezTo>
                    <a:cubicBezTo>
                      <a:pt x="1278713" y="1280697"/>
                      <a:pt x="1300906" y="1295270"/>
                      <a:pt x="1348626" y="1306033"/>
                    </a:cubicBezTo>
                    <a:cubicBezTo>
                      <a:pt x="1437971" y="1326226"/>
                      <a:pt x="1509027" y="1308891"/>
                      <a:pt x="1611421" y="1283840"/>
                    </a:cubicBezTo>
                    <a:cubicBezTo>
                      <a:pt x="1695907" y="1263171"/>
                      <a:pt x="1811922" y="1234786"/>
                      <a:pt x="1926031" y="1143156"/>
                    </a:cubicBezTo>
                    <a:cubicBezTo>
                      <a:pt x="1986325" y="1094769"/>
                      <a:pt x="2020520" y="1049144"/>
                      <a:pt x="2077765" y="972849"/>
                    </a:cubicBezTo>
                    <a:cubicBezTo>
                      <a:pt x="2151488" y="874741"/>
                      <a:pt x="2198637" y="791017"/>
                      <a:pt x="2232070" y="712435"/>
                    </a:cubicBezTo>
                    <a:cubicBezTo>
                      <a:pt x="2271313" y="619948"/>
                      <a:pt x="2428571" y="460023"/>
                      <a:pt x="2515153" y="293240"/>
                    </a:cubicBezTo>
                    <a:cubicBezTo>
                      <a:pt x="2586495" y="155794"/>
                      <a:pt x="2590401" y="-7274"/>
                      <a:pt x="2608784" y="251"/>
                    </a:cubicBezTo>
                    <a:cubicBezTo>
                      <a:pt x="2630691" y="23206"/>
                      <a:pt x="2883389" y="188846"/>
                      <a:pt x="2883389" y="188846"/>
                    </a:cubicBezTo>
                    <a:lnTo>
                      <a:pt x="2657552" y="395158"/>
                    </a:lnTo>
                    <a:cubicBezTo>
                      <a:pt x="2657552" y="395158"/>
                      <a:pt x="2436857" y="885886"/>
                      <a:pt x="2418283" y="965419"/>
                    </a:cubicBezTo>
                    <a:cubicBezTo>
                      <a:pt x="2402758" y="1032190"/>
                      <a:pt x="2331034" y="1134488"/>
                      <a:pt x="2340464" y="1171350"/>
                    </a:cubicBezTo>
                    <a:cubicBezTo>
                      <a:pt x="2361324" y="1252789"/>
                      <a:pt x="2393899" y="1277649"/>
                      <a:pt x="2470004" y="1400807"/>
                    </a:cubicBezTo>
                    <a:cubicBezTo>
                      <a:pt x="2499341" y="1448242"/>
                      <a:pt x="2612975" y="1455957"/>
                      <a:pt x="2670029" y="1565018"/>
                    </a:cubicBezTo>
                    <a:cubicBezTo>
                      <a:pt x="2765946" y="1748660"/>
                      <a:pt x="2770327" y="1777807"/>
                      <a:pt x="2769947" y="1805620"/>
                    </a:cubicBezTo>
                    <a:cubicBezTo>
                      <a:pt x="2768613" y="1909347"/>
                      <a:pt x="2698414" y="1985452"/>
                      <a:pt x="2670029" y="2016598"/>
                    </a:cubicBezTo>
                    <a:cubicBezTo>
                      <a:pt x="2607926" y="2084607"/>
                      <a:pt x="2541347" y="2111182"/>
                      <a:pt x="2425713" y="2157283"/>
                    </a:cubicBezTo>
                    <a:cubicBezTo>
                      <a:pt x="2370468" y="2179286"/>
                      <a:pt x="2292744" y="2209765"/>
                      <a:pt x="2185112" y="2223862"/>
                    </a:cubicBezTo>
                    <a:cubicBezTo>
                      <a:pt x="2065382" y="2239674"/>
                      <a:pt x="1991373" y="2249389"/>
                      <a:pt x="1926031" y="2205384"/>
                    </a:cubicBezTo>
                    <a:cubicBezTo>
                      <a:pt x="1854975" y="2157473"/>
                      <a:pt x="1830210" y="2070319"/>
                      <a:pt x="1814970" y="2016598"/>
                    </a:cubicBezTo>
                    <a:cubicBezTo>
                      <a:pt x="1789157" y="1925539"/>
                      <a:pt x="1812017" y="1898679"/>
                      <a:pt x="1777918" y="1824098"/>
                    </a:cubicBezTo>
                    <a:cubicBezTo>
                      <a:pt x="1766678" y="1799524"/>
                      <a:pt x="1736484" y="1733515"/>
                      <a:pt x="1668571" y="1695415"/>
                    </a:cubicBezTo>
                    <a:cubicBezTo>
                      <a:pt x="1615802" y="1665793"/>
                      <a:pt x="1560557" y="1668841"/>
                      <a:pt x="1452163" y="1676080"/>
                    </a:cubicBezTo>
                    <a:cubicBezTo>
                      <a:pt x="1333957" y="1683985"/>
                      <a:pt x="1274807" y="1687891"/>
                      <a:pt x="1237469" y="1713132"/>
                    </a:cubicBezTo>
                    <a:cubicBezTo>
                      <a:pt x="1181843" y="1750660"/>
                      <a:pt x="1184987" y="1791523"/>
                      <a:pt x="1100500" y="1975927"/>
                    </a:cubicBezTo>
                    <a:cubicBezTo>
                      <a:pt x="1021156" y="2149187"/>
                      <a:pt x="990581" y="2173952"/>
                      <a:pt x="970960" y="2186905"/>
                    </a:cubicBezTo>
                    <a:cubicBezTo>
                      <a:pt x="899617" y="2233959"/>
                      <a:pt x="817893" y="2226815"/>
                      <a:pt x="741503" y="2220243"/>
                    </a:cubicBezTo>
                    <a:cubicBezTo>
                      <a:pt x="660826" y="2213195"/>
                      <a:pt x="645490" y="2195954"/>
                      <a:pt x="460229" y="2135089"/>
                    </a:cubicBezTo>
                    <a:cubicBezTo>
                      <a:pt x="278016" y="2075272"/>
                      <a:pt x="249250" y="2077749"/>
                      <a:pt x="212198" y="2035172"/>
                    </a:cubicBezTo>
                    <a:cubicBezTo>
                      <a:pt x="142951" y="1955448"/>
                      <a:pt x="-3829" y="1791713"/>
                      <a:pt x="76" y="1747517"/>
                    </a:cubicBezTo>
                    <a:cubicBezTo>
                      <a:pt x="9792" y="1636646"/>
                      <a:pt x="216389" y="1611881"/>
                      <a:pt x="308496" y="1472626"/>
                    </a:cubicBezTo>
                    <a:cubicBezTo>
                      <a:pt x="351835" y="1407094"/>
                      <a:pt x="334404" y="1384710"/>
                      <a:pt x="412223" y="1250312"/>
                    </a:cubicBezTo>
                    <a:close/>
                  </a:path>
                </a:pathLst>
              </a:custGeom>
              <a:solidFill>
                <a:srgbClr val="D2C49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09180B8C-4C09-5206-6297-33469B85E4D7}"/>
                  </a:ext>
                </a:extLst>
              </p:cNvPr>
              <p:cNvSpPr/>
              <p:nvPr/>
            </p:nvSpPr>
            <p:spPr>
              <a:xfrm>
                <a:off x="1801402" y="3198639"/>
                <a:ext cx="1731252" cy="1370127"/>
              </a:xfrm>
              <a:custGeom>
                <a:avLst/>
                <a:gdLst>
                  <a:gd name="connsiteX0" fmla="*/ 2403993 w 2785959"/>
                  <a:gd name="connsiteY0" fmla="*/ 966771 h 2204830"/>
                  <a:gd name="connsiteX1" fmla="*/ 2340651 w 2785959"/>
                  <a:gd name="connsiteY1" fmla="*/ 1132887 h 2204830"/>
                  <a:gd name="connsiteX2" fmla="*/ 2411327 w 2785959"/>
                  <a:gd name="connsiteY2" fmla="*/ 1272714 h 2204830"/>
                  <a:gd name="connsiteX3" fmla="*/ 2471144 w 2785959"/>
                  <a:gd name="connsiteY3" fmla="*/ 1364630 h 2204830"/>
                  <a:gd name="connsiteX4" fmla="*/ 2670883 w 2785959"/>
                  <a:gd name="connsiteY4" fmla="*/ 1528270 h 2204830"/>
                  <a:gd name="connsiteX5" fmla="*/ 2769848 w 2785959"/>
                  <a:gd name="connsiteY5" fmla="*/ 1765061 h 2204830"/>
                  <a:gd name="connsiteX6" fmla="*/ 2672598 w 2785959"/>
                  <a:gd name="connsiteY6" fmla="*/ 1970134 h 2204830"/>
                  <a:gd name="connsiteX7" fmla="*/ 2672026 w 2785959"/>
                  <a:gd name="connsiteY7" fmla="*/ 1970706 h 2204830"/>
                  <a:gd name="connsiteX8" fmla="*/ 2430758 w 2785959"/>
                  <a:gd name="connsiteY8" fmla="*/ 2109295 h 2204830"/>
                  <a:gd name="connsiteX9" fmla="*/ 2192061 w 2785959"/>
                  <a:gd name="connsiteY9" fmla="*/ 2175493 h 2204830"/>
                  <a:gd name="connsiteX10" fmla="*/ 1938506 w 2785959"/>
                  <a:gd name="connsiteY10" fmla="*/ 2158253 h 2204830"/>
                  <a:gd name="connsiteX11" fmla="*/ 1830683 w 2785959"/>
                  <a:gd name="connsiteY11" fmla="*/ 1973945 h 2204830"/>
                  <a:gd name="connsiteX12" fmla="*/ 1816014 w 2785959"/>
                  <a:gd name="connsiteY12" fmla="*/ 1880981 h 2204830"/>
                  <a:gd name="connsiteX13" fmla="*/ 1793250 w 2785959"/>
                  <a:gd name="connsiteY13" fmla="*/ 1780301 h 2204830"/>
                  <a:gd name="connsiteX14" fmla="*/ 1680569 w 2785959"/>
                  <a:gd name="connsiteY14" fmla="*/ 1647999 h 2204830"/>
                  <a:gd name="connsiteX15" fmla="*/ 1563030 w 2785959"/>
                  <a:gd name="connsiteY15" fmla="*/ 1622662 h 2204830"/>
                  <a:gd name="connsiteX16" fmla="*/ 1459684 w 2785959"/>
                  <a:gd name="connsiteY16" fmla="*/ 1627616 h 2204830"/>
                  <a:gd name="connsiteX17" fmla="*/ 1241085 w 2785959"/>
                  <a:gd name="connsiteY17" fmla="*/ 1666001 h 2204830"/>
                  <a:gd name="connsiteX18" fmla="*/ 1161170 w 2785959"/>
                  <a:gd name="connsiteY18" fmla="*/ 1792398 h 2204830"/>
                  <a:gd name="connsiteX19" fmla="*/ 1101258 w 2785959"/>
                  <a:gd name="connsiteY19" fmla="*/ 1932034 h 2204830"/>
                  <a:gd name="connsiteX20" fmla="*/ 974671 w 2785959"/>
                  <a:gd name="connsiteY20" fmla="*/ 2139680 h 2204830"/>
                  <a:gd name="connsiteX21" fmla="*/ 750262 w 2785959"/>
                  <a:gd name="connsiteY21" fmla="*/ 2171684 h 2204830"/>
                  <a:gd name="connsiteX22" fmla="*/ 612245 w 2785959"/>
                  <a:gd name="connsiteY22" fmla="*/ 2135965 h 2204830"/>
                  <a:gd name="connsiteX23" fmla="*/ 470798 w 2785959"/>
                  <a:gd name="connsiteY23" fmla="*/ 2086911 h 2204830"/>
                  <a:gd name="connsiteX24" fmla="*/ 355260 w 2785959"/>
                  <a:gd name="connsiteY24" fmla="*/ 2050525 h 2204830"/>
                  <a:gd name="connsiteX25" fmla="*/ 226292 w 2785959"/>
                  <a:gd name="connsiteY25" fmla="*/ 1989375 h 2204830"/>
                  <a:gd name="connsiteX26" fmla="*/ 16075 w 2785959"/>
                  <a:gd name="connsiteY26" fmla="*/ 1707625 h 2204830"/>
                  <a:gd name="connsiteX27" fmla="*/ 323161 w 2785959"/>
                  <a:gd name="connsiteY27" fmla="*/ 1436449 h 2204830"/>
                  <a:gd name="connsiteX28" fmla="*/ 357927 w 2785959"/>
                  <a:gd name="connsiteY28" fmla="*/ 1385109 h 2204830"/>
                  <a:gd name="connsiteX29" fmla="*/ 427174 w 2785959"/>
                  <a:gd name="connsiteY29" fmla="*/ 1213754 h 2204830"/>
                  <a:gd name="connsiteX30" fmla="*/ 476418 w 2785959"/>
                  <a:gd name="connsiteY30" fmla="*/ 1073165 h 2204830"/>
                  <a:gd name="connsiteX31" fmla="*/ 425364 w 2785959"/>
                  <a:gd name="connsiteY31" fmla="*/ 898286 h 2204830"/>
                  <a:gd name="connsiteX32" fmla="*/ 423650 w 2785959"/>
                  <a:gd name="connsiteY32" fmla="*/ 895143 h 2204830"/>
                  <a:gd name="connsiteX33" fmla="*/ 389455 w 2785959"/>
                  <a:gd name="connsiteY33" fmla="*/ 841612 h 2204830"/>
                  <a:gd name="connsiteX34" fmla="*/ 338020 w 2785959"/>
                  <a:gd name="connsiteY34" fmla="*/ 768460 h 2204830"/>
                  <a:gd name="connsiteX35" fmla="*/ 147044 w 2785959"/>
                  <a:gd name="connsiteY35" fmla="*/ 262683 h 2204830"/>
                  <a:gd name="connsiteX36" fmla="*/ 87989 w 2785959"/>
                  <a:gd name="connsiteY36" fmla="*/ 64658 h 2204830"/>
                  <a:gd name="connsiteX37" fmla="*/ 159807 w 2785959"/>
                  <a:gd name="connsiteY37" fmla="*/ 16271 h 2204830"/>
                  <a:gd name="connsiteX38" fmla="*/ 308207 w 2785959"/>
                  <a:gd name="connsiteY38" fmla="*/ 142573 h 2204830"/>
                  <a:gd name="connsiteX39" fmla="*/ 698065 w 2785959"/>
                  <a:gd name="connsiteY39" fmla="*/ 688165 h 2204830"/>
                  <a:gd name="connsiteX40" fmla="*/ 799697 w 2785959"/>
                  <a:gd name="connsiteY40" fmla="*/ 883713 h 2204830"/>
                  <a:gd name="connsiteX41" fmla="*/ 832177 w 2785959"/>
                  <a:gd name="connsiteY41" fmla="*/ 937434 h 2204830"/>
                  <a:gd name="connsiteX42" fmla="*/ 1125928 w 2785959"/>
                  <a:gd name="connsiteY42" fmla="*/ 1144888 h 2204830"/>
                  <a:gd name="connsiteX43" fmla="*/ 1134977 w 2785959"/>
                  <a:gd name="connsiteY43" fmla="*/ 1150794 h 2204830"/>
                  <a:gd name="connsiteX44" fmla="*/ 1354814 w 2785959"/>
                  <a:gd name="connsiteY44" fmla="*/ 1273286 h 2204830"/>
                  <a:gd name="connsiteX45" fmla="*/ 1621323 w 2785959"/>
                  <a:gd name="connsiteY45" fmla="*/ 1251092 h 2204830"/>
                  <a:gd name="connsiteX46" fmla="*/ 1939077 w 2785959"/>
                  <a:gd name="connsiteY46" fmla="*/ 1108884 h 2204830"/>
                  <a:gd name="connsiteX47" fmla="*/ 2092144 w 2785959"/>
                  <a:gd name="connsiteY47" fmla="*/ 937148 h 2204830"/>
                  <a:gd name="connsiteX48" fmla="*/ 2203872 w 2785959"/>
                  <a:gd name="connsiteY48" fmla="*/ 765793 h 2204830"/>
                  <a:gd name="connsiteX49" fmla="*/ 2194538 w 2785959"/>
                  <a:gd name="connsiteY49" fmla="*/ 749601 h 2204830"/>
                  <a:gd name="connsiteX50" fmla="*/ 2079380 w 2785959"/>
                  <a:gd name="connsiteY50" fmla="*/ 927528 h 2204830"/>
                  <a:gd name="connsiteX51" fmla="*/ 1928981 w 2785959"/>
                  <a:gd name="connsiteY51" fmla="*/ 1096311 h 2204830"/>
                  <a:gd name="connsiteX52" fmla="*/ 1617513 w 2785959"/>
                  <a:gd name="connsiteY52" fmla="*/ 1235471 h 2204830"/>
                  <a:gd name="connsiteX53" fmla="*/ 1358338 w 2785959"/>
                  <a:gd name="connsiteY53" fmla="*/ 1257665 h 2204830"/>
                  <a:gd name="connsiteX54" fmla="*/ 1143740 w 2785959"/>
                  <a:gd name="connsiteY54" fmla="*/ 1137364 h 2204830"/>
                  <a:gd name="connsiteX55" fmla="*/ 1134691 w 2785959"/>
                  <a:gd name="connsiteY55" fmla="*/ 1131458 h 2204830"/>
                  <a:gd name="connsiteX56" fmla="*/ 844560 w 2785959"/>
                  <a:gd name="connsiteY56" fmla="*/ 927242 h 2204830"/>
                  <a:gd name="connsiteX57" fmla="*/ 814175 w 2785959"/>
                  <a:gd name="connsiteY57" fmla="*/ 876760 h 2204830"/>
                  <a:gd name="connsiteX58" fmla="*/ 712162 w 2785959"/>
                  <a:gd name="connsiteY58" fmla="*/ 680545 h 2204830"/>
                  <a:gd name="connsiteX59" fmla="*/ 321065 w 2785959"/>
                  <a:gd name="connsiteY59" fmla="*/ 133048 h 2204830"/>
                  <a:gd name="connsiteX60" fmla="*/ 158474 w 2785959"/>
                  <a:gd name="connsiteY60" fmla="*/ 269 h 2204830"/>
                  <a:gd name="connsiteX61" fmla="*/ 74844 w 2785959"/>
                  <a:gd name="connsiteY61" fmla="*/ 55514 h 2204830"/>
                  <a:gd name="connsiteX62" fmla="*/ 132185 w 2785959"/>
                  <a:gd name="connsiteY62" fmla="*/ 268874 h 2204830"/>
                  <a:gd name="connsiteX63" fmla="*/ 324780 w 2785959"/>
                  <a:gd name="connsiteY63" fmla="*/ 777509 h 2204830"/>
                  <a:gd name="connsiteX64" fmla="*/ 376406 w 2785959"/>
                  <a:gd name="connsiteY64" fmla="*/ 850947 h 2204830"/>
                  <a:gd name="connsiteX65" fmla="*/ 409457 w 2785959"/>
                  <a:gd name="connsiteY65" fmla="*/ 902573 h 2204830"/>
                  <a:gd name="connsiteX66" fmla="*/ 411077 w 2785959"/>
                  <a:gd name="connsiteY66" fmla="*/ 905716 h 2204830"/>
                  <a:gd name="connsiteX67" fmla="*/ 460321 w 2785959"/>
                  <a:gd name="connsiteY67" fmla="*/ 1072499 h 2204830"/>
                  <a:gd name="connsiteX68" fmla="*/ 413268 w 2785959"/>
                  <a:gd name="connsiteY68" fmla="*/ 1205753 h 2204830"/>
                  <a:gd name="connsiteX69" fmla="*/ 344687 w 2785959"/>
                  <a:gd name="connsiteY69" fmla="*/ 1376060 h 2204830"/>
                  <a:gd name="connsiteX70" fmla="*/ 309826 w 2785959"/>
                  <a:gd name="connsiteY70" fmla="*/ 1427591 h 2204830"/>
                  <a:gd name="connsiteX71" fmla="*/ 73 w 2785959"/>
                  <a:gd name="connsiteY71" fmla="*/ 1706292 h 2204830"/>
                  <a:gd name="connsiteX72" fmla="*/ 214195 w 2785959"/>
                  <a:gd name="connsiteY72" fmla="*/ 1999948 h 2204830"/>
                  <a:gd name="connsiteX73" fmla="*/ 350498 w 2785959"/>
                  <a:gd name="connsiteY73" fmla="*/ 2065861 h 2204830"/>
                  <a:gd name="connsiteX74" fmla="*/ 465750 w 2785959"/>
                  <a:gd name="connsiteY74" fmla="*/ 2102246 h 2204830"/>
                  <a:gd name="connsiteX75" fmla="*/ 606815 w 2785959"/>
                  <a:gd name="connsiteY75" fmla="*/ 2151110 h 2204830"/>
                  <a:gd name="connsiteX76" fmla="*/ 748833 w 2785959"/>
                  <a:gd name="connsiteY76" fmla="*/ 2187685 h 2204830"/>
                  <a:gd name="connsiteX77" fmla="*/ 983434 w 2785959"/>
                  <a:gd name="connsiteY77" fmla="*/ 2153110 h 2204830"/>
                  <a:gd name="connsiteX78" fmla="*/ 1115927 w 2785959"/>
                  <a:gd name="connsiteY78" fmla="*/ 1938797 h 2204830"/>
                  <a:gd name="connsiteX79" fmla="*/ 1176029 w 2785959"/>
                  <a:gd name="connsiteY79" fmla="*/ 1798399 h 2204830"/>
                  <a:gd name="connsiteX80" fmla="*/ 1250039 w 2785959"/>
                  <a:gd name="connsiteY80" fmla="*/ 1679241 h 2204830"/>
                  <a:gd name="connsiteX81" fmla="*/ 1460732 w 2785959"/>
                  <a:gd name="connsiteY81" fmla="*/ 1643617 h 2204830"/>
                  <a:gd name="connsiteX82" fmla="*/ 1672663 w 2785959"/>
                  <a:gd name="connsiteY82" fmla="*/ 1662001 h 2204830"/>
                  <a:gd name="connsiteX83" fmla="*/ 1778676 w 2785959"/>
                  <a:gd name="connsiteY83" fmla="*/ 1786969 h 2204830"/>
                  <a:gd name="connsiteX84" fmla="*/ 1800012 w 2785959"/>
                  <a:gd name="connsiteY84" fmla="*/ 1881933 h 2204830"/>
                  <a:gd name="connsiteX85" fmla="*/ 1815252 w 2785959"/>
                  <a:gd name="connsiteY85" fmla="*/ 1978326 h 2204830"/>
                  <a:gd name="connsiteX86" fmla="*/ 1929552 w 2785959"/>
                  <a:gd name="connsiteY86" fmla="*/ 2171588 h 2204830"/>
                  <a:gd name="connsiteX87" fmla="*/ 2052044 w 2785959"/>
                  <a:gd name="connsiteY87" fmla="*/ 2204831 h 2204830"/>
                  <a:gd name="connsiteX88" fmla="*/ 2194157 w 2785959"/>
                  <a:gd name="connsiteY88" fmla="*/ 2191400 h 2204830"/>
                  <a:gd name="connsiteX89" fmla="*/ 2436663 w 2785959"/>
                  <a:gd name="connsiteY89" fmla="*/ 2124249 h 2204830"/>
                  <a:gd name="connsiteX90" fmla="*/ 2683933 w 2785959"/>
                  <a:gd name="connsiteY90" fmla="*/ 1981565 h 2204830"/>
                  <a:gd name="connsiteX91" fmla="*/ 2684504 w 2785959"/>
                  <a:gd name="connsiteY91" fmla="*/ 1980898 h 2204830"/>
                  <a:gd name="connsiteX92" fmla="*/ 2785945 w 2785959"/>
                  <a:gd name="connsiteY92" fmla="*/ 1765252 h 2204830"/>
                  <a:gd name="connsiteX93" fmla="*/ 2685075 w 2785959"/>
                  <a:gd name="connsiteY93" fmla="*/ 1520840 h 2204830"/>
                  <a:gd name="connsiteX94" fmla="*/ 2484860 w 2785959"/>
                  <a:gd name="connsiteY94" fmla="*/ 1356153 h 2204830"/>
                  <a:gd name="connsiteX95" fmla="*/ 2424662 w 2785959"/>
                  <a:gd name="connsiteY95" fmla="*/ 1263761 h 2204830"/>
                  <a:gd name="connsiteX96" fmla="*/ 2356272 w 2785959"/>
                  <a:gd name="connsiteY96" fmla="*/ 1128887 h 2204830"/>
                  <a:gd name="connsiteX97" fmla="*/ 2417709 w 2785959"/>
                  <a:gd name="connsiteY97" fmla="*/ 975248 h 2204830"/>
                  <a:gd name="connsiteX98" fmla="*/ 2403993 w 2785959"/>
                  <a:gd name="connsiteY98" fmla="*/ 966771 h 2204830"/>
                  <a:gd name="connsiteX99" fmla="*/ 2587063 w 2785959"/>
                  <a:gd name="connsiteY99" fmla="*/ 594820 h 2204830"/>
                  <a:gd name="connsiteX100" fmla="*/ 2583443 w 2785959"/>
                  <a:gd name="connsiteY100" fmla="*/ 601106 h 2204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</a:cxnLst>
                <a:rect l="l" t="t" r="r" b="b"/>
                <a:pathLst>
                  <a:path w="2785959" h="2204830">
                    <a:moveTo>
                      <a:pt x="2403993" y="966771"/>
                    </a:moveTo>
                    <a:cubicBezTo>
                      <a:pt x="2377989" y="1030969"/>
                      <a:pt x="2333507" y="1104788"/>
                      <a:pt x="2340651" y="1132887"/>
                    </a:cubicBezTo>
                    <a:cubicBezTo>
                      <a:pt x="2355320" y="1189942"/>
                      <a:pt x="2375227" y="1219374"/>
                      <a:pt x="2411327" y="1272714"/>
                    </a:cubicBezTo>
                    <a:cubicBezTo>
                      <a:pt x="2427329" y="1296431"/>
                      <a:pt x="2447236" y="1325863"/>
                      <a:pt x="2471144" y="1364630"/>
                    </a:cubicBezTo>
                    <a:cubicBezTo>
                      <a:pt x="2500290" y="1411779"/>
                      <a:pt x="2614114" y="1419590"/>
                      <a:pt x="2670883" y="1528270"/>
                    </a:cubicBezTo>
                    <a:cubicBezTo>
                      <a:pt x="2763561" y="1705720"/>
                      <a:pt x="2770229" y="1737248"/>
                      <a:pt x="2769848" y="1765061"/>
                    </a:cubicBezTo>
                    <a:cubicBezTo>
                      <a:pt x="2768609" y="1865074"/>
                      <a:pt x="2701363" y="1938702"/>
                      <a:pt x="2672598" y="1970134"/>
                    </a:cubicBezTo>
                    <a:lnTo>
                      <a:pt x="2672026" y="1970706"/>
                    </a:lnTo>
                    <a:cubicBezTo>
                      <a:pt x="2611161" y="2037381"/>
                      <a:pt x="2547058" y="2062908"/>
                      <a:pt x="2430758" y="2109295"/>
                    </a:cubicBezTo>
                    <a:cubicBezTo>
                      <a:pt x="2379037" y="2129964"/>
                      <a:pt x="2300837" y="2161111"/>
                      <a:pt x="2192061" y="2175493"/>
                    </a:cubicBezTo>
                    <a:cubicBezTo>
                      <a:pt x="2073094" y="2191115"/>
                      <a:pt x="2001276" y="2200544"/>
                      <a:pt x="1938506" y="2158253"/>
                    </a:cubicBezTo>
                    <a:cubicBezTo>
                      <a:pt x="1869830" y="2111962"/>
                      <a:pt x="1845351" y="2025570"/>
                      <a:pt x="1830683" y="1973945"/>
                    </a:cubicBezTo>
                    <a:cubicBezTo>
                      <a:pt x="1819253" y="1933558"/>
                      <a:pt x="1817538" y="1905650"/>
                      <a:pt x="1816014" y="1880981"/>
                    </a:cubicBezTo>
                    <a:cubicBezTo>
                      <a:pt x="1814204" y="1849548"/>
                      <a:pt x="1812490" y="1822402"/>
                      <a:pt x="1793250" y="1780301"/>
                    </a:cubicBezTo>
                    <a:cubicBezTo>
                      <a:pt x="1781629" y="1754870"/>
                      <a:pt x="1750673" y="1687337"/>
                      <a:pt x="1680569" y="1647999"/>
                    </a:cubicBezTo>
                    <a:cubicBezTo>
                      <a:pt x="1645898" y="1628568"/>
                      <a:pt x="1610274" y="1622662"/>
                      <a:pt x="1563030" y="1622662"/>
                    </a:cubicBezTo>
                    <a:cubicBezTo>
                      <a:pt x="1533788" y="1622662"/>
                      <a:pt x="1500261" y="1624853"/>
                      <a:pt x="1459684" y="1627616"/>
                    </a:cubicBezTo>
                    <a:cubicBezTo>
                      <a:pt x="1340145" y="1635616"/>
                      <a:pt x="1280233" y="1639617"/>
                      <a:pt x="1241085" y="1666001"/>
                    </a:cubicBezTo>
                    <a:cubicBezTo>
                      <a:pt x="1201652" y="1692576"/>
                      <a:pt x="1189745" y="1721723"/>
                      <a:pt x="1161170" y="1792398"/>
                    </a:cubicBezTo>
                    <a:cubicBezTo>
                      <a:pt x="1146788" y="1827736"/>
                      <a:pt x="1128881" y="1871741"/>
                      <a:pt x="1101258" y="1932034"/>
                    </a:cubicBezTo>
                    <a:cubicBezTo>
                      <a:pt x="1019915" y="2109771"/>
                      <a:pt x="990482" y="2129202"/>
                      <a:pt x="974671" y="2139680"/>
                    </a:cubicBezTo>
                    <a:cubicBezTo>
                      <a:pt x="905710" y="2185209"/>
                      <a:pt x="826652" y="2178351"/>
                      <a:pt x="750262" y="2171684"/>
                    </a:cubicBezTo>
                    <a:cubicBezTo>
                      <a:pt x="698636" y="2167207"/>
                      <a:pt x="675110" y="2158730"/>
                      <a:pt x="612245" y="2135965"/>
                    </a:cubicBezTo>
                    <a:cubicBezTo>
                      <a:pt x="579764" y="2124154"/>
                      <a:pt x="535187" y="2108057"/>
                      <a:pt x="470798" y="2086911"/>
                    </a:cubicBezTo>
                    <a:cubicBezTo>
                      <a:pt x="422507" y="2071099"/>
                      <a:pt x="385169" y="2059669"/>
                      <a:pt x="355260" y="2050525"/>
                    </a:cubicBezTo>
                    <a:cubicBezTo>
                      <a:pt x="273917" y="2025665"/>
                      <a:pt x="252104" y="2018998"/>
                      <a:pt x="226292" y="1989375"/>
                    </a:cubicBezTo>
                    <a:cubicBezTo>
                      <a:pt x="159331" y="1912223"/>
                      <a:pt x="12455" y="1749726"/>
                      <a:pt x="16075" y="1707625"/>
                    </a:cubicBezTo>
                    <a:cubicBezTo>
                      <a:pt x="25600" y="1598850"/>
                      <a:pt x="232293" y="1573895"/>
                      <a:pt x="323161" y="1436449"/>
                    </a:cubicBezTo>
                    <a:cubicBezTo>
                      <a:pt x="333734" y="1420542"/>
                      <a:pt x="345450" y="1403302"/>
                      <a:pt x="357927" y="1385109"/>
                    </a:cubicBezTo>
                    <a:cubicBezTo>
                      <a:pt x="397075" y="1327864"/>
                      <a:pt x="368214" y="1315577"/>
                      <a:pt x="427174" y="1213754"/>
                    </a:cubicBezTo>
                    <a:cubicBezTo>
                      <a:pt x="453749" y="1168034"/>
                      <a:pt x="474132" y="1128601"/>
                      <a:pt x="476418" y="1073165"/>
                    </a:cubicBezTo>
                    <a:cubicBezTo>
                      <a:pt x="479180" y="1002680"/>
                      <a:pt x="449367" y="944863"/>
                      <a:pt x="425364" y="898286"/>
                    </a:cubicBezTo>
                    <a:lnTo>
                      <a:pt x="423650" y="895143"/>
                    </a:lnTo>
                    <a:cubicBezTo>
                      <a:pt x="412982" y="874378"/>
                      <a:pt x="407076" y="866092"/>
                      <a:pt x="389455" y="841612"/>
                    </a:cubicBezTo>
                    <a:cubicBezTo>
                      <a:pt x="378120" y="825896"/>
                      <a:pt x="362690" y="804274"/>
                      <a:pt x="338020" y="768460"/>
                    </a:cubicBezTo>
                    <a:cubicBezTo>
                      <a:pt x="283632" y="689308"/>
                      <a:pt x="157140" y="286781"/>
                      <a:pt x="147044" y="262683"/>
                    </a:cubicBezTo>
                    <a:cubicBezTo>
                      <a:pt x="132661" y="228298"/>
                      <a:pt x="38173" y="136286"/>
                      <a:pt x="87989" y="64658"/>
                    </a:cubicBezTo>
                    <a:cubicBezTo>
                      <a:pt x="97514" y="51037"/>
                      <a:pt x="123422" y="19129"/>
                      <a:pt x="159807" y="16271"/>
                    </a:cubicBezTo>
                    <a:cubicBezTo>
                      <a:pt x="198002" y="13223"/>
                      <a:pt x="235436" y="45132"/>
                      <a:pt x="308207" y="142573"/>
                    </a:cubicBezTo>
                    <a:cubicBezTo>
                      <a:pt x="396218" y="260683"/>
                      <a:pt x="679777" y="654446"/>
                      <a:pt x="698065" y="688165"/>
                    </a:cubicBezTo>
                    <a:cubicBezTo>
                      <a:pt x="760073" y="802084"/>
                      <a:pt x="785885" y="855233"/>
                      <a:pt x="799697" y="883713"/>
                    </a:cubicBezTo>
                    <a:cubicBezTo>
                      <a:pt x="813413" y="912002"/>
                      <a:pt x="816651" y="918670"/>
                      <a:pt x="832177" y="937434"/>
                    </a:cubicBezTo>
                    <a:cubicBezTo>
                      <a:pt x="860943" y="972105"/>
                      <a:pt x="875897" y="981916"/>
                      <a:pt x="1125928" y="1144888"/>
                    </a:cubicBezTo>
                    <a:lnTo>
                      <a:pt x="1134977" y="1150794"/>
                    </a:lnTo>
                    <a:cubicBezTo>
                      <a:pt x="1283090" y="1247378"/>
                      <a:pt x="1305855" y="1262237"/>
                      <a:pt x="1354814" y="1273286"/>
                    </a:cubicBezTo>
                    <a:cubicBezTo>
                      <a:pt x="1445968" y="1293955"/>
                      <a:pt x="1519501" y="1275953"/>
                      <a:pt x="1621323" y="1251092"/>
                    </a:cubicBezTo>
                    <a:cubicBezTo>
                      <a:pt x="1706667" y="1230233"/>
                      <a:pt x="1823539" y="1201658"/>
                      <a:pt x="1939077" y="1108884"/>
                    </a:cubicBezTo>
                    <a:cubicBezTo>
                      <a:pt x="2000132" y="1059830"/>
                      <a:pt x="2034708" y="1013634"/>
                      <a:pt x="2092144" y="937148"/>
                    </a:cubicBezTo>
                    <a:cubicBezTo>
                      <a:pt x="2138912" y="874950"/>
                      <a:pt x="2174535" y="817419"/>
                      <a:pt x="2203872" y="765793"/>
                    </a:cubicBezTo>
                    <a:lnTo>
                      <a:pt x="2194538" y="749601"/>
                    </a:lnTo>
                    <a:cubicBezTo>
                      <a:pt x="2164629" y="802941"/>
                      <a:pt x="2128053" y="862758"/>
                      <a:pt x="2079380" y="927528"/>
                    </a:cubicBezTo>
                    <a:cubicBezTo>
                      <a:pt x="2022707" y="1002966"/>
                      <a:pt x="1988417" y="1048591"/>
                      <a:pt x="1928981" y="1096311"/>
                    </a:cubicBezTo>
                    <a:cubicBezTo>
                      <a:pt x="1816300" y="1186894"/>
                      <a:pt x="1701428" y="1214992"/>
                      <a:pt x="1617513" y="1235471"/>
                    </a:cubicBezTo>
                    <a:cubicBezTo>
                      <a:pt x="1514072" y="1260712"/>
                      <a:pt x="1445777" y="1277381"/>
                      <a:pt x="1358338" y="1257665"/>
                    </a:cubicBezTo>
                    <a:cubicBezTo>
                      <a:pt x="1312237" y="1247187"/>
                      <a:pt x="1289758" y="1232614"/>
                      <a:pt x="1143740" y="1137364"/>
                    </a:cubicBezTo>
                    <a:lnTo>
                      <a:pt x="1134691" y="1131458"/>
                    </a:lnTo>
                    <a:cubicBezTo>
                      <a:pt x="886565" y="969724"/>
                      <a:pt x="871706" y="960008"/>
                      <a:pt x="844560" y="927242"/>
                    </a:cubicBezTo>
                    <a:cubicBezTo>
                      <a:pt x="830272" y="909907"/>
                      <a:pt x="827795" y="904858"/>
                      <a:pt x="814175" y="876760"/>
                    </a:cubicBezTo>
                    <a:cubicBezTo>
                      <a:pt x="800268" y="848090"/>
                      <a:pt x="774360" y="794749"/>
                      <a:pt x="712162" y="680545"/>
                    </a:cubicBezTo>
                    <a:cubicBezTo>
                      <a:pt x="693684" y="646540"/>
                      <a:pt x="409743" y="251920"/>
                      <a:pt x="321065" y="133048"/>
                    </a:cubicBezTo>
                    <a:cubicBezTo>
                      <a:pt x="243437" y="28939"/>
                      <a:pt x="203908" y="-3350"/>
                      <a:pt x="158474" y="269"/>
                    </a:cubicBezTo>
                    <a:cubicBezTo>
                      <a:pt x="115326" y="3698"/>
                      <a:pt x="85607" y="39988"/>
                      <a:pt x="74844" y="55514"/>
                    </a:cubicBezTo>
                    <a:cubicBezTo>
                      <a:pt x="19885" y="134381"/>
                      <a:pt x="117040" y="232489"/>
                      <a:pt x="132185" y="268874"/>
                    </a:cubicBezTo>
                    <a:cubicBezTo>
                      <a:pt x="142948" y="294496"/>
                      <a:pt x="269821" y="697499"/>
                      <a:pt x="324780" y="777509"/>
                    </a:cubicBezTo>
                    <a:cubicBezTo>
                      <a:pt x="349545" y="813514"/>
                      <a:pt x="365071" y="835136"/>
                      <a:pt x="376406" y="850947"/>
                    </a:cubicBezTo>
                    <a:cubicBezTo>
                      <a:pt x="393455" y="874759"/>
                      <a:pt x="399266" y="882761"/>
                      <a:pt x="409457" y="902573"/>
                    </a:cubicBezTo>
                    <a:lnTo>
                      <a:pt x="411077" y="905716"/>
                    </a:lnTo>
                    <a:cubicBezTo>
                      <a:pt x="434222" y="950483"/>
                      <a:pt x="462988" y="1006300"/>
                      <a:pt x="460321" y="1072499"/>
                    </a:cubicBezTo>
                    <a:cubicBezTo>
                      <a:pt x="458321" y="1124315"/>
                      <a:pt x="438699" y="1161938"/>
                      <a:pt x="413268" y="1205753"/>
                    </a:cubicBezTo>
                    <a:cubicBezTo>
                      <a:pt x="354593" y="1307004"/>
                      <a:pt x="383645" y="1319006"/>
                      <a:pt x="344687" y="1376060"/>
                    </a:cubicBezTo>
                    <a:cubicBezTo>
                      <a:pt x="332210" y="1394348"/>
                      <a:pt x="320399" y="1411588"/>
                      <a:pt x="309826" y="1427591"/>
                    </a:cubicBezTo>
                    <a:cubicBezTo>
                      <a:pt x="217529" y="1567227"/>
                      <a:pt x="9979" y="1593325"/>
                      <a:pt x="73" y="1706292"/>
                    </a:cubicBezTo>
                    <a:cubicBezTo>
                      <a:pt x="-3737" y="1750202"/>
                      <a:pt x="142662" y="1917652"/>
                      <a:pt x="214195" y="1999948"/>
                    </a:cubicBezTo>
                    <a:cubicBezTo>
                      <a:pt x="242960" y="2032999"/>
                      <a:pt x="267916" y="2040619"/>
                      <a:pt x="350498" y="2065861"/>
                    </a:cubicBezTo>
                    <a:cubicBezTo>
                      <a:pt x="380406" y="2075005"/>
                      <a:pt x="417649" y="2086435"/>
                      <a:pt x="465750" y="2102246"/>
                    </a:cubicBezTo>
                    <a:cubicBezTo>
                      <a:pt x="529949" y="2123297"/>
                      <a:pt x="574335" y="2139299"/>
                      <a:pt x="606815" y="2151110"/>
                    </a:cubicBezTo>
                    <a:cubicBezTo>
                      <a:pt x="669300" y="2173684"/>
                      <a:pt x="695112" y="2183018"/>
                      <a:pt x="748833" y="2187685"/>
                    </a:cubicBezTo>
                    <a:cubicBezTo>
                      <a:pt x="824367" y="2194258"/>
                      <a:pt x="909806" y="2201687"/>
                      <a:pt x="983434" y="2153110"/>
                    </a:cubicBezTo>
                    <a:cubicBezTo>
                      <a:pt x="1007246" y="2137393"/>
                      <a:pt x="1039060" y="2106628"/>
                      <a:pt x="1115927" y="1938797"/>
                    </a:cubicBezTo>
                    <a:cubicBezTo>
                      <a:pt x="1143644" y="1878123"/>
                      <a:pt x="1162313" y="1832022"/>
                      <a:pt x="1176029" y="1798399"/>
                    </a:cubicBezTo>
                    <a:cubicBezTo>
                      <a:pt x="1204128" y="1729057"/>
                      <a:pt x="1214701" y="1703149"/>
                      <a:pt x="1250039" y="1679241"/>
                    </a:cubicBezTo>
                    <a:cubicBezTo>
                      <a:pt x="1285567" y="1655333"/>
                      <a:pt x="1344146" y="1651428"/>
                      <a:pt x="1460732" y="1643617"/>
                    </a:cubicBezTo>
                    <a:cubicBezTo>
                      <a:pt x="1571793" y="1636188"/>
                      <a:pt x="1622943" y="1634092"/>
                      <a:pt x="1672663" y="1662001"/>
                    </a:cubicBezTo>
                    <a:cubicBezTo>
                      <a:pt x="1738290" y="1698862"/>
                      <a:pt x="1767627" y="1762870"/>
                      <a:pt x="1778676" y="1786969"/>
                    </a:cubicBezTo>
                    <a:cubicBezTo>
                      <a:pt x="1796678" y="1826402"/>
                      <a:pt x="1798202" y="1852120"/>
                      <a:pt x="1800012" y="1881933"/>
                    </a:cubicBezTo>
                    <a:cubicBezTo>
                      <a:pt x="1801536" y="1907365"/>
                      <a:pt x="1803251" y="1936225"/>
                      <a:pt x="1815252" y="1978326"/>
                    </a:cubicBezTo>
                    <a:cubicBezTo>
                      <a:pt x="1830492" y="2032047"/>
                      <a:pt x="1856019" y="2122058"/>
                      <a:pt x="1929552" y="2171588"/>
                    </a:cubicBezTo>
                    <a:cubicBezTo>
                      <a:pt x="1966319" y="2196353"/>
                      <a:pt x="2004895" y="2204831"/>
                      <a:pt x="2052044" y="2204831"/>
                    </a:cubicBezTo>
                    <a:cubicBezTo>
                      <a:pt x="2091953" y="2204831"/>
                      <a:pt x="2137959" y="2198735"/>
                      <a:pt x="2194157" y="2191400"/>
                    </a:cubicBezTo>
                    <a:cubicBezTo>
                      <a:pt x="2304932" y="2176732"/>
                      <a:pt x="2384180" y="2145204"/>
                      <a:pt x="2436663" y="2124249"/>
                    </a:cubicBezTo>
                    <a:cubicBezTo>
                      <a:pt x="2551344" y="2078529"/>
                      <a:pt x="2620591" y="2050907"/>
                      <a:pt x="2683933" y="1981565"/>
                    </a:cubicBezTo>
                    <a:lnTo>
                      <a:pt x="2684504" y="1980898"/>
                    </a:lnTo>
                    <a:cubicBezTo>
                      <a:pt x="2714412" y="1948132"/>
                      <a:pt x="2784611" y="1871360"/>
                      <a:pt x="2785945" y="1765252"/>
                    </a:cubicBezTo>
                    <a:cubicBezTo>
                      <a:pt x="2786326" y="1734105"/>
                      <a:pt x="2779754" y="1702006"/>
                      <a:pt x="2685075" y="1520840"/>
                    </a:cubicBezTo>
                    <a:cubicBezTo>
                      <a:pt x="2628116" y="1411779"/>
                      <a:pt x="2514292" y="1403873"/>
                      <a:pt x="2484860" y="1356153"/>
                    </a:cubicBezTo>
                    <a:cubicBezTo>
                      <a:pt x="2460762" y="1317100"/>
                      <a:pt x="2440664" y="1287573"/>
                      <a:pt x="2424662" y="1263761"/>
                    </a:cubicBezTo>
                    <a:cubicBezTo>
                      <a:pt x="2389514" y="1211849"/>
                      <a:pt x="2370179" y="1183274"/>
                      <a:pt x="2356272" y="1128887"/>
                    </a:cubicBezTo>
                    <a:cubicBezTo>
                      <a:pt x="2349605" y="1102979"/>
                      <a:pt x="2391991" y="1035351"/>
                      <a:pt x="2417709" y="975248"/>
                    </a:cubicBezTo>
                    <a:lnTo>
                      <a:pt x="2403993" y="966771"/>
                    </a:lnTo>
                    <a:close/>
                    <a:moveTo>
                      <a:pt x="2587063" y="594820"/>
                    </a:moveTo>
                    <a:cubicBezTo>
                      <a:pt x="2585920" y="596915"/>
                      <a:pt x="2584682" y="599011"/>
                      <a:pt x="2583443" y="601106"/>
                    </a:cubicBezTo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FC5CB5B4-AB2C-443D-275C-43A8A97F811F}"/>
                  </a:ext>
                </a:extLst>
              </p:cNvPr>
              <p:cNvSpPr/>
              <p:nvPr/>
            </p:nvSpPr>
            <p:spPr>
              <a:xfrm>
                <a:off x="2334042" y="3022854"/>
                <a:ext cx="127792" cy="386788"/>
              </a:xfrm>
              <a:custGeom>
                <a:avLst/>
                <a:gdLst>
                  <a:gd name="connsiteX0" fmla="*/ 1619 w 205645"/>
                  <a:gd name="connsiteY0" fmla="*/ 1015 h 622425"/>
                  <a:gd name="connsiteX1" fmla="*/ 73724 w 205645"/>
                  <a:gd name="connsiteY1" fmla="*/ 50830 h 622425"/>
                  <a:gd name="connsiteX2" fmla="*/ 156305 w 205645"/>
                  <a:gd name="connsiteY2" fmla="*/ 464215 h 622425"/>
                  <a:gd name="connsiteX3" fmla="*/ 205645 w 205645"/>
                  <a:gd name="connsiteY3" fmla="*/ 619663 h 622425"/>
                  <a:gd name="connsiteX4" fmla="*/ 203073 w 205645"/>
                  <a:gd name="connsiteY4" fmla="*/ 622426 h 622425"/>
                  <a:gd name="connsiteX5" fmla="*/ 160020 w 205645"/>
                  <a:gd name="connsiteY5" fmla="*/ 549178 h 622425"/>
                  <a:gd name="connsiteX6" fmla="*/ 111728 w 205645"/>
                  <a:gd name="connsiteY6" fmla="*/ 216661 h 622425"/>
                  <a:gd name="connsiteX7" fmla="*/ 25146 w 205645"/>
                  <a:gd name="connsiteY7" fmla="*/ 37495 h 622425"/>
                  <a:gd name="connsiteX8" fmla="*/ 0 w 205645"/>
                  <a:gd name="connsiteY8" fmla="*/ 4444 h 622425"/>
                  <a:gd name="connsiteX9" fmla="*/ 1715 w 205645"/>
                  <a:gd name="connsiteY9" fmla="*/ 1015 h 622425"/>
                  <a:gd name="connsiteX10" fmla="*/ 1715 w 205645"/>
                  <a:gd name="connsiteY10" fmla="*/ 1015 h 62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5645" h="622425">
                    <a:moveTo>
                      <a:pt x="1619" y="1015"/>
                    </a:moveTo>
                    <a:cubicBezTo>
                      <a:pt x="35052" y="-6510"/>
                      <a:pt x="56198" y="29590"/>
                      <a:pt x="73724" y="50830"/>
                    </a:cubicBezTo>
                    <a:cubicBezTo>
                      <a:pt x="158877" y="172084"/>
                      <a:pt x="144399" y="324579"/>
                      <a:pt x="156305" y="464215"/>
                    </a:cubicBezTo>
                    <a:cubicBezTo>
                      <a:pt x="162783" y="517841"/>
                      <a:pt x="169641" y="576991"/>
                      <a:pt x="205645" y="619663"/>
                    </a:cubicBezTo>
                    <a:cubicBezTo>
                      <a:pt x="205645" y="619663"/>
                      <a:pt x="203073" y="622426"/>
                      <a:pt x="203073" y="622426"/>
                    </a:cubicBezTo>
                    <a:cubicBezTo>
                      <a:pt x="181451" y="602995"/>
                      <a:pt x="169355" y="575848"/>
                      <a:pt x="160020" y="549178"/>
                    </a:cubicBezTo>
                    <a:cubicBezTo>
                      <a:pt x="123539" y="441736"/>
                      <a:pt x="134493" y="325912"/>
                      <a:pt x="111728" y="216661"/>
                    </a:cubicBezTo>
                    <a:cubicBezTo>
                      <a:pt x="97250" y="151700"/>
                      <a:pt x="73247" y="84739"/>
                      <a:pt x="25146" y="37495"/>
                    </a:cubicBezTo>
                    <a:cubicBezTo>
                      <a:pt x="15240" y="28828"/>
                      <a:pt x="6477" y="21779"/>
                      <a:pt x="0" y="4444"/>
                    </a:cubicBezTo>
                    <a:cubicBezTo>
                      <a:pt x="0" y="4444"/>
                      <a:pt x="1715" y="1015"/>
                      <a:pt x="1715" y="1015"/>
                    </a:cubicBezTo>
                    <a:lnTo>
                      <a:pt x="1715" y="1015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D08D52F0-CB5D-B656-6172-C754C07FB703}"/>
                  </a:ext>
                </a:extLst>
              </p:cNvPr>
              <p:cNvSpPr/>
              <p:nvPr/>
            </p:nvSpPr>
            <p:spPr>
              <a:xfrm>
                <a:off x="2707397" y="3097295"/>
                <a:ext cx="39328" cy="611377"/>
              </a:xfrm>
              <a:custGeom>
                <a:avLst/>
                <a:gdLst>
                  <a:gd name="connsiteX0" fmla="*/ 28699 w 63288"/>
                  <a:gd name="connsiteY0" fmla="*/ 0 h 983837"/>
                  <a:gd name="connsiteX1" fmla="*/ 63275 w 63288"/>
                  <a:gd name="connsiteY1" fmla="*/ 122873 h 983837"/>
                  <a:gd name="connsiteX2" fmla="*/ 47844 w 63288"/>
                  <a:gd name="connsiteY2" fmla="*/ 369570 h 983837"/>
                  <a:gd name="connsiteX3" fmla="*/ 48702 w 63288"/>
                  <a:gd name="connsiteY3" fmla="*/ 614077 h 983837"/>
                  <a:gd name="connsiteX4" fmla="*/ 47749 w 63288"/>
                  <a:gd name="connsiteY4" fmla="*/ 983456 h 983837"/>
                  <a:gd name="connsiteX5" fmla="*/ 38224 w 63288"/>
                  <a:gd name="connsiteY5" fmla="*/ 983456 h 983837"/>
                  <a:gd name="connsiteX6" fmla="*/ 39558 w 63288"/>
                  <a:gd name="connsiteY6" fmla="*/ 947166 h 983837"/>
                  <a:gd name="connsiteX7" fmla="*/ 49083 w 63288"/>
                  <a:gd name="connsiteY7" fmla="*/ 947547 h 983837"/>
                  <a:gd name="connsiteX8" fmla="*/ 47749 w 63288"/>
                  <a:gd name="connsiteY8" fmla="*/ 983837 h 983837"/>
                  <a:gd name="connsiteX9" fmla="*/ 38224 w 63288"/>
                  <a:gd name="connsiteY9" fmla="*/ 983837 h 983837"/>
                  <a:gd name="connsiteX10" fmla="*/ 18222 w 63288"/>
                  <a:gd name="connsiteY10" fmla="*/ 738378 h 983837"/>
                  <a:gd name="connsiteX11" fmla="*/ 124 w 63288"/>
                  <a:gd name="connsiteY11" fmla="*/ 368141 h 983837"/>
                  <a:gd name="connsiteX12" fmla="*/ 11745 w 63288"/>
                  <a:gd name="connsiteY12" fmla="*/ 123539 h 983837"/>
                  <a:gd name="connsiteX13" fmla="*/ 19555 w 63288"/>
                  <a:gd name="connsiteY13" fmla="*/ 2286 h 983837"/>
                  <a:gd name="connsiteX14" fmla="*/ 28794 w 63288"/>
                  <a:gd name="connsiteY14" fmla="*/ 95 h 983837"/>
                  <a:gd name="connsiteX15" fmla="*/ 28794 w 63288"/>
                  <a:gd name="connsiteY15" fmla="*/ 95 h 983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3288" h="983837">
                    <a:moveTo>
                      <a:pt x="28699" y="0"/>
                    </a:moveTo>
                    <a:cubicBezTo>
                      <a:pt x="66894" y="29718"/>
                      <a:pt x="61560" y="80201"/>
                      <a:pt x="63275" y="122873"/>
                    </a:cubicBezTo>
                    <a:cubicBezTo>
                      <a:pt x="63751" y="206026"/>
                      <a:pt x="51940" y="287750"/>
                      <a:pt x="47844" y="369570"/>
                    </a:cubicBezTo>
                    <a:cubicBezTo>
                      <a:pt x="44701" y="439388"/>
                      <a:pt x="47940" y="542830"/>
                      <a:pt x="48702" y="614077"/>
                    </a:cubicBezTo>
                    <a:cubicBezTo>
                      <a:pt x="49654" y="733330"/>
                      <a:pt x="50511" y="864775"/>
                      <a:pt x="47749" y="983456"/>
                    </a:cubicBezTo>
                    <a:cubicBezTo>
                      <a:pt x="47749" y="983551"/>
                      <a:pt x="38224" y="983456"/>
                      <a:pt x="38224" y="983456"/>
                    </a:cubicBezTo>
                    <a:cubicBezTo>
                      <a:pt x="38224" y="983456"/>
                      <a:pt x="39558" y="947166"/>
                      <a:pt x="39558" y="947166"/>
                    </a:cubicBezTo>
                    <a:cubicBezTo>
                      <a:pt x="39558" y="947166"/>
                      <a:pt x="49083" y="947547"/>
                      <a:pt x="49083" y="947547"/>
                    </a:cubicBezTo>
                    <a:cubicBezTo>
                      <a:pt x="49083" y="947547"/>
                      <a:pt x="47749" y="983837"/>
                      <a:pt x="47749" y="983837"/>
                    </a:cubicBezTo>
                    <a:cubicBezTo>
                      <a:pt x="47749" y="983837"/>
                      <a:pt x="38129" y="983837"/>
                      <a:pt x="38224" y="983837"/>
                    </a:cubicBezTo>
                    <a:cubicBezTo>
                      <a:pt x="30128" y="902018"/>
                      <a:pt x="24223" y="820198"/>
                      <a:pt x="18222" y="738378"/>
                    </a:cubicBezTo>
                    <a:cubicBezTo>
                      <a:pt x="11459" y="623221"/>
                      <a:pt x="-1400" y="483108"/>
                      <a:pt x="124" y="368141"/>
                    </a:cubicBezTo>
                    <a:cubicBezTo>
                      <a:pt x="1458" y="286036"/>
                      <a:pt x="12792" y="204597"/>
                      <a:pt x="11745" y="123539"/>
                    </a:cubicBezTo>
                    <a:cubicBezTo>
                      <a:pt x="13364" y="80296"/>
                      <a:pt x="-2067" y="45625"/>
                      <a:pt x="19555" y="2286"/>
                    </a:cubicBezTo>
                    <a:cubicBezTo>
                      <a:pt x="19555" y="2286"/>
                      <a:pt x="28794" y="95"/>
                      <a:pt x="28794" y="95"/>
                    </a:cubicBezTo>
                    <a:lnTo>
                      <a:pt x="28794" y="95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6661B856-CA93-4FD1-9BAB-8626E9A9EA67}"/>
                  </a:ext>
                </a:extLst>
              </p:cNvPr>
              <p:cNvSpPr/>
              <p:nvPr/>
            </p:nvSpPr>
            <p:spPr>
              <a:xfrm>
                <a:off x="3057999" y="3073382"/>
                <a:ext cx="234334" cy="392905"/>
              </a:xfrm>
              <a:custGeom>
                <a:avLst/>
                <a:gdLst>
                  <a:gd name="connsiteX0" fmla="*/ 377095 w 377094"/>
                  <a:gd name="connsiteY0" fmla="*/ 33052 h 632269"/>
                  <a:gd name="connsiteX1" fmla="*/ 179356 w 377094"/>
                  <a:gd name="connsiteY1" fmla="*/ 314325 h 632269"/>
                  <a:gd name="connsiteX2" fmla="*/ 168211 w 377094"/>
                  <a:gd name="connsiteY2" fmla="*/ 408337 h 632269"/>
                  <a:gd name="connsiteX3" fmla="*/ 75057 w 377094"/>
                  <a:gd name="connsiteY3" fmla="*/ 572643 h 632269"/>
                  <a:gd name="connsiteX4" fmla="*/ 9144 w 377094"/>
                  <a:gd name="connsiteY4" fmla="*/ 632270 h 632269"/>
                  <a:gd name="connsiteX5" fmla="*/ 0 w 377094"/>
                  <a:gd name="connsiteY5" fmla="*/ 629507 h 632269"/>
                  <a:gd name="connsiteX6" fmla="*/ 68104 w 377094"/>
                  <a:gd name="connsiteY6" fmla="*/ 561975 h 632269"/>
                  <a:gd name="connsiteX7" fmla="*/ 149257 w 377094"/>
                  <a:gd name="connsiteY7" fmla="*/ 405765 h 632269"/>
                  <a:gd name="connsiteX8" fmla="*/ 157163 w 377094"/>
                  <a:gd name="connsiteY8" fmla="*/ 311753 h 632269"/>
                  <a:gd name="connsiteX9" fmla="*/ 279749 w 377094"/>
                  <a:gd name="connsiteY9" fmla="*/ 52197 h 632269"/>
                  <a:gd name="connsiteX10" fmla="*/ 365093 w 377094"/>
                  <a:gd name="connsiteY10" fmla="*/ 0 h 632269"/>
                  <a:gd name="connsiteX11" fmla="*/ 376904 w 377094"/>
                  <a:gd name="connsiteY11" fmla="*/ 33052 h 632269"/>
                  <a:gd name="connsiteX12" fmla="*/ 376904 w 377094"/>
                  <a:gd name="connsiteY12" fmla="*/ 33052 h 632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77094" h="632269">
                    <a:moveTo>
                      <a:pt x="377095" y="33052"/>
                    </a:moveTo>
                    <a:cubicBezTo>
                      <a:pt x="261461" y="73057"/>
                      <a:pt x="194024" y="196882"/>
                      <a:pt x="179356" y="314325"/>
                    </a:cubicBezTo>
                    <a:cubicBezTo>
                      <a:pt x="175260" y="345091"/>
                      <a:pt x="173069" y="376714"/>
                      <a:pt x="168211" y="408337"/>
                    </a:cubicBezTo>
                    <a:cubicBezTo>
                      <a:pt x="159544" y="471297"/>
                      <a:pt x="133255" y="539782"/>
                      <a:pt x="75057" y="572643"/>
                    </a:cubicBezTo>
                    <a:cubicBezTo>
                      <a:pt x="49911" y="588740"/>
                      <a:pt x="19145" y="602647"/>
                      <a:pt x="9144" y="632270"/>
                    </a:cubicBezTo>
                    <a:cubicBezTo>
                      <a:pt x="9144" y="632270"/>
                      <a:pt x="0" y="629507"/>
                      <a:pt x="0" y="629507"/>
                    </a:cubicBezTo>
                    <a:cubicBezTo>
                      <a:pt x="9620" y="596456"/>
                      <a:pt x="42100" y="579596"/>
                      <a:pt x="68104" y="561975"/>
                    </a:cubicBezTo>
                    <a:cubicBezTo>
                      <a:pt x="121920" y="528733"/>
                      <a:pt x="142589" y="465868"/>
                      <a:pt x="149257" y="405765"/>
                    </a:cubicBezTo>
                    <a:cubicBezTo>
                      <a:pt x="152876" y="374999"/>
                      <a:pt x="154019" y="343567"/>
                      <a:pt x="157163" y="311753"/>
                    </a:cubicBezTo>
                    <a:cubicBezTo>
                      <a:pt x="166211" y="215551"/>
                      <a:pt x="206216" y="117920"/>
                      <a:pt x="279749" y="52197"/>
                    </a:cubicBezTo>
                    <a:cubicBezTo>
                      <a:pt x="304609" y="30099"/>
                      <a:pt x="333470" y="12002"/>
                      <a:pt x="365093" y="0"/>
                    </a:cubicBezTo>
                    <a:lnTo>
                      <a:pt x="376904" y="33052"/>
                    </a:lnTo>
                    <a:lnTo>
                      <a:pt x="376904" y="33052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35B97E35-0AF3-498F-FBDD-655F3433B6C8}"/>
                  </a:ext>
                </a:extLst>
              </p:cNvPr>
              <p:cNvSpPr/>
              <p:nvPr/>
            </p:nvSpPr>
            <p:spPr>
              <a:xfrm>
                <a:off x="2103783" y="3053198"/>
                <a:ext cx="213804" cy="448603"/>
              </a:xfrm>
              <a:custGeom>
                <a:avLst/>
                <a:gdLst>
                  <a:gd name="connsiteX0" fmla="*/ 50878 w 344057"/>
                  <a:gd name="connsiteY0" fmla="*/ 4572 h 721899"/>
                  <a:gd name="connsiteX1" fmla="*/ 136698 w 344057"/>
                  <a:gd name="connsiteY1" fmla="*/ 370142 h 721899"/>
                  <a:gd name="connsiteX2" fmla="*/ 269953 w 344057"/>
                  <a:gd name="connsiteY2" fmla="*/ 527685 h 721899"/>
                  <a:gd name="connsiteX3" fmla="*/ 344058 w 344057"/>
                  <a:gd name="connsiteY3" fmla="*/ 721043 h 721899"/>
                  <a:gd name="connsiteX4" fmla="*/ 335676 w 344057"/>
                  <a:gd name="connsiteY4" fmla="*/ 721900 h 721899"/>
                  <a:gd name="connsiteX5" fmla="*/ 252332 w 344057"/>
                  <a:gd name="connsiteY5" fmla="*/ 540544 h 721899"/>
                  <a:gd name="connsiteX6" fmla="*/ 10968 w 344057"/>
                  <a:gd name="connsiteY6" fmla="*/ 205454 h 721899"/>
                  <a:gd name="connsiteX7" fmla="*/ 43734 w 344057"/>
                  <a:gd name="connsiteY7" fmla="*/ 0 h 721899"/>
                  <a:gd name="connsiteX8" fmla="*/ 50878 w 344057"/>
                  <a:gd name="connsiteY8" fmla="*/ 4572 h 721899"/>
                  <a:gd name="connsiteX9" fmla="*/ 50878 w 344057"/>
                  <a:gd name="connsiteY9" fmla="*/ 4572 h 72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44057" h="721899">
                    <a:moveTo>
                      <a:pt x="50878" y="4572"/>
                    </a:moveTo>
                    <a:cubicBezTo>
                      <a:pt x="8587" y="139541"/>
                      <a:pt x="43925" y="264795"/>
                      <a:pt x="136698" y="370142"/>
                    </a:cubicBezTo>
                    <a:cubicBezTo>
                      <a:pt x="179561" y="422148"/>
                      <a:pt x="230139" y="469964"/>
                      <a:pt x="269953" y="527685"/>
                    </a:cubicBezTo>
                    <a:cubicBezTo>
                      <a:pt x="309863" y="584645"/>
                      <a:pt x="339581" y="651034"/>
                      <a:pt x="344058" y="721043"/>
                    </a:cubicBezTo>
                    <a:cubicBezTo>
                      <a:pt x="344058" y="721043"/>
                      <a:pt x="335676" y="721900"/>
                      <a:pt x="335676" y="721900"/>
                    </a:cubicBezTo>
                    <a:cubicBezTo>
                      <a:pt x="325579" y="654653"/>
                      <a:pt x="293766" y="593598"/>
                      <a:pt x="252332" y="540544"/>
                    </a:cubicBezTo>
                    <a:cubicBezTo>
                      <a:pt x="168607" y="434435"/>
                      <a:pt x="42401" y="345758"/>
                      <a:pt x="10968" y="205454"/>
                    </a:cubicBezTo>
                    <a:cubicBezTo>
                      <a:pt x="-5414" y="137827"/>
                      <a:pt x="-9796" y="52864"/>
                      <a:pt x="43734" y="0"/>
                    </a:cubicBezTo>
                    <a:cubicBezTo>
                      <a:pt x="43734" y="0"/>
                      <a:pt x="50878" y="4572"/>
                      <a:pt x="50878" y="4572"/>
                    </a:cubicBezTo>
                    <a:lnTo>
                      <a:pt x="50878" y="4572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2F471D20-86C4-CCCE-B9D1-DC760CB711FD}"/>
                  </a:ext>
                </a:extLst>
              </p:cNvPr>
              <p:cNvSpPr/>
              <p:nvPr/>
            </p:nvSpPr>
            <p:spPr>
              <a:xfrm>
                <a:off x="2885989" y="2949970"/>
                <a:ext cx="99857" cy="466064"/>
              </a:xfrm>
              <a:custGeom>
                <a:avLst/>
                <a:gdLst>
                  <a:gd name="connsiteX0" fmla="*/ 160692 w 160692"/>
                  <a:gd name="connsiteY0" fmla="*/ 32576 h 749998"/>
                  <a:gd name="connsiteX1" fmla="*/ 68585 w 160692"/>
                  <a:gd name="connsiteY1" fmla="*/ 176784 h 749998"/>
                  <a:gd name="connsiteX2" fmla="*/ 18103 w 160692"/>
                  <a:gd name="connsiteY2" fmla="*/ 535496 h 749998"/>
                  <a:gd name="connsiteX3" fmla="*/ 11340 w 160692"/>
                  <a:gd name="connsiteY3" fmla="*/ 719614 h 749998"/>
                  <a:gd name="connsiteX4" fmla="*/ 11340 w 160692"/>
                  <a:gd name="connsiteY4" fmla="*/ 718757 h 749998"/>
                  <a:gd name="connsiteX5" fmla="*/ 22484 w 160692"/>
                  <a:gd name="connsiteY5" fmla="*/ 742283 h 749998"/>
                  <a:gd name="connsiteX6" fmla="*/ 17722 w 160692"/>
                  <a:gd name="connsiteY6" fmla="*/ 749999 h 749998"/>
                  <a:gd name="connsiteX7" fmla="*/ 2196 w 160692"/>
                  <a:gd name="connsiteY7" fmla="*/ 719423 h 749998"/>
                  <a:gd name="connsiteX8" fmla="*/ 863 w 160692"/>
                  <a:gd name="connsiteY8" fmla="*/ 535210 h 749998"/>
                  <a:gd name="connsiteX9" fmla="*/ 73824 w 160692"/>
                  <a:gd name="connsiteY9" fmla="*/ 78010 h 749998"/>
                  <a:gd name="connsiteX10" fmla="*/ 135070 w 160692"/>
                  <a:gd name="connsiteY10" fmla="*/ 0 h 749998"/>
                  <a:gd name="connsiteX11" fmla="*/ 160501 w 160692"/>
                  <a:gd name="connsiteY11" fmla="*/ 32480 h 749998"/>
                  <a:gd name="connsiteX12" fmla="*/ 160501 w 160692"/>
                  <a:gd name="connsiteY12" fmla="*/ 32480 h 749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0692" h="749998">
                    <a:moveTo>
                      <a:pt x="160692" y="32576"/>
                    </a:moveTo>
                    <a:cubicBezTo>
                      <a:pt x="116306" y="67151"/>
                      <a:pt x="88588" y="123825"/>
                      <a:pt x="68585" y="176784"/>
                    </a:cubicBezTo>
                    <a:cubicBezTo>
                      <a:pt x="25247" y="290894"/>
                      <a:pt x="21722" y="414147"/>
                      <a:pt x="18103" y="535496"/>
                    </a:cubicBezTo>
                    <a:cubicBezTo>
                      <a:pt x="18103" y="535496"/>
                      <a:pt x="11340" y="719614"/>
                      <a:pt x="11340" y="719614"/>
                    </a:cubicBezTo>
                    <a:lnTo>
                      <a:pt x="11340" y="718757"/>
                    </a:lnTo>
                    <a:cubicBezTo>
                      <a:pt x="12769" y="726948"/>
                      <a:pt x="15626" y="737807"/>
                      <a:pt x="22484" y="742283"/>
                    </a:cubicBezTo>
                    <a:cubicBezTo>
                      <a:pt x="22484" y="742283"/>
                      <a:pt x="17722" y="749999"/>
                      <a:pt x="17722" y="749999"/>
                    </a:cubicBezTo>
                    <a:cubicBezTo>
                      <a:pt x="7530" y="742188"/>
                      <a:pt x="4387" y="730949"/>
                      <a:pt x="2196" y="719423"/>
                    </a:cubicBezTo>
                    <a:cubicBezTo>
                      <a:pt x="2196" y="719423"/>
                      <a:pt x="863" y="535210"/>
                      <a:pt x="863" y="535210"/>
                    </a:cubicBezTo>
                    <a:cubicBezTo>
                      <a:pt x="-2185" y="381095"/>
                      <a:pt x="-1138" y="218027"/>
                      <a:pt x="73824" y="78010"/>
                    </a:cubicBezTo>
                    <a:cubicBezTo>
                      <a:pt x="89350" y="49816"/>
                      <a:pt x="108114" y="22384"/>
                      <a:pt x="135070" y="0"/>
                    </a:cubicBezTo>
                    <a:cubicBezTo>
                      <a:pt x="135070" y="0"/>
                      <a:pt x="160501" y="32480"/>
                      <a:pt x="160501" y="32480"/>
                    </a:cubicBezTo>
                    <a:lnTo>
                      <a:pt x="160501" y="32480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24E4C2D6-B403-00BC-F249-B40F5100C691}"/>
                  </a:ext>
                </a:extLst>
              </p:cNvPr>
              <p:cNvSpPr/>
              <p:nvPr/>
            </p:nvSpPr>
            <p:spPr>
              <a:xfrm>
                <a:off x="3532882" y="3526780"/>
                <a:ext cx="334010" cy="130869"/>
              </a:xfrm>
              <a:custGeom>
                <a:avLst/>
                <a:gdLst>
                  <a:gd name="connsiteX0" fmla="*/ 537496 w 537495"/>
                  <a:gd name="connsiteY0" fmla="*/ 32480 h 210597"/>
                  <a:gd name="connsiteX1" fmla="*/ 348710 w 537495"/>
                  <a:gd name="connsiteY1" fmla="*/ 133160 h 210597"/>
                  <a:gd name="connsiteX2" fmla="*/ 206216 w 537495"/>
                  <a:gd name="connsiteY2" fmla="*/ 160020 h 210597"/>
                  <a:gd name="connsiteX3" fmla="*/ 3238 w 537495"/>
                  <a:gd name="connsiteY3" fmla="*/ 210598 h 210597"/>
                  <a:gd name="connsiteX4" fmla="*/ 0 w 537495"/>
                  <a:gd name="connsiteY4" fmla="*/ 204502 h 210597"/>
                  <a:gd name="connsiteX5" fmla="*/ 273748 w 537495"/>
                  <a:gd name="connsiteY5" fmla="*/ 131731 h 210597"/>
                  <a:gd name="connsiteX6" fmla="*/ 397669 w 537495"/>
                  <a:gd name="connsiteY6" fmla="*/ 74581 h 210597"/>
                  <a:gd name="connsiteX7" fmla="*/ 517112 w 537495"/>
                  <a:gd name="connsiteY7" fmla="*/ 0 h 210597"/>
                  <a:gd name="connsiteX8" fmla="*/ 537305 w 537495"/>
                  <a:gd name="connsiteY8" fmla="*/ 32575 h 210597"/>
                  <a:gd name="connsiteX9" fmla="*/ 537305 w 537495"/>
                  <a:gd name="connsiteY9" fmla="*/ 32575 h 210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7495" h="210597">
                    <a:moveTo>
                      <a:pt x="537496" y="32480"/>
                    </a:moveTo>
                    <a:cubicBezTo>
                      <a:pt x="475679" y="68485"/>
                      <a:pt x="413099" y="101918"/>
                      <a:pt x="348710" y="133160"/>
                    </a:cubicBezTo>
                    <a:cubicBezTo>
                      <a:pt x="305181" y="155734"/>
                      <a:pt x="253555" y="156400"/>
                      <a:pt x="206216" y="160020"/>
                    </a:cubicBezTo>
                    <a:cubicBezTo>
                      <a:pt x="136588" y="166021"/>
                      <a:pt x="66675" y="180308"/>
                      <a:pt x="3238" y="210598"/>
                    </a:cubicBezTo>
                    <a:cubicBezTo>
                      <a:pt x="3238" y="210598"/>
                      <a:pt x="0" y="204502"/>
                      <a:pt x="0" y="204502"/>
                    </a:cubicBezTo>
                    <a:cubicBezTo>
                      <a:pt x="83344" y="157258"/>
                      <a:pt x="180594" y="144209"/>
                      <a:pt x="273748" y="131731"/>
                    </a:cubicBezTo>
                    <a:cubicBezTo>
                      <a:pt x="319849" y="124587"/>
                      <a:pt x="357759" y="96965"/>
                      <a:pt x="397669" y="74581"/>
                    </a:cubicBezTo>
                    <a:cubicBezTo>
                      <a:pt x="438150" y="50673"/>
                      <a:pt x="478060" y="25908"/>
                      <a:pt x="517112" y="0"/>
                    </a:cubicBezTo>
                    <a:cubicBezTo>
                      <a:pt x="517112" y="0"/>
                      <a:pt x="537305" y="32575"/>
                      <a:pt x="537305" y="32575"/>
                    </a:cubicBezTo>
                    <a:lnTo>
                      <a:pt x="537305" y="32575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A3EE50CE-18D0-0066-1DB2-6A4EFCFA5071}"/>
                  </a:ext>
                </a:extLst>
              </p:cNvPr>
              <p:cNvSpPr/>
              <p:nvPr/>
            </p:nvSpPr>
            <p:spPr>
              <a:xfrm>
                <a:off x="1611695" y="3514882"/>
                <a:ext cx="336899" cy="262923"/>
              </a:xfrm>
              <a:custGeom>
                <a:avLst/>
                <a:gdLst>
                  <a:gd name="connsiteX0" fmla="*/ 31603 w 542143"/>
                  <a:gd name="connsiteY0" fmla="*/ 5525 h 423100"/>
                  <a:gd name="connsiteX1" fmla="*/ 214198 w 542143"/>
                  <a:gd name="connsiteY1" fmla="*/ 279178 h 423100"/>
                  <a:gd name="connsiteX2" fmla="*/ 380695 w 542143"/>
                  <a:gd name="connsiteY2" fmla="*/ 340805 h 423100"/>
                  <a:gd name="connsiteX3" fmla="*/ 542143 w 542143"/>
                  <a:gd name="connsiteY3" fmla="*/ 418910 h 423100"/>
                  <a:gd name="connsiteX4" fmla="*/ 533571 w 542143"/>
                  <a:gd name="connsiteY4" fmla="*/ 423101 h 423100"/>
                  <a:gd name="connsiteX5" fmla="*/ 378218 w 542143"/>
                  <a:gd name="connsiteY5" fmla="*/ 355187 h 423100"/>
                  <a:gd name="connsiteX6" fmla="*/ 15506 w 542143"/>
                  <a:gd name="connsiteY6" fmla="*/ 96488 h 423100"/>
                  <a:gd name="connsiteX7" fmla="*/ 1885 w 542143"/>
                  <a:gd name="connsiteY7" fmla="*/ 0 h 423100"/>
                  <a:gd name="connsiteX8" fmla="*/ 31603 w 542143"/>
                  <a:gd name="connsiteY8" fmla="*/ 5334 h 423100"/>
                  <a:gd name="connsiteX9" fmla="*/ 31603 w 542143"/>
                  <a:gd name="connsiteY9" fmla="*/ 5334 h 423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2143" h="423100">
                    <a:moveTo>
                      <a:pt x="31603" y="5525"/>
                    </a:moveTo>
                    <a:cubicBezTo>
                      <a:pt x="15220" y="112776"/>
                      <a:pt x="126568" y="229838"/>
                      <a:pt x="214198" y="279178"/>
                    </a:cubicBezTo>
                    <a:cubicBezTo>
                      <a:pt x="265442" y="309086"/>
                      <a:pt x="322211" y="329470"/>
                      <a:pt x="380695" y="340805"/>
                    </a:cubicBezTo>
                    <a:cubicBezTo>
                      <a:pt x="437940" y="352139"/>
                      <a:pt x="512711" y="359855"/>
                      <a:pt x="542143" y="418910"/>
                    </a:cubicBezTo>
                    <a:cubicBezTo>
                      <a:pt x="542143" y="418910"/>
                      <a:pt x="533571" y="423101"/>
                      <a:pt x="533571" y="423101"/>
                    </a:cubicBezTo>
                    <a:cubicBezTo>
                      <a:pt x="503853" y="368618"/>
                      <a:pt x="433558" y="364903"/>
                      <a:pt x="378218" y="355187"/>
                    </a:cubicBezTo>
                    <a:cubicBezTo>
                      <a:pt x="227342" y="331089"/>
                      <a:pt x="77133" y="241554"/>
                      <a:pt x="15506" y="96488"/>
                    </a:cubicBezTo>
                    <a:cubicBezTo>
                      <a:pt x="3600" y="67151"/>
                      <a:pt x="-3639" y="33814"/>
                      <a:pt x="1885" y="0"/>
                    </a:cubicBezTo>
                    <a:lnTo>
                      <a:pt x="31603" y="5334"/>
                    </a:lnTo>
                    <a:lnTo>
                      <a:pt x="31603" y="5334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A843A1BD-45C5-6D37-B654-7FB85800D40E}"/>
                  </a:ext>
                </a:extLst>
              </p:cNvPr>
              <p:cNvSpPr/>
              <p:nvPr/>
            </p:nvSpPr>
            <p:spPr>
              <a:xfrm>
                <a:off x="1475842" y="3727139"/>
                <a:ext cx="457837" cy="180057"/>
              </a:xfrm>
              <a:custGeom>
                <a:avLst/>
                <a:gdLst>
                  <a:gd name="connsiteX0" fmla="*/ 30861 w 736758"/>
                  <a:gd name="connsiteY0" fmla="*/ 0 h 289750"/>
                  <a:gd name="connsiteX1" fmla="*/ 327660 w 736758"/>
                  <a:gd name="connsiteY1" fmla="*/ 233934 h 289750"/>
                  <a:gd name="connsiteX2" fmla="*/ 736759 w 736758"/>
                  <a:gd name="connsiteY2" fmla="*/ 280511 h 289750"/>
                  <a:gd name="connsiteX3" fmla="*/ 734568 w 736758"/>
                  <a:gd name="connsiteY3" fmla="*/ 289750 h 289750"/>
                  <a:gd name="connsiteX4" fmla="*/ 530352 w 736758"/>
                  <a:gd name="connsiteY4" fmla="*/ 271748 h 289750"/>
                  <a:gd name="connsiteX5" fmla="*/ 0 w 736758"/>
                  <a:gd name="connsiteY5" fmla="*/ 9430 h 289750"/>
                  <a:gd name="connsiteX6" fmla="*/ 30861 w 736758"/>
                  <a:gd name="connsiteY6" fmla="*/ 0 h 289750"/>
                  <a:gd name="connsiteX7" fmla="*/ 30861 w 736758"/>
                  <a:gd name="connsiteY7" fmla="*/ 0 h 289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36758" h="289750">
                    <a:moveTo>
                      <a:pt x="30861" y="0"/>
                    </a:moveTo>
                    <a:cubicBezTo>
                      <a:pt x="67723" y="132874"/>
                      <a:pt x="198692" y="208693"/>
                      <a:pt x="327660" y="233934"/>
                    </a:cubicBezTo>
                    <a:cubicBezTo>
                      <a:pt x="461677" y="263176"/>
                      <a:pt x="602266" y="249079"/>
                      <a:pt x="736759" y="280511"/>
                    </a:cubicBezTo>
                    <a:cubicBezTo>
                      <a:pt x="736759" y="280511"/>
                      <a:pt x="734568" y="289750"/>
                      <a:pt x="734568" y="289750"/>
                    </a:cubicBezTo>
                    <a:cubicBezTo>
                      <a:pt x="667893" y="275177"/>
                      <a:pt x="599027" y="274320"/>
                      <a:pt x="530352" y="271748"/>
                    </a:cubicBezTo>
                    <a:cubicBezTo>
                      <a:pt x="324898" y="269462"/>
                      <a:pt x="75057" y="234505"/>
                      <a:pt x="0" y="9430"/>
                    </a:cubicBezTo>
                    <a:cubicBezTo>
                      <a:pt x="0" y="9430"/>
                      <a:pt x="30861" y="0"/>
                      <a:pt x="30861" y="0"/>
                    </a:cubicBezTo>
                    <a:lnTo>
                      <a:pt x="30861" y="0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1AB69720-8691-8225-46F2-11ABDD9B19C2}"/>
                  </a:ext>
                </a:extLst>
              </p:cNvPr>
              <p:cNvSpPr/>
              <p:nvPr/>
            </p:nvSpPr>
            <p:spPr>
              <a:xfrm>
                <a:off x="3608646" y="3860080"/>
                <a:ext cx="408354" cy="123305"/>
              </a:xfrm>
              <a:custGeom>
                <a:avLst/>
                <a:gdLst>
                  <a:gd name="connsiteX0" fmla="*/ 3048 w 657129"/>
                  <a:gd name="connsiteY0" fmla="*/ 145257 h 198424"/>
                  <a:gd name="connsiteX1" fmla="*/ 518731 w 657129"/>
                  <a:gd name="connsiteY1" fmla="*/ 60198 h 198424"/>
                  <a:gd name="connsiteX2" fmla="*/ 567309 w 657129"/>
                  <a:gd name="connsiteY2" fmla="*/ 14669 h 198424"/>
                  <a:gd name="connsiteX3" fmla="*/ 617887 w 657129"/>
                  <a:gd name="connsiteY3" fmla="*/ 191 h 198424"/>
                  <a:gd name="connsiteX4" fmla="*/ 599980 w 657129"/>
                  <a:gd name="connsiteY4" fmla="*/ 26861 h 198424"/>
                  <a:gd name="connsiteX5" fmla="*/ 600932 w 657129"/>
                  <a:gd name="connsiteY5" fmla="*/ 17336 h 198424"/>
                  <a:gd name="connsiteX6" fmla="*/ 596169 w 657129"/>
                  <a:gd name="connsiteY6" fmla="*/ 9049 h 198424"/>
                  <a:gd name="connsiteX7" fmla="*/ 632555 w 657129"/>
                  <a:gd name="connsiteY7" fmla="*/ 10002 h 198424"/>
                  <a:gd name="connsiteX8" fmla="*/ 657130 w 657129"/>
                  <a:gd name="connsiteY8" fmla="*/ 37910 h 198424"/>
                  <a:gd name="connsiteX9" fmla="*/ 614648 w 657129"/>
                  <a:gd name="connsiteY9" fmla="*/ 36672 h 198424"/>
                  <a:gd name="connsiteX10" fmla="*/ 542068 w 657129"/>
                  <a:gd name="connsiteY10" fmla="*/ 82773 h 198424"/>
                  <a:gd name="connsiteX11" fmla="*/ 491585 w 657129"/>
                  <a:gd name="connsiteY11" fmla="*/ 124397 h 198424"/>
                  <a:gd name="connsiteX12" fmla="*/ 0 w 657129"/>
                  <a:gd name="connsiteY12" fmla="*/ 154210 h 198424"/>
                  <a:gd name="connsiteX13" fmla="*/ 2953 w 657129"/>
                  <a:gd name="connsiteY13" fmla="*/ 145161 h 198424"/>
                  <a:gd name="connsiteX14" fmla="*/ 2953 w 657129"/>
                  <a:gd name="connsiteY14" fmla="*/ 145161 h 198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57129" h="198424">
                    <a:moveTo>
                      <a:pt x="3048" y="145257"/>
                    </a:moveTo>
                    <a:cubicBezTo>
                      <a:pt x="174117" y="200978"/>
                      <a:pt x="388429" y="199549"/>
                      <a:pt x="518731" y="60198"/>
                    </a:cubicBezTo>
                    <a:cubicBezTo>
                      <a:pt x="533876" y="44101"/>
                      <a:pt x="547688" y="27623"/>
                      <a:pt x="567309" y="14669"/>
                    </a:cubicBezTo>
                    <a:cubicBezTo>
                      <a:pt x="580644" y="5525"/>
                      <a:pt x="599027" y="-1238"/>
                      <a:pt x="617887" y="191"/>
                    </a:cubicBezTo>
                    <a:cubicBezTo>
                      <a:pt x="617887" y="191"/>
                      <a:pt x="599980" y="26861"/>
                      <a:pt x="599980" y="26861"/>
                    </a:cubicBezTo>
                    <a:cubicBezTo>
                      <a:pt x="607123" y="28671"/>
                      <a:pt x="606457" y="18955"/>
                      <a:pt x="600932" y="17336"/>
                    </a:cubicBezTo>
                    <a:cubicBezTo>
                      <a:pt x="600932" y="17336"/>
                      <a:pt x="596169" y="9049"/>
                      <a:pt x="596169" y="9049"/>
                    </a:cubicBezTo>
                    <a:cubicBezTo>
                      <a:pt x="604742" y="-1809"/>
                      <a:pt x="621982" y="-1905"/>
                      <a:pt x="632555" y="10002"/>
                    </a:cubicBezTo>
                    <a:cubicBezTo>
                      <a:pt x="632555" y="10002"/>
                      <a:pt x="657130" y="37910"/>
                      <a:pt x="657130" y="37910"/>
                    </a:cubicBezTo>
                    <a:cubicBezTo>
                      <a:pt x="657130" y="37910"/>
                      <a:pt x="614648" y="36672"/>
                      <a:pt x="614648" y="36672"/>
                    </a:cubicBezTo>
                    <a:cubicBezTo>
                      <a:pt x="585692" y="34195"/>
                      <a:pt x="562165" y="63818"/>
                      <a:pt x="542068" y="82773"/>
                    </a:cubicBezTo>
                    <a:cubicBezTo>
                      <a:pt x="526446" y="97917"/>
                      <a:pt x="509683" y="112205"/>
                      <a:pt x="491585" y="124397"/>
                    </a:cubicBezTo>
                    <a:cubicBezTo>
                      <a:pt x="347186" y="224028"/>
                      <a:pt x="157829" y="211741"/>
                      <a:pt x="0" y="154210"/>
                    </a:cubicBezTo>
                    <a:cubicBezTo>
                      <a:pt x="0" y="154210"/>
                      <a:pt x="2953" y="145161"/>
                      <a:pt x="2953" y="145161"/>
                    </a:cubicBezTo>
                    <a:lnTo>
                      <a:pt x="2953" y="145161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C83780C4-CA40-93F1-2B53-ACABE4549CA3}"/>
                  </a:ext>
                </a:extLst>
              </p:cNvPr>
              <p:cNvSpPr/>
              <p:nvPr/>
            </p:nvSpPr>
            <p:spPr>
              <a:xfrm>
                <a:off x="3347735" y="3768497"/>
                <a:ext cx="546681" cy="164927"/>
              </a:xfrm>
              <a:custGeom>
                <a:avLst/>
                <a:gdLst>
                  <a:gd name="connsiteX0" fmla="*/ 879729 w 879728"/>
                  <a:gd name="connsiteY0" fmla="*/ 1359 h 265403"/>
                  <a:gd name="connsiteX1" fmla="*/ 443960 w 879728"/>
                  <a:gd name="connsiteY1" fmla="*/ 151664 h 265403"/>
                  <a:gd name="connsiteX2" fmla="*/ 0 w 879728"/>
                  <a:gd name="connsiteY2" fmla="*/ 249104 h 265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79728" h="265403">
                    <a:moveTo>
                      <a:pt x="879729" y="1359"/>
                    </a:moveTo>
                    <a:cubicBezTo>
                      <a:pt x="724091" y="-11976"/>
                      <a:pt x="580168" y="75368"/>
                      <a:pt x="443960" y="151664"/>
                    </a:cubicBezTo>
                    <a:cubicBezTo>
                      <a:pt x="307753" y="227959"/>
                      <a:pt x="148304" y="298158"/>
                      <a:pt x="0" y="249104"/>
                    </a:cubicBezTo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94AD76C7-6A86-0B8E-6970-AAAE4029C0AA}"/>
                  </a:ext>
                </a:extLst>
              </p:cNvPr>
              <p:cNvSpPr/>
              <p:nvPr/>
            </p:nvSpPr>
            <p:spPr>
              <a:xfrm>
                <a:off x="3165133" y="3164003"/>
                <a:ext cx="266948" cy="510575"/>
              </a:xfrm>
              <a:custGeom>
                <a:avLst/>
                <a:gdLst>
                  <a:gd name="connsiteX0" fmla="*/ 9335 w 429577"/>
                  <a:gd name="connsiteY0" fmla="*/ 821531 h 821626"/>
                  <a:gd name="connsiteX1" fmla="*/ 0 w 429577"/>
                  <a:gd name="connsiteY1" fmla="*/ 805339 h 821626"/>
                  <a:gd name="connsiteX2" fmla="*/ 143637 w 429577"/>
                  <a:gd name="connsiteY2" fmla="*/ 581216 h 821626"/>
                  <a:gd name="connsiteX3" fmla="*/ 156686 w 429577"/>
                  <a:gd name="connsiteY3" fmla="*/ 563404 h 821626"/>
                  <a:gd name="connsiteX4" fmla="*/ 201263 w 429577"/>
                  <a:gd name="connsiteY4" fmla="*/ 503682 h 821626"/>
                  <a:gd name="connsiteX5" fmla="*/ 271463 w 429577"/>
                  <a:gd name="connsiteY5" fmla="*/ 407670 h 821626"/>
                  <a:gd name="connsiteX6" fmla="*/ 344805 w 429577"/>
                  <a:gd name="connsiteY6" fmla="*/ 273939 h 821626"/>
                  <a:gd name="connsiteX7" fmla="*/ 415385 w 429577"/>
                  <a:gd name="connsiteY7" fmla="*/ 0 h 821626"/>
                  <a:gd name="connsiteX8" fmla="*/ 429578 w 429577"/>
                  <a:gd name="connsiteY8" fmla="*/ 1429 h 821626"/>
                  <a:gd name="connsiteX9" fmla="*/ 357759 w 429577"/>
                  <a:gd name="connsiteY9" fmla="*/ 280035 h 821626"/>
                  <a:gd name="connsiteX10" fmla="*/ 283274 w 429577"/>
                  <a:gd name="connsiteY10" fmla="*/ 415766 h 821626"/>
                  <a:gd name="connsiteX11" fmla="*/ 212598 w 429577"/>
                  <a:gd name="connsiteY11" fmla="*/ 512350 h 821626"/>
                  <a:gd name="connsiteX12" fmla="*/ 168212 w 429577"/>
                  <a:gd name="connsiteY12" fmla="*/ 571881 h 821626"/>
                  <a:gd name="connsiteX13" fmla="*/ 155162 w 429577"/>
                  <a:gd name="connsiteY13" fmla="*/ 589788 h 821626"/>
                  <a:gd name="connsiteX14" fmla="*/ 9335 w 429577"/>
                  <a:gd name="connsiteY14" fmla="*/ 821627 h 821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29577" h="821626">
                    <a:moveTo>
                      <a:pt x="9335" y="821531"/>
                    </a:moveTo>
                    <a:lnTo>
                      <a:pt x="0" y="805339"/>
                    </a:lnTo>
                    <a:cubicBezTo>
                      <a:pt x="36576" y="722185"/>
                      <a:pt x="90869" y="653510"/>
                      <a:pt x="143637" y="581216"/>
                    </a:cubicBezTo>
                    <a:lnTo>
                      <a:pt x="156686" y="563404"/>
                    </a:lnTo>
                    <a:cubicBezTo>
                      <a:pt x="171355" y="543306"/>
                      <a:pt x="186500" y="523208"/>
                      <a:pt x="201263" y="503682"/>
                    </a:cubicBezTo>
                    <a:cubicBezTo>
                      <a:pt x="224790" y="472535"/>
                      <a:pt x="249174" y="440436"/>
                      <a:pt x="271463" y="407670"/>
                    </a:cubicBezTo>
                    <a:cubicBezTo>
                      <a:pt x="294608" y="373856"/>
                      <a:pt x="317850" y="331375"/>
                      <a:pt x="344805" y="273939"/>
                    </a:cubicBezTo>
                    <a:cubicBezTo>
                      <a:pt x="380143" y="198691"/>
                      <a:pt x="405194" y="101346"/>
                      <a:pt x="415385" y="0"/>
                    </a:cubicBezTo>
                    <a:lnTo>
                      <a:pt x="429578" y="1429"/>
                    </a:lnTo>
                    <a:cubicBezTo>
                      <a:pt x="419290" y="104394"/>
                      <a:pt x="393763" y="203359"/>
                      <a:pt x="357759" y="280035"/>
                    </a:cubicBezTo>
                    <a:cubicBezTo>
                      <a:pt x="330517" y="338137"/>
                      <a:pt x="306800" y="381286"/>
                      <a:pt x="283274" y="415766"/>
                    </a:cubicBezTo>
                    <a:cubicBezTo>
                      <a:pt x="260700" y="448723"/>
                      <a:pt x="236315" y="481108"/>
                      <a:pt x="212598" y="512350"/>
                    </a:cubicBezTo>
                    <a:cubicBezTo>
                      <a:pt x="197929" y="531781"/>
                      <a:pt x="182785" y="551879"/>
                      <a:pt x="168212" y="571881"/>
                    </a:cubicBezTo>
                    <a:lnTo>
                      <a:pt x="155162" y="589788"/>
                    </a:lnTo>
                    <a:cubicBezTo>
                      <a:pt x="102870" y="661416"/>
                      <a:pt x="45244" y="739997"/>
                      <a:pt x="9335" y="821627"/>
                    </a:cubicBez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D354A988-9632-73BC-F9CD-D8E4680C1DBC}"/>
                  </a:ext>
                </a:extLst>
              </p:cNvPr>
              <p:cNvSpPr/>
              <p:nvPr/>
            </p:nvSpPr>
            <p:spPr>
              <a:xfrm>
                <a:off x="3295293" y="3286467"/>
                <a:ext cx="310808" cy="518329"/>
              </a:xfrm>
              <a:custGeom>
                <a:avLst/>
                <a:gdLst>
                  <a:gd name="connsiteX0" fmla="*/ 13716 w 500157"/>
                  <a:gd name="connsiteY0" fmla="*/ 833914 h 834104"/>
                  <a:gd name="connsiteX1" fmla="*/ 0 w 500157"/>
                  <a:gd name="connsiteY1" fmla="*/ 825436 h 834104"/>
                  <a:gd name="connsiteX2" fmla="*/ 36671 w 500157"/>
                  <a:gd name="connsiteY2" fmla="*/ 725710 h 834104"/>
                  <a:gd name="connsiteX3" fmla="*/ 66008 w 500157"/>
                  <a:gd name="connsiteY3" fmla="*/ 652367 h 834104"/>
                  <a:gd name="connsiteX4" fmla="*/ 81724 w 500157"/>
                  <a:gd name="connsiteY4" fmla="*/ 611696 h 834104"/>
                  <a:gd name="connsiteX5" fmla="*/ 95440 w 500157"/>
                  <a:gd name="connsiteY5" fmla="*/ 577025 h 834104"/>
                  <a:gd name="connsiteX6" fmla="*/ 148876 w 500157"/>
                  <a:gd name="connsiteY6" fmla="*/ 452438 h 834104"/>
                  <a:gd name="connsiteX7" fmla="*/ 172974 w 500157"/>
                  <a:gd name="connsiteY7" fmla="*/ 401479 h 834104"/>
                  <a:gd name="connsiteX8" fmla="*/ 196501 w 500157"/>
                  <a:gd name="connsiteY8" fmla="*/ 344424 h 834104"/>
                  <a:gd name="connsiteX9" fmla="*/ 220980 w 500157"/>
                  <a:gd name="connsiteY9" fmla="*/ 285369 h 834104"/>
                  <a:gd name="connsiteX10" fmla="*/ 307753 w 500157"/>
                  <a:gd name="connsiteY10" fmla="*/ 158115 h 834104"/>
                  <a:gd name="connsiteX11" fmla="*/ 361759 w 500157"/>
                  <a:gd name="connsiteY11" fmla="*/ 114014 h 834104"/>
                  <a:gd name="connsiteX12" fmla="*/ 367093 w 500157"/>
                  <a:gd name="connsiteY12" fmla="*/ 109919 h 834104"/>
                  <a:gd name="connsiteX13" fmla="*/ 428720 w 500157"/>
                  <a:gd name="connsiteY13" fmla="*/ 55435 h 834104"/>
                  <a:gd name="connsiteX14" fmla="*/ 491394 w 500157"/>
                  <a:gd name="connsiteY14" fmla="*/ 0 h 834104"/>
                  <a:gd name="connsiteX15" fmla="*/ 500158 w 500157"/>
                  <a:gd name="connsiteY15" fmla="*/ 11335 h 834104"/>
                  <a:gd name="connsiteX16" fmla="*/ 438531 w 500157"/>
                  <a:gd name="connsiteY16" fmla="*/ 65818 h 834104"/>
                  <a:gd name="connsiteX17" fmla="*/ 375856 w 500157"/>
                  <a:gd name="connsiteY17" fmla="*/ 121253 h 834104"/>
                  <a:gd name="connsiteX18" fmla="*/ 370522 w 500157"/>
                  <a:gd name="connsiteY18" fmla="*/ 125349 h 834104"/>
                  <a:gd name="connsiteX19" fmla="*/ 317563 w 500157"/>
                  <a:gd name="connsiteY19" fmla="*/ 168592 h 834104"/>
                  <a:gd name="connsiteX20" fmla="*/ 234125 w 500157"/>
                  <a:gd name="connsiteY20" fmla="*/ 291275 h 834104"/>
                  <a:gd name="connsiteX21" fmla="*/ 210026 w 500157"/>
                  <a:gd name="connsiteY21" fmla="*/ 349663 h 834104"/>
                  <a:gd name="connsiteX22" fmla="*/ 186214 w 500157"/>
                  <a:gd name="connsiteY22" fmla="*/ 407384 h 834104"/>
                  <a:gd name="connsiteX23" fmla="*/ 162020 w 500157"/>
                  <a:gd name="connsiteY23" fmla="*/ 458629 h 834104"/>
                  <a:gd name="connsiteX24" fmla="*/ 109347 w 500157"/>
                  <a:gd name="connsiteY24" fmla="*/ 581501 h 834104"/>
                  <a:gd name="connsiteX25" fmla="*/ 95155 w 500157"/>
                  <a:gd name="connsiteY25" fmla="*/ 617411 h 834104"/>
                  <a:gd name="connsiteX26" fmla="*/ 80010 w 500157"/>
                  <a:gd name="connsiteY26" fmla="*/ 656558 h 834104"/>
                  <a:gd name="connsiteX27" fmla="*/ 49911 w 500157"/>
                  <a:gd name="connsiteY27" fmla="*/ 731806 h 834104"/>
                  <a:gd name="connsiteX28" fmla="*/ 14002 w 500157"/>
                  <a:gd name="connsiteY28" fmla="*/ 834104 h 834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00157" h="834104">
                    <a:moveTo>
                      <a:pt x="13716" y="833914"/>
                    </a:moveTo>
                    <a:lnTo>
                      <a:pt x="0" y="825436"/>
                    </a:lnTo>
                    <a:cubicBezTo>
                      <a:pt x="7525" y="787432"/>
                      <a:pt x="22479" y="756476"/>
                      <a:pt x="36671" y="725710"/>
                    </a:cubicBezTo>
                    <a:cubicBezTo>
                      <a:pt x="47054" y="703136"/>
                      <a:pt x="57817" y="679704"/>
                      <a:pt x="66008" y="652367"/>
                    </a:cubicBezTo>
                    <a:cubicBezTo>
                      <a:pt x="70104" y="638651"/>
                      <a:pt x="76009" y="624935"/>
                      <a:pt x="81724" y="611696"/>
                    </a:cubicBezTo>
                    <a:cubicBezTo>
                      <a:pt x="86677" y="600265"/>
                      <a:pt x="91726" y="588455"/>
                      <a:pt x="95440" y="577025"/>
                    </a:cubicBezTo>
                    <a:cubicBezTo>
                      <a:pt x="109538" y="533972"/>
                      <a:pt x="129540" y="492538"/>
                      <a:pt x="148876" y="452438"/>
                    </a:cubicBezTo>
                    <a:cubicBezTo>
                      <a:pt x="156876" y="435769"/>
                      <a:pt x="165259" y="418529"/>
                      <a:pt x="172974" y="401479"/>
                    </a:cubicBezTo>
                    <a:cubicBezTo>
                      <a:pt x="181451" y="382715"/>
                      <a:pt x="189071" y="363284"/>
                      <a:pt x="196501" y="344424"/>
                    </a:cubicBezTo>
                    <a:cubicBezTo>
                      <a:pt x="204121" y="324993"/>
                      <a:pt x="212027" y="304800"/>
                      <a:pt x="220980" y="285369"/>
                    </a:cubicBezTo>
                    <a:cubicBezTo>
                      <a:pt x="246316" y="230029"/>
                      <a:pt x="273844" y="189548"/>
                      <a:pt x="307753" y="158115"/>
                    </a:cubicBezTo>
                    <a:cubicBezTo>
                      <a:pt x="323850" y="143161"/>
                      <a:pt x="343948" y="127635"/>
                      <a:pt x="361759" y="114014"/>
                    </a:cubicBezTo>
                    <a:lnTo>
                      <a:pt x="367093" y="109919"/>
                    </a:lnTo>
                    <a:cubicBezTo>
                      <a:pt x="389668" y="92488"/>
                      <a:pt x="409480" y="73628"/>
                      <a:pt x="428720" y="55435"/>
                    </a:cubicBezTo>
                    <a:cubicBezTo>
                      <a:pt x="448151" y="36957"/>
                      <a:pt x="468249" y="17812"/>
                      <a:pt x="491394" y="0"/>
                    </a:cubicBezTo>
                    <a:lnTo>
                      <a:pt x="500158" y="11335"/>
                    </a:lnTo>
                    <a:cubicBezTo>
                      <a:pt x="477584" y="28766"/>
                      <a:pt x="457771" y="47625"/>
                      <a:pt x="438531" y="65818"/>
                    </a:cubicBezTo>
                    <a:cubicBezTo>
                      <a:pt x="419100" y="84296"/>
                      <a:pt x="399002" y="103442"/>
                      <a:pt x="375856" y="121253"/>
                    </a:cubicBezTo>
                    <a:lnTo>
                      <a:pt x="370522" y="125349"/>
                    </a:lnTo>
                    <a:cubicBezTo>
                      <a:pt x="353092" y="138779"/>
                      <a:pt x="333184" y="154019"/>
                      <a:pt x="317563" y="168592"/>
                    </a:cubicBezTo>
                    <a:cubicBezTo>
                      <a:pt x="285083" y="198692"/>
                      <a:pt x="258603" y="237744"/>
                      <a:pt x="234125" y="291275"/>
                    </a:cubicBezTo>
                    <a:cubicBezTo>
                      <a:pt x="225361" y="310420"/>
                      <a:pt x="217551" y="330327"/>
                      <a:pt x="210026" y="349663"/>
                    </a:cubicBezTo>
                    <a:cubicBezTo>
                      <a:pt x="202597" y="368713"/>
                      <a:pt x="194881" y="388334"/>
                      <a:pt x="186214" y="407384"/>
                    </a:cubicBezTo>
                    <a:cubicBezTo>
                      <a:pt x="178403" y="424625"/>
                      <a:pt x="170021" y="441865"/>
                      <a:pt x="162020" y="458629"/>
                    </a:cubicBezTo>
                    <a:cubicBezTo>
                      <a:pt x="142875" y="498348"/>
                      <a:pt x="123158" y="539306"/>
                      <a:pt x="109347" y="581501"/>
                    </a:cubicBezTo>
                    <a:cubicBezTo>
                      <a:pt x="105442" y="593503"/>
                      <a:pt x="100203" y="605600"/>
                      <a:pt x="95155" y="617411"/>
                    </a:cubicBezTo>
                    <a:cubicBezTo>
                      <a:pt x="89630" y="630365"/>
                      <a:pt x="83915" y="643700"/>
                      <a:pt x="80010" y="656558"/>
                    </a:cubicBezTo>
                    <a:cubicBezTo>
                      <a:pt x="71438" y="684943"/>
                      <a:pt x="60579" y="708755"/>
                      <a:pt x="49911" y="731806"/>
                    </a:cubicBezTo>
                    <a:cubicBezTo>
                      <a:pt x="36100" y="761810"/>
                      <a:pt x="21241" y="797719"/>
                      <a:pt x="14002" y="834104"/>
                    </a:cubicBez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8C6594A8-421F-F4BA-E1F0-7B7E774AC4D3}"/>
                  </a:ext>
                </a:extLst>
              </p:cNvPr>
              <p:cNvSpPr/>
              <p:nvPr/>
            </p:nvSpPr>
            <p:spPr>
              <a:xfrm>
                <a:off x="1101344" y="3352878"/>
                <a:ext cx="104411" cy="85056"/>
              </a:xfrm>
              <a:custGeom>
                <a:avLst/>
                <a:gdLst>
                  <a:gd name="connsiteX0" fmla="*/ 9525 w 168020"/>
                  <a:gd name="connsiteY0" fmla="*/ 136779 h 136874"/>
                  <a:gd name="connsiteX1" fmla="*/ 0 w 168020"/>
                  <a:gd name="connsiteY1" fmla="*/ 120491 h 136874"/>
                  <a:gd name="connsiteX2" fmla="*/ 60769 w 168020"/>
                  <a:gd name="connsiteY2" fmla="*/ 78200 h 136874"/>
                  <a:gd name="connsiteX3" fmla="*/ 91249 w 168020"/>
                  <a:gd name="connsiteY3" fmla="*/ 51435 h 136874"/>
                  <a:gd name="connsiteX4" fmla="*/ 106013 w 168020"/>
                  <a:gd name="connsiteY4" fmla="*/ 38576 h 136874"/>
                  <a:gd name="connsiteX5" fmla="*/ 112776 w 168020"/>
                  <a:gd name="connsiteY5" fmla="*/ 32671 h 136874"/>
                  <a:gd name="connsiteX6" fmla="*/ 155543 w 168020"/>
                  <a:gd name="connsiteY6" fmla="*/ 0 h 136874"/>
                  <a:gd name="connsiteX7" fmla="*/ 168021 w 168020"/>
                  <a:gd name="connsiteY7" fmla="*/ 11049 h 136874"/>
                  <a:gd name="connsiteX8" fmla="*/ 124015 w 168020"/>
                  <a:gd name="connsiteY8" fmla="*/ 45529 h 136874"/>
                  <a:gd name="connsiteX9" fmla="*/ 117253 w 168020"/>
                  <a:gd name="connsiteY9" fmla="*/ 51435 h 136874"/>
                  <a:gd name="connsiteX10" fmla="*/ 102394 w 168020"/>
                  <a:gd name="connsiteY10" fmla="*/ 64389 h 136874"/>
                  <a:gd name="connsiteX11" fmla="*/ 72104 w 168020"/>
                  <a:gd name="connsiteY11" fmla="*/ 91059 h 136874"/>
                  <a:gd name="connsiteX12" fmla="*/ 9525 w 168020"/>
                  <a:gd name="connsiteY12" fmla="*/ 136874 h 136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8020" h="136874">
                    <a:moveTo>
                      <a:pt x="9525" y="136779"/>
                    </a:moveTo>
                    <a:lnTo>
                      <a:pt x="0" y="120491"/>
                    </a:lnTo>
                    <a:cubicBezTo>
                      <a:pt x="17240" y="106490"/>
                      <a:pt x="44005" y="92964"/>
                      <a:pt x="60769" y="78200"/>
                    </a:cubicBezTo>
                    <a:cubicBezTo>
                      <a:pt x="70866" y="69152"/>
                      <a:pt x="81058" y="60198"/>
                      <a:pt x="91249" y="51435"/>
                    </a:cubicBezTo>
                    <a:cubicBezTo>
                      <a:pt x="95536" y="47720"/>
                      <a:pt x="100965" y="42958"/>
                      <a:pt x="106013" y="38576"/>
                    </a:cubicBezTo>
                    <a:lnTo>
                      <a:pt x="112776" y="32671"/>
                    </a:lnTo>
                    <a:cubicBezTo>
                      <a:pt x="128111" y="19240"/>
                      <a:pt x="143732" y="8477"/>
                      <a:pt x="155543" y="0"/>
                    </a:cubicBezTo>
                    <a:lnTo>
                      <a:pt x="168021" y="11049"/>
                    </a:lnTo>
                    <a:cubicBezTo>
                      <a:pt x="156591" y="19240"/>
                      <a:pt x="138874" y="32575"/>
                      <a:pt x="124015" y="45529"/>
                    </a:cubicBezTo>
                    <a:lnTo>
                      <a:pt x="117253" y="51435"/>
                    </a:lnTo>
                    <a:cubicBezTo>
                      <a:pt x="112204" y="55817"/>
                      <a:pt x="106775" y="60674"/>
                      <a:pt x="102394" y="64389"/>
                    </a:cubicBezTo>
                    <a:cubicBezTo>
                      <a:pt x="92297" y="73152"/>
                      <a:pt x="82201" y="82105"/>
                      <a:pt x="72104" y="91059"/>
                    </a:cubicBezTo>
                    <a:cubicBezTo>
                      <a:pt x="55245" y="106013"/>
                      <a:pt x="27051" y="122587"/>
                      <a:pt x="9525" y="136874"/>
                    </a:cubicBez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831599EA-EE0B-AAA1-6210-77AF2DA3E9CD}"/>
                  </a:ext>
                </a:extLst>
              </p:cNvPr>
              <p:cNvSpPr/>
              <p:nvPr/>
            </p:nvSpPr>
            <p:spPr>
              <a:xfrm>
                <a:off x="1223454" y="3461375"/>
                <a:ext cx="81564" cy="96658"/>
              </a:xfrm>
              <a:custGeom>
                <a:avLst/>
                <a:gdLst>
                  <a:gd name="connsiteX0" fmla="*/ 17050 w 131254"/>
                  <a:gd name="connsiteY0" fmla="*/ 155448 h 155543"/>
                  <a:gd name="connsiteX1" fmla="*/ 0 w 131254"/>
                  <a:gd name="connsiteY1" fmla="*/ 152781 h 155543"/>
                  <a:gd name="connsiteX2" fmla="*/ 52007 w 131254"/>
                  <a:gd name="connsiteY2" fmla="*/ 86392 h 155543"/>
                  <a:gd name="connsiteX3" fmla="*/ 72390 w 131254"/>
                  <a:gd name="connsiteY3" fmla="*/ 64484 h 155543"/>
                  <a:gd name="connsiteX4" fmla="*/ 119825 w 131254"/>
                  <a:gd name="connsiteY4" fmla="*/ 0 h 155543"/>
                  <a:gd name="connsiteX5" fmla="*/ 131254 w 131254"/>
                  <a:gd name="connsiteY5" fmla="*/ 14954 h 155543"/>
                  <a:gd name="connsiteX6" fmla="*/ 85154 w 131254"/>
                  <a:gd name="connsiteY6" fmla="*/ 76009 h 155543"/>
                  <a:gd name="connsiteX7" fmla="*/ 64579 w 131254"/>
                  <a:gd name="connsiteY7" fmla="*/ 98107 h 155543"/>
                  <a:gd name="connsiteX8" fmla="*/ 17145 w 131254"/>
                  <a:gd name="connsiteY8" fmla="*/ 155543 h 155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1254" h="155543">
                    <a:moveTo>
                      <a:pt x="17050" y="155448"/>
                    </a:moveTo>
                    <a:lnTo>
                      <a:pt x="0" y="152781"/>
                    </a:lnTo>
                    <a:cubicBezTo>
                      <a:pt x="16192" y="131159"/>
                      <a:pt x="34385" y="105061"/>
                      <a:pt x="52007" y="86392"/>
                    </a:cubicBezTo>
                    <a:cubicBezTo>
                      <a:pt x="58769" y="79153"/>
                      <a:pt x="65627" y="71914"/>
                      <a:pt x="72390" y="64484"/>
                    </a:cubicBezTo>
                    <a:cubicBezTo>
                      <a:pt x="89916" y="45244"/>
                      <a:pt x="103823" y="26860"/>
                      <a:pt x="119825" y="0"/>
                    </a:cubicBezTo>
                    <a:lnTo>
                      <a:pt x="131254" y="14954"/>
                    </a:lnTo>
                    <a:cubicBezTo>
                      <a:pt x="114776" y="42767"/>
                      <a:pt x="103346" y="55912"/>
                      <a:pt x="85154" y="76009"/>
                    </a:cubicBezTo>
                    <a:cubicBezTo>
                      <a:pt x="78296" y="83534"/>
                      <a:pt x="71438" y="90868"/>
                      <a:pt x="64579" y="98107"/>
                    </a:cubicBezTo>
                    <a:cubicBezTo>
                      <a:pt x="46482" y="117348"/>
                      <a:pt x="32766" y="134684"/>
                      <a:pt x="17145" y="155543"/>
                    </a:cubicBez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AB2A57B4-E92D-DF8B-E8BB-6306CE054024}"/>
                  </a:ext>
                </a:extLst>
              </p:cNvPr>
              <p:cNvSpPr/>
              <p:nvPr/>
            </p:nvSpPr>
            <p:spPr>
              <a:xfrm>
                <a:off x="744723" y="3642556"/>
                <a:ext cx="116546" cy="89022"/>
              </a:xfrm>
              <a:custGeom>
                <a:avLst/>
                <a:gdLst>
                  <a:gd name="connsiteX0" fmla="*/ 14573 w 187547"/>
                  <a:gd name="connsiteY0" fmla="*/ 143256 h 143256"/>
                  <a:gd name="connsiteX1" fmla="*/ 0 w 187547"/>
                  <a:gd name="connsiteY1" fmla="*/ 133255 h 143256"/>
                  <a:gd name="connsiteX2" fmla="*/ 176689 w 187547"/>
                  <a:gd name="connsiteY2" fmla="*/ 0 h 143256"/>
                  <a:gd name="connsiteX3" fmla="*/ 187547 w 187547"/>
                  <a:gd name="connsiteY3" fmla="*/ 14383 h 143256"/>
                  <a:gd name="connsiteX4" fmla="*/ 14573 w 187547"/>
                  <a:gd name="connsiteY4" fmla="*/ 143256 h 143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547" h="143256">
                    <a:moveTo>
                      <a:pt x="14573" y="143256"/>
                    </a:moveTo>
                    <a:lnTo>
                      <a:pt x="0" y="133255"/>
                    </a:lnTo>
                    <a:lnTo>
                      <a:pt x="176689" y="0"/>
                    </a:lnTo>
                    <a:lnTo>
                      <a:pt x="187547" y="14383"/>
                    </a:lnTo>
                    <a:lnTo>
                      <a:pt x="14573" y="143256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B9C320B4-D570-CBF4-D888-84F27E222C22}"/>
                  </a:ext>
                </a:extLst>
              </p:cNvPr>
              <p:cNvSpPr/>
              <p:nvPr/>
            </p:nvSpPr>
            <p:spPr>
              <a:xfrm>
                <a:off x="887253" y="3787750"/>
                <a:ext cx="147857" cy="50844"/>
              </a:xfrm>
              <a:custGeom>
                <a:avLst/>
                <a:gdLst>
                  <a:gd name="connsiteX0" fmla="*/ 18479 w 237934"/>
                  <a:gd name="connsiteY0" fmla="*/ 81820 h 81819"/>
                  <a:gd name="connsiteX1" fmla="*/ 0 w 237934"/>
                  <a:gd name="connsiteY1" fmla="*/ 68199 h 81819"/>
                  <a:gd name="connsiteX2" fmla="*/ 219837 w 237934"/>
                  <a:gd name="connsiteY2" fmla="*/ 0 h 81819"/>
                  <a:gd name="connsiteX3" fmla="*/ 237935 w 237934"/>
                  <a:gd name="connsiteY3" fmla="*/ 13525 h 81819"/>
                  <a:gd name="connsiteX4" fmla="*/ 18479 w 237934"/>
                  <a:gd name="connsiteY4" fmla="*/ 81820 h 81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934" h="81819">
                    <a:moveTo>
                      <a:pt x="18479" y="81820"/>
                    </a:moveTo>
                    <a:lnTo>
                      <a:pt x="0" y="68199"/>
                    </a:lnTo>
                    <a:lnTo>
                      <a:pt x="219837" y="0"/>
                    </a:lnTo>
                    <a:lnTo>
                      <a:pt x="237935" y="13525"/>
                    </a:lnTo>
                    <a:lnTo>
                      <a:pt x="18479" y="81820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8FD0E69C-5631-FED0-3507-4D411D1A6477}"/>
                  </a:ext>
                </a:extLst>
              </p:cNvPr>
              <p:cNvSpPr/>
              <p:nvPr/>
            </p:nvSpPr>
            <p:spPr>
              <a:xfrm>
                <a:off x="4088502" y="3271610"/>
                <a:ext cx="134894" cy="118913"/>
              </a:xfrm>
              <a:custGeom>
                <a:avLst/>
                <a:gdLst>
                  <a:gd name="connsiteX0" fmla="*/ 203073 w 217074"/>
                  <a:gd name="connsiteY0" fmla="*/ 191357 h 191357"/>
                  <a:gd name="connsiteX1" fmla="*/ 0 w 217074"/>
                  <a:gd name="connsiteY1" fmla="*/ 12002 h 191357"/>
                  <a:gd name="connsiteX2" fmla="*/ 13430 w 217074"/>
                  <a:gd name="connsiteY2" fmla="*/ 0 h 191357"/>
                  <a:gd name="connsiteX3" fmla="*/ 217075 w 217074"/>
                  <a:gd name="connsiteY3" fmla="*/ 182880 h 191357"/>
                  <a:gd name="connsiteX4" fmla="*/ 203073 w 217074"/>
                  <a:gd name="connsiteY4" fmla="*/ 191357 h 191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074" h="191357">
                    <a:moveTo>
                      <a:pt x="203073" y="191357"/>
                    </a:moveTo>
                    <a:lnTo>
                      <a:pt x="0" y="12002"/>
                    </a:lnTo>
                    <a:lnTo>
                      <a:pt x="13430" y="0"/>
                    </a:lnTo>
                    <a:lnTo>
                      <a:pt x="217075" y="182880"/>
                    </a:lnTo>
                    <a:lnTo>
                      <a:pt x="203073" y="191357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BEF2F868-8B48-4905-A96B-982B0AF18A9A}"/>
                  </a:ext>
                </a:extLst>
              </p:cNvPr>
              <p:cNvSpPr/>
              <p:nvPr/>
            </p:nvSpPr>
            <p:spPr>
              <a:xfrm>
                <a:off x="4006524" y="3370103"/>
                <a:ext cx="130337" cy="126253"/>
              </a:xfrm>
              <a:custGeom>
                <a:avLst/>
                <a:gdLst>
                  <a:gd name="connsiteX0" fmla="*/ 205454 w 209740"/>
                  <a:gd name="connsiteY0" fmla="*/ 203168 h 203168"/>
                  <a:gd name="connsiteX1" fmla="*/ 0 w 209740"/>
                  <a:gd name="connsiteY1" fmla="*/ 14383 h 203168"/>
                  <a:gd name="connsiteX2" fmla="*/ 8573 w 209740"/>
                  <a:gd name="connsiteY2" fmla="*/ 0 h 203168"/>
                  <a:gd name="connsiteX3" fmla="*/ 209741 w 209740"/>
                  <a:gd name="connsiteY3" fmla="*/ 190976 h 203168"/>
                  <a:gd name="connsiteX4" fmla="*/ 205454 w 209740"/>
                  <a:gd name="connsiteY4" fmla="*/ 203168 h 203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740" h="203168">
                    <a:moveTo>
                      <a:pt x="205454" y="203168"/>
                    </a:moveTo>
                    <a:lnTo>
                      <a:pt x="0" y="14383"/>
                    </a:lnTo>
                    <a:lnTo>
                      <a:pt x="8573" y="0"/>
                    </a:lnTo>
                    <a:lnTo>
                      <a:pt x="209741" y="190976"/>
                    </a:lnTo>
                    <a:lnTo>
                      <a:pt x="205454" y="203168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28F31923-8AE4-CBFA-7817-F6526C14B794}"/>
                  </a:ext>
                </a:extLst>
              </p:cNvPr>
              <p:cNvSpPr/>
              <p:nvPr/>
            </p:nvSpPr>
            <p:spPr>
              <a:xfrm>
                <a:off x="4475311" y="3617518"/>
                <a:ext cx="185739" cy="129153"/>
              </a:xfrm>
              <a:custGeom>
                <a:avLst/>
                <a:gdLst>
                  <a:gd name="connsiteX0" fmla="*/ 292037 w 298894"/>
                  <a:gd name="connsiteY0" fmla="*/ 207835 h 207835"/>
                  <a:gd name="connsiteX1" fmla="*/ 0 w 298894"/>
                  <a:gd name="connsiteY1" fmla="*/ 18288 h 207835"/>
                  <a:gd name="connsiteX2" fmla="*/ 13049 w 298894"/>
                  <a:gd name="connsiteY2" fmla="*/ 0 h 207835"/>
                  <a:gd name="connsiteX3" fmla="*/ 298895 w 298894"/>
                  <a:gd name="connsiteY3" fmla="*/ 191643 h 207835"/>
                  <a:gd name="connsiteX4" fmla="*/ 292037 w 298894"/>
                  <a:gd name="connsiteY4" fmla="*/ 207835 h 207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8894" h="207835">
                    <a:moveTo>
                      <a:pt x="292037" y="207835"/>
                    </a:moveTo>
                    <a:lnTo>
                      <a:pt x="0" y="18288"/>
                    </a:lnTo>
                    <a:lnTo>
                      <a:pt x="13049" y="0"/>
                    </a:lnTo>
                    <a:lnTo>
                      <a:pt x="298895" y="191643"/>
                    </a:lnTo>
                    <a:lnTo>
                      <a:pt x="292037" y="207835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725F9C56-00E7-F633-7739-4E29AD0F3306}"/>
                  </a:ext>
                </a:extLst>
              </p:cNvPr>
              <p:cNvSpPr/>
              <p:nvPr/>
            </p:nvSpPr>
            <p:spPr>
              <a:xfrm>
                <a:off x="4383270" y="3720746"/>
                <a:ext cx="87483" cy="91981"/>
              </a:xfrm>
              <a:custGeom>
                <a:avLst/>
                <a:gdLst>
                  <a:gd name="connsiteX0" fmla="*/ 125635 w 140779"/>
                  <a:gd name="connsiteY0" fmla="*/ 148018 h 148018"/>
                  <a:gd name="connsiteX1" fmla="*/ 0 w 140779"/>
                  <a:gd name="connsiteY1" fmla="*/ 8192 h 148018"/>
                  <a:gd name="connsiteX2" fmla="*/ 16383 w 140779"/>
                  <a:gd name="connsiteY2" fmla="*/ 0 h 148018"/>
                  <a:gd name="connsiteX3" fmla="*/ 140779 w 140779"/>
                  <a:gd name="connsiteY3" fmla="*/ 137731 h 148018"/>
                  <a:gd name="connsiteX4" fmla="*/ 125635 w 140779"/>
                  <a:gd name="connsiteY4" fmla="*/ 148018 h 148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779" h="148018">
                    <a:moveTo>
                      <a:pt x="125635" y="148018"/>
                    </a:moveTo>
                    <a:lnTo>
                      <a:pt x="0" y="8192"/>
                    </a:lnTo>
                    <a:lnTo>
                      <a:pt x="16383" y="0"/>
                    </a:lnTo>
                    <a:lnTo>
                      <a:pt x="140779" y="137731"/>
                    </a:lnTo>
                    <a:lnTo>
                      <a:pt x="125635" y="148018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25" name="Freeform 2078">
              <a:extLst>
                <a:ext uri="{FF2B5EF4-FFF2-40B4-BE49-F238E27FC236}">
                  <a16:creationId xmlns:a16="http://schemas.microsoft.com/office/drawing/2014/main" id="{41E4AD7C-C1B6-768D-226E-B456030E90EF}"/>
                </a:ext>
              </a:extLst>
            </p:cNvPr>
            <p:cNvSpPr/>
            <p:nvPr/>
          </p:nvSpPr>
          <p:spPr>
            <a:xfrm>
              <a:off x="8519767" y="3650464"/>
              <a:ext cx="546731" cy="164527"/>
            </a:xfrm>
            <a:custGeom>
              <a:avLst/>
              <a:gdLst>
                <a:gd name="csX0" fmla="*/ 546731 w 546731"/>
                <a:gd name="csY0" fmla="*/ 843 h 164527"/>
                <a:gd name="csX1" fmla="*/ 275911 w 546731"/>
                <a:gd name="csY1" fmla="*/ 94019 h 164527"/>
                <a:gd name="csX2" fmla="*/ 0 w 546731"/>
                <a:gd name="csY2" fmla="*/ 154424 h 1645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46731" h="164527">
                  <a:moveTo>
                    <a:pt x="546731" y="843"/>
                  </a:moveTo>
                  <a:cubicBezTo>
                    <a:pt x="450006" y="-7424"/>
                    <a:pt x="360561" y="46722"/>
                    <a:pt x="275911" y="94019"/>
                  </a:cubicBezTo>
                  <a:cubicBezTo>
                    <a:pt x="191261" y="141315"/>
                    <a:pt x="92168" y="184833"/>
                    <a:pt x="0" y="154424"/>
                  </a:cubicBezTo>
                </a:path>
              </a:pathLst>
            </a:custGeom>
            <a:noFill/>
            <a:ln w="591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EA92305E-0E54-34D9-8372-03CCD26FF89B}"/>
                </a:ext>
              </a:extLst>
            </p:cNvPr>
            <p:cNvSpPr/>
            <p:nvPr/>
          </p:nvSpPr>
          <p:spPr>
            <a:xfrm>
              <a:off x="6983182" y="3092010"/>
              <a:ext cx="1711517" cy="1346722"/>
            </a:xfrm>
            <a:custGeom>
              <a:avLst/>
              <a:gdLst>
                <a:gd name="connsiteX0" fmla="*/ 89251 w 1711517"/>
                <a:gd name="connsiteY0" fmla="*/ 123 h 1346722"/>
                <a:gd name="connsiteX1" fmla="*/ 181478 w 1711517"/>
                <a:gd name="connsiteY1" fmla="*/ 78419 h 1346722"/>
                <a:gd name="connsiteX2" fmla="*/ 423825 w 1711517"/>
                <a:gd name="connsiteY2" fmla="*/ 416640 h 1346722"/>
                <a:gd name="connsiteX3" fmla="*/ 486987 w 1711517"/>
                <a:gd name="connsiteY3" fmla="*/ 537864 h 1346722"/>
                <a:gd name="connsiteX4" fmla="*/ 507173 w 1711517"/>
                <a:gd name="connsiteY4" fmla="*/ 571166 h 1346722"/>
                <a:gd name="connsiteX5" fmla="*/ 689673 w 1711517"/>
                <a:gd name="connsiteY5" fmla="*/ 699712 h 1346722"/>
                <a:gd name="connsiteX6" fmla="*/ 695356 w 1711517"/>
                <a:gd name="connsiteY6" fmla="*/ 703431 h 1346722"/>
                <a:gd name="connsiteX7" fmla="*/ 831979 w 1711517"/>
                <a:gd name="connsiteY7" fmla="*/ 779366 h 1346722"/>
                <a:gd name="connsiteX8" fmla="*/ 997609 w 1711517"/>
                <a:gd name="connsiteY8" fmla="*/ 765608 h 1346722"/>
                <a:gd name="connsiteX9" fmla="*/ 1195086 w 1711517"/>
                <a:gd name="connsiteY9" fmla="*/ 677451 h 1346722"/>
                <a:gd name="connsiteX10" fmla="*/ 1290273 w 1711517"/>
                <a:gd name="connsiteY10" fmla="*/ 570989 h 1346722"/>
                <a:gd name="connsiteX11" fmla="*/ 1389603 w 1711517"/>
                <a:gd name="connsiteY11" fmla="*/ 409732 h 1346722"/>
                <a:gd name="connsiteX12" fmla="*/ 1431277 w 1711517"/>
                <a:gd name="connsiteY12" fmla="*/ 325472 h 1346722"/>
                <a:gd name="connsiteX13" fmla="*/ 1506877 w 1711517"/>
                <a:gd name="connsiteY13" fmla="*/ 179729 h 1346722"/>
                <a:gd name="connsiteX14" fmla="*/ 1519778 w 1711517"/>
                <a:gd name="connsiteY14" fmla="*/ 156125 h 1346722"/>
                <a:gd name="connsiteX15" fmla="*/ 1660309 w 1711517"/>
                <a:gd name="connsiteY15" fmla="*/ 261137 h 1346722"/>
                <a:gd name="connsiteX16" fmla="*/ 1650617 w 1711517"/>
                <a:gd name="connsiteY16" fmla="*/ 274175 h 1346722"/>
                <a:gd name="connsiteX17" fmla="*/ 1493077 w 1711517"/>
                <a:gd name="connsiteY17" fmla="*/ 562250 h 1346722"/>
                <a:gd name="connsiteX18" fmla="*/ 1444714 w 1711517"/>
                <a:gd name="connsiteY18" fmla="*/ 692272 h 1346722"/>
                <a:gd name="connsiteX19" fmla="*/ 1488637 w 1711517"/>
                <a:gd name="connsiteY19" fmla="*/ 778953 h 1346722"/>
                <a:gd name="connsiteX20" fmla="*/ 1525812 w 1711517"/>
                <a:gd name="connsiteY20" fmla="*/ 835874 h 1346722"/>
                <a:gd name="connsiteX21" fmla="*/ 1649946 w 1711517"/>
                <a:gd name="connsiteY21" fmla="*/ 937376 h 1346722"/>
                <a:gd name="connsiteX22" fmla="*/ 1711509 w 1711517"/>
                <a:gd name="connsiteY22" fmla="*/ 1084166 h 1346722"/>
                <a:gd name="connsiteX23" fmla="*/ 1651070 w 1711517"/>
                <a:gd name="connsiteY23" fmla="*/ 1211295 h 1346722"/>
                <a:gd name="connsiteX24" fmla="*/ 1650715 w 1711517"/>
                <a:gd name="connsiteY24" fmla="*/ 1211649 h 1346722"/>
                <a:gd name="connsiteX25" fmla="*/ 1500713 w 1711517"/>
                <a:gd name="connsiteY25" fmla="*/ 1297562 h 1346722"/>
                <a:gd name="connsiteX26" fmla="*/ 1352369 w 1711517"/>
                <a:gd name="connsiteY26" fmla="*/ 1338541 h 1346722"/>
                <a:gd name="connsiteX27" fmla="*/ 1194790 w 1711517"/>
                <a:gd name="connsiteY27" fmla="*/ 1327853 h 1346722"/>
                <a:gd name="connsiteX28" fmla="*/ 1127780 w 1711517"/>
                <a:gd name="connsiteY28" fmla="*/ 1213597 h 1346722"/>
                <a:gd name="connsiteX29" fmla="*/ 1118664 w 1711517"/>
                <a:gd name="connsiteY29" fmla="*/ 1155968 h 1346722"/>
                <a:gd name="connsiteX30" fmla="*/ 1104516 w 1711517"/>
                <a:gd name="connsiteY30" fmla="*/ 1093555 h 1346722"/>
                <a:gd name="connsiteX31" fmla="*/ 1034488 w 1711517"/>
                <a:gd name="connsiteY31" fmla="*/ 1011539 h 1346722"/>
                <a:gd name="connsiteX32" fmla="*/ 961440 w 1711517"/>
                <a:gd name="connsiteY32" fmla="*/ 995832 h 1346722"/>
                <a:gd name="connsiteX33" fmla="*/ 961381 w 1711517"/>
                <a:gd name="connsiteY33" fmla="*/ 995891 h 1346722"/>
                <a:gd name="connsiteX34" fmla="*/ 897213 w 1711517"/>
                <a:gd name="connsiteY34" fmla="*/ 998962 h 1346722"/>
                <a:gd name="connsiteX35" fmla="*/ 761359 w 1711517"/>
                <a:gd name="connsiteY35" fmla="*/ 1022758 h 1346722"/>
                <a:gd name="connsiteX36" fmla="*/ 711694 w 1711517"/>
                <a:gd name="connsiteY36" fmla="*/ 1101113 h 1346722"/>
                <a:gd name="connsiteX37" fmla="*/ 674519 w 1711517"/>
                <a:gd name="connsiteY37" fmla="*/ 1187735 h 1346722"/>
                <a:gd name="connsiteX38" fmla="*/ 595789 w 1711517"/>
                <a:gd name="connsiteY38" fmla="*/ 1316457 h 1346722"/>
                <a:gd name="connsiteX39" fmla="*/ 456324 w 1711517"/>
                <a:gd name="connsiteY39" fmla="*/ 1336297 h 1346722"/>
                <a:gd name="connsiteX40" fmla="*/ 370549 w 1711517"/>
                <a:gd name="connsiteY40" fmla="*/ 1314154 h 1346722"/>
                <a:gd name="connsiteX41" fmla="*/ 282584 w 1711517"/>
                <a:gd name="connsiteY41" fmla="*/ 1283745 h 1346722"/>
                <a:gd name="connsiteX42" fmla="*/ 210780 w 1711517"/>
                <a:gd name="connsiteY42" fmla="*/ 1261189 h 1346722"/>
                <a:gd name="connsiteX43" fmla="*/ 130688 w 1711517"/>
                <a:gd name="connsiteY43" fmla="*/ 1223281 h 1346722"/>
                <a:gd name="connsiteX44" fmla="*/ 43 w 1711517"/>
                <a:gd name="connsiteY44" fmla="*/ 1048620 h 1346722"/>
                <a:gd name="connsiteX45" fmla="*/ 190890 w 1711517"/>
                <a:gd name="connsiteY45" fmla="*/ 880513 h 1346722"/>
                <a:gd name="connsiteX46" fmla="*/ 212437 w 1711517"/>
                <a:gd name="connsiteY46" fmla="*/ 848687 h 1346722"/>
                <a:gd name="connsiteX47" fmla="*/ 255473 w 1711517"/>
                <a:gd name="connsiteY47" fmla="*/ 742462 h 1346722"/>
                <a:gd name="connsiteX48" fmla="*/ 286018 w 1711517"/>
                <a:gd name="connsiteY48" fmla="*/ 655249 h 1346722"/>
                <a:gd name="connsiteX49" fmla="*/ 254289 w 1711517"/>
                <a:gd name="connsiteY49" fmla="*/ 546898 h 1346722"/>
                <a:gd name="connsiteX50" fmla="*/ 253282 w 1711517"/>
                <a:gd name="connsiteY50" fmla="*/ 544949 h 1346722"/>
                <a:gd name="connsiteX51" fmla="*/ 232031 w 1711517"/>
                <a:gd name="connsiteY51" fmla="*/ 511765 h 1346722"/>
                <a:gd name="connsiteX52" fmla="*/ 200065 w 1711517"/>
                <a:gd name="connsiteY52" fmla="*/ 466417 h 1346722"/>
                <a:gd name="connsiteX53" fmla="*/ 81378 w 1711517"/>
                <a:gd name="connsiteY53" fmla="*/ 152877 h 1346722"/>
                <a:gd name="connsiteX54" fmla="*/ 44677 w 1711517"/>
                <a:gd name="connsiteY54" fmla="*/ 30119 h 1346722"/>
                <a:gd name="connsiteX55" fmla="*/ 89251 w 1711517"/>
                <a:gd name="connsiteY55" fmla="*/ 123 h 134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11517" h="1346722">
                  <a:moveTo>
                    <a:pt x="89251" y="123"/>
                  </a:moveTo>
                  <a:cubicBezTo>
                    <a:pt x="112989" y="-1767"/>
                    <a:pt x="136312" y="18014"/>
                    <a:pt x="181478" y="78419"/>
                  </a:cubicBezTo>
                  <a:cubicBezTo>
                    <a:pt x="236234" y="151578"/>
                    <a:pt x="412400" y="395738"/>
                    <a:pt x="423825" y="416640"/>
                  </a:cubicBezTo>
                  <a:cubicBezTo>
                    <a:pt x="462362" y="487260"/>
                    <a:pt x="478404" y="520150"/>
                    <a:pt x="486987" y="537864"/>
                  </a:cubicBezTo>
                  <a:cubicBezTo>
                    <a:pt x="495452" y="555342"/>
                    <a:pt x="497524" y="559534"/>
                    <a:pt x="507173" y="571166"/>
                  </a:cubicBezTo>
                  <a:cubicBezTo>
                    <a:pt x="524991" y="592600"/>
                    <a:pt x="534284" y="598682"/>
                    <a:pt x="689673" y="699712"/>
                  </a:cubicBezTo>
                  <a:lnTo>
                    <a:pt x="695356" y="703431"/>
                  </a:lnTo>
                  <a:cubicBezTo>
                    <a:pt x="787405" y="763305"/>
                    <a:pt x="801553" y="772517"/>
                    <a:pt x="831979" y="779366"/>
                  </a:cubicBezTo>
                  <a:cubicBezTo>
                    <a:pt x="888630" y="792179"/>
                    <a:pt x="934329" y="781019"/>
                    <a:pt x="997609" y="765608"/>
                  </a:cubicBezTo>
                  <a:cubicBezTo>
                    <a:pt x="1050648" y="752677"/>
                    <a:pt x="1123341" y="734963"/>
                    <a:pt x="1195086" y="677451"/>
                  </a:cubicBezTo>
                  <a:cubicBezTo>
                    <a:pt x="1233030" y="647042"/>
                    <a:pt x="1254578" y="618404"/>
                    <a:pt x="1290273" y="570989"/>
                  </a:cubicBezTo>
                  <a:cubicBezTo>
                    <a:pt x="1337215" y="508636"/>
                    <a:pt x="1366280" y="453781"/>
                    <a:pt x="1389603" y="409732"/>
                  </a:cubicBezTo>
                  <a:cubicBezTo>
                    <a:pt x="1408664" y="373595"/>
                    <a:pt x="1421213" y="346906"/>
                    <a:pt x="1431277" y="325472"/>
                  </a:cubicBezTo>
                  <a:cubicBezTo>
                    <a:pt x="1440511" y="305810"/>
                    <a:pt x="1473099" y="242364"/>
                    <a:pt x="1506877" y="179729"/>
                  </a:cubicBezTo>
                  <a:lnTo>
                    <a:pt x="1519778" y="156125"/>
                  </a:lnTo>
                  <a:lnTo>
                    <a:pt x="1660309" y="261137"/>
                  </a:lnTo>
                  <a:lnTo>
                    <a:pt x="1650617" y="274175"/>
                  </a:lnTo>
                  <a:cubicBezTo>
                    <a:pt x="1607372" y="337677"/>
                    <a:pt x="1503385" y="518024"/>
                    <a:pt x="1493077" y="562250"/>
                  </a:cubicBezTo>
                  <a:cubicBezTo>
                    <a:pt x="1482895" y="605709"/>
                    <a:pt x="1439209" y="670719"/>
                    <a:pt x="1444714" y="692272"/>
                  </a:cubicBezTo>
                  <a:cubicBezTo>
                    <a:pt x="1453830" y="727641"/>
                    <a:pt x="1466202" y="745886"/>
                    <a:pt x="1488637" y="778953"/>
                  </a:cubicBezTo>
                  <a:cubicBezTo>
                    <a:pt x="1498582" y="793596"/>
                    <a:pt x="1510954" y="811842"/>
                    <a:pt x="1525812" y="835874"/>
                  </a:cubicBezTo>
                  <a:cubicBezTo>
                    <a:pt x="1543985" y="865161"/>
                    <a:pt x="1614665" y="870003"/>
                    <a:pt x="1649946" y="937376"/>
                  </a:cubicBezTo>
                  <a:cubicBezTo>
                    <a:pt x="1707543" y="1047380"/>
                    <a:pt x="1711746" y="1066925"/>
                    <a:pt x="1711509" y="1084166"/>
                  </a:cubicBezTo>
                  <a:cubicBezTo>
                    <a:pt x="1710739" y="1146166"/>
                    <a:pt x="1668947" y="1191809"/>
                    <a:pt x="1651070" y="1211295"/>
                  </a:cubicBezTo>
                  <a:lnTo>
                    <a:pt x="1650715" y="1211649"/>
                  </a:lnTo>
                  <a:cubicBezTo>
                    <a:pt x="1612889" y="1252923"/>
                    <a:pt x="1573051" y="1268806"/>
                    <a:pt x="1500713" y="1297562"/>
                  </a:cubicBezTo>
                  <a:cubicBezTo>
                    <a:pt x="1468570" y="1310316"/>
                    <a:pt x="1419970" y="1329684"/>
                    <a:pt x="1352369" y="1338541"/>
                  </a:cubicBezTo>
                  <a:cubicBezTo>
                    <a:pt x="1278433" y="1348225"/>
                    <a:pt x="1233800" y="1354070"/>
                    <a:pt x="1194790" y="1327853"/>
                  </a:cubicBezTo>
                  <a:cubicBezTo>
                    <a:pt x="1152110" y="1299156"/>
                    <a:pt x="1136897" y="1245601"/>
                    <a:pt x="1127780" y="1213597"/>
                  </a:cubicBezTo>
                  <a:cubicBezTo>
                    <a:pt x="1120618" y="1188562"/>
                    <a:pt x="1119611" y="1171261"/>
                    <a:pt x="1118664" y="1155968"/>
                  </a:cubicBezTo>
                  <a:cubicBezTo>
                    <a:pt x="1117539" y="1136482"/>
                    <a:pt x="1116474" y="1119654"/>
                    <a:pt x="1104516" y="1093555"/>
                  </a:cubicBezTo>
                  <a:cubicBezTo>
                    <a:pt x="1097295" y="1077789"/>
                    <a:pt x="1078115" y="1035984"/>
                    <a:pt x="1034488" y="1011539"/>
                  </a:cubicBezTo>
                  <a:cubicBezTo>
                    <a:pt x="1013000" y="999493"/>
                    <a:pt x="990861" y="995832"/>
                    <a:pt x="961440" y="995832"/>
                  </a:cubicBezTo>
                  <a:lnTo>
                    <a:pt x="961381" y="995891"/>
                  </a:lnTo>
                  <a:cubicBezTo>
                    <a:pt x="943267" y="995891"/>
                    <a:pt x="922430" y="997308"/>
                    <a:pt x="897213" y="998962"/>
                  </a:cubicBezTo>
                  <a:cubicBezTo>
                    <a:pt x="822982" y="1003922"/>
                    <a:pt x="785688" y="1006402"/>
                    <a:pt x="761359" y="1022758"/>
                  </a:cubicBezTo>
                  <a:cubicBezTo>
                    <a:pt x="736852" y="1039232"/>
                    <a:pt x="729512" y="1057359"/>
                    <a:pt x="711694" y="1101113"/>
                  </a:cubicBezTo>
                  <a:cubicBezTo>
                    <a:pt x="702755" y="1123078"/>
                    <a:pt x="691686" y="1150358"/>
                    <a:pt x="674519" y="1187735"/>
                  </a:cubicBezTo>
                  <a:cubicBezTo>
                    <a:pt x="623966" y="1297917"/>
                    <a:pt x="605615" y="1309962"/>
                    <a:pt x="595789" y="1316457"/>
                  </a:cubicBezTo>
                  <a:cubicBezTo>
                    <a:pt x="552931" y="1344682"/>
                    <a:pt x="503799" y="1340430"/>
                    <a:pt x="456324" y="1336297"/>
                  </a:cubicBezTo>
                  <a:cubicBezTo>
                    <a:pt x="424240" y="1333522"/>
                    <a:pt x="409618" y="1328267"/>
                    <a:pt x="370549" y="1314154"/>
                  </a:cubicBezTo>
                  <a:cubicBezTo>
                    <a:pt x="350304" y="1306833"/>
                    <a:pt x="322601" y="1296854"/>
                    <a:pt x="282584" y="1283745"/>
                  </a:cubicBezTo>
                  <a:cubicBezTo>
                    <a:pt x="252572" y="1273943"/>
                    <a:pt x="229426" y="1266858"/>
                    <a:pt x="210780" y="1261189"/>
                  </a:cubicBezTo>
                  <a:cubicBezTo>
                    <a:pt x="160286" y="1245778"/>
                    <a:pt x="146671" y="1241645"/>
                    <a:pt x="130688" y="1223281"/>
                  </a:cubicBezTo>
                  <a:cubicBezTo>
                    <a:pt x="89014" y="1175453"/>
                    <a:pt x="-2265" y="1074719"/>
                    <a:pt x="43" y="1048620"/>
                  </a:cubicBezTo>
                  <a:cubicBezTo>
                    <a:pt x="5963" y="981130"/>
                    <a:pt x="134417" y="965718"/>
                    <a:pt x="190890" y="880513"/>
                  </a:cubicBezTo>
                  <a:cubicBezTo>
                    <a:pt x="197402" y="870594"/>
                    <a:pt x="204742" y="859965"/>
                    <a:pt x="212437" y="848687"/>
                  </a:cubicBezTo>
                  <a:cubicBezTo>
                    <a:pt x="236767" y="813141"/>
                    <a:pt x="218831" y="805524"/>
                    <a:pt x="255473" y="742462"/>
                  </a:cubicBezTo>
                  <a:cubicBezTo>
                    <a:pt x="271929" y="714119"/>
                    <a:pt x="284656" y="689674"/>
                    <a:pt x="286018" y="655249"/>
                  </a:cubicBezTo>
                  <a:cubicBezTo>
                    <a:pt x="287794" y="611613"/>
                    <a:pt x="269206" y="575713"/>
                    <a:pt x="254289" y="546898"/>
                  </a:cubicBezTo>
                  <a:lnTo>
                    <a:pt x="253282" y="544949"/>
                  </a:lnTo>
                  <a:cubicBezTo>
                    <a:pt x="246652" y="532077"/>
                    <a:pt x="242982" y="526940"/>
                    <a:pt x="232031" y="511765"/>
                  </a:cubicBezTo>
                  <a:cubicBezTo>
                    <a:pt x="224987" y="502022"/>
                    <a:pt x="215397" y="488619"/>
                    <a:pt x="200065" y="466417"/>
                  </a:cubicBezTo>
                  <a:cubicBezTo>
                    <a:pt x="166265" y="417349"/>
                    <a:pt x="87653" y="167816"/>
                    <a:pt x="81378" y="152877"/>
                  </a:cubicBezTo>
                  <a:cubicBezTo>
                    <a:pt x="72440" y="131562"/>
                    <a:pt x="13658" y="74522"/>
                    <a:pt x="44677" y="30119"/>
                  </a:cubicBezTo>
                  <a:cubicBezTo>
                    <a:pt x="50537" y="21675"/>
                    <a:pt x="66638" y="1894"/>
                    <a:pt x="89251" y="123"/>
                  </a:cubicBezTo>
                  <a:close/>
                </a:path>
              </a:pathLst>
            </a:custGeom>
            <a:noFill/>
            <a:ln w="5912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C72B0373-E3A0-B5D7-A9C6-16320F4BD8B0}"/>
                </a:ext>
              </a:extLst>
            </p:cNvPr>
            <p:cNvSpPr/>
            <p:nvPr/>
          </p:nvSpPr>
          <p:spPr>
            <a:xfrm>
              <a:off x="7804387" y="3962602"/>
              <a:ext cx="164919" cy="40860"/>
            </a:xfrm>
            <a:prstGeom prst="ellipse">
              <a:avLst/>
            </a:prstGeom>
            <a:solidFill>
              <a:srgbClr val="8D7941"/>
            </a:solidFill>
            <a:ln w="5912" cap="flat">
              <a:solidFill>
                <a:schemeClr val="accent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4875B1B-7082-3872-FA3E-E1D0F28D16C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Fundamentals of neurobiology – Regional neuroscience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18ABC11-A4F0-02DC-E5BC-DC69EA8D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noProof="0" dirty="0"/>
              <a:t>The spinal cord – structure (II)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AB66123-8CD1-633D-A86E-F86047B4FAD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4998901" cy="4415215"/>
          </a:xfrm>
        </p:spPr>
        <p:txBody>
          <a:bodyPr/>
          <a:lstStyle/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600" b="1" noProof="0" dirty="0">
                <a:solidFill>
                  <a:schemeClr val="tx1"/>
                </a:solidFill>
              </a:rPr>
              <a:t>Grey matter </a:t>
            </a:r>
            <a:r>
              <a:rPr lang="en-GB" sz="1600" noProof="0" dirty="0">
                <a:solidFill>
                  <a:schemeClr val="tx1"/>
                </a:solidFill>
              </a:rPr>
              <a:t>is composed of neuron cell bodies, dendrites, and unmyelinated axons</a:t>
            </a:r>
            <a:r>
              <a:rPr lang="en-GB" sz="1600" baseline="30000" noProof="0" dirty="0">
                <a:solidFill>
                  <a:schemeClr val="tx1"/>
                </a:solidFill>
              </a:rPr>
              <a:t>1-3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GB" sz="1400" noProof="0" dirty="0">
                <a:solidFill>
                  <a:schemeClr val="tx1"/>
                </a:solidFill>
              </a:rPr>
              <a:t>The grey matter is divided into:</a:t>
            </a:r>
            <a:r>
              <a:rPr lang="en-GB" sz="1400" baseline="30000" noProof="0" dirty="0">
                <a:solidFill>
                  <a:schemeClr val="tx1"/>
                </a:solidFill>
              </a:rPr>
              <a:t>1</a:t>
            </a:r>
          </a:p>
          <a:p>
            <a:pPr lvl="3">
              <a:spcBef>
                <a:spcPts val="0"/>
              </a:spcBef>
              <a:spcAft>
                <a:spcPts val="600"/>
              </a:spcAft>
            </a:pPr>
            <a:r>
              <a:rPr lang="en-GB" sz="1400" b="1" noProof="0" dirty="0">
                <a:solidFill>
                  <a:schemeClr val="tx1"/>
                </a:solidFill>
              </a:rPr>
              <a:t>Dorsal horn</a:t>
            </a:r>
            <a:r>
              <a:rPr lang="en-GB" sz="1400" noProof="0" dirty="0">
                <a:solidFill>
                  <a:schemeClr val="tx1"/>
                </a:solidFill>
              </a:rPr>
              <a:t>: contains synapses of neurons that receive sensory information from the body</a:t>
            </a:r>
          </a:p>
          <a:p>
            <a:pPr lvl="3">
              <a:spcBef>
                <a:spcPts val="0"/>
              </a:spcBef>
              <a:spcAft>
                <a:spcPts val="600"/>
              </a:spcAft>
            </a:pPr>
            <a:r>
              <a:rPr lang="en-GB" sz="1400" b="1" noProof="0" dirty="0">
                <a:solidFill>
                  <a:schemeClr val="tx1"/>
                </a:solidFill>
              </a:rPr>
              <a:t>Ventral horn</a:t>
            </a:r>
            <a:r>
              <a:rPr lang="en-GB" sz="1400" noProof="0" dirty="0">
                <a:solidFill>
                  <a:schemeClr val="tx1"/>
                </a:solidFill>
              </a:rPr>
              <a:t>: contains motor neuron cell bodies that send signals to muscles</a:t>
            </a:r>
          </a:p>
          <a:p>
            <a:pPr lvl="3">
              <a:spcBef>
                <a:spcPts val="0"/>
              </a:spcBef>
              <a:spcAft>
                <a:spcPts val="600"/>
              </a:spcAft>
            </a:pPr>
            <a:r>
              <a:rPr lang="en-GB" sz="1400" b="1" noProof="0" dirty="0">
                <a:solidFill>
                  <a:schemeClr val="tx1"/>
                </a:solidFill>
              </a:rPr>
              <a:t>Lateral horn</a:t>
            </a:r>
            <a:r>
              <a:rPr lang="en-GB" sz="1400" noProof="0" dirty="0">
                <a:solidFill>
                  <a:schemeClr val="tx1"/>
                </a:solidFill>
              </a:rPr>
              <a:t>: found only in the thoracic and upper lumbar regions, contains cell bodies of autonomic nervous system neurons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600" b="1" noProof="0" dirty="0">
                <a:solidFill>
                  <a:schemeClr val="tx1"/>
                </a:solidFill>
              </a:rPr>
              <a:t>White matter </a:t>
            </a:r>
            <a:r>
              <a:rPr lang="en-GB" sz="1600" noProof="0" dirty="0">
                <a:solidFill>
                  <a:schemeClr val="tx1"/>
                </a:solidFill>
              </a:rPr>
              <a:t>surrounds the grey matter and consists of myelinated axons that form ascending and descending tracts</a:t>
            </a:r>
            <a:r>
              <a:rPr lang="en-GB" sz="1600" baseline="30000" noProof="0" dirty="0">
                <a:solidFill>
                  <a:schemeClr val="tx1"/>
                </a:solidFill>
              </a:rPr>
              <a:t>1,3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GB" sz="1400" dirty="0">
                <a:solidFill>
                  <a:schemeClr val="tx1"/>
                </a:solidFill>
              </a:rPr>
              <a:t>A</a:t>
            </a:r>
            <a:r>
              <a:rPr lang="en-GB" sz="1400" noProof="0" dirty="0">
                <a:solidFill>
                  <a:schemeClr val="tx1"/>
                </a:solidFill>
              </a:rPr>
              <a:t>scending tracts carry sensory information towards the brain, while descending tracts carry motor information from the brain to the body</a:t>
            </a:r>
            <a:r>
              <a:rPr lang="en-GB" sz="1400" baseline="30000" noProof="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1F6F388-FEAF-DA08-411C-C653F08B8DA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8" y="6102000"/>
            <a:ext cx="10556259" cy="619200"/>
          </a:xfrm>
        </p:spPr>
        <p:txBody>
          <a:bodyPr/>
          <a:lstStyle/>
          <a:p>
            <a:r>
              <a:rPr lang="en-US" dirty="0"/>
              <a:t>1. Hedges. Spinal cord structure. In: Introduction to Neuroscience. Available at: https://openbooks.lib.msu.edu/introneuroscience1/. Accessed December 2025; </a:t>
            </a:r>
            <a:br>
              <a:rPr lang="en-US" dirty="0"/>
            </a:br>
            <a:r>
              <a:rPr lang="en-US" dirty="0"/>
              <a:t>2. Mercadante &amp; Tadi. Neuroanatomy, gray matter. [Updated 2023 Jul]. </a:t>
            </a:r>
            <a:r>
              <a:rPr lang="en-GB" dirty="0"/>
              <a:t>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https://www.ncbi.nlm.nih.gov/books/NBK553239/; </a:t>
            </a:r>
            <a:br>
              <a:rPr lang="en-GB" dirty="0"/>
            </a:br>
            <a:r>
              <a:rPr lang="en-US" dirty="0"/>
              <a:t>3. Spinal cord. In: Lumen Learning Anatomy. https://courses.lumenlearning.com/suny-dutchess-anatomy-physiology/. Accessed December 2025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BE1A48-67AF-161D-2F27-AF219419EA49}"/>
              </a:ext>
            </a:extLst>
          </p:cNvPr>
          <p:cNvSpPr txBox="1"/>
          <p:nvPr/>
        </p:nvSpPr>
        <p:spPr>
          <a:xfrm>
            <a:off x="7131462" y="1251415"/>
            <a:ext cx="3252963" cy="307777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ctr"/>
            <a:r>
              <a:rPr lang="en-GB" sz="1400" b="1">
                <a:solidFill>
                  <a:schemeClr val="accent2">
                    <a:lumMod val="50000"/>
                  </a:schemeClr>
                </a:solidFill>
              </a:rPr>
              <a:t>Cross section of the spinal column</a:t>
            </a:r>
            <a:r>
              <a:rPr lang="en-GB" sz="1400" b="1" baseline="30000">
                <a:solidFill>
                  <a:schemeClr val="accent2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84" name="Freeform 83">
            <a:extLst>
              <a:ext uri="{FF2B5EF4-FFF2-40B4-BE49-F238E27FC236}">
                <a16:creationId xmlns:a16="http://schemas.microsoft.com/office/drawing/2014/main" id="{A8C73B32-B199-B1CF-92DD-2120FF86F348}"/>
              </a:ext>
            </a:extLst>
          </p:cNvPr>
          <p:cNvSpPr/>
          <p:nvPr/>
        </p:nvSpPr>
        <p:spPr>
          <a:xfrm>
            <a:off x="9258867" y="3560832"/>
            <a:ext cx="546731" cy="164527"/>
          </a:xfrm>
          <a:custGeom>
            <a:avLst/>
            <a:gdLst>
              <a:gd name="csX0" fmla="*/ 546731 w 546731"/>
              <a:gd name="csY0" fmla="*/ 843 h 164527"/>
              <a:gd name="csX1" fmla="*/ 275911 w 546731"/>
              <a:gd name="csY1" fmla="*/ 94019 h 164527"/>
              <a:gd name="csX2" fmla="*/ 0 w 546731"/>
              <a:gd name="csY2" fmla="*/ 154424 h 1645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546731" h="164527">
                <a:moveTo>
                  <a:pt x="546731" y="843"/>
                </a:moveTo>
                <a:cubicBezTo>
                  <a:pt x="450006" y="-7424"/>
                  <a:pt x="360561" y="46722"/>
                  <a:pt x="275911" y="94019"/>
                </a:cubicBezTo>
                <a:cubicBezTo>
                  <a:pt x="191261" y="141315"/>
                  <a:pt x="92168" y="184833"/>
                  <a:pt x="0" y="154424"/>
                </a:cubicBezTo>
              </a:path>
            </a:pathLst>
          </a:custGeom>
          <a:noFill/>
          <a:ln w="5912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1915B1C-B49A-A323-356B-78736B0BEF0F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8752525" y="4332204"/>
            <a:ext cx="0" cy="809016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2A6266D-0506-D6C1-8ADA-5F49AC2B8243}"/>
              </a:ext>
            </a:extLst>
          </p:cNvPr>
          <p:cNvSpPr txBox="1"/>
          <p:nvPr/>
        </p:nvSpPr>
        <p:spPr>
          <a:xfrm>
            <a:off x="8195262" y="5141220"/>
            <a:ext cx="1114526" cy="253916"/>
          </a:xfrm>
          <a:prstGeom prst="rect">
            <a:avLst/>
          </a:prstGeom>
          <a:noFill/>
        </p:spPr>
        <p:txBody>
          <a:bodyPr wrap="square" lIns="90000" rtlCol="0" anchor="t" anchorCtr="0">
            <a:spAutoFit/>
          </a:bodyPr>
          <a:lstStyle/>
          <a:p>
            <a:pPr algn="ctr"/>
            <a:r>
              <a:rPr lang="en-US" sz="1050"/>
              <a:t>Ventral column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0C18630-69DF-A0D1-A0E1-8D3DA03C9A60}"/>
              </a:ext>
            </a:extLst>
          </p:cNvPr>
          <p:cNvCxnSpPr>
            <a:cxnSpLocks/>
            <a:stCxn id="24" idx="0"/>
          </p:cNvCxnSpPr>
          <p:nvPr/>
        </p:nvCxnSpPr>
        <p:spPr>
          <a:xfrm flipH="1" flipV="1">
            <a:off x="9009735" y="4210095"/>
            <a:ext cx="837299" cy="931125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4D7FA48-AD62-83C6-863D-9B3EE99C0EBA}"/>
              </a:ext>
            </a:extLst>
          </p:cNvPr>
          <p:cNvSpPr txBox="1"/>
          <p:nvPr/>
        </p:nvSpPr>
        <p:spPr>
          <a:xfrm>
            <a:off x="9289771" y="5141220"/>
            <a:ext cx="1114526" cy="253916"/>
          </a:xfrm>
          <a:prstGeom prst="rect">
            <a:avLst/>
          </a:prstGeom>
          <a:noFill/>
        </p:spPr>
        <p:txBody>
          <a:bodyPr wrap="square" lIns="90000" rtlCol="0" anchor="t" anchorCtr="0">
            <a:spAutoFit/>
          </a:bodyPr>
          <a:lstStyle/>
          <a:p>
            <a:pPr algn="ctr"/>
            <a:r>
              <a:rPr lang="en-US" sz="1050"/>
              <a:t>Ventral horn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BCECE60-67D8-B4CB-42CB-BB7F2377483F}"/>
              </a:ext>
            </a:extLst>
          </p:cNvPr>
          <p:cNvCxnSpPr>
            <a:cxnSpLocks/>
            <a:stCxn id="26" idx="0"/>
          </p:cNvCxnSpPr>
          <p:nvPr/>
        </p:nvCxnSpPr>
        <p:spPr>
          <a:xfrm flipH="1" flipV="1">
            <a:off x="9962684" y="4363096"/>
            <a:ext cx="576061" cy="371364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59F5D7B2-9B85-7230-7793-46CED07BC15C}"/>
              </a:ext>
            </a:extLst>
          </p:cNvPr>
          <p:cNvSpPr txBox="1"/>
          <p:nvPr/>
        </p:nvSpPr>
        <p:spPr>
          <a:xfrm>
            <a:off x="9981482" y="4734460"/>
            <a:ext cx="1114526" cy="253916"/>
          </a:xfrm>
          <a:prstGeom prst="rect">
            <a:avLst/>
          </a:prstGeom>
          <a:noFill/>
        </p:spPr>
        <p:txBody>
          <a:bodyPr wrap="square" lIns="90000" rtlCol="0" anchor="t" anchorCtr="0">
            <a:spAutoFit/>
          </a:bodyPr>
          <a:lstStyle/>
          <a:p>
            <a:pPr algn="ctr"/>
            <a:r>
              <a:rPr lang="en-US" sz="1050"/>
              <a:t>Ventral root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117F40D-1B5A-03DE-B1FA-452DE22C88F3}"/>
              </a:ext>
            </a:extLst>
          </p:cNvPr>
          <p:cNvCxnSpPr>
            <a:cxnSpLocks/>
            <a:stCxn id="28" idx="2"/>
          </p:cNvCxnSpPr>
          <p:nvPr/>
        </p:nvCxnSpPr>
        <p:spPr>
          <a:xfrm flipH="1">
            <a:off x="8953373" y="2292417"/>
            <a:ext cx="6" cy="737403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D2E4742-124B-2ADE-0ED3-42349895B03D}"/>
              </a:ext>
            </a:extLst>
          </p:cNvPr>
          <p:cNvSpPr txBox="1"/>
          <p:nvPr/>
        </p:nvSpPr>
        <p:spPr>
          <a:xfrm>
            <a:off x="8429763" y="2038501"/>
            <a:ext cx="1047231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ctr"/>
            <a:r>
              <a:rPr lang="en-US" sz="1050"/>
              <a:t>Dorsal column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4B1A358-7D71-DE05-783F-B3959583041B}"/>
              </a:ext>
            </a:extLst>
          </p:cNvPr>
          <p:cNvCxnSpPr>
            <a:cxnSpLocks/>
            <a:stCxn id="30" idx="2"/>
          </p:cNvCxnSpPr>
          <p:nvPr/>
        </p:nvCxnSpPr>
        <p:spPr>
          <a:xfrm flipH="1">
            <a:off x="9194061" y="2292417"/>
            <a:ext cx="845997" cy="1103272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670B27E-D727-491B-027D-8B07A11B0466}"/>
              </a:ext>
            </a:extLst>
          </p:cNvPr>
          <p:cNvSpPr txBox="1"/>
          <p:nvPr/>
        </p:nvSpPr>
        <p:spPr>
          <a:xfrm>
            <a:off x="9598997" y="2038501"/>
            <a:ext cx="882122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ctr"/>
            <a:r>
              <a:rPr lang="en-US" sz="1050"/>
              <a:t>Dorsal horn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71932F7-6CB8-DE4C-225E-28E88698CE8E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7464052" y="4139738"/>
            <a:ext cx="790488" cy="1001482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946DB38-39B2-2119-C533-C92E3D7FD73C}"/>
              </a:ext>
            </a:extLst>
          </p:cNvPr>
          <p:cNvSpPr txBox="1"/>
          <p:nvPr/>
        </p:nvSpPr>
        <p:spPr>
          <a:xfrm>
            <a:off x="6659314" y="5141220"/>
            <a:ext cx="1609476" cy="577081"/>
          </a:xfrm>
          <a:prstGeom prst="rect">
            <a:avLst/>
          </a:prstGeom>
          <a:noFill/>
        </p:spPr>
        <p:txBody>
          <a:bodyPr wrap="square" lIns="90000" rtlCol="0" anchor="t" anchorCtr="0">
            <a:spAutoFit/>
          </a:bodyPr>
          <a:lstStyle/>
          <a:p>
            <a:pPr algn="ctr"/>
            <a:r>
              <a:rPr lang="en-US" sz="1050" dirty="0"/>
              <a:t>Grey matter (neuron cell bodies, dendrites &amp; unmyelinated axons)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7D069EF-0363-F5CE-03CE-3F0C45317033}"/>
              </a:ext>
            </a:extLst>
          </p:cNvPr>
          <p:cNvCxnSpPr>
            <a:cxnSpLocks/>
            <a:stCxn id="34" idx="2"/>
          </p:cNvCxnSpPr>
          <p:nvPr/>
        </p:nvCxnSpPr>
        <p:spPr>
          <a:xfrm>
            <a:off x="7734190" y="2292417"/>
            <a:ext cx="524841" cy="807061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207AB53-50FD-86B6-C7DD-CC904D094AA1}"/>
              </a:ext>
            </a:extLst>
          </p:cNvPr>
          <p:cNvSpPr txBox="1"/>
          <p:nvPr/>
        </p:nvSpPr>
        <p:spPr>
          <a:xfrm>
            <a:off x="7037426" y="1876919"/>
            <a:ext cx="1393528" cy="415498"/>
          </a:xfrm>
          <a:prstGeom prst="rect">
            <a:avLst/>
          </a:prstGeom>
          <a:noFill/>
        </p:spPr>
        <p:txBody>
          <a:bodyPr wrap="square" lIns="90000" rtlCol="0" anchor="b" anchorCtr="0">
            <a:spAutoFit/>
          </a:bodyPr>
          <a:lstStyle/>
          <a:p>
            <a:pPr algn="ctr"/>
            <a:r>
              <a:rPr lang="en-US" sz="1050" dirty="0"/>
              <a:t>White matter (myelinated axons)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73EBF3E-F9C1-C46E-BE55-13523F347661}"/>
              </a:ext>
            </a:extLst>
          </p:cNvPr>
          <p:cNvCxnSpPr>
            <a:cxnSpLocks/>
            <a:stCxn id="36" idx="1"/>
          </p:cNvCxnSpPr>
          <p:nvPr/>
        </p:nvCxnSpPr>
        <p:spPr>
          <a:xfrm flipH="1">
            <a:off x="9694217" y="2940405"/>
            <a:ext cx="487152" cy="1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C616CB2-AEAD-E56C-13B6-305C0812F7E0}"/>
              </a:ext>
            </a:extLst>
          </p:cNvPr>
          <p:cNvSpPr txBox="1"/>
          <p:nvPr/>
        </p:nvSpPr>
        <p:spPr>
          <a:xfrm>
            <a:off x="10181369" y="2813447"/>
            <a:ext cx="1114526" cy="253916"/>
          </a:xfrm>
          <a:prstGeom prst="rect">
            <a:avLst/>
          </a:prstGeom>
          <a:noFill/>
        </p:spPr>
        <p:txBody>
          <a:bodyPr wrap="square" lIns="90000" rtlCol="0" anchor="t" anchorCtr="0">
            <a:spAutoFit/>
          </a:bodyPr>
          <a:lstStyle/>
          <a:p>
            <a:r>
              <a:rPr lang="en-US" sz="1050"/>
              <a:t>Dorsal root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B88D562-FA98-A446-B559-9CD550264CBF}"/>
              </a:ext>
            </a:extLst>
          </p:cNvPr>
          <p:cNvCxnSpPr>
            <a:cxnSpLocks/>
            <a:stCxn id="38" idx="0"/>
          </p:cNvCxnSpPr>
          <p:nvPr/>
        </p:nvCxnSpPr>
        <p:spPr>
          <a:xfrm flipV="1">
            <a:off x="10684812" y="3684690"/>
            <a:ext cx="0" cy="515626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73BC3874-18C2-EDC4-F948-E0F3EC395E5C}"/>
              </a:ext>
            </a:extLst>
          </p:cNvPr>
          <p:cNvSpPr txBox="1"/>
          <p:nvPr/>
        </p:nvSpPr>
        <p:spPr>
          <a:xfrm>
            <a:off x="10127549" y="4200316"/>
            <a:ext cx="1114526" cy="253916"/>
          </a:xfrm>
          <a:prstGeom prst="rect">
            <a:avLst/>
          </a:prstGeom>
          <a:noFill/>
        </p:spPr>
        <p:txBody>
          <a:bodyPr wrap="square" lIns="90000" rtlCol="0" anchor="t" anchorCtr="0">
            <a:spAutoFit/>
          </a:bodyPr>
          <a:lstStyle/>
          <a:p>
            <a:pPr algn="ctr"/>
            <a:r>
              <a:rPr lang="en-US" sz="1050"/>
              <a:t>Spinal nerve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142CB14-16B3-3530-8A1A-5FDB1C3EBDCE}"/>
              </a:ext>
            </a:extLst>
          </p:cNvPr>
          <p:cNvCxnSpPr>
            <a:cxnSpLocks/>
            <a:stCxn id="40" idx="1"/>
          </p:cNvCxnSpPr>
          <p:nvPr/>
        </p:nvCxnSpPr>
        <p:spPr>
          <a:xfrm flipH="1">
            <a:off x="10215304" y="3313296"/>
            <a:ext cx="486765" cy="0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15902432-0694-C055-650C-C29ECDCDFF6B}"/>
              </a:ext>
            </a:extLst>
          </p:cNvPr>
          <p:cNvSpPr txBox="1"/>
          <p:nvPr/>
        </p:nvSpPr>
        <p:spPr>
          <a:xfrm>
            <a:off x="10702069" y="3105547"/>
            <a:ext cx="902500" cy="415498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r>
              <a:rPr lang="en-US" sz="1050"/>
              <a:t>Dorsal root ganglion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E3CF9571-4A7F-A942-7417-8FD7139EF7B9}"/>
              </a:ext>
            </a:extLst>
          </p:cNvPr>
          <p:cNvCxnSpPr>
            <a:cxnSpLocks/>
            <a:stCxn id="90" idx="0"/>
          </p:cNvCxnSpPr>
          <p:nvPr/>
        </p:nvCxnSpPr>
        <p:spPr>
          <a:xfrm flipV="1">
            <a:off x="6607842" y="4057650"/>
            <a:ext cx="1259061" cy="784313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70D695B7-FFDA-7360-CD35-762799AC6FB0}"/>
              </a:ext>
            </a:extLst>
          </p:cNvPr>
          <p:cNvSpPr txBox="1"/>
          <p:nvPr/>
        </p:nvSpPr>
        <p:spPr>
          <a:xfrm>
            <a:off x="6050579" y="4841963"/>
            <a:ext cx="1114526" cy="253916"/>
          </a:xfrm>
          <a:prstGeom prst="rect">
            <a:avLst/>
          </a:prstGeom>
          <a:noFill/>
        </p:spPr>
        <p:txBody>
          <a:bodyPr wrap="square" lIns="90000" rtlCol="0" anchor="t" anchorCtr="0">
            <a:spAutoFit/>
          </a:bodyPr>
          <a:lstStyle/>
          <a:p>
            <a:pPr algn="ctr"/>
            <a:r>
              <a:rPr lang="en-US" sz="1050" dirty="0"/>
              <a:t>Lateral horn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7B57FC53-6256-66B0-69DE-2AFB37205281}"/>
              </a:ext>
            </a:extLst>
          </p:cNvPr>
          <p:cNvCxnSpPr>
            <a:cxnSpLocks/>
            <a:stCxn id="94" idx="2"/>
          </p:cNvCxnSpPr>
          <p:nvPr/>
        </p:nvCxnSpPr>
        <p:spPr>
          <a:xfrm>
            <a:off x="6607842" y="2893006"/>
            <a:ext cx="989991" cy="664841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281F6067-DAD5-A102-3E6F-CDCEF2721987}"/>
              </a:ext>
            </a:extLst>
          </p:cNvPr>
          <p:cNvSpPr txBox="1"/>
          <p:nvPr/>
        </p:nvSpPr>
        <p:spPr>
          <a:xfrm>
            <a:off x="6050579" y="2639090"/>
            <a:ext cx="1114526" cy="253916"/>
          </a:xfrm>
          <a:prstGeom prst="rect">
            <a:avLst/>
          </a:prstGeom>
          <a:noFill/>
        </p:spPr>
        <p:txBody>
          <a:bodyPr wrap="square" lIns="90000" rtlCol="0" anchor="t" anchorCtr="0">
            <a:spAutoFit/>
          </a:bodyPr>
          <a:lstStyle/>
          <a:p>
            <a:pPr algn="ctr"/>
            <a:r>
              <a:rPr lang="en-US" sz="1050"/>
              <a:t>Lateral column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153CDF-CDC5-D344-B9E2-A5939C13E06D}"/>
              </a:ext>
            </a:extLst>
          </p:cNvPr>
          <p:cNvSpPr txBox="1"/>
          <p:nvPr/>
        </p:nvSpPr>
        <p:spPr>
          <a:xfrm>
            <a:off x="8059684" y="5725222"/>
            <a:ext cx="3718487" cy="508922"/>
          </a:xfrm>
          <a:prstGeom prst="rect">
            <a:avLst/>
          </a:prstGeom>
          <a:noFill/>
        </p:spPr>
        <p:txBody>
          <a:bodyPr wrap="square" bIns="46800" rtlCol="0" anchor="ctr" anchorCtr="0">
            <a:spAutoFit/>
          </a:bodyPr>
          <a:lstStyle/>
          <a:p>
            <a:pPr algn="r"/>
            <a:r>
              <a:rPr lang="en-US" sz="900" dirty="0"/>
              <a:t>This work is adapted from ‘Introduction to Neuroscience’ By Hedges, used under CC-BY. This work is licensed under Creative Commons license CC-BY-NC-SA by the Lundbeck Foundation.</a:t>
            </a:r>
            <a:endParaRPr lang="en-GB" sz="900" dirty="0"/>
          </a:p>
        </p:txBody>
      </p:sp>
      <p:sp>
        <p:nvSpPr>
          <p:cNvPr id="2" name="Right Bracket 1">
            <a:extLst>
              <a:ext uri="{FF2B5EF4-FFF2-40B4-BE49-F238E27FC236}">
                <a16:creationId xmlns:a16="http://schemas.microsoft.com/office/drawing/2014/main" id="{018B8D4B-9E4C-8ADB-94BE-B732E1A50C08}"/>
              </a:ext>
            </a:extLst>
          </p:cNvPr>
          <p:cNvSpPr/>
          <p:nvPr/>
        </p:nvSpPr>
        <p:spPr>
          <a:xfrm rot="16200000">
            <a:off x="8736525" y="679473"/>
            <a:ext cx="72000" cy="2276475"/>
          </a:xfrm>
          <a:prstGeom prst="rightBracket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ight Bracket 2">
            <a:extLst>
              <a:ext uri="{FF2B5EF4-FFF2-40B4-BE49-F238E27FC236}">
                <a16:creationId xmlns:a16="http://schemas.microsoft.com/office/drawing/2014/main" id="{D9FE5511-EB66-1681-D681-898866C170AC}"/>
              </a:ext>
            </a:extLst>
          </p:cNvPr>
          <p:cNvSpPr/>
          <p:nvPr/>
        </p:nvSpPr>
        <p:spPr>
          <a:xfrm rot="16200000">
            <a:off x="10517886" y="1759069"/>
            <a:ext cx="72000" cy="1666874"/>
          </a:xfrm>
          <a:prstGeom prst="rightBracket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ight Bracket 3">
            <a:extLst>
              <a:ext uri="{FF2B5EF4-FFF2-40B4-BE49-F238E27FC236}">
                <a16:creationId xmlns:a16="http://schemas.microsoft.com/office/drawing/2014/main" id="{2C3F53AB-1DDD-B52E-1748-EF5C6F49E052}"/>
              </a:ext>
            </a:extLst>
          </p:cNvPr>
          <p:cNvSpPr/>
          <p:nvPr/>
        </p:nvSpPr>
        <p:spPr>
          <a:xfrm rot="16200000">
            <a:off x="7007042" y="1759069"/>
            <a:ext cx="72000" cy="1666874"/>
          </a:xfrm>
          <a:prstGeom prst="rightBracket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95DEE9-7646-EF7A-9A58-3FA5A5E570EE}"/>
              </a:ext>
            </a:extLst>
          </p:cNvPr>
          <p:cNvSpPr txBox="1"/>
          <p:nvPr/>
        </p:nvSpPr>
        <p:spPr>
          <a:xfrm>
            <a:off x="8523670" y="1536484"/>
            <a:ext cx="468547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ctr"/>
            <a:r>
              <a:rPr lang="en-US" sz="1050" b="1" dirty="0"/>
              <a:t>CNS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63C31C4-78FD-558F-91C6-54A2ECD9A1C8}"/>
              </a:ext>
            </a:extLst>
          </p:cNvPr>
          <p:cNvSpPr txBox="1"/>
          <p:nvPr/>
        </p:nvSpPr>
        <p:spPr>
          <a:xfrm>
            <a:off x="6808769" y="2352198"/>
            <a:ext cx="468547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ctr"/>
            <a:r>
              <a:rPr lang="en-US" sz="1050" b="1" dirty="0"/>
              <a:t>PNS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CD3293-8901-C47B-A4ED-7FF59E318C69}"/>
              </a:ext>
            </a:extLst>
          </p:cNvPr>
          <p:cNvSpPr txBox="1"/>
          <p:nvPr/>
        </p:nvSpPr>
        <p:spPr>
          <a:xfrm>
            <a:off x="10319613" y="2352198"/>
            <a:ext cx="468547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ctr"/>
            <a:r>
              <a:rPr lang="en-US" sz="1050" b="1" dirty="0"/>
              <a:t>PNS</a:t>
            </a:r>
          </a:p>
        </p:txBody>
      </p:sp>
    </p:spTree>
    <p:extLst>
      <p:ext uri="{BB962C8B-B14F-4D97-AF65-F5344CB8AC3E}">
        <p14:creationId xmlns:p14="http://schemas.microsoft.com/office/powerpoint/2010/main" val="336514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7755</TotalTime>
  <Words>485</Words>
  <Application>Microsoft Office PowerPoint</Application>
  <PresentationFormat>Widescreen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The spinal cord – structure (II)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44</cp:revision>
  <dcterms:created xsi:type="dcterms:W3CDTF">2024-10-28T13:51:27Z</dcterms:created>
  <dcterms:modified xsi:type="dcterms:W3CDTF">2026-05-07T00:56:04Z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